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embeddedFontLst>
    <p:embeddedFont>
      <p:font typeface="Calibri" panose="020F0502020204030204" pitchFamily="34" charset="0"/>
      <p:regular r:id="rId12"/>
      <p:bold r:id="rId13"/>
      <p:italic r:id="rId14"/>
      <p:boldItalic r:id="rId15"/>
    </p:embeddedFont>
    <p:embeddedFont>
      <p:font typeface="Calibri Light" panose="020F0302020204030204" pitchFamily="34" charset="0"/>
      <p:regular r:id="rId16"/>
      <p:italic r:id="rId17"/>
    </p:embeddedFont>
    <p:embeddedFont>
      <p:font typeface="Century Schoolbook" panose="02040604050505020304" pitchFamily="18" charset="0"/>
      <p:regular r:id="rId18"/>
      <p:bold r:id="rId19"/>
      <p:italic r:id="rId20"/>
      <p:boldItalic r:id="rId21"/>
    </p:embeddedFont>
    <p:embeddedFont>
      <p:font typeface="Economica" panose="02000506040000020004" pitchFamily="2" charset="77"/>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594"/>
    <p:restoredTop sz="94643"/>
  </p:normalViewPr>
  <p:slideViewPr>
    <p:cSldViewPr snapToGrid="0">
      <p:cViewPr varScale="1">
        <p:scale>
          <a:sx n="140" d="100"/>
          <a:sy n="140" d="100"/>
        </p:scale>
        <p:origin x="840"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viewProps" Target="viewProps.xml"/></Relationships>
</file>

<file path=ppt/diagrams/_rels/data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rawing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343138-947B-470D-B3EE-8693299D0F2E}" type="doc">
      <dgm:prSet loTypeId="urn:microsoft.com/office/officeart/2008/layout/LinedList" loCatId="list" qsTypeId="urn:microsoft.com/office/officeart/2005/8/quickstyle/simple5" qsCatId="simple" csTypeId="urn:microsoft.com/office/officeart/2005/8/colors/colorful5" csCatId="colorful" phldr="1"/>
      <dgm:spPr/>
      <dgm:t>
        <a:bodyPr/>
        <a:lstStyle/>
        <a:p>
          <a:endParaRPr lang="en-US"/>
        </a:p>
      </dgm:t>
    </dgm:pt>
    <dgm:pt modelId="{B540F125-0B99-4012-8BC6-16EA8ECF100B}">
      <dgm:prSet/>
      <dgm:spPr/>
      <dgm:t>
        <a:bodyPr/>
        <a:lstStyle/>
        <a:p>
          <a:pPr algn="just"/>
          <a:r>
            <a:rPr lang="en-GB" dirty="0"/>
            <a:t>One of the most popular and widely used methods of neural networks  in the AI world is neural net image styling. This method has been gaining wide range popularity among the industry.</a:t>
          </a:r>
          <a:endParaRPr lang="en-US" dirty="0"/>
        </a:p>
      </dgm:t>
    </dgm:pt>
    <dgm:pt modelId="{8E2DE666-DBDD-4B83-A0EE-8A851A7C4EEA}" type="parTrans" cxnId="{7441367D-BFF1-4F05-9C9D-A820139C801C}">
      <dgm:prSet/>
      <dgm:spPr/>
      <dgm:t>
        <a:bodyPr/>
        <a:lstStyle/>
        <a:p>
          <a:endParaRPr lang="en-US"/>
        </a:p>
      </dgm:t>
    </dgm:pt>
    <dgm:pt modelId="{4597039E-C939-4947-BC12-8506CB358843}" type="sibTrans" cxnId="{7441367D-BFF1-4F05-9C9D-A820139C801C}">
      <dgm:prSet/>
      <dgm:spPr/>
      <dgm:t>
        <a:bodyPr/>
        <a:lstStyle/>
        <a:p>
          <a:endParaRPr lang="en-US"/>
        </a:p>
      </dgm:t>
    </dgm:pt>
    <dgm:pt modelId="{60E12D08-1BF2-4A41-8772-72E8CBE7AF9C}">
      <dgm:prSet/>
      <dgm:spPr/>
      <dgm:t>
        <a:bodyPr/>
        <a:lstStyle/>
        <a:p>
          <a:r>
            <a:rPr lang="en-GB" dirty="0"/>
            <a:t>This algorithm is used by most of the top social media sites to develop their applications, which allow users to apply different filters to their images and customize their picture styling. </a:t>
          </a:r>
          <a:endParaRPr lang="en-US" dirty="0"/>
        </a:p>
      </dgm:t>
    </dgm:pt>
    <dgm:pt modelId="{A8CD8209-81AB-4056-8685-157DE2B7953B}" type="parTrans" cxnId="{E7F2F2A0-CDDA-4208-B13B-82287695123F}">
      <dgm:prSet/>
      <dgm:spPr/>
      <dgm:t>
        <a:bodyPr/>
        <a:lstStyle/>
        <a:p>
          <a:endParaRPr lang="en-US"/>
        </a:p>
      </dgm:t>
    </dgm:pt>
    <dgm:pt modelId="{F6449025-94AF-46D3-AFB4-C1ACBA7919E3}" type="sibTrans" cxnId="{E7F2F2A0-CDDA-4208-B13B-82287695123F}">
      <dgm:prSet/>
      <dgm:spPr/>
      <dgm:t>
        <a:bodyPr/>
        <a:lstStyle/>
        <a:p>
          <a:endParaRPr lang="en-US"/>
        </a:p>
      </dgm:t>
    </dgm:pt>
    <dgm:pt modelId="{AB17E276-619E-48CE-B2FC-8BA2D1C2A61E}">
      <dgm:prSet/>
      <dgm:spPr/>
      <dgm:t>
        <a:bodyPr/>
        <a:lstStyle/>
        <a:p>
          <a:r>
            <a:rPr lang="en-GB" dirty="0"/>
            <a:t>We would be dealing with the job of neural picture styling in this project. The basic objective is to combine a style picture with content images to generate a style image. In order to do this, we deploy the VGG-19 model architecture</a:t>
          </a:r>
        </a:p>
      </dgm:t>
    </dgm:pt>
    <dgm:pt modelId="{082840D9-A5B5-4A87-AC43-95937B22F49E}" type="parTrans" cxnId="{0AC0F894-B438-4DB3-AD2B-425C8B8BF90C}">
      <dgm:prSet/>
      <dgm:spPr/>
      <dgm:t>
        <a:bodyPr/>
        <a:lstStyle/>
        <a:p>
          <a:endParaRPr lang="en-US"/>
        </a:p>
      </dgm:t>
    </dgm:pt>
    <dgm:pt modelId="{965E2AE1-F3F9-42C7-88B3-9D4368F2D067}" type="sibTrans" cxnId="{0AC0F894-B438-4DB3-AD2B-425C8B8BF90C}">
      <dgm:prSet/>
      <dgm:spPr/>
      <dgm:t>
        <a:bodyPr/>
        <a:lstStyle/>
        <a:p>
          <a:endParaRPr lang="en-US"/>
        </a:p>
      </dgm:t>
    </dgm:pt>
    <dgm:pt modelId="{40DB4499-534B-A747-85EE-FA72AC5899E7}" type="pres">
      <dgm:prSet presAssocID="{D5343138-947B-470D-B3EE-8693299D0F2E}" presName="vert0" presStyleCnt="0">
        <dgm:presLayoutVars>
          <dgm:dir/>
          <dgm:animOne val="branch"/>
          <dgm:animLvl val="lvl"/>
        </dgm:presLayoutVars>
      </dgm:prSet>
      <dgm:spPr/>
    </dgm:pt>
    <dgm:pt modelId="{82AFCA34-DE4D-F64A-948B-13D1490932CE}" type="pres">
      <dgm:prSet presAssocID="{B540F125-0B99-4012-8BC6-16EA8ECF100B}" presName="thickLine" presStyleLbl="alignNode1" presStyleIdx="0" presStyleCnt="3"/>
      <dgm:spPr/>
    </dgm:pt>
    <dgm:pt modelId="{66A16A60-5910-FE4C-A428-CB893BEC6D79}" type="pres">
      <dgm:prSet presAssocID="{B540F125-0B99-4012-8BC6-16EA8ECF100B}" presName="horz1" presStyleCnt="0"/>
      <dgm:spPr/>
    </dgm:pt>
    <dgm:pt modelId="{3B934737-0FDA-7345-A488-C4B8D721D8FA}" type="pres">
      <dgm:prSet presAssocID="{B540F125-0B99-4012-8BC6-16EA8ECF100B}" presName="tx1" presStyleLbl="revTx" presStyleIdx="0" presStyleCnt="3"/>
      <dgm:spPr/>
    </dgm:pt>
    <dgm:pt modelId="{021459ED-50C8-824C-9A4A-DF9B66A9997B}" type="pres">
      <dgm:prSet presAssocID="{B540F125-0B99-4012-8BC6-16EA8ECF100B}" presName="vert1" presStyleCnt="0"/>
      <dgm:spPr/>
    </dgm:pt>
    <dgm:pt modelId="{C2B83456-96B0-8E48-A2DE-2B5BB51576B6}" type="pres">
      <dgm:prSet presAssocID="{60E12D08-1BF2-4A41-8772-72E8CBE7AF9C}" presName="thickLine" presStyleLbl="alignNode1" presStyleIdx="1" presStyleCnt="3"/>
      <dgm:spPr/>
    </dgm:pt>
    <dgm:pt modelId="{860B56E7-E22E-0E41-8F78-CED4A2F063B1}" type="pres">
      <dgm:prSet presAssocID="{60E12D08-1BF2-4A41-8772-72E8CBE7AF9C}" presName="horz1" presStyleCnt="0"/>
      <dgm:spPr/>
    </dgm:pt>
    <dgm:pt modelId="{C360559E-82F3-D744-B2BF-FD9611861B16}" type="pres">
      <dgm:prSet presAssocID="{60E12D08-1BF2-4A41-8772-72E8CBE7AF9C}" presName="tx1" presStyleLbl="revTx" presStyleIdx="1" presStyleCnt="3"/>
      <dgm:spPr/>
    </dgm:pt>
    <dgm:pt modelId="{5741E876-5D9F-F34C-85EA-9DE83CD5C0B9}" type="pres">
      <dgm:prSet presAssocID="{60E12D08-1BF2-4A41-8772-72E8CBE7AF9C}" presName="vert1" presStyleCnt="0"/>
      <dgm:spPr/>
    </dgm:pt>
    <dgm:pt modelId="{7337B091-1731-E749-B127-0CE5F0DD9D5F}" type="pres">
      <dgm:prSet presAssocID="{AB17E276-619E-48CE-B2FC-8BA2D1C2A61E}" presName="thickLine" presStyleLbl="alignNode1" presStyleIdx="2" presStyleCnt="3"/>
      <dgm:spPr/>
    </dgm:pt>
    <dgm:pt modelId="{1BFB0B99-6C86-C345-AE62-C7112CCB8ECF}" type="pres">
      <dgm:prSet presAssocID="{AB17E276-619E-48CE-B2FC-8BA2D1C2A61E}" presName="horz1" presStyleCnt="0"/>
      <dgm:spPr/>
    </dgm:pt>
    <dgm:pt modelId="{5D258396-85D5-0540-977B-15F257096431}" type="pres">
      <dgm:prSet presAssocID="{AB17E276-619E-48CE-B2FC-8BA2D1C2A61E}" presName="tx1" presStyleLbl="revTx" presStyleIdx="2" presStyleCnt="3"/>
      <dgm:spPr/>
    </dgm:pt>
    <dgm:pt modelId="{09350BA2-3620-F640-BEBE-0AD8E8FCB2AA}" type="pres">
      <dgm:prSet presAssocID="{AB17E276-619E-48CE-B2FC-8BA2D1C2A61E}" presName="vert1" presStyleCnt="0"/>
      <dgm:spPr/>
    </dgm:pt>
  </dgm:ptLst>
  <dgm:cxnLst>
    <dgm:cxn modelId="{892C3C39-F1C8-1A43-8772-ECFBCFE290D3}" type="presOf" srcId="{B540F125-0B99-4012-8BC6-16EA8ECF100B}" destId="{3B934737-0FDA-7345-A488-C4B8D721D8FA}" srcOrd="0" destOrd="0" presId="urn:microsoft.com/office/officeart/2008/layout/LinedList"/>
    <dgm:cxn modelId="{9AA52444-247D-1F45-BC09-AE11C7B644F8}" type="presOf" srcId="{D5343138-947B-470D-B3EE-8693299D0F2E}" destId="{40DB4499-534B-A747-85EE-FA72AC5899E7}" srcOrd="0" destOrd="0" presId="urn:microsoft.com/office/officeart/2008/layout/LinedList"/>
    <dgm:cxn modelId="{105EC858-378F-4944-B5D8-1D9A33B6F0DC}" type="presOf" srcId="{60E12D08-1BF2-4A41-8772-72E8CBE7AF9C}" destId="{C360559E-82F3-D744-B2BF-FD9611861B16}" srcOrd="0" destOrd="0" presId="urn:microsoft.com/office/officeart/2008/layout/LinedList"/>
    <dgm:cxn modelId="{7441367D-BFF1-4F05-9C9D-A820139C801C}" srcId="{D5343138-947B-470D-B3EE-8693299D0F2E}" destId="{B540F125-0B99-4012-8BC6-16EA8ECF100B}" srcOrd="0" destOrd="0" parTransId="{8E2DE666-DBDD-4B83-A0EE-8A851A7C4EEA}" sibTransId="{4597039E-C939-4947-BC12-8506CB358843}"/>
    <dgm:cxn modelId="{0AC0F894-B438-4DB3-AD2B-425C8B8BF90C}" srcId="{D5343138-947B-470D-B3EE-8693299D0F2E}" destId="{AB17E276-619E-48CE-B2FC-8BA2D1C2A61E}" srcOrd="2" destOrd="0" parTransId="{082840D9-A5B5-4A87-AC43-95937B22F49E}" sibTransId="{965E2AE1-F3F9-42C7-88B3-9D4368F2D067}"/>
    <dgm:cxn modelId="{E7F2F2A0-CDDA-4208-B13B-82287695123F}" srcId="{D5343138-947B-470D-B3EE-8693299D0F2E}" destId="{60E12D08-1BF2-4A41-8772-72E8CBE7AF9C}" srcOrd="1" destOrd="0" parTransId="{A8CD8209-81AB-4056-8685-157DE2B7953B}" sibTransId="{F6449025-94AF-46D3-AFB4-C1ACBA7919E3}"/>
    <dgm:cxn modelId="{BADCC3BD-7756-C842-BA65-532EF1ADB81F}" type="presOf" srcId="{AB17E276-619E-48CE-B2FC-8BA2D1C2A61E}" destId="{5D258396-85D5-0540-977B-15F257096431}" srcOrd="0" destOrd="0" presId="urn:microsoft.com/office/officeart/2008/layout/LinedList"/>
    <dgm:cxn modelId="{575397E1-B5C0-4F45-BAAA-1DA81097A0C3}" type="presParOf" srcId="{40DB4499-534B-A747-85EE-FA72AC5899E7}" destId="{82AFCA34-DE4D-F64A-948B-13D1490932CE}" srcOrd="0" destOrd="0" presId="urn:microsoft.com/office/officeart/2008/layout/LinedList"/>
    <dgm:cxn modelId="{A6A1D874-3614-CB41-989E-526F09F06540}" type="presParOf" srcId="{40DB4499-534B-A747-85EE-FA72AC5899E7}" destId="{66A16A60-5910-FE4C-A428-CB893BEC6D79}" srcOrd="1" destOrd="0" presId="urn:microsoft.com/office/officeart/2008/layout/LinedList"/>
    <dgm:cxn modelId="{09E2D510-DEB2-434B-BABA-107CD2527746}" type="presParOf" srcId="{66A16A60-5910-FE4C-A428-CB893BEC6D79}" destId="{3B934737-0FDA-7345-A488-C4B8D721D8FA}" srcOrd="0" destOrd="0" presId="urn:microsoft.com/office/officeart/2008/layout/LinedList"/>
    <dgm:cxn modelId="{467C2761-AAAB-7F4C-A646-01345CDDE2FF}" type="presParOf" srcId="{66A16A60-5910-FE4C-A428-CB893BEC6D79}" destId="{021459ED-50C8-824C-9A4A-DF9B66A9997B}" srcOrd="1" destOrd="0" presId="urn:microsoft.com/office/officeart/2008/layout/LinedList"/>
    <dgm:cxn modelId="{97C54914-CD53-4443-9356-54EBAEF74404}" type="presParOf" srcId="{40DB4499-534B-A747-85EE-FA72AC5899E7}" destId="{C2B83456-96B0-8E48-A2DE-2B5BB51576B6}" srcOrd="2" destOrd="0" presId="urn:microsoft.com/office/officeart/2008/layout/LinedList"/>
    <dgm:cxn modelId="{C00961CD-7DF5-BF40-9A43-56F19A447412}" type="presParOf" srcId="{40DB4499-534B-A747-85EE-FA72AC5899E7}" destId="{860B56E7-E22E-0E41-8F78-CED4A2F063B1}" srcOrd="3" destOrd="0" presId="urn:microsoft.com/office/officeart/2008/layout/LinedList"/>
    <dgm:cxn modelId="{2D0320D5-82B2-E144-9543-D2839B39EDCF}" type="presParOf" srcId="{860B56E7-E22E-0E41-8F78-CED4A2F063B1}" destId="{C360559E-82F3-D744-B2BF-FD9611861B16}" srcOrd="0" destOrd="0" presId="urn:microsoft.com/office/officeart/2008/layout/LinedList"/>
    <dgm:cxn modelId="{3165306A-D689-C642-B8C1-43D9E959F2A3}" type="presParOf" srcId="{860B56E7-E22E-0E41-8F78-CED4A2F063B1}" destId="{5741E876-5D9F-F34C-85EA-9DE83CD5C0B9}" srcOrd="1" destOrd="0" presId="urn:microsoft.com/office/officeart/2008/layout/LinedList"/>
    <dgm:cxn modelId="{097599F3-452A-0343-BE61-BB7CCA5FF129}" type="presParOf" srcId="{40DB4499-534B-A747-85EE-FA72AC5899E7}" destId="{7337B091-1731-E749-B127-0CE5F0DD9D5F}" srcOrd="4" destOrd="0" presId="urn:microsoft.com/office/officeart/2008/layout/LinedList"/>
    <dgm:cxn modelId="{9748DED5-7784-3845-B94F-397D87C90758}" type="presParOf" srcId="{40DB4499-534B-A747-85EE-FA72AC5899E7}" destId="{1BFB0B99-6C86-C345-AE62-C7112CCB8ECF}" srcOrd="5" destOrd="0" presId="urn:microsoft.com/office/officeart/2008/layout/LinedList"/>
    <dgm:cxn modelId="{F5E30F20-932F-934F-AF6C-93BB566BC68F}" type="presParOf" srcId="{1BFB0B99-6C86-C345-AE62-C7112CCB8ECF}" destId="{5D258396-85D5-0540-977B-15F257096431}" srcOrd="0" destOrd="0" presId="urn:microsoft.com/office/officeart/2008/layout/LinedList"/>
    <dgm:cxn modelId="{0EFF5163-1468-6C46-BE18-63048D93D5E6}" type="presParOf" srcId="{1BFB0B99-6C86-C345-AE62-C7112CCB8ECF}" destId="{09350BA2-3620-F640-BEBE-0AD8E8FCB2AA}"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463C98-11F4-469B-A2A1-12E2D487654A}"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B5324264-5E1E-415C-AA91-A87DB8FEF564}">
      <dgm:prSet/>
      <dgm:spPr/>
      <dgm:t>
        <a:bodyPr/>
        <a:lstStyle/>
        <a:p>
          <a:r>
            <a:rPr lang="en-US" dirty="0"/>
            <a:t>Import Dataset from Kaggle. We need to preprocess our data.</a:t>
          </a:r>
        </a:p>
      </dgm:t>
    </dgm:pt>
    <dgm:pt modelId="{6E0F55CF-A390-402D-B878-1E0C20B5337F}" type="parTrans" cxnId="{B5BFFDB4-4AA7-48DA-8C9B-89A33FC0C134}">
      <dgm:prSet/>
      <dgm:spPr/>
      <dgm:t>
        <a:bodyPr/>
        <a:lstStyle/>
        <a:p>
          <a:endParaRPr lang="en-US"/>
        </a:p>
      </dgm:t>
    </dgm:pt>
    <dgm:pt modelId="{DC9195C8-1085-41D8-9C28-A425EBC60666}" type="sibTrans" cxnId="{B5BFFDB4-4AA7-48DA-8C9B-89A33FC0C134}">
      <dgm:prSet/>
      <dgm:spPr/>
      <dgm:t>
        <a:bodyPr/>
        <a:lstStyle/>
        <a:p>
          <a:endParaRPr lang="en-US"/>
        </a:p>
      </dgm:t>
    </dgm:pt>
    <dgm:pt modelId="{0E5B54C2-B1A4-4A93-9CAE-C391485ED31B}">
      <dgm:prSet/>
      <dgm:spPr/>
      <dgm:t>
        <a:bodyPr/>
        <a:lstStyle/>
        <a:p>
          <a:r>
            <a:rPr lang="en-US" dirty="0"/>
            <a:t>We work on images of our dataset and to make them accessible we resize these images and process them accordingly.</a:t>
          </a:r>
        </a:p>
      </dgm:t>
    </dgm:pt>
    <dgm:pt modelId="{6138074D-B0F6-44D7-ADD3-9CC6160EA0C6}" type="parTrans" cxnId="{119C9E61-106B-474C-90F0-32A2AFBAA240}">
      <dgm:prSet/>
      <dgm:spPr/>
      <dgm:t>
        <a:bodyPr/>
        <a:lstStyle/>
        <a:p>
          <a:endParaRPr lang="en-US"/>
        </a:p>
      </dgm:t>
    </dgm:pt>
    <dgm:pt modelId="{965A1C1F-13D2-4FDA-BD9B-3D953305B45B}" type="sibTrans" cxnId="{119C9E61-106B-474C-90F0-32A2AFBAA240}">
      <dgm:prSet/>
      <dgm:spPr/>
      <dgm:t>
        <a:bodyPr/>
        <a:lstStyle/>
        <a:p>
          <a:endParaRPr lang="en-US"/>
        </a:p>
      </dgm:t>
    </dgm:pt>
    <dgm:pt modelId="{6D5B1417-E3D1-40F2-88BF-D355FCB4A3C1}">
      <dgm:prSet/>
      <dgm:spPr/>
      <dgm:t>
        <a:bodyPr/>
        <a:lstStyle/>
        <a:p>
          <a:r>
            <a:rPr lang="en-US" dirty="0"/>
            <a:t>A pre-trained method is required for style transfer so we use TensorFlow model called ImageNet-VGG “VGG-19”.</a:t>
          </a:r>
        </a:p>
      </dgm:t>
    </dgm:pt>
    <dgm:pt modelId="{C24CFE0F-A6E2-4532-8DD4-117DE08EE830}" type="parTrans" cxnId="{6BC0DA41-F10E-4E43-8550-7D2D5890930F}">
      <dgm:prSet/>
      <dgm:spPr/>
      <dgm:t>
        <a:bodyPr/>
        <a:lstStyle/>
        <a:p>
          <a:endParaRPr lang="en-US"/>
        </a:p>
      </dgm:t>
    </dgm:pt>
    <dgm:pt modelId="{AB44EC8A-B4BB-4E2E-A249-90B6452E27CE}" type="sibTrans" cxnId="{6BC0DA41-F10E-4E43-8550-7D2D5890930F}">
      <dgm:prSet/>
      <dgm:spPr/>
      <dgm:t>
        <a:bodyPr/>
        <a:lstStyle/>
        <a:p>
          <a:endParaRPr lang="en-US"/>
        </a:p>
      </dgm:t>
    </dgm:pt>
    <dgm:pt modelId="{291798EA-C398-4F30-859E-60C892F8451A}">
      <dgm:prSet/>
      <dgm:spPr/>
      <dgm:t>
        <a:bodyPr/>
        <a:lstStyle/>
        <a:p>
          <a:r>
            <a:rPr lang="en-US"/>
            <a:t>As result the model work as feature extractor between the layers and deliver output.</a:t>
          </a:r>
        </a:p>
      </dgm:t>
    </dgm:pt>
    <dgm:pt modelId="{A9169B13-B17D-48B7-A197-71FF7D967689}" type="parTrans" cxnId="{7D77E51A-81B8-4048-A53D-5C516EE31887}">
      <dgm:prSet/>
      <dgm:spPr/>
      <dgm:t>
        <a:bodyPr/>
        <a:lstStyle/>
        <a:p>
          <a:endParaRPr lang="en-US"/>
        </a:p>
      </dgm:t>
    </dgm:pt>
    <dgm:pt modelId="{3E521460-E4D7-4CEE-B3FA-E6394C99E0F9}" type="sibTrans" cxnId="{7D77E51A-81B8-4048-A53D-5C516EE31887}">
      <dgm:prSet/>
      <dgm:spPr/>
      <dgm:t>
        <a:bodyPr/>
        <a:lstStyle/>
        <a:p>
          <a:endParaRPr lang="en-US"/>
        </a:p>
      </dgm:t>
    </dgm:pt>
    <dgm:pt modelId="{FB92E636-DF0B-D940-8E13-A2DD3AA7DA27}" type="pres">
      <dgm:prSet presAssocID="{56463C98-11F4-469B-A2A1-12E2D487654A}" presName="outerComposite" presStyleCnt="0">
        <dgm:presLayoutVars>
          <dgm:chMax val="5"/>
          <dgm:dir/>
          <dgm:resizeHandles val="exact"/>
        </dgm:presLayoutVars>
      </dgm:prSet>
      <dgm:spPr/>
    </dgm:pt>
    <dgm:pt modelId="{BE7AEA7D-D6E7-1444-9E5A-D8ABA3F96D23}" type="pres">
      <dgm:prSet presAssocID="{56463C98-11F4-469B-A2A1-12E2D487654A}" presName="dummyMaxCanvas" presStyleCnt="0">
        <dgm:presLayoutVars/>
      </dgm:prSet>
      <dgm:spPr/>
    </dgm:pt>
    <dgm:pt modelId="{50A25152-3C4C-2246-A1A0-677877653C49}" type="pres">
      <dgm:prSet presAssocID="{56463C98-11F4-469B-A2A1-12E2D487654A}" presName="FourNodes_1" presStyleLbl="node1" presStyleIdx="0" presStyleCnt="4">
        <dgm:presLayoutVars>
          <dgm:bulletEnabled val="1"/>
        </dgm:presLayoutVars>
      </dgm:prSet>
      <dgm:spPr/>
    </dgm:pt>
    <dgm:pt modelId="{A4727306-4D30-3842-B832-AF0032013C20}" type="pres">
      <dgm:prSet presAssocID="{56463C98-11F4-469B-A2A1-12E2D487654A}" presName="FourNodes_2" presStyleLbl="node1" presStyleIdx="1" presStyleCnt="4">
        <dgm:presLayoutVars>
          <dgm:bulletEnabled val="1"/>
        </dgm:presLayoutVars>
      </dgm:prSet>
      <dgm:spPr/>
    </dgm:pt>
    <dgm:pt modelId="{0192E15F-8837-AA40-8FE0-52EBAF7C1A48}" type="pres">
      <dgm:prSet presAssocID="{56463C98-11F4-469B-A2A1-12E2D487654A}" presName="FourNodes_3" presStyleLbl="node1" presStyleIdx="2" presStyleCnt="4">
        <dgm:presLayoutVars>
          <dgm:bulletEnabled val="1"/>
        </dgm:presLayoutVars>
      </dgm:prSet>
      <dgm:spPr/>
    </dgm:pt>
    <dgm:pt modelId="{118C7B33-E225-1041-8D3D-FA8B8C85CD15}" type="pres">
      <dgm:prSet presAssocID="{56463C98-11F4-469B-A2A1-12E2D487654A}" presName="FourNodes_4" presStyleLbl="node1" presStyleIdx="3" presStyleCnt="4">
        <dgm:presLayoutVars>
          <dgm:bulletEnabled val="1"/>
        </dgm:presLayoutVars>
      </dgm:prSet>
      <dgm:spPr/>
    </dgm:pt>
    <dgm:pt modelId="{E6FC383C-9711-4D4B-AF52-548AFB171F54}" type="pres">
      <dgm:prSet presAssocID="{56463C98-11F4-469B-A2A1-12E2D487654A}" presName="FourConn_1-2" presStyleLbl="fgAccFollowNode1" presStyleIdx="0" presStyleCnt="3">
        <dgm:presLayoutVars>
          <dgm:bulletEnabled val="1"/>
        </dgm:presLayoutVars>
      </dgm:prSet>
      <dgm:spPr/>
    </dgm:pt>
    <dgm:pt modelId="{7BB72184-04D6-B94A-9E61-48DA662FCB9E}" type="pres">
      <dgm:prSet presAssocID="{56463C98-11F4-469B-A2A1-12E2D487654A}" presName="FourConn_2-3" presStyleLbl="fgAccFollowNode1" presStyleIdx="1" presStyleCnt="3">
        <dgm:presLayoutVars>
          <dgm:bulletEnabled val="1"/>
        </dgm:presLayoutVars>
      </dgm:prSet>
      <dgm:spPr/>
    </dgm:pt>
    <dgm:pt modelId="{CC76952C-2221-7C47-92E5-C88E3628515E}" type="pres">
      <dgm:prSet presAssocID="{56463C98-11F4-469B-A2A1-12E2D487654A}" presName="FourConn_3-4" presStyleLbl="fgAccFollowNode1" presStyleIdx="2" presStyleCnt="3">
        <dgm:presLayoutVars>
          <dgm:bulletEnabled val="1"/>
        </dgm:presLayoutVars>
      </dgm:prSet>
      <dgm:spPr/>
    </dgm:pt>
    <dgm:pt modelId="{73CCA3D9-BC7A-E94F-87A7-B4F6C007349E}" type="pres">
      <dgm:prSet presAssocID="{56463C98-11F4-469B-A2A1-12E2D487654A}" presName="FourNodes_1_text" presStyleLbl="node1" presStyleIdx="3" presStyleCnt="4">
        <dgm:presLayoutVars>
          <dgm:bulletEnabled val="1"/>
        </dgm:presLayoutVars>
      </dgm:prSet>
      <dgm:spPr/>
    </dgm:pt>
    <dgm:pt modelId="{001AC39B-DABE-4F45-9AD3-BDCBE979F9AF}" type="pres">
      <dgm:prSet presAssocID="{56463C98-11F4-469B-A2A1-12E2D487654A}" presName="FourNodes_2_text" presStyleLbl="node1" presStyleIdx="3" presStyleCnt="4">
        <dgm:presLayoutVars>
          <dgm:bulletEnabled val="1"/>
        </dgm:presLayoutVars>
      </dgm:prSet>
      <dgm:spPr/>
    </dgm:pt>
    <dgm:pt modelId="{C9D8EB87-4A48-BC42-8ED3-9F29895B69EE}" type="pres">
      <dgm:prSet presAssocID="{56463C98-11F4-469B-A2A1-12E2D487654A}" presName="FourNodes_3_text" presStyleLbl="node1" presStyleIdx="3" presStyleCnt="4">
        <dgm:presLayoutVars>
          <dgm:bulletEnabled val="1"/>
        </dgm:presLayoutVars>
      </dgm:prSet>
      <dgm:spPr/>
    </dgm:pt>
    <dgm:pt modelId="{EDE37770-582D-B748-8773-24BE1434CE20}" type="pres">
      <dgm:prSet presAssocID="{56463C98-11F4-469B-A2A1-12E2D487654A}" presName="FourNodes_4_text" presStyleLbl="node1" presStyleIdx="3" presStyleCnt="4">
        <dgm:presLayoutVars>
          <dgm:bulletEnabled val="1"/>
        </dgm:presLayoutVars>
      </dgm:prSet>
      <dgm:spPr/>
    </dgm:pt>
  </dgm:ptLst>
  <dgm:cxnLst>
    <dgm:cxn modelId="{EE3C8810-ECE1-1D4E-8C13-DD00EEA53224}" type="presOf" srcId="{291798EA-C398-4F30-859E-60C892F8451A}" destId="{118C7B33-E225-1041-8D3D-FA8B8C85CD15}" srcOrd="0" destOrd="0" presId="urn:microsoft.com/office/officeart/2005/8/layout/vProcess5"/>
    <dgm:cxn modelId="{7D77E51A-81B8-4048-A53D-5C516EE31887}" srcId="{56463C98-11F4-469B-A2A1-12E2D487654A}" destId="{291798EA-C398-4F30-859E-60C892F8451A}" srcOrd="3" destOrd="0" parTransId="{A9169B13-B17D-48B7-A197-71FF7D967689}" sibTransId="{3E521460-E4D7-4CEE-B3FA-E6394C99E0F9}"/>
    <dgm:cxn modelId="{F86D1B1F-C8BC-6C46-8BE2-67FE4C28060D}" type="presOf" srcId="{DC9195C8-1085-41D8-9C28-A425EBC60666}" destId="{E6FC383C-9711-4D4B-AF52-548AFB171F54}" srcOrd="0" destOrd="0" presId="urn:microsoft.com/office/officeart/2005/8/layout/vProcess5"/>
    <dgm:cxn modelId="{5410DF29-08C8-D54C-8F7C-0979A67D32B8}" type="presOf" srcId="{965A1C1F-13D2-4FDA-BD9B-3D953305B45B}" destId="{7BB72184-04D6-B94A-9E61-48DA662FCB9E}" srcOrd="0" destOrd="0" presId="urn:microsoft.com/office/officeart/2005/8/layout/vProcess5"/>
    <dgm:cxn modelId="{6BC0DA41-F10E-4E43-8550-7D2D5890930F}" srcId="{56463C98-11F4-469B-A2A1-12E2D487654A}" destId="{6D5B1417-E3D1-40F2-88BF-D355FCB4A3C1}" srcOrd="2" destOrd="0" parTransId="{C24CFE0F-A6E2-4532-8DD4-117DE08EE830}" sibTransId="{AB44EC8A-B4BB-4E2E-A249-90B6452E27CE}"/>
    <dgm:cxn modelId="{F86DCE51-F546-9444-9E9D-25C529D75807}" type="presOf" srcId="{6D5B1417-E3D1-40F2-88BF-D355FCB4A3C1}" destId="{0192E15F-8837-AA40-8FE0-52EBAF7C1A48}" srcOrd="0" destOrd="0" presId="urn:microsoft.com/office/officeart/2005/8/layout/vProcess5"/>
    <dgm:cxn modelId="{119C9E61-106B-474C-90F0-32A2AFBAA240}" srcId="{56463C98-11F4-469B-A2A1-12E2D487654A}" destId="{0E5B54C2-B1A4-4A93-9CAE-C391485ED31B}" srcOrd="1" destOrd="0" parTransId="{6138074D-B0F6-44D7-ADD3-9CC6160EA0C6}" sibTransId="{965A1C1F-13D2-4FDA-BD9B-3D953305B45B}"/>
    <dgm:cxn modelId="{A01D3379-AD22-7E49-93DE-364EEA21206E}" type="presOf" srcId="{0E5B54C2-B1A4-4A93-9CAE-C391485ED31B}" destId="{001AC39B-DABE-4F45-9AD3-BDCBE979F9AF}" srcOrd="1" destOrd="0" presId="urn:microsoft.com/office/officeart/2005/8/layout/vProcess5"/>
    <dgm:cxn modelId="{58AA108F-1B58-4D4C-B55C-10460DEE0ADC}" type="presOf" srcId="{0E5B54C2-B1A4-4A93-9CAE-C391485ED31B}" destId="{A4727306-4D30-3842-B832-AF0032013C20}" srcOrd="0" destOrd="0" presId="urn:microsoft.com/office/officeart/2005/8/layout/vProcess5"/>
    <dgm:cxn modelId="{D0198EA0-44B9-F741-B1C9-AE6435862FA4}" type="presOf" srcId="{B5324264-5E1E-415C-AA91-A87DB8FEF564}" destId="{50A25152-3C4C-2246-A1A0-677877653C49}" srcOrd="0" destOrd="0" presId="urn:microsoft.com/office/officeart/2005/8/layout/vProcess5"/>
    <dgm:cxn modelId="{C8AC16AE-FA5C-EB4A-9FE9-CDA49575FD2C}" type="presOf" srcId="{291798EA-C398-4F30-859E-60C892F8451A}" destId="{EDE37770-582D-B748-8773-24BE1434CE20}" srcOrd="1" destOrd="0" presId="urn:microsoft.com/office/officeart/2005/8/layout/vProcess5"/>
    <dgm:cxn modelId="{B5BFFDB4-4AA7-48DA-8C9B-89A33FC0C134}" srcId="{56463C98-11F4-469B-A2A1-12E2D487654A}" destId="{B5324264-5E1E-415C-AA91-A87DB8FEF564}" srcOrd="0" destOrd="0" parTransId="{6E0F55CF-A390-402D-B878-1E0C20B5337F}" sibTransId="{DC9195C8-1085-41D8-9C28-A425EBC60666}"/>
    <dgm:cxn modelId="{6F2EB7C4-6C94-9F41-B824-75F9C421165F}" type="presOf" srcId="{6D5B1417-E3D1-40F2-88BF-D355FCB4A3C1}" destId="{C9D8EB87-4A48-BC42-8ED3-9F29895B69EE}" srcOrd="1" destOrd="0" presId="urn:microsoft.com/office/officeart/2005/8/layout/vProcess5"/>
    <dgm:cxn modelId="{55117DCD-9BB1-6B48-BECB-4FF86342CBD6}" type="presOf" srcId="{AB44EC8A-B4BB-4E2E-A249-90B6452E27CE}" destId="{CC76952C-2221-7C47-92E5-C88E3628515E}" srcOrd="0" destOrd="0" presId="urn:microsoft.com/office/officeart/2005/8/layout/vProcess5"/>
    <dgm:cxn modelId="{4405D7D4-2E57-8B4D-B274-555C42F1A2F4}" type="presOf" srcId="{56463C98-11F4-469B-A2A1-12E2D487654A}" destId="{FB92E636-DF0B-D940-8E13-A2DD3AA7DA27}" srcOrd="0" destOrd="0" presId="urn:microsoft.com/office/officeart/2005/8/layout/vProcess5"/>
    <dgm:cxn modelId="{7003BED8-91DF-424E-B31B-8A6A3153E2B6}" type="presOf" srcId="{B5324264-5E1E-415C-AA91-A87DB8FEF564}" destId="{73CCA3D9-BC7A-E94F-87A7-B4F6C007349E}" srcOrd="1" destOrd="0" presId="urn:microsoft.com/office/officeart/2005/8/layout/vProcess5"/>
    <dgm:cxn modelId="{AB8B8D80-4832-F241-98C8-F2A99333A2F6}" type="presParOf" srcId="{FB92E636-DF0B-D940-8E13-A2DD3AA7DA27}" destId="{BE7AEA7D-D6E7-1444-9E5A-D8ABA3F96D23}" srcOrd="0" destOrd="0" presId="urn:microsoft.com/office/officeart/2005/8/layout/vProcess5"/>
    <dgm:cxn modelId="{7F946C83-D76C-7C44-8118-11DFAA220698}" type="presParOf" srcId="{FB92E636-DF0B-D940-8E13-A2DD3AA7DA27}" destId="{50A25152-3C4C-2246-A1A0-677877653C49}" srcOrd="1" destOrd="0" presId="urn:microsoft.com/office/officeart/2005/8/layout/vProcess5"/>
    <dgm:cxn modelId="{13C9B026-569A-9043-85F7-427B8CB35891}" type="presParOf" srcId="{FB92E636-DF0B-D940-8E13-A2DD3AA7DA27}" destId="{A4727306-4D30-3842-B832-AF0032013C20}" srcOrd="2" destOrd="0" presId="urn:microsoft.com/office/officeart/2005/8/layout/vProcess5"/>
    <dgm:cxn modelId="{BDC92F57-F979-B94A-942F-DD0F26C8A364}" type="presParOf" srcId="{FB92E636-DF0B-D940-8E13-A2DD3AA7DA27}" destId="{0192E15F-8837-AA40-8FE0-52EBAF7C1A48}" srcOrd="3" destOrd="0" presId="urn:microsoft.com/office/officeart/2005/8/layout/vProcess5"/>
    <dgm:cxn modelId="{676ED1D6-ADAE-1E49-96E4-1DCB742B9730}" type="presParOf" srcId="{FB92E636-DF0B-D940-8E13-A2DD3AA7DA27}" destId="{118C7B33-E225-1041-8D3D-FA8B8C85CD15}" srcOrd="4" destOrd="0" presId="urn:microsoft.com/office/officeart/2005/8/layout/vProcess5"/>
    <dgm:cxn modelId="{777B9563-5666-FA48-B95C-20AC7AB1ABEE}" type="presParOf" srcId="{FB92E636-DF0B-D940-8E13-A2DD3AA7DA27}" destId="{E6FC383C-9711-4D4B-AF52-548AFB171F54}" srcOrd="5" destOrd="0" presId="urn:microsoft.com/office/officeart/2005/8/layout/vProcess5"/>
    <dgm:cxn modelId="{168EC9BD-7F35-4241-A951-1031DD50DDCD}" type="presParOf" srcId="{FB92E636-DF0B-D940-8E13-A2DD3AA7DA27}" destId="{7BB72184-04D6-B94A-9E61-48DA662FCB9E}" srcOrd="6" destOrd="0" presId="urn:microsoft.com/office/officeart/2005/8/layout/vProcess5"/>
    <dgm:cxn modelId="{3E0380CC-7687-2B46-B20E-48382447E8BB}" type="presParOf" srcId="{FB92E636-DF0B-D940-8E13-A2DD3AA7DA27}" destId="{CC76952C-2221-7C47-92E5-C88E3628515E}" srcOrd="7" destOrd="0" presId="urn:microsoft.com/office/officeart/2005/8/layout/vProcess5"/>
    <dgm:cxn modelId="{4B66D7F5-ABE0-C641-926E-F4B812BFB8D7}" type="presParOf" srcId="{FB92E636-DF0B-D940-8E13-A2DD3AA7DA27}" destId="{73CCA3D9-BC7A-E94F-87A7-B4F6C007349E}" srcOrd="8" destOrd="0" presId="urn:microsoft.com/office/officeart/2005/8/layout/vProcess5"/>
    <dgm:cxn modelId="{EDD7AE9C-2496-7A42-A3BB-B22079F13CDC}" type="presParOf" srcId="{FB92E636-DF0B-D940-8E13-A2DD3AA7DA27}" destId="{001AC39B-DABE-4F45-9AD3-BDCBE979F9AF}" srcOrd="9" destOrd="0" presId="urn:microsoft.com/office/officeart/2005/8/layout/vProcess5"/>
    <dgm:cxn modelId="{C54D34D7-2292-EF4C-AFB3-535A66BDBD00}" type="presParOf" srcId="{FB92E636-DF0B-D940-8E13-A2DD3AA7DA27}" destId="{C9D8EB87-4A48-BC42-8ED3-9F29895B69EE}" srcOrd="10" destOrd="0" presId="urn:microsoft.com/office/officeart/2005/8/layout/vProcess5"/>
    <dgm:cxn modelId="{151FFDFF-84B6-6143-BAC1-CCE593AAC228}" type="presParOf" srcId="{FB92E636-DF0B-D940-8E13-A2DD3AA7DA27}" destId="{EDE37770-582D-B748-8773-24BE1434CE20}"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C4BB967-65BB-4249-90E1-F9106D6B3FFE}"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DAF99968-247F-4D6E-A802-20C360846B7B}">
      <dgm:prSet/>
      <dgm:spPr/>
      <dgm:t>
        <a:bodyPr/>
        <a:lstStyle/>
        <a:p>
          <a:pPr algn="just">
            <a:lnSpc>
              <a:spcPct val="100000"/>
            </a:lnSpc>
          </a:pPr>
          <a:r>
            <a:rPr lang="en-US" dirty="0"/>
            <a:t>VGG</a:t>
          </a:r>
          <a:r>
            <a:rPr lang="en-US" baseline="0" dirty="0"/>
            <a:t> 19 is a variant of the VGG model that consists of 19 layers in total. In this 16 layers are convolutional layers, 3 are fully connected layers, 5 are the max pooling layers and contains 1 </a:t>
          </a:r>
          <a:r>
            <a:rPr lang="en-US" baseline="0" dirty="0" err="1"/>
            <a:t>softmax</a:t>
          </a:r>
          <a:r>
            <a:rPr lang="en-US" baseline="0" dirty="0"/>
            <a:t> activation layer.</a:t>
          </a:r>
          <a:endParaRPr lang="en-US" dirty="0"/>
        </a:p>
      </dgm:t>
    </dgm:pt>
    <dgm:pt modelId="{9C0405C0-B997-4267-88AB-3C546F1EC568}" type="parTrans" cxnId="{E8498D46-2B6A-4CDB-A18B-B6AEEF65D776}">
      <dgm:prSet/>
      <dgm:spPr/>
      <dgm:t>
        <a:bodyPr/>
        <a:lstStyle/>
        <a:p>
          <a:endParaRPr lang="en-US"/>
        </a:p>
      </dgm:t>
    </dgm:pt>
    <dgm:pt modelId="{4880B6EC-6EC4-4FA1-8398-447E64646961}" type="sibTrans" cxnId="{E8498D46-2B6A-4CDB-A18B-B6AEEF65D776}">
      <dgm:prSet/>
      <dgm:spPr/>
      <dgm:t>
        <a:bodyPr/>
        <a:lstStyle/>
        <a:p>
          <a:pPr>
            <a:lnSpc>
              <a:spcPct val="100000"/>
            </a:lnSpc>
          </a:pPr>
          <a:endParaRPr lang="en-US"/>
        </a:p>
      </dgm:t>
    </dgm:pt>
    <dgm:pt modelId="{6122FBD0-E54A-43D3-BFC0-5FA7DC60A6AD}">
      <dgm:prSet/>
      <dgm:spPr/>
      <dgm:t>
        <a:bodyPr/>
        <a:lstStyle/>
        <a:p>
          <a:pPr algn="just">
            <a:lnSpc>
              <a:spcPct val="100000"/>
            </a:lnSpc>
          </a:pPr>
          <a:r>
            <a:rPr lang="en-GB" dirty="0"/>
            <a:t>There are 1 thousand layers make up output layer which represents 1000 potential classes in ImageNet with 4096 neurons  in first two layers.</a:t>
          </a:r>
          <a:endParaRPr lang="en-US" dirty="0"/>
        </a:p>
      </dgm:t>
    </dgm:pt>
    <dgm:pt modelId="{07ED706D-8B64-45AE-89A2-AE834F42F877}" type="parTrans" cxnId="{85014034-8ADB-4DEB-9340-4B1BB2EEC898}">
      <dgm:prSet/>
      <dgm:spPr/>
      <dgm:t>
        <a:bodyPr/>
        <a:lstStyle/>
        <a:p>
          <a:endParaRPr lang="en-US"/>
        </a:p>
      </dgm:t>
    </dgm:pt>
    <dgm:pt modelId="{19D29601-23AF-4914-9871-169FBA6834EA}" type="sibTrans" cxnId="{85014034-8ADB-4DEB-9340-4B1BB2EEC898}">
      <dgm:prSet/>
      <dgm:spPr/>
      <dgm:t>
        <a:bodyPr/>
        <a:lstStyle/>
        <a:p>
          <a:endParaRPr lang="en-US"/>
        </a:p>
      </dgm:t>
    </dgm:pt>
    <dgm:pt modelId="{575B4D18-499B-468D-81D3-A29AEF8EB35B}" type="pres">
      <dgm:prSet presAssocID="{8C4BB967-65BB-4249-90E1-F9106D6B3FFE}" presName="root" presStyleCnt="0">
        <dgm:presLayoutVars>
          <dgm:dir/>
          <dgm:resizeHandles val="exact"/>
        </dgm:presLayoutVars>
      </dgm:prSet>
      <dgm:spPr/>
    </dgm:pt>
    <dgm:pt modelId="{6ADA89D8-F21D-4B22-A533-6F0A478C532E}" type="pres">
      <dgm:prSet presAssocID="{8C4BB967-65BB-4249-90E1-F9106D6B3FFE}" presName="container" presStyleCnt="0">
        <dgm:presLayoutVars>
          <dgm:dir/>
          <dgm:resizeHandles val="exact"/>
        </dgm:presLayoutVars>
      </dgm:prSet>
      <dgm:spPr/>
    </dgm:pt>
    <dgm:pt modelId="{0672CCBA-5989-4A79-94DB-981F27CC259B}" type="pres">
      <dgm:prSet presAssocID="{DAF99968-247F-4D6E-A802-20C360846B7B}" presName="compNode" presStyleCnt="0"/>
      <dgm:spPr/>
    </dgm:pt>
    <dgm:pt modelId="{88F8643D-D94A-4BB3-A694-B20A8D23E7B2}" type="pres">
      <dgm:prSet presAssocID="{DAF99968-247F-4D6E-A802-20C360846B7B}" presName="iconBgRect" presStyleLbl="bgShp" presStyleIdx="0" presStyleCnt="2"/>
      <dgm:spPr/>
    </dgm:pt>
    <dgm:pt modelId="{8C898922-CE86-47AD-AD24-3AEC7FF4CFEA}" type="pres">
      <dgm:prSet presAssocID="{DAF99968-247F-4D6E-A802-20C360846B7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sconnected"/>
        </a:ext>
      </dgm:extLst>
    </dgm:pt>
    <dgm:pt modelId="{0F0DE1EC-33E1-425D-8781-4CF6F3191A41}" type="pres">
      <dgm:prSet presAssocID="{DAF99968-247F-4D6E-A802-20C360846B7B}" presName="spaceRect" presStyleCnt="0"/>
      <dgm:spPr/>
    </dgm:pt>
    <dgm:pt modelId="{00B585E1-1532-4528-B0B9-87A9EB6A8C84}" type="pres">
      <dgm:prSet presAssocID="{DAF99968-247F-4D6E-A802-20C360846B7B}" presName="textRect" presStyleLbl="revTx" presStyleIdx="0" presStyleCnt="2">
        <dgm:presLayoutVars>
          <dgm:chMax val="1"/>
          <dgm:chPref val="1"/>
        </dgm:presLayoutVars>
      </dgm:prSet>
      <dgm:spPr/>
    </dgm:pt>
    <dgm:pt modelId="{CBE76720-EF60-4B90-A711-BFE33419B925}" type="pres">
      <dgm:prSet presAssocID="{4880B6EC-6EC4-4FA1-8398-447E64646961}" presName="sibTrans" presStyleLbl="sibTrans2D1" presStyleIdx="0" presStyleCnt="0"/>
      <dgm:spPr/>
    </dgm:pt>
    <dgm:pt modelId="{545317B8-AE04-4F15-89E9-407015EB5331}" type="pres">
      <dgm:prSet presAssocID="{6122FBD0-E54A-43D3-BFC0-5FA7DC60A6AD}" presName="compNode" presStyleCnt="0"/>
      <dgm:spPr/>
    </dgm:pt>
    <dgm:pt modelId="{D050C42A-EC11-41D8-B5C5-500941993148}" type="pres">
      <dgm:prSet presAssocID="{6122FBD0-E54A-43D3-BFC0-5FA7DC60A6AD}" presName="iconBgRect" presStyleLbl="bgShp" presStyleIdx="1" presStyleCnt="2"/>
      <dgm:spPr/>
    </dgm:pt>
    <dgm:pt modelId="{1FF231D3-52F7-404C-96F5-D89931D6AB44}" type="pres">
      <dgm:prSet presAssocID="{6122FBD0-E54A-43D3-BFC0-5FA7DC60A6A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rain"/>
        </a:ext>
      </dgm:extLst>
    </dgm:pt>
    <dgm:pt modelId="{09CDAB3C-CDE1-458B-A128-1EC88C79B4C1}" type="pres">
      <dgm:prSet presAssocID="{6122FBD0-E54A-43D3-BFC0-5FA7DC60A6AD}" presName="spaceRect" presStyleCnt="0"/>
      <dgm:spPr/>
    </dgm:pt>
    <dgm:pt modelId="{438BA882-5774-43A9-85B8-8A67E2B3E24E}" type="pres">
      <dgm:prSet presAssocID="{6122FBD0-E54A-43D3-BFC0-5FA7DC60A6AD}" presName="textRect" presStyleLbl="revTx" presStyleIdx="1" presStyleCnt="2">
        <dgm:presLayoutVars>
          <dgm:chMax val="1"/>
          <dgm:chPref val="1"/>
        </dgm:presLayoutVars>
      </dgm:prSet>
      <dgm:spPr/>
    </dgm:pt>
  </dgm:ptLst>
  <dgm:cxnLst>
    <dgm:cxn modelId="{85014034-8ADB-4DEB-9340-4B1BB2EEC898}" srcId="{8C4BB967-65BB-4249-90E1-F9106D6B3FFE}" destId="{6122FBD0-E54A-43D3-BFC0-5FA7DC60A6AD}" srcOrd="1" destOrd="0" parTransId="{07ED706D-8B64-45AE-89A2-AE834F42F877}" sibTransId="{19D29601-23AF-4914-9871-169FBA6834EA}"/>
    <dgm:cxn modelId="{E8498D46-2B6A-4CDB-A18B-B6AEEF65D776}" srcId="{8C4BB967-65BB-4249-90E1-F9106D6B3FFE}" destId="{DAF99968-247F-4D6E-A802-20C360846B7B}" srcOrd="0" destOrd="0" parTransId="{9C0405C0-B997-4267-88AB-3C546F1EC568}" sibTransId="{4880B6EC-6EC4-4FA1-8398-447E64646961}"/>
    <dgm:cxn modelId="{5B8A5E4C-8F37-4E69-86C4-37FDCE00511B}" type="presOf" srcId="{4880B6EC-6EC4-4FA1-8398-447E64646961}" destId="{CBE76720-EF60-4B90-A711-BFE33419B925}" srcOrd="0" destOrd="0" presId="urn:microsoft.com/office/officeart/2018/2/layout/IconCircleList"/>
    <dgm:cxn modelId="{1DED0171-89A7-4FB0-8C08-B5A9DA1D71F9}" type="presOf" srcId="{DAF99968-247F-4D6E-A802-20C360846B7B}" destId="{00B585E1-1532-4528-B0B9-87A9EB6A8C84}" srcOrd="0" destOrd="0" presId="urn:microsoft.com/office/officeart/2018/2/layout/IconCircleList"/>
    <dgm:cxn modelId="{B64A1486-0773-4BCD-9633-842DE7F73654}" type="presOf" srcId="{6122FBD0-E54A-43D3-BFC0-5FA7DC60A6AD}" destId="{438BA882-5774-43A9-85B8-8A67E2B3E24E}" srcOrd="0" destOrd="0" presId="urn:microsoft.com/office/officeart/2018/2/layout/IconCircleList"/>
    <dgm:cxn modelId="{631A1BB9-7404-48E1-9ACB-91B4BE3E0E10}" type="presOf" srcId="{8C4BB967-65BB-4249-90E1-F9106D6B3FFE}" destId="{575B4D18-499B-468D-81D3-A29AEF8EB35B}" srcOrd="0" destOrd="0" presId="urn:microsoft.com/office/officeart/2018/2/layout/IconCircleList"/>
    <dgm:cxn modelId="{43BF9265-F9E1-4BA9-B82F-7DC2A7D78693}" type="presParOf" srcId="{575B4D18-499B-468D-81D3-A29AEF8EB35B}" destId="{6ADA89D8-F21D-4B22-A533-6F0A478C532E}" srcOrd="0" destOrd="0" presId="urn:microsoft.com/office/officeart/2018/2/layout/IconCircleList"/>
    <dgm:cxn modelId="{26F262C5-4EA7-4850-8D96-0DF5CCACE473}" type="presParOf" srcId="{6ADA89D8-F21D-4B22-A533-6F0A478C532E}" destId="{0672CCBA-5989-4A79-94DB-981F27CC259B}" srcOrd="0" destOrd="0" presId="urn:microsoft.com/office/officeart/2018/2/layout/IconCircleList"/>
    <dgm:cxn modelId="{28605C40-B64B-44A1-8F5A-0840C8400A1D}" type="presParOf" srcId="{0672CCBA-5989-4A79-94DB-981F27CC259B}" destId="{88F8643D-D94A-4BB3-A694-B20A8D23E7B2}" srcOrd="0" destOrd="0" presId="urn:microsoft.com/office/officeart/2018/2/layout/IconCircleList"/>
    <dgm:cxn modelId="{CE4BFB81-63A3-4C3A-984B-C065D32429F9}" type="presParOf" srcId="{0672CCBA-5989-4A79-94DB-981F27CC259B}" destId="{8C898922-CE86-47AD-AD24-3AEC7FF4CFEA}" srcOrd="1" destOrd="0" presId="urn:microsoft.com/office/officeart/2018/2/layout/IconCircleList"/>
    <dgm:cxn modelId="{7E66A36B-58A6-413E-A57A-F4F7CC650C5E}" type="presParOf" srcId="{0672CCBA-5989-4A79-94DB-981F27CC259B}" destId="{0F0DE1EC-33E1-425D-8781-4CF6F3191A41}" srcOrd="2" destOrd="0" presId="urn:microsoft.com/office/officeart/2018/2/layout/IconCircleList"/>
    <dgm:cxn modelId="{5110276F-0D73-4555-8683-F6D6F0C71B97}" type="presParOf" srcId="{0672CCBA-5989-4A79-94DB-981F27CC259B}" destId="{00B585E1-1532-4528-B0B9-87A9EB6A8C84}" srcOrd="3" destOrd="0" presId="urn:microsoft.com/office/officeart/2018/2/layout/IconCircleList"/>
    <dgm:cxn modelId="{2EE1858E-6853-4078-B025-4877B4298F3D}" type="presParOf" srcId="{6ADA89D8-F21D-4B22-A533-6F0A478C532E}" destId="{CBE76720-EF60-4B90-A711-BFE33419B925}" srcOrd="1" destOrd="0" presId="urn:microsoft.com/office/officeart/2018/2/layout/IconCircleList"/>
    <dgm:cxn modelId="{B8AC3ABD-27CF-40BE-BE9F-D051A5393B32}" type="presParOf" srcId="{6ADA89D8-F21D-4B22-A533-6F0A478C532E}" destId="{545317B8-AE04-4F15-89E9-407015EB5331}" srcOrd="2" destOrd="0" presId="urn:microsoft.com/office/officeart/2018/2/layout/IconCircleList"/>
    <dgm:cxn modelId="{A7F1F301-5276-424F-870A-24968B30A03E}" type="presParOf" srcId="{545317B8-AE04-4F15-89E9-407015EB5331}" destId="{D050C42A-EC11-41D8-B5C5-500941993148}" srcOrd="0" destOrd="0" presId="urn:microsoft.com/office/officeart/2018/2/layout/IconCircleList"/>
    <dgm:cxn modelId="{676FE892-5BAD-4BE3-8E64-959D191EDFF1}" type="presParOf" srcId="{545317B8-AE04-4F15-89E9-407015EB5331}" destId="{1FF231D3-52F7-404C-96F5-D89931D6AB44}" srcOrd="1" destOrd="0" presId="urn:microsoft.com/office/officeart/2018/2/layout/IconCircleList"/>
    <dgm:cxn modelId="{28055588-A4C9-4DCF-98BF-4F4A1223638D}" type="presParOf" srcId="{545317B8-AE04-4F15-89E9-407015EB5331}" destId="{09CDAB3C-CDE1-458B-A128-1EC88C79B4C1}" srcOrd="2" destOrd="0" presId="urn:microsoft.com/office/officeart/2018/2/layout/IconCircleList"/>
    <dgm:cxn modelId="{2A032808-855F-4454-83AA-1D2C9410E4EC}" type="presParOf" srcId="{545317B8-AE04-4F15-89E9-407015EB5331}" destId="{438BA882-5774-43A9-85B8-8A67E2B3E24E}"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AFCA34-DE4D-F64A-948B-13D1490932CE}">
      <dsp:nvSpPr>
        <dsp:cNvPr id="0" name=""/>
        <dsp:cNvSpPr/>
      </dsp:nvSpPr>
      <dsp:spPr>
        <a:xfrm>
          <a:off x="0" y="1419"/>
          <a:ext cx="5088195"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3B934737-0FDA-7345-A488-C4B8D721D8FA}">
      <dsp:nvSpPr>
        <dsp:cNvPr id="0" name=""/>
        <dsp:cNvSpPr/>
      </dsp:nvSpPr>
      <dsp:spPr>
        <a:xfrm>
          <a:off x="0" y="1419"/>
          <a:ext cx="5088195" cy="967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just" defTabSz="666750">
            <a:lnSpc>
              <a:spcPct val="90000"/>
            </a:lnSpc>
            <a:spcBef>
              <a:spcPct val="0"/>
            </a:spcBef>
            <a:spcAft>
              <a:spcPct val="35000"/>
            </a:spcAft>
            <a:buNone/>
          </a:pPr>
          <a:r>
            <a:rPr lang="en-GB" sz="1500" kern="1200" dirty="0"/>
            <a:t>One of the most popular and widely used methods of neural networks  in the AI world is neural net image styling. This method has been gaining wide range popularity among the industry.</a:t>
          </a:r>
          <a:endParaRPr lang="en-US" sz="1500" kern="1200" dirty="0"/>
        </a:p>
      </dsp:txBody>
      <dsp:txXfrm>
        <a:off x="0" y="1419"/>
        <a:ext cx="5088195" cy="967825"/>
      </dsp:txXfrm>
    </dsp:sp>
    <dsp:sp modelId="{C2B83456-96B0-8E48-A2DE-2B5BB51576B6}">
      <dsp:nvSpPr>
        <dsp:cNvPr id="0" name=""/>
        <dsp:cNvSpPr/>
      </dsp:nvSpPr>
      <dsp:spPr>
        <a:xfrm>
          <a:off x="0" y="969244"/>
          <a:ext cx="5088195" cy="0"/>
        </a:xfrm>
        <a:prstGeom prst="line">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w="6350" cap="flat" cmpd="sng" algn="ctr">
          <a:solidFill>
            <a:schemeClr val="accent5">
              <a:hueOff val="-3379271"/>
              <a:satOff val="-8710"/>
              <a:lumOff val="-5883"/>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C360559E-82F3-D744-B2BF-FD9611861B16}">
      <dsp:nvSpPr>
        <dsp:cNvPr id="0" name=""/>
        <dsp:cNvSpPr/>
      </dsp:nvSpPr>
      <dsp:spPr>
        <a:xfrm>
          <a:off x="0" y="969244"/>
          <a:ext cx="5088195" cy="967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GB" sz="1500" kern="1200" dirty="0"/>
            <a:t>This algorithm is used by most of the top social media sites to develop their applications, which allow users to apply different filters to their images and customize their picture styling. </a:t>
          </a:r>
          <a:endParaRPr lang="en-US" sz="1500" kern="1200" dirty="0"/>
        </a:p>
      </dsp:txBody>
      <dsp:txXfrm>
        <a:off x="0" y="969244"/>
        <a:ext cx="5088195" cy="967825"/>
      </dsp:txXfrm>
    </dsp:sp>
    <dsp:sp modelId="{7337B091-1731-E749-B127-0CE5F0DD9D5F}">
      <dsp:nvSpPr>
        <dsp:cNvPr id="0" name=""/>
        <dsp:cNvSpPr/>
      </dsp:nvSpPr>
      <dsp:spPr>
        <a:xfrm>
          <a:off x="0" y="1937070"/>
          <a:ext cx="5088195"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5D258396-85D5-0540-977B-15F257096431}">
      <dsp:nvSpPr>
        <dsp:cNvPr id="0" name=""/>
        <dsp:cNvSpPr/>
      </dsp:nvSpPr>
      <dsp:spPr>
        <a:xfrm>
          <a:off x="0" y="1937070"/>
          <a:ext cx="5088195" cy="967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GB" sz="1500" kern="1200" dirty="0"/>
            <a:t>We would be dealing with the job of neural picture styling in this project. The basic objective is to combine a style picture with content images to generate a style image. In order to do this, we deploy the VGG-19 model architecture</a:t>
          </a:r>
        </a:p>
      </dsp:txBody>
      <dsp:txXfrm>
        <a:off x="0" y="1937070"/>
        <a:ext cx="5088195" cy="9678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A25152-3C4C-2246-A1A0-677877653C49}">
      <dsp:nvSpPr>
        <dsp:cNvPr id="0" name=""/>
        <dsp:cNvSpPr/>
      </dsp:nvSpPr>
      <dsp:spPr>
        <a:xfrm>
          <a:off x="0" y="0"/>
          <a:ext cx="6492240" cy="61607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Import Dataset from Kaggle. We need to preprocess our data.</a:t>
          </a:r>
        </a:p>
      </dsp:txBody>
      <dsp:txXfrm>
        <a:off x="18044" y="18044"/>
        <a:ext cx="5775387" cy="579988"/>
      </dsp:txXfrm>
    </dsp:sp>
    <dsp:sp modelId="{A4727306-4D30-3842-B832-AF0032013C20}">
      <dsp:nvSpPr>
        <dsp:cNvPr id="0" name=""/>
        <dsp:cNvSpPr/>
      </dsp:nvSpPr>
      <dsp:spPr>
        <a:xfrm>
          <a:off x="543725" y="728090"/>
          <a:ext cx="6492240" cy="616076"/>
        </a:xfrm>
        <a:prstGeom prst="roundRect">
          <a:avLst>
            <a:gd name="adj" fmla="val 10000"/>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We work on images of our dataset and to make them accessible we resize these images and process them accordingly.</a:t>
          </a:r>
        </a:p>
      </dsp:txBody>
      <dsp:txXfrm>
        <a:off x="561769" y="746134"/>
        <a:ext cx="5511976" cy="579988"/>
      </dsp:txXfrm>
    </dsp:sp>
    <dsp:sp modelId="{0192E15F-8837-AA40-8FE0-52EBAF7C1A48}">
      <dsp:nvSpPr>
        <dsp:cNvPr id="0" name=""/>
        <dsp:cNvSpPr/>
      </dsp:nvSpPr>
      <dsp:spPr>
        <a:xfrm>
          <a:off x="1079334" y="1456181"/>
          <a:ext cx="6492240" cy="616076"/>
        </a:xfrm>
        <a:prstGeom prst="roundRect">
          <a:avLst>
            <a:gd name="adj" fmla="val 10000"/>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A pre-trained method is required for style transfer so we use TensorFlow model called ImageNet-VGG “VGG-19”.</a:t>
          </a:r>
        </a:p>
      </dsp:txBody>
      <dsp:txXfrm>
        <a:off x="1097378" y="1474225"/>
        <a:ext cx="5520092" cy="579988"/>
      </dsp:txXfrm>
    </dsp:sp>
    <dsp:sp modelId="{118C7B33-E225-1041-8D3D-FA8B8C85CD15}">
      <dsp:nvSpPr>
        <dsp:cNvPr id="0" name=""/>
        <dsp:cNvSpPr/>
      </dsp:nvSpPr>
      <dsp:spPr>
        <a:xfrm>
          <a:off x="1623059" y="2184272"/>
          <a:ext cx="6492240" cy="616076"/>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As result the model work as feature extractor between the layers and deliver output.</a:t>
          </a:r>
        </a:p>
      </dsp:txBody>
      <dsp:txXfrm>
        <a:off x="1641103" y="2202316"/>
        <a:ext cx="5511976" cy="579988"/>
      </dsp:txXfrm>
    </dsp:sp>
    <dsp:sp modelId="{E6FC383C-9711-4D4B-AF52-548AFB171F54}">
      <dsp:nvSpPr>
        <dsp:cNvPr id="0" name=""/>
        <dsp:cNvSpPr/>
      </dsp:nvSpPr>
      <dsp:spPr>
        <a:xfrm>
          <a:off x="6091790" y="471858"/>
          <a:ext cx="400449" cy="400449"/>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6181891" y="471858"/>
        <a:ext cx="220247" cy="301338"/>
      </dsp:txXfrm>
    </dsp:sp>
    <dsp:sp modelId="{7BB72184-04D6-B94A-9E61-48DA662FCB9E}">
      <dsp:nvSpPr>
        <dsp:cNvPr id="0" name=""/>
        <dsp:cNvSpPr/>
      </dsp:nvSpPr>
      <dsp:spPr>
        <a:xfrm>
          <a:off x="6635515" y="1199949"/>
          <a:ext cx="400449" cy="400449"/>
        </a:xfrm>
        <a:prstGeom prst="downArrow">
          <a:avLst>
            <a:gd name="adj1" fmla="val 55000"/>
            <a:gd name="adj2" fmla="val 45000"/>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6725616" y="1199949"/>
        <a:ext cx="220247" cy="301338"/>
      </dsp:txXfrm>
    </dsp:sp>
    <dsp:sp modelId="{CC76952C-2221-7C47-92E5-C88E3628515E}">
      <dsp:nvSpPr>
        <dsp:cNvPr id="0" name=""/>
        <dsp:cNvSpPr/>
      </dsp:nvSpPr>
      <dsp:spPr>
        <a:xfrm>
          <a:off x="7171124" y="1928040"/>
          <a:ext cx="400449" cy="400449"/>
        </a:xfrm>
        <a:prstGeom prst="downArrow">
          <a:avLst>
            <a:gd name="adj1" fmla="val 55000"/>
            <a:gd name="adj2" fmla="val 45000"/>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7261225" y="1928040"/>
        <a:ext cx="220247" cy="3013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F8643D-D94A-4BB3-A694-B20A8D23E7B2}">
      <dsp:nvSpPr>
        <dsp:cNvPr id="0" name=""/>
        <dsp:cNvSpPr/>
      </dsp:nvSpPr>
      <dsp:spPr>
        <a:xfrm>
          <a:off x="715244" y="721230"/>
          <a:ext cx="938789" cy="93878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898922-CE86-47AD-AD24-3AEC7FF4CFEA}">
      <dsp:nvSpPr>
        <dsp:cNvPr id="0" name=""/>
        <dsp:cNvSpPr/>
      </dsp:nvSpPr>
      <dsp:spPr>
        <a:xfrm>
          <a:off x="912389" y="918376"/>
          <a:ext cx="544497" cy="54449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B585E1-1532-4528-B0B9-87A9EB6A8C84}">
      <dsp:nvSpPr>
        <dsp:cNvPr id="0" name=""/>
        <dsp:cNvSpPr/>
      </dsp:nvSpPr>
      <dsp:spPr>
        <a:xfrm>
          <a:off x="1855202" y="721230"/>
          <a:ext cx="2212860" cy="938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488950">
            <a:lnSpc>
              <a:spcPct val="100000"/>
            </a:lnSpc>
            <a:spcBef>
              <a:spcPct val="0"/>
            </a:spcBef>
            <a:spcAft>
              <a:spcPct val="35000"/>
            </a:spcAft>
            <a:buNone/>
          </a:pPr>
          <a:r>
            <a:rPr lang="en-US" sz="1100" kern="1200" dirty="0"/>
            <a:t>VGG</a:t>
          </a:r>
          <a:r>
            <a:rPr lang="en-US" sz="1100" kern="1200" baseline="0" dirty="0"/>
            <a:t> 19 is a variant of the VGG model that consists of 19 layers in total. In this 16 layers are convolutional layers, 3 are fully connected layers, 5 are the max pooling layers and contains 1 </a:t>
          </a:r>
          <a:r>
            <a:rPr lang="en-US" sz="1100" kern="1200" baseline="0" dirty="0" err="1"/>
            <a:t>softmax</a:t>
          </a:r>
          <a:r>
            <a:rPr lang="en-US" sz="1100" kern="1200" baseline="0" dirty="0"/>
            <a:t> activation layer.</a:t>
          </a:r>
          <a:endParaRPr lang="en-US" sz="1100" kern="1200" dirty="0"/>
        </a:p>
      </dsp:txBody>
      <dsp:txXfrm>
        <a:off x="1855202" y="721230"/>
        <a:ext cx="2212860" cy="938789"/>
      </dsp:txXfrm>
    </dsp:sp>
    <dsp:sp modelId="{D050C42A-EC11-41D8-B5C5-500941993148}">
      <dsp:nvSpPr>
        <dsp:cNvPr id="0" name=""/>
        <dsp:cNvSpPr/>
      </dsp:nvSpPr>
      <dsp:spPr>
        <a:xfrm>
          <a:off x="4453637" y="721230"/>
          <a:ext cx="938789" cy="93878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F231D3-52F7-404C-96F5-D89931D6AB44}">
      <dsp:nvSpPr>
        <dsp:cNvPr id="0" name=""/>
        <dsp:cNvSpPr/>
      </dsp:nvSpPr>
      <dsp:spPr>
        <a:xfrm>
          <a:off x="4650782" y="918376"/>
          <a:ext cx="544497" cy="54449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8BA882-5774-43A9-85B8-8A67E2B3E24E}">
      <dsp:nvSpPr>
        <dsp:cNvPr id="0" name=""/>
        <dsp:cNvSpPr/>
      </dsp:nvSpPr>
      <dsp:spPr>
        <a:xfrm>
          <a:off x="5593595" y="721230"/>
          <a:ext cx="2212860" cy="938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488950">
            <a:lnSpc>
              <a:spcPct val="100000"/>
            </a:lnSpc>
            <a:spcBef>
              <a:spcPct val="0"/>
            </a:spcBef>
            <a:spcAft>
              <a:spcPct val="35000"/>
            </a:spcAft>
            <a:buNone/>
          </a:pPr>
          <a:r>
            <a:rPr lang="en-GB" sz="1100" kern="1200" dirty="0"/>
            <a:t>There are 1 thousand layers make up output layer which represents 1000 potential classes in ImageNet with 4096 neurons  in first two layers.</a:t>
          </a:r>
          <a:endParaRPr lang="en-US" sz="1100" kern="1200" dirty="0"/>
        </a:p>
      </dsp:txBody>
      <dsp:txXfrm>
        <a:off x="5593595" y="721230"/>
        <a:ext cx="2212860" cy="93878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a41cb6cd7e_2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a41cb6cd7e_2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a41cb6cd7e_2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a41cb6cd7e_2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a41cb6cd7e_2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a41cb6cd7e_2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a41cb6cd7e_2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a41cb6cd7e_2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a41cb6cd7e_2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a41cb6cd7e_2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a41cb6cd7e_2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a41cb6cd7e_2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a41cb6cd7e_2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a41cb6cd7e_2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a41cb6cd7e_4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a41cb6cd7e_4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28CC2-A9AC-B0D5-32BE-21314C7CD08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55BE5266-9CCB-0038-6FFA-5B0D5119950B}"/>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4497F192-BBF8-0905-11D9-F19DFA18E56A}"/>
              </a:ext>
            </a:extLst>
          </p:cNvPr>
          <p:cNvSpPr>
            <a:spLocks noGrp="1"/>
          </p:cNvSpPr>
          <p:nvPr>
            <p:ph type="dt" sz="half" idx="10"/>
          </p:nvPr>
        </p:nvSpPr>
        <p:spPr/>
        <p:txBody>
          <a:bodyPr/>
          <a:lstStyle/>
          <a:p>
            <a:fld id="{406C9899-8264-B64C-B5B0-37FB37404C46}" type="datetimeFigureOut">
              <a:rPr lang="en-US" smtClean="0"/>
              <a:t>12/3/22</a:t>
            </a:fld>
            <a:endParaRPr lang="en-US"/>
          </a:p>
        </p:txBody>
      </p:sp>
      <p:sp>
        <p:nvSpPr>
          <p:cNvPr id="5" name="Footer Placeholder 4">
            <a:extLst>
              <a:ext uri="{FF2B5EF4-FFF2-40B4-BE49-F238E27FC236}">
                <a16:creationId xmlns:a16="http://schemas.microsoft.com/office/drawing/2014/main" id="{849AF3C9-5E0B-99B0-9E67-2CE419EC9D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D878ED-B27F-03AF-B319-01DAA7A3C61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58936412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746AA-C364-44F7-3D59-253FEC1856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ADDB762-00F7-BE93-E6AE-04E410B41A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A22BB7-F3BF-7622-E65B-B160E19F0DE0}"/>
              </a:ext>
            </a:extLst>
          </p:cNvPr>
          <p:cNvSpPr>
            <a:spLocks noGrp="1"/>
          </p:cNvSpPr>
          <p:nvPr>
            <p:ph type="dt" sz="half" idx="10"/>
          </p:nvPr>
        </p:nvSpPr>
        <p:spPr/>
        <p:txBody>
          <a:bodyPr/>
          <a:lstStyle/>
          <a:p>
            <a:fld id="{406C9899-8264-B64C-B5B0-37FB37404C46}" type="datetimeFigureOut">
              <a:rPr lang="en-US" smtClean="0"/>
              <a:t>12/3/22</a:t>
            </a:fld>
            <a:endParaRPr lang="en-US"/>
          </a:p>
        </p:txBody>
      </p:sp>
      <p:sp>
        <p:nvSpPr>
          <p:cNvPr id="5" name="Footer Placeholder 4">
            <a:extLst>
              <a:ext uri="{FF2B5EF4-FFF2-40B4-BE49-F238E27FC236}">
                <a16:creationId xmlns:a16="http://schemas.microsoft.com/office/drawing/2014/main" id="{F4D3BEF0-9277-CC74-AADE-AB5854E3CB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03E10B-01BF-F4AF-64DD-820C94F2F2E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5152732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59A858-9623-F0DC-1848-28D8D8C22460}"/>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B4AC2C-0CF4-A479-77FC-0B1852BAFFD6}"/>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F95B45-AA5B-BC0C-6497-A02D9D272975}"/>
              </a:ext>
            </a:extLst>
          </p:cNvPr>
          <p:cNvSpPr>
            <a:spLocks noGrp="1"/>
          </p:cNvSpPr>
          <p:nvPr>
            <p:ph type="dt" sz="half" idx="10"/>
          </p:nvPr>
        </p:nvSpPr>
        <p:spPr/>
        <p:txBody>
          <a:bodyPr/>
          <a:lstStyle/>
          <a:p>
            <a:fld id="{406C9899-8264-B64C-B5B0-37FB37404C46}" type="datetimeFigureOut">
              <a:rPr lang="en-US" smtClean="0"/>
              <a:t>12/3/22</a:t>
            </a:fld>
            <a:endParaRPr lang="en-US"/>
          </a:p>
        </p:txBody>
      </p:sp>
      <p:sp>
        <p:nvSpPr>
          <p:cNvPr id="5" name="Footer Placeholder 4">
            <a:extLst>
              <a:ext uri="{FF2B5EF4-FFF2-40B4-BE49-F238E27FC236}">
                <a16:creationId xmlns:a16="http://schemas.microsoft.com/office/drawing/2014/main" id="{44566F68-D1E6-596C-4B0B-E7EAC3E0AB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9A5CD5-77F9-6618-65A1-2F2269E5D42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54717975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cSld name="Custom layout">
    <p:bg>
      <p:bgPr>
        <a:solidFill>
          <a:srgbClr val="FFFFFF"/>
        </a:solidFill>
        <a:effectLst/>
      </p:bgPr>
    </p:bg>
    <p:spTree>
      <p:nvGrpSpPr>
        <p:cNvPr id="1" name="Shape 50"/>
        <p:cNvGrpSpPr/>
        <p:nvPr/>
      </p:nvGrpSpPr>
      <p:grpSpPr>
        <a:xfrm>
          <a:off x="0" y="0"/>
          <a:ext cx="0" cy="0"/>
          <a:chOff x="0" y="0"/>
          <a:chExt cx="0" cy="0"/>
        </a:xfrm>
      </p:grpSpPr>
      <p:sp>
        <p:nvSpPr>
          <p:cNvPr id="53" name="Google Shape;53;p13"/>
          <p:cNvSpPr txBox="1">
            <a:spLocks noGrp="1"/>
          </p:cNvSpPr>
          <p:nvPr>
            <p:ph type="ctrTitle"/>
          </p:nvPr>
        </p:nvSpPr>
        <p:spPr>
          <a:xfrm>
            <a:off x="345650" y="1057700"/>
            <a:ext cx="7172100" cy="716400"/>
          </a:xfrm>
          <a:prstGeom prst="rect">
            <a:avLst/>
          </a:prstGeom>
          <a:noFill/>
        </p:spPr>
        <p:txBody>
          <a:bodyPr spcFirstLastPara="1" wrap="square" lIns="91425" tIns="91425" rIns="91425" bIns="91425" anchor="ctr" anchorCtr="0">
            <a:normAutofit/>
          </a:bodyPr>
          <a:lstStyle>
            <a:lvl1pPr lvl="0" algn="l" rtl="0">
              <a:lnSpc>
                <a:spcPct val="100000"/>
              </a:lnSpc>
              <a:spcBef>
                <a:spcPts val="0"/>
              </a:spcBef>
              <a:spcAft>
                <a:spcPts val="0"/>
              </a:spcAft>
              <a:buClr>
                <a:srgbClr val="FFFFFF"/>
              </a:buClr>
              <a:buSzPts val="2400"/>
              <a:buNone/>
              <a:defRPr sz="2400">
                <a:solidFill>
                  <a:srgbClr val="FFFFFF"/>
                </a:solidFill>
              </a:defRPr>
            </a:lvl1pPr>
            <a:lvl2pPr lvl="1" algn="l" rtl="0">
              <a:lnSpc>
                <a:spcPct val="100000"/>
              </a:lnSpc>
              <a:spcBef>
                <a:spcPts val="0"/>
              </a:spcBef>
              <a:spcAft>
                <a:spcPts val="0"/>
              </a:spcAft>
              <a:buClr>
                <a:srgbClr val="FFFFFF"/>
              </a:buClr>
              <a:buSzPts val="2400"/>
              <a:buNone/>
              <a:defRPr sz="2400">
                <a:solidFill>
                  <a:srgbClr val="FFFFFF"/>
                </a:solidFill>
              </a:defRPr>
            </a:lvl2pPr>
            <a:lvl3pPr lvl="2" algn="l" rtl="0">
              <a:lnSpc>
                <a:spcPct val="100000"/>
              </a:lnSpc>
              <a:spcBef>
                <a:spcPts val="0"/>
              </a:spcBef>
              <a:spcAft>
                <a:spcPts val="0"/>
              </a:spcAft>
              <a:buClr>
                <a:srgbClr val="FFFFFF"/>
              </a:buClr>
              <a:buSzPts val="2400"/>
              <a:buNone/>
              <a:defRPr sz="2400">
                <a:solidFill>
                  <a:srgbClr val="FFFFFF"/>
                </a:solidFill>
              </a:defRPr>
            </a:lvl3pPr>
            <a:lvl4pPr lvl="3" algn="l" rtl="0">
              <a:lnSpc>
                <a:spcPct val="100000"/>
              </a:lnSpc>
              <a:spcBef>
                <a:spcPts val="0"/>
              </a:spcBef>
              <a:spcAft>
                <a:spcPts val="0"/>
              </a:spcAft>
              <a:buClr>
                <a:srgbClr val="FFFFFF"/>
              </a:buClr>
              <a:buSzPts val="2400"/>
              <a:buNone/>
              <a:defRPr sz="2400">
                <a:solidFill>
                  <a:srgbClr val="FFFFFF"/>
                </a:solidFill>
              </a:defRPr>
            </a:lvl4pPr>
            <a:lvl5pPr lvl="4" algn="l" rtl="0">
              <a:lnSpc>
                <a:spcPct val="100000"/>
              </a:lnSpc>
              <a:spcBef>
                <a:spcPts val="0"/>
              </a:spcBef>
              <a:spcAft>
                <a:spcPts val="0"/>
              </a:spcAft>
              <a:buClr>
                <a:srgbClr val="FFFFFF"/>
              </a:buClr>
              <a:buSzPts val="2400"/>
              <a:buNone/>
              <a:defRPr sz="2400">
                <a:solidFill>
                  <a:srgbClr val="FFFFFF"/>
                </a:solidFill>
              </a:defRPr>
            </a:lvl5pPr>
            <a:lvl6pPr lvl="5" algn="l" rtl="0">
              <a:lnSpc>
                <a:spcPct val="100000"/>
              </a:lnSpc>
              <a:spcBef>
                <a:spcPts val="0"/>
              </a:spcBef>
              <a:spcAft>
                <a:spcPts val="0"/>
              </a:spcAft>
              <a:buClr>
                <a:srgbClr val="FFFFFF"/>
              </a:buClr>
              <a:buSzPts val="2400"/>
              <a:buNone/>
              <a:defRPr sz="2400">
                <a:solidFill>
                  <a:srgbClr val="FFFFFF"/>
                </a:solidFill>
              </a:defRPr>
            </a:lvl6pPr>
            <a:lvl7pPr lvl="6" algn="l" rtl="0">
              <a:lnSpc>
                <a:spcPct val="100000"/>
              </a:lnSpc>
              <a:spcBef>
                <a:spcPts val="0"/>
              </a:spcBef>
              <a:spcAft>
                <a:spcPts val="0"/>
              </a:spcAft>
              <a:buClr>
                <a:srgbClr val="FFFFFF"/>
              </a:buClr>
              <a:buSzPts val="2400"/>
              <a:buNone/>
              <a:defRPr sz="2400">
                <a:solidFill>
                  <a:srgbClr val="FFFFFF"/>
                </a:solidFill>
              </a:defRPr>
            </a:lvl7pPr>
            <a:lvl8pPr lvl="7" algn="l" rtl="0">
              <a:lnSpc>
                <a:spcPct val="100000"/>
              </a:lnSpc>
              <a:spcBef>
                <a:spcPts val="0"/>
              </a:spcBef>
              <a:spcAft>
                <a:spcPts val="0"/>
              </a:spcAft>
              <a:buClr>
                <a:srgbClr val="FFFFFF"/>
              </a:buClr>
              <a:buSzPts val="2400"/>
              <a:buNone/>
              <a:defRPr sz="2400">
                <a:solidFill>
                  <a:srgbClr val="FFFFFF"/>
                </a:solidFill>
              </a:defRPr>
            </a:lvl8pPr>
            <a:lvl9pPr lvl="8" algn="l" rtl="0">
              <a:lnSpc>
                <a:spcPct val="100000"/>
              </a:lnSpc>
              <a:spcBef>
                <a:spcPts val="0"/>
              </a:spcBef>
              <a:spcAft>
                <a:spcPts val="0"/>
              </a:spcAft>
              <a:buClr>
                <a:srgbClr val="FFFFFF"/>
              </a:buClr>
              <a:buSzPts val="2400"/>
              <a:buNone/>
              <a:defRPr sz="2400">
                <a:solidFill>
                  <a:srgbClr val="FFFFFF"/>
                </a:solidFill>
              </a:defRPr>
            </a:lvl9pPr>
          </a:lstStyle>
          <a:p>
            <a:endParaRPr/>
          </a:p>
        </p:txBody>
      </p:sp>
      <p:sp>
        <p:nvSpPr>
          <p:cNvPr id="54" name="Google Shape;54;p13"/>
          <p:cNvSpPr txBox="1">
            <a:spLocks noGrp="1"/>
          </p:cNvSpPr>
          <p:nvPr>
            <p:ph type="subTitle" idx="1"/>
          </p:nvPr>
        </p:nvSpPr>
        <p:spPr>
          <a:xfrm>
            <a:off x="345650" y="1925025"/>
            <a:ext cx="7172100" cy="1989900"/>
          </a:xfrm>
          <a:prstGeom prst="rect">
            <a:avLst/>
          </a:prstGeom>
          <a:noFill/>
        </p:spPr>
        <p:txBody>
          <a:bodyPr spcFirstLastPara="1" wrap="square" lIns="91425" tIns="91425" rIns="91425" bIns="91425" anchor="t" anchorCtr="0">
            <a:normAutofit/>
          </a:bodyPr>
          <a:lstStyle>
            <a:lvl1pPr lvl="0" algn="l" rtl="0">
              <a:lnSpc>
                <a:spcPct val="100000"/>
              </a:lnSpc>
              <a:spcBef>
                <a:spcPts val="0"/>
              </a:spcBef>
              <a:spcAft>
                <a:spcPts val="0"/>
              </a:spcAft>
              <a:buClr>
                <a:srgbClr val="FFFFFF"/>
              </a:buClr>
              <a:buSzPts val="1600"/>
              <a:buNone/>
              <a:defRPr sz="1600">
                <a:solidFill>
                  <a:srgbClr val="FFFFFF"/>
                </a:solidFill>
                <a:latin typeface="Economica"/>
                <a:ea typeface="Economica"/>
                <a:cs typeface="Economica"/>
                <a:sym typeface="Economica"/>
              </a:defRPr>
            </a:lvl1pPr>
            <a:lvl2pPr lvl="1" algn="l" rtl="0">
              <a:lnSpc>
                <a:spcPct val="100000"/>
              </a:lnSpc>
              <a:spcBef>
                <a:spcPts val="0"/>
              </a:spcBef>
              <a:spcAft>
                <a:spcPts val="0"/>
              </a:spcAft>
              <a:buClr>
                <a:srgbClr val="FFFFFF"/>
              </a:buClr>
              <a:buSzPts val="1600"/>
              <a:buNone/>
              <a:defRPr sz="1600">
                <a:solidFill>
                  <a:srgbClr val="FFFFFF"/>
                </a:solidFill>
                <a:latin typeface="Economica"/>
                <a:ea typeface="Economica"/>
                <a:cs typeface="Economica"/>
                <a:sym typeface="Economica"/>
              </a:defRPr>
            </a:lvl2pPr>
            <a:lvl3pPr lvl="2" algn="l" rtl="0">
              <a:lnSpc>
                <a:spcPct val="100000"/>
              </a:lnSpc>
              <a:spcBef>
                <a:spcPts val="0"/>
              </a:spcBef>
              <a:spcAft>
                <a:spcPts val="0"/>
              </a:spcAft>
              <a:buClr>
                <a:srgbClr val="FFFFFF"/>
              </a:buClr>
              <a:buSzPts val="1600"/>
              <a:buNone/>
              <a:defRPr sz="1600">
                <a:solidFill>
                  <a:srgbClr val="FFFFFF"/>
                </a:solidFill>
                <a:latin typeface="Economica"/>
                <a:ea typeface="Economica"/>
                <a:cs typeface="Economica"/>
                <a:sym typeface="Economica"/>
              </a:defRPr>
            </a:lvl3pPr>
            <a:lvl4pPr lvl="3" algn="l" rtl="0">
              <a:lnSpc>
                <a:spcPct val="100000"/>
              </a:lnSpc>
              <a:spcBef>
                <a:spcPts val="0"/>
              </a:spcBef>
              <a:spcAft>
                <a:spcPts val="0"/>
              </a:spcAft>
              <a:buClr>
                <a:srgbClr val="FFFFFF"/>
              </a:buClr>
              <a:buSzPts val="1600"/>
              <a:buNone/>
              <a:defRPr sz="1600">
                <a:solidFill>
                  <a:srgbClr val="FFFFFF"/>
                </a:solidFill>
                <a:latin typeface="Economica"/>
                <a:ea typeface="Economica"/>
                <a:cs typeface="Economica"/>
                <a:sym typeface="Economica"/>
              </a:defRPr>
            </a:lvl4pPr>
            <a:lvl5pPr lvl="4" algn="l" rtl="0">
              <a:lnSpc>
                <a:spcPct val="100000"/>
              </a:lnSpc>
              <a:spcBef>
                <a:spcPts val="0"/>
              </a:spcBef>
              <a:spcAft>
                <a:spcPts val="0"/>
              </a:spcAft>
              <a:buClr>
                <a:srgbClr val="FFFFFF"/>
              </a:buClr>
              <a:buSzPts val="1600"/>
              <a:buNone/>
              <a:defRPr sz="1600">
                <a:solidFill>
                  <a:srgbClr val="FFFFFF"/>
                </a:solidFill>
                <a:latin typeface="Economica"/>
                <a:ea typeface="Economica"/>
                <a:cs typeface="Economica"/>
                <a:sym typeface="Economica"/>
              </a:defRPr>
            </a:lvl5pPr>
            <a:lvl6pPr lvl="5" algn="l" rtl="0">
              <a:lnSpc>
                <a:spcPct val="100000"/>
              </a:lnSpc>
              <a:spcBef>
                <a:spcPts val="0"/>
              </a:spcBef>
              <a:spcAft>
                <a:spcPts val="0"/>
              </a:spcAft>
              <a:buClr>
                <a:srgbClr val="FFFFFF"/>
              </a:buClr>
              <a:buSzPts val="1600"/>
              <a:buNone/>
              <a:defRPr sz="1600">
                <a:solidFill>
                  <a:srgbClr val="FFFFFF"/>
                </a:solidFill>
                <a:latin typeface="Economica"/>
                <a:ea typeface="Economica"/>
                <a:cs typeface="Economica"/>
                <a:sym typeface="Economica"/>
              </a:defRPr>
            </a:lvl6pPr>
            <a:lvl7pPr lvl="6" algn="l" rtl="0">
              <a:lnSpc>
                <a:spcPct val="100000"/>
              </a:lnSpc>
              <a:spcBef>
                <a:spcPts val="0"/>
              </a:spcBef>
              <a:spcAft>
                <a:spcPts val="0"/>
              </a:spcAft>
              <a:buClr>
                <a:srgbClr val="FFFFFF"/>
              </a:buClr>
              <a:buSzPts val="1600"/>
              <a:buNone/>
              <a:defRPr sz="1600">
                <a:solidFill>
                  <a:srgbClr val="FFFFFF"/>
                </a:solidFill>
                <a:latin typeface="Economica"/>
                <a:ea typeface="Economica"/>
                <a:cs typeface="Economica"/>
                <a:sym typeface="Economica"/>
              </a:defRPr>
            </a:lvl7pPr>
            <a:lvl8pPr lvl="7" algn="l" rtl="0">
              <a:lnSpc>
                <a:spcPct val="100000"/>
              </a:lnSpc>
              <a:spcBef>
                <a:spcPts val="0"/>
              </a:spcBef>
              <a:spcAft>
                <a:spcPts val="0"/>
              </a:spcAft>
              <a:buClr>
                <a:srgbClr val="FFFFFF"/>
              </a:buClr>
              <a:buSzPts val="1600"/>
              <a:buNone/>
              <a:defRPr sz="1600">
                <a:solidFill>
                  <a:srgbClr val="FFFFFF"/>
                </a:solidFill>
                <a:latin typeface="Economica"/>
                <a:ea typeface="Economica"/>
                <a:cs typeface="Economica"/>
                <a:sym typeface="Economica"/>
              </a:defRPr>
            </a:lvl8pPr>
            <a:lvl9pPr lvl="8" algn="l" rtl="0">
              <a:lnSpc>
                <a:spcPct val="100000"/>
              </a:lnSpc>
              <a:spcBef>
                <a:spcPts val="0"/>
              </a:spcBef>
              <a:spcAft>
                <a:spcPts val="0"/>
              </a:spcAft>
              <a:buClr>
                <a:srgbClr val="FFFFFF"/>
              </a:buClr>
              <a:buSzPts val="1600"/>
              <a:buNone/>
              <a:defRPr sz="1600">
                <a:solidFill>
                  <a:srgbClr val="FFFFFF"/>
                </a:solidFill>
                <a:latin typeface="Economica"/>
                <a:ea typeface="Economica"/>
                <a:cs typeface="Economica"/>
                <a:sym typeface="Economica"/>
              </a:defRPr>
            </a:lvl9pPr>
          </a:lstStyle>
          <a:p>
            <a:endParaRPr/>
          </a:p>
        </p:txBody>
      </p:sp>
      <p:sp>
        <p:nvSpPr>
          <p:cNvPr id="55" name="Google Shape;55;p13"/>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rtl="0">
              <a:lnSpc>
                <a:spcPct val="100000"/>
              </a:lnSpc>
              <a:spcAft>
                <a:spcPts val="0"/>
              </a:spcAft>
              <a:buNone/>
              <a:defRPr sz="1000">
                <a:solidFill>
                  <a:srgbClr val="FFFFFF"/>
                </a:solidFill>
              </a:defRPr>
            </a:lvl1pPr>
            <a:lvl2pPr lvl="1" algn="r" rtl="0">
              <a:lnSpc>
                <a:spcPct val="100000"/>
              </a:lnSpc>
              <a:spcAft>
                <a:spcPts val="0"/>
              </a:spcAft>
              <a:buNone/>
              <a:defRPr sz="1000">
                <a:solidFill>
                  <a:srgbClr val="FFFFFF"/>
                </a:solidFill>
              </a:defRPr>
            </a:lvl2pPr>
            <a:lvl3pPr lvl="2" algn="r" rtl="0">
              <a:lnSpc>
                <a:spcPct val="100000"/>
              </a:lnSpc>
              <a:spcAft>
                <a:spcPts val="0"/>
              </a:spcAft>
              <a:buNone/>
              <a:defRPr sz="1000">
                <a:solidFill>
                  <a:srgbClr val="FFFFFF"/>
                </a:solidFill>
              </a:defRPr>
            </a:lvl3pPr>
            <a:lvl4pPr lvl="3" algn="r" rtl="0">
              <a:lnSpc>
                <a:spcPct val="100000"/>
              </a:lnSpc>
              <a:spcAft>
                <a:spcPts val="0"/>
              </a:spcAft>
              <a:buNone/>
              <a:defRPr sz="1000">
                <a:solidFill>
                  <a:srgbClr val="FFFFFF"/>
                </a:solidFill>
              </a:defRPr>
            </a:lvl4pPr>
            <a:lvl5pPr lvl="4" algn="r" rtl="0">
              <a:lnSpc>
                <a:spcPct val="100000"/>
              </a:lnSpc>
              <a:spcAft>
                <a:spcPts val="0"/>
              </a:spcAft>
              <a:buNone/>
              <a:defRPr sz="1000">
                <a:solidFill>
                  <a:srgbClr val="FFFFFF"/>
                </a:solidFill>
              </a:defRPr>
            </a:lvl5pPr>
            <a:lvl6pPr lvl="5" algn="r" rtl="0">
              <a:lnSpc>
                <a:spcPct val="100000"/>
              </a:lnSpc>
              <a:spcAft>
                <a:spcPts val="0"/>
              </a:spcAft>
              <a:buNone/>
              <a:defRPr sz="1000">
                <a:solidFill>
                  <a:srgbClr val="FFFFFF"/>
                </a:solidFill>
              </a:defRPr>
            </a:lvl6pPr>
            <a:lvl7pPr lvl="6" algn="r" rtl="0">
              <a:lnSpc>
                <a:spcPct val="100000"/>
              </a:lnSpc>
              <a:spcAft>
                <a:spcPts val="0"/>
              </a:spcAft>
              <a:buNone/>
              <a:defRPr sz="1000">
                <a:solidFill>
                  <a:srgbClr val="FFFFFF"/>
                </a:solidFill>
              </a:defRPr>
            </a:lvl7pPr>
            <a:lvl8pPr lvl="7" algn="r" rtl="0">
              <a:lnSpc>
                <a:spcPct val="100000"/>
              </a:lnSpc>
              <a:spcAft>
                <a:spcPts val="0"/>
              </a:spcAft>
              <a:buNone/>
              <a:defRPr sz="1000">
                <a:solidFill>
                  <a:srgbClr val="FFFFFF"/>
                </a:solidFill>
              </a:defRPr>
            </a:lvl8pPr>
            <a:lvl9pPr lvl="8" algn="r" rtl="0">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3469433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944979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1919C-36BF-F591-8DAD-9C538A9295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CC198B-E5EE-E9E4-F4AE-EDF0E6BDF4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A5D9AF-8167-59D8-A28F-E1A3314D55C0}"/>
              </a:ext>
            </a:extLst>
          </p:cNvPr>
          <p:cNvSpPr>
            <a:spLocks noGrp="1"/>
          </p:cNvSpPr>
          <p:nvPr>
            <p:ph type="dt" sz="half" idx="10"/>
          </p:nvPr>
        </p:nvSpPr>
        <p:spPr/>
        <p:txBody>
          <a:bodyPr/>
          <a:lstStyle/>
          <a:p>
            <a:fld id="{406C9899-8264-B64C-B5B0-37FB37404C46}" type="datetimeFigureOut">
              <a:rPr lang="en-US" smtClean="0"/>
              <a:t>12/3/22</a:t>
            </a:fld>
            <a:endParaRPr lang="en-US"/>
          </a:p>
        </p:txBody>
      </p:sp>
      <p:sp>
        <p:nvSpPr>
          <p:cNvPr id="5" name="Footer Placeholder 4">
            <a:extLst>
              <a:ext uri="{FF2B5EF4-FFF2-40B4-BE49-F238E27FC236}">
                <a16:creationId xmlns:a16="http://schemas.microsoft.com/office/drawing/2014/main" id="{8B3DB643-40AD-E944-771C-06AF1B327D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5CEB1-1E2E-CDBF-8176-32AAFD4E7BE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50414254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CCA97-D2F9-8F02-09DA-4BCB64DE85DB}"/>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DF0E3DB9-DA3C-F33A-FA4D-98665A17FC9C}"/>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ED5658-1C2A-C905-A2BD-4DB819021ACF}"/>
              </a:ext>
            </a:extLst>
          </p:cNvPr>
          <p:cNvSpPr>
            <a:spLocks noGrp="1"/>
          </p:cNvSpPr>
          <p:nvPr>
            <p:ph type="dt" sz="half" idx="10"/>
          </p:nvPr>
        </p:nvSpPr>
        <p:spPr/>
        <p:txBody>
          <a:bodyPr/>
          <a:lstStyle/>
          <a:p>
            <a:fld id="{406C9899-8264-B64C-B5B0-37FB37404C46}" type="datetimeFigureOut">
              <a:rPr lang="en-US" smtClean="0"/>
              <a:t>12/3/22</a:t>
            </a:fld>
            <a:endParaRPr lang="en-US"/>
          </a:p>
        </p:txBody>
      </p:sp>
      <p:sp>
        <p:nvSpPr>
          <p:cNvPr id="5" name="Footer Placeholder 4">
            <a:extLst>
              <a:ext uri="{FF2B5EF4-FFF2-40B4-BE49-F238E27FC236}">
                <a16:creationId xmlns:a16="http://schemas.microsoft.com/office/drawing/2014/main" id="{8AE8AADD-A400-2378-3095-EE0F79BB70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EAF3E6-F582-6815-6AA7-C0124D4D358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49862193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9096A-EDB6-B7C3-8936-30B681F253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2A1255-78A4-4C80-7BC0-4D15E706C00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85DABB2-FBB2-575E-2A0E-EEA9D05959A6}"/>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F7E45C1-2D28-982D-C03A-B04E57F0E30E}"/>
              </a:ext>
            </a:extLst>
          </p:cNvPr>
          <p:cNvSpPr>
            <a:spLocks noGrp="1"/>
          </p:cNvSpPr>
          <p:nvPr>
            <p:ph type="dt" sz="half" idx="10"/>
          </p:nvPr>
        </p:nvSpPr>
        <p:spPr/>
        <p:txBody>
          <a:bodyPr/>
          <a:lstStyle/>
          <a:p>
            <a:fld id="{406C9899-8264-B64C-B5B0-37FB37404C46}" type="datetimeFigureOut">
              <a:rPr lang="en-US" smtClean="0"/>
              <a:t>12/3/22</a:t>
            </a:fld>
            <a:endParaRPr lang="en-US"/>
          </a:p>
        </p:txBody>
      </p:sp>
      <p:sp>
        <p:nvSpPr>
          <p:cNvPr id="6" name="Footer Placeholder 5">
            <a:extLst>
              <a:ext uri="{FF2B5EF4-FFF2-40B4-BE49-F238E27FC236}">
                <a16:creationId xmlns:a16="http://schemas.microsoft.com/office/drawing/2014/main" id="{66611633-B101-1733-D744-48F7C9A051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448CD9-6037-8102-3E3F-79C33DC00F7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2285597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C63EC-BD73-720F-EAA3-EE199D8825DB}"/>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EC610B40-1D87-0A84-023B-7556BF944448}"/>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A02F07D6-366E-6780-CC6F-5DDECE009484}"/>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FA3A23-8509-FF54-4C67-7984A005C0B0}"/>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EADA6226-6C2C-E38A-26B5-968401D3CB25}"/>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42277DB-6565-360E-D0C6-ED0D1A0F254B}"/>
              </a:ext>
            </a:extLst>
          </p:cNvPr>
          <p:cNvSpPr>
            <a:spLocks noGrp="1"/>
          </p:cNvSpPr>
          <p:nvPr>
            <p:ph type="dt" sz="half" idx="10"/>
          </p:nvPr>
        </p:nvSpPr>
        <p:spPr/>
        <p:txBody>
          <a:bodyPr/>
          <a:lstStyle/>
          <a:p>
            <a:fld id="{406C9899-8264-B64C-B5B0-37FB37404C46}" type="datetimeFigureOut">
              <a:rPr lang="en-US" smtClean="0"/>
              <a:t>12/3/22</a:t>
            </a:fld>
            <a:endParaRPr lang="en-US"/>
          </a:p>
        </p:txBody>
      </p:sp>
      <p:sp>
        <p:nvSpPr>
          <p:cNvPr id="8" name="Footer Placeholder 7">
            <a:extLst>
              <a:ext uri="{FF2B5EF4-FFF2-40B4-BE49-F238E27FC236}">
                <a16:creationId xmlns:a16="http://schemas.microsoft.com/office/drawing/2014/main" id="{4EBB7624-D3FA-672D-1F6A-40BA6A5F78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4BA589A-70A8-4E1C-0F38-684391CE97A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25320043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C2C71-166B-03EB-6907-81405021E60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54C3F5C-3ADE-8665-F96F-85B962D73371}"/>
              </a:ext>
            </a:extLst>
          </p:cNvPr>
          <p:cNvSpPr>
            <a:spLocks noGrp="1"/>
          </p:cNvSpPr>
          <p:nvPr>
            <p:ph type="dt" sz="half" idx="10"/>
          </p:nvPr>
        </p:nvSpPr>
        <p:spPr/>
        <p:txBody>
          <a:bodyPr/>
          <a:lstStyle/>
          <a:p>
            <a:fld id="{406C9899-8264-B64C-B5B0-37FB37404C46}" type="datetimeFigureOut">
              <a:rPr lang="en-US" smtClean="0"/>
              <a:t>12/3/22</a:t>
            </a:fld>
            <a:endParaRPr lang="en-US"/>
          </a:p>
        </p:txBody>
      </p:sp>
      <p:sp>
        <p:nvSpPr>
          <p:cNvPr id="4" name="Footer Placeholder 3">
            <a:extLst>
              <a:ext uri="{FF2B5EF4-FFF2-40B4-BE49-F238E27FC236}">
                <a16:creationId xmlns:a16="http://schemas.microsoft.com/office/drawing/2014/main" id="{F538F96A-7EA6-5350-EFD7-10FC35FBD5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7B634C-0195-1A52-E8D1-85BCD605EEB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82019723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E0874F-C473-4539-A979-8976127FE164}"/>
              </a:ext>
            </a:extLst>
          </p:cNvPr>
          <p:cNvSpPr>
            <a:spLocks noGrp="1"/>
          </p:cNvSpPr>
          <p:nvPr>
            <p:ph type="dt" sz="half" idx="10"/>
          </p:nvPr>
        </p:nvSpPr>
        <p:spPr/>
        <p:txBody>
          <a:bodyPr/>
          <a:lstStyle/>
          <a:p>
            <a:fld id="{406C9899-8264-B64C-B5B0-37FB37404C46}" type="datetimeFigureOut">
              <a:rPr lang="en-US" smtClean="0"/>
              <a:t>12/3/22</a:t>
            </a:fld>
            <a:endParaRPr lang="en-US"/>
          </a:p>
        </p:txBody>
      </p:sp>
      <p:sp>
        <p:nvSpPr>
          <p:cNvPr id="3" name="Footer Placeholder 2">
            <a:extLst>
              <a:ext uri="{FF2B5EF4-FFF2-40B4-BE49-F238E27FC236}">
                <a16:creationId xmlns:a16="http://schemas.microsoft.com/office/drawing/2014/main" id="{7BFDECD6-76B4-E757-A6EC-BFDCD5DF63E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9048299-4350-747E-47C7-A6BBEBF2C7F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738964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C5445-5505-05BE-2C42-EA38685218EB}"/>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9C591528-661F-EA13-351F-CE9E3F6E032D}"/>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AC3B09-DDB9-5E3F-6379-ED1E7208299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76A49E2-13EE-3A8A-276C-898F4BC5EB3D}"/>
              </a:ext>
            </a:extLst>
          </p:cNvPr>
          <p:cNvSpPr>
            <a:spLocks noGrp="1"/>
          </p:cNvSpPr>
          <p:nvPr>
            <p:ph type="dt" sz="half" idx="10"/>
          </p:nvPr>
        </p:nvSpPr>
        <p:spPr/>
        <p:txBody>
          <a:bodyPr/>
          <a:lstStyle/>
          <a:p>
            <a:fld id="{406C9899-8264-B64C-B5B0-37FB37404C46}" type="datetimeFigureOut">
              <a:rPr lang="en-US" smtClean="0"/>
              <a:t>12/3/22</a:t>
            </a:fld>
            <a:endParaRPr lang="en-US"/>
          </a:p>
        </p:txBody>
      </p:sp>
      <p:sp>
        <p:nvSpPr>
          <p:cNvPr id="6" name="Footer Placeholder 5">
            <a:extLst>
              <a:ext uri="{FF2B5EF4-FFF2-40B4-BE49-F238E27FC236}">
                <a16:creationId xmlns:a16="http://schemas.microsoft.com/office/drawing/2014/main" id="{AFEAEDC2-4EDE-E341-03F3-C3BEF34B2C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EB4273-852F-11C9-1DAF-47246470E15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2620727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3FFF3-188E-445B-BCD6-09B90F2A6CFB}"/>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3E8F278-C4AE-79D1-0981-01731D58C4A7}"/>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183A9C42-CB05-8064-4A87-A86AD894343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A0058F2-9A37-1624-6C2D-46EF6AA45B10}"/>
              </a:ext>
            </a:extLst>
          </p:cNvPr>
          <p:cNvSpPr>
            <a:spLocks noGrp="1"/>
          </p:cNvSpPr>
          <p:nvPr>
            <p:ph type="dt" sz="half" idx="10"/>
          </p:nvPr>
        </p:nvSpPr>
        <p:spPr/>
        <p:txBody>
          <a:bodyPr/>
          <a:lstStyle/>
          <a:p>
            <a:fld id="{406C9899-8264-B64C-B5B0-37FB37404C46}" type="datetimeFigureOut">
              <a:rPr lang="en-US" smtClean="0"/>
              <a:t>12/3/22</a:t>
            </a:fld>
            <a:endParaRPr lang="en-US"/>
          </a:p>
        </p:txBody>
      </p:sp>
      <p:sp>
        <p:nvSpPr>
          <p:cNvPr id="6" name="Footer Placeholder 5">
            <a:extLst>
              <a:ext uri="{FF2B5EF4-FFF2-40B4-BE49-F238E27FC236}">
                <a16:creationId xmlns:a16="http://schemas.microsoft.com/office/drawing/2014/main" id="{68237577-0225-3A49-6993-85DE7A7B7F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6775CD-E3F7-0AE3-F954-60E6C0529CC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80490663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BB2A2A-9939-94AC-EFF7-42EBAF283AB4}"/>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F23959-8813-BD1F-9D4B-7A84F745DCA8}"/>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C76ABA-A4BB-8EBB-67DA-BCA5087E4592}"/>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406C9899-8264-B64C-B5B0-37FB37404C46}" type="datetimeFigureOut">
              <a:rPr lang="en-US" smtClean="0"/>
              <a:t>12/3/22</a:t>
            </a:fld>
            <a:endParaRPr lang="en-US"/>
          </a:p>
        </p:txBody>
      </p:sp>
      <p:sp>
        <p:nvSpPr>
          <p:cNvPr id="5" name="Footer Placeholder 4">
            <a:extLst>
              <a:ext uri="{FF2B5EF4-FFF2-40B4-BE49-F238E27FC236}">
                <a16:creationId xmlns:a16="http://schemas.microsoft.com/office/drawing/2014/main" id="{0014D65E-C937-53AC-DC97-C6A147DA2D4F}"/>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B998233-25AA-3BE5-A0EF-6326B022F793}"/>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1671773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4.png"/><Relationship Id="rId7" Type="http://schemas.openxmlformats.org/officeDocument/2006/relationships/diagramColors" Target="../diagrams/colors3.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
        <p:cNvGrpSpPr/>
        <p:nvPr/>
      </p:nvGrpSpPr>
      <p:grpSpPr>
        <a:xfrm>
          <a:off x="0" y="0"/>
          <a:ext cx="0" cy="0"/>
          <a:chOff x="0" y="0"/>
          <a:chExt cx="0" cy="0"/>
        </a:xfrm>
      </p:grpSpPr>
      <p:pic>
        <p:nvPicPr>
          <p:cNvPr id="63" name="Picture 62">
            <a:extLst>
              <a:ext uri="{FF2B5EF4-FFF2-40B4-BE49-F238E27FC236}">
                <a16:creationId xmlns:a16="http://schemas.microsoft.com/office/drawing/2014/main" id="{72A48E3A-E4F6-9185-6202-9628FEE7325B}"/>
              </a:ext>
            </a:extLst>
          </p:cNvPr>
          <p:cNvPicPr>
            <a:picLocks noChangeAspect="1"/>
          </p:cNvPicPr>
          <p:nvPr/>
        </p:nvPicPr>
        <p:blipFill rotWithShape="1">
          <a:blip r:embed="rId3">
            <a:duotone>
              <a:schemeClr val="bg2">
                <a:shade val="45000"/>
                <a:satMod val="135000"/>
              </a:schemeClr>
              <a:prstClr val="white"/>
            </a:duotone>
          </a:blip>
          <a:srcRect t="4021" b="8431"/>
          <a:stretch/>
        </p:blipFill>
        <p:spPr>
          <a:xfrm>
            <a:off x="20" y="10"/>
            <a:ext cx="9143980" cy="5143490"/>
          </a:xfrm>
          <a:prstGeom prst="rect">
            <a:avLst/>
          </a:prstGeom>
        </p:spPr>
      </p:pic>
      <p:sp>
        <p:nvSpPr>
          <p:cNvPr id="74" name="Rectangle 73">
            <a:extLst>
              <a:ext uri="{FF2B5EF4-FFF2-40B4-BE49-F238E27FC236}">
                <a16:creationId xmlns:a16="http://schemas.microsoft.com/office/drawing/2014/main" id="{31DE5FCB-3FFD-4561-B3C1-C7BE5921E0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240030"/>
            <a:ext cx="8661654" cy="4663440"/>
          </a:xfrm>
          <a:prstGeom prst="rect">
            <a:avLst/>
          </a:prstGeom>
          <a:solidFill>
            <a:schemeClr val="bg2">
              <a:alpha val="6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Google Shape;60;p14"/>
          <p:cNvSpPr txBox="1">
            <a:spLocks noGrp="1"/>
          </p:cNvSpPr>
          <p:nvPr>
            <p:ph type="ctrTitle"/>
          </p:nvPr>
        </p:nvSpPr>
        <p:spPr>
          <a:xfrm>
            <a:off x="3285441" y="723899"/>
            <a:ext cx="5074558" cy="3695701"/>
          </a:xfrm>
          <a:prstGeom prst="rect">
            <a:avLst/>
          </a:prstGeom>
        </p:spPr>
        <p:txBody>
          <a:bodyPr spcFirstLastPara="1" vert="horz" lIns="91440" tIns="45720" rIns="91440" bIns="45720" rtlCol="0" anchor="ctr" anchorCtr="0">
            <a:normAutofit/>
          </a:bodyPr>
          <a:lstStyle/>
          <a:p>
            <a:pPr marL="0" lvl="0" indent="0" defTabSz="914400">
              <a:lnSpc>
                <a:spcPct val="90000"/>
              </a:lnSpc>
              <a:spcBef>
                <a:spcPct val="0"/>
              </a:spcBef>
              <a:spcAft>
                <a:spcPts val="0"/>
              </a:spcAft>
            </a:pPr>
            <a:r>
              <a:rPr lang="en-US" sz="3600">
                <a:solidFill>
                  <a:schemeClr val="tx1">
                    <a:lumMod val="85000"/>
                    <a:lumOff val="15000"/>
                  </a:schemeClr>
                </a:solidFill>
                <a:sym typeface="Open Sans"/>
              </a:rPr>
              <a:t>Neural Style Transfer using Convolutional Neural Networks</a:t>
            </a:r>
          </a:p>
        </p:txBody>
      </p:sp>
      <p:sp>
        <p:nvSpPr>
          <p:cNvPr id="61" name="Google Shape;61;p14"/>
          <p:cNvSpPr txBox="1">
            <a:spLocks noGrp="1"/>
          </p:cNvSpPr>
          <p:nvPr>
            <p:ph type="subTitle" idx="1"/>
          </p:nvPr>
        </p:nvSpPr>
        <p:spPr>
          <a:xfrm>
            <a:off x="767442" y="723898"/>
            <a:ext cx="2030953" cy="3695702"/>
          </a:xfrm>
          <a:prstGeom prst="rect">
            <a:avLst/>
          </a:prstGeom>
        </p:spPr>
        <p:txBody>
          <a:bodyPr spcFirstLastPara="1" vert="horz" lIns="91440" tIns="45720" rIns="91440" bIns="45720" rtlCol="0" anchor="ctr" anchorCtr="0">
            <a:normAutofit/>
          </a:bodyPr>
          <a:lstStyle/>
          <a:p>
            <a:pPr marL="0" lvl="0" indent="0" algn="r" defTabSz="914400">
              <a:lnSpc>
                <a:spcPct val="90000"/>
              </a:lnSpc>
              <a:spcBef>
                <a:spcPts val="1000"/>
              </a:spcBef>
              <a:spcAft>
                <a:spcPts val="600"/>
              </a:spcAft>
            </a:pPr>
            <a:r>
              <a:rPr lang="en-US" sz="1500" dirty="0">
                <a:solidFill>
                  <a:schemeClr val="tx2"/>
                </a:solidFill>
                <a:latin typeface="+mn-lt"/>
                <a:ea typeface="+mn-ea"/>
                <a:cs typeface="+mn-cs"/>
              </a:rPr>
              <a:t>                                                                                                     Team Members: </a:t>
            </a:r>
          </a:p>
          <a:p>
            <a:pPr marL="0" lvl="0" indent="0" algn="r" defTabSz="914400">
              <a:lnSpc>
                <a:spcPct val="90000"/>
              </a:lnSpc>
              <a:spcBef>
                <a:spcPts val="1000"/>
              </a:spcBef>
              <a:spcAft>
                <a:spcPts val="600"/>
              </a:spcAft>
            </a:pPr>
            <a:r>
              <a:rPr lang="en-US" sz="1500" dirty="0">
                <a:solidFill>
                  <a:schemeClr val="tx2"/>
                </a:solidFill>
                <a:latin typeface="+mn-lt"/>
                <a:ea typeface="+mn-ea"/>
                <a:cs typeface="+mn-cs"/>
              </a:rPr>
              <a:t>Sai Kaushik Surampudi                                                                                                                              </a:t>
            </a:r>
            <a:r>
              <a:rPr lang="en-US" sz="1500" dirty="0" err="1">
                <a:solidFill>
                  <a:schemeClr val="tx2"/>
                </a:solidFill>
                <a:latin typeface="+mn-lt"/>
                <a:ea typeface="+mn-ea"/>
                <a:cs typeface="+mn-cs"/>
              </a:rPr>
              <a:t>Saketh</a:t>
            </a:r>
            <a:r>
              <a:rPr lang="en-US" sz="1500" dirty="0">
                <a:solidFill>
                  <a:schemeClr val="tx2"/>
                </a:solidFill>
                <a:latin typeface="+mn-lt"/>
                <a:ea typeface="+mn-ea"/>
                <a:cs typeface="+mn-cs"/>
              </a:rPr>
              <a:t> </a:t>
            </a:r>
            <a:r>
              <a:rPr lang="en-US" sz="1500" dirty="0" err="1">
                <a:solidFill>
                  <a:schemeClr val="tx2"/>
                </a:solidFill>
                <a:latin typeface="+mn-lt"/>
                <a:ea typeface="+mn-ea"/>
                <a:cs typeface="+mn-cs"/>
              </a:rPr>
              <a:t>Gondela</a:t>
            </a:r>
            <a:r>
              <a:rPr lang="en-US" sz="1500" dirty="0">
                <a:solidFill>
                  <a:schemeClr val="tx2"/>
                </a:solidFill>
                <a:latin typeface="+mn-lt"/>
                <a:ea typeface="+mn-ea"/>
                <a:cs typeface="+mn-cs"/>
              </a:rPr>
              <a:t>                                                                                                                                      </a:t>
            </a:r>
            <a:r>
              <a:rPr lang="en-US" sz="1500" dirty="0" err="1">
                <a:solidFill>
                  <a:schemeClr val="tx2"/>
                </a:solidFill>
                <a:latin typeface="+mn-lt"/>
                <a:ea typeface="+mn-ea"/>
                <a:cs typeface="+mn-cs"/>
              </a:rPr>
              <a:t>Manvitha</a:t>
            </a:r>
            <a:r>
              <a:rPr lang="en-US" sz="1500" dirty="0">
                <a:solidFill>
                  <a:schemeClr val="tx2"/>
                </a:solidFill>
                <a:latin typeface="+mn-lt"/>
                <a:ea typeface="+mn-ea"/>
                <a:cs typeface="+mn-cs"/>
              </a:rPr>
              <a:t> </a:t>
            </a:r>
            <a:r>
              <a:rPr lang="en-US" sz="1500" dirty="0" err="1">
                <a:solidFill>
                  <a:schemeClr val="tx2"/>
                </a:solidFill>
                <a:latin typeface="+mn-lt"/>
                <a:ea typeface="+mn-ea"/>
                <a:cs typeface="+mn-cs"/>
              </a:rPr>
              <a:t>Kancharla</a:t>
            </a:r>
            <a:r>
              <a:rPr lang="en-US" sz="1500" dirty="0">
                <a:solidFill>
                  <a:schemeClr val="tx2"/>
                </a:solidFill>
                <a:latin typeface="+mn-lt"/>
                <a:ea typeface="+mn-ea"/>
                <a:cs typeface="+mn-cs"/>
              </a:rPr>
              <a:t>                                                                                                                                      Pradyumna </a:t>
            </a:r>
            <a:r>
              <a:rPr lang="en-US" sz="1500" dirty="0" err="1">
                <a:solidFill>
                  <a:schemeClr val="tx2"/>
                </a:solidFill>
                <a:latin typeface="+mn-lt"/>
                <a:ea typeface="+mn-ea"/>
                <a:cs typeface="+mn-cs"/>
              </a:rPr>
              <a:t>Poralla</a:t>
            </a:r>
            <a:r>
              <a:rPr lang="en-US" sz="1500" dirty="0">
                <a:solidFill>
                  <a:schemeClr val="tx2"/>
                </a:solidFill>
                <a:latin typeface="+mn-lt"/>
                <a:ea typeface="+mn-ea"/>
                <a:cs typeface="+mn-cs"/>
              </a:rPr>
              <a:t>                                                                                                                                Deepthi </a:t>
            </a:r>
            <a:r>
              <a:rPr lang="en-US" sz="1500" dirty="0" err="1">
                <a:solidFill>
                  <a:schemeClr val="tx2"/>
                </a:solidFill>
                <a:latin typeface="+mn-lt"/>
                <a:ea typeface="+mn-ea"/>
                <a:cs typeface="+mn-cs"/>
              </a:rPr>
              <a:t>Padmasree</a:t>
            </a:r>
            <a:r>
              <a:rPr lang="en-US" sz="1500" dirty="0">
                <a:solidFill>
                  <a:schemeClr val="tx2"/>
                </a:solidFill>
                <a:latin typeface="+mn-lt"/>
                <a:ea typeface="+mn-ea"/>
                <a:cs typeface="+mn-cs"/>
              </a:rPr>
              <a:t> </a:t>
            </a:r>
            <a:r>
              <a:rPr lang="en-US" sz="1500" dirty="0" err="1">
                <a:solidFill>
                  <a:schemeClr val="tx2"/>
                </a:solidFill>
                <a:latin typeface="+mn-lt"/>
                <a:ea typeface="+mn-ea"/>
                <a:cs typeface="+mn-cs"/>
              </a:rPr>
              <a:t>Gollamudi</a:t>
            </a:r>
            <a:r>
              <a:rPr lang="en-US" sz="1500" dirty="0">
                <a:solidFill>
                  <a:schemeClr val="tx2"/>
                </a:solidFill>
                <a:latin typeface="+mn-lt"/>
                <a:ea typeface="+mn-ea"/>
                <a:cs typeface="+mn-cs"/>
              </a:rPr>
              <a:t> </a:t>
            </a:r>
          </a:p>
          <a:p>
            <a:pPr marL="0" lvl="0" indent="0" algn="r" defTabSz="914400">
              <a:lnSpc>
                <a:spcPct val="90000"/>
              </a:lnSpc>
              <a:spcBef>
                <a:spcPts val="1000"/>
              </a:spcBef>
              <a:spcAft>
                <a:spcPts val="600"/>
              </a:spcAft>
            </a:pPr>
            <a:r>
              <a:rPr lang="en-US" sz="1500" dirty="0">
                <a:solidFill>
                  <a:schemeClr val="tx2"/>
                </a:solidFill>
                <a:latin typeface="+mn-lt"/>
                <a:ea typeface="+mn-ea"/>
                <a:cs typeface="+mn-cs"/>
              </a:rPr>
              <a:t>            </a:t>
            </a:r>
          </a:p>
        </p:txBody>
      </p:sp>
      <p:cxnSp>
        <p:nvCxnSpPr>
          <p:cNvPr id="76" name="Straight Connector 75">
            <a:extLst>
              <a:ext uri="{FF2B5EF4-FFF2-40B4-BE49-F238E27FC236}">
                <a16:creationId xmlns:a16="http://schemas.microsoft.com/office/drawing/2014/main" id="{679EB556-C279-4595-81F3-38C72EBA6B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1918" y="1543049"/>
            <a:ext cx="0" cy="2057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5"/>
        <p:cNvGrpSpPr/>
        <p:nvPr/>
      </p:nvGrpSpPr>
      <p:grpSpPr>
        <a:xfrm>
          <a:off x="0" y="0"/>
          <a:ext cx="0" cy="0"/>
          <a:chOff x="0" y="0"/>
          <a:chExt cx="0" cy="0"/>
        </a:xfrm>
      </p:grpSpPr>
      <p:pic>
        <p:nvPicPr>
          <p:cNvPr id="70" name="Picture 69">
            <a:extLst>
              <a:ext uri="{FF2B5EF4-FFF2-40B4-BE49-F238E27FC236}">
                <a16:creationId xmlns:a16="http://schemas.microsoft.com/office/drawing/2014/main" id="{62B4035C-DFB1-2B33-BAF5-ADAC3063C797}"/>
              </a:ext>
            </a:extLst>
          </p:cNvPr>
          <p:cNvPicPr>
            <a:picLocks noChangeAspect="1"/>
          </p:cNvPicPr>
          <p:nvPr/>
        </p:nvPicPr>
        <p:blipFill rotWithShape="1">
          <a:blip r:embed="rId3">
            <a:duotone>
              <a:prstClr val="black"/>
              <a:schemeClr val="tx2">
                <a:tint val="45000"/>
                <a:satMod val="400000"/>
              </a:schemeClr>
            </a:duotone>
          </a:blip>
          <a:srcRect t="15413"/>
          <a:stretch/>
        </p:blipFill>
        <p:spPr>
          <a:xfrm>
            <a:off x="20" y="10"/>
            <a:ext cx="9143980" cy="5143490"/>
          </a:xfrm>
          <a:prstGeom prst="rect">
            <a:avLst/>
          </a:prstGeom>
        </p:spPr>
      </p:pic>
      <p:sp>
        <p:nvSpPr>
          <p:cNvPr id="81" name="Rectangle 80">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9610" y="0"/>
            <a:ext cx="5788590" cy="51435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66" name="Google Shape;66;p15"/>
          <p:cNvSpPr txBox="1">
            <a:spLocks noGrp="1"/>
          </p:cNvSpPr>
          <p:nvPr>
            <p:ph type="title"/>
          </p:nvPr>
        </p:nvSpPr>
        <p:spPr>
          <a:xfrm>
            <a:off x="3038166" y="274318"/>
            <a:ext cx="5088195" cy="1371600"/>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600">
                <a:solidFill>
                  <a:schemeClr val="tx1">
                    <a:lumMod val="85000"/>
                    <a:lumOff val="15000"/>
                  </a:schemeClr>
                </a:solidFill>
                <a:sym typeface="Times New Roman"/>
              </a:rPr>
              <a:t> ABSTRACT</a:t>
            </a:r>
          </a:p>
        </p:txBody>
      </p:sp>
      <p:sp>
        <p:nvSpPr>
          <p:cNvPr id="83" name="Rectangle 82">
            <a:extLst>
              <a:ext uri="{FF2B5EF4-FFF2-40B4-BE49-F238E27FC236}">
                <a16:creationId xmlns:a16="http://schemas.microsoft.com/office/drawing/2014/main" id="{41202E79-1236-4DF8-9921-F47A0B079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8200" y="0"/>
            <a:ext cx="685800" cy="51435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69" name="Google Shape;67;p15">
            <a:extLst>
              <a:ext uri="{FF2B5EF4-FFF2-40B4-BE49-F238E27FC236}">
                <a16:creationId xmlns:a16="http://schemas.microsoft.com/office/drawing/2014/main" id="{DA2A9572-FCC3-A87B-DB65-A3EDC9B754F1}"/>
              </a:ext>
            </a:extLst>
          </p:cNvPr>
          <p:cNvGraphicFramePr/>
          <p:nvPr>
            <p:extLst>
              <p:ext uri="{D42A27DB-BD31-4B8C-83A1-F6EECF244321}">
                <p14:modId xmlns:p14="http://schemas.microsoft.com/office/powerpoint/2010/main" val="1942802616"/>
              </p:ext>
            </p:extLst>
          </p:nvPr>
        </p:nvGraphicFramePr>
        <p:xfrm>
          <a:off x="3038166" y="1743075"/>
          <a:ext cx="5088195" cy="29063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628650" y="273843"/>
            <a:ext cx="4879181" cy="994173"/>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700"/>
              <a:t>                           </a:t>
            </a:r>
            <a:r>
              <a:rPr lang="en-US" sz="3700">
                <a:sym typeface="Times New Roman"/>
              </a:rPr>
              <a:t> DATASET</a:t>
            </a:r>
          </a:p>
        </p:txBody>
      </p:sp>
      <p:sp>
        <p:nvSpPr>
          <p:cNvPr id="73" name="Google Shape;73;p16"/>
          <p:cNvSpPr txBox="1">
            <a:spLocks noGrp="1"/>
          </p:cNvSpPr>
          <p:nvPr>
            <p:ph type="body" idx="1"/>
          </p:nvPr>
        </p:nvSpPr>
        <p:spPr>
          <a:xfrm>
            <a:off x="333255" y="1268016"/>
            <a:ext cx="4879181" cy="3263504"/>
          </a:xfrm>
          <a:prstGeom prst="rect">
            <a:avLst/>
          </a:prstGeom>
        </p:spPr>
        <p:txBody>
          <a:bodyPr spcFirstLastPara="1" vert="horz" lIns="91440" tIns="45720" rIns="91440" bIns="45720" rtlCol="0" anchorCtr="0">
            <a:normAutofit/>
          </a:bodyPr>
          <a:lstStyle/>
          <a:p>
            <a:pPr marL="457200" lvl="0" indent="-228600" algn="just" defTabSz="914400">
              <a:spcBef>
                <a:spcPts val="0"/>
              </a:spcBef>
              <a:spcAft>
                <a:spcPts val="600"/>
              </a:spcAft>
              <a:buSzPts val="1800"/>
              <a:buFont typeface="Arial" panose="020B0604020202020204" pitchFamily="34" charset="0"/>
              <a:buChar char="•"/>
            </a:pPr>
            <a:r>
              <a:rPr lang="en-US" sz="1300" dirty="0">
                <a:sym typeface="Times New Roman"/>
              </a:rPr>
              <a:t>The dataset is a collection of the top works produced by 50 of history's most important artists. The </a:t>
            </a:r>
            <a:r>
              <a:rPr lang="en-US" sz="1300" dirty="0" err="1">
                <a:sym typeface="Times New Roman"/>
              </a:rPr>
              <a:t>artist.csv</a:t>
            </a:r>
            <a:r>
              <a:rPr lang="en-US" sz="1300" dirty="0">
                <a:sym typeface="Times New Roman"/>
              </a:rPr>
              <a:t> file, which contains details about the artists and their works, is one of the three main files in this dataset. </a:t>
            </a:r>
          </a:p>
          <a:p>
            <a:pPr marL="457200" lvl="0" indent="-228600" algn="just" defTabSz="914400">
              <a:spcBef>
                <a:spcPts val="0"/>
              </a:spcBef>
              <a:spcAft>
                <a:spcPts val="600"/>
              </a:spcAft>
              <a:buSzPts val="1800"/>
              <a:buFont typeface="Arial" panose="020B0604020202020204" pitchFamily="34" charset="0"/>
              <a:buChar char="•"/>
            </a:pPr>
            <a:r>
              <a:rPr lang="en-US" sz="1300" dirty="0">
                <a:sym typeface="Times New Roman"/>
              </a:rPr>
              <a:t>This excel document essentially provides all information regarding the details of each artist. Additionally, there are two main folders: </a:t>
            </a:r>
            <a:r>
              <a:rPr lang="en-US" sz="1300" dirty="0" err="1">
                <a:sym typeface="Times New Roman"/>
              </a:rPr>
              <a:t>resized.zip</a:t>
            </a:r>
            <a:r>
              <a:rPr lang="en-US" sz="1300" dirty="0">
                <a:sym typeface="Times New Roman"/>
              </a:rPr>
              <a:t> and </a:t>
            </a:r>
            <a:r>
              <a:rPr lang="en-US" sz="1300" dirty="0" err="1">
                <a:sym typeface="Times New Roman"/>
              </a:rPr>
              <a:t>image.zip</a:t>
            </a:r>
            <a:r>
              <a:rPr lang="en-US" sz="1300" dirty="0">
                <a:sym typeface="Times New Roman"/>
              </a:rPr>
              <a:t>. </a:t>
            </a:r>
          </a:p>
          <a:p>
            <a:pPr marL="457200" lvl="0" indent="-228600" algn="just" defTabSz="914400">
              <a:spcBef>
                <a:spcPts val="0"/>
              </a:spcBef>
              <a:spcAft>
                <a:spcPts val="600"/>
              </a:spcAft>
              <a:buSzPts val="1800"/>
              <a:buFont typeface="Arial" panose="020B0604020202020204" pitchFamily="34" charset="0"/>
              <a:buChar char="•"/>
            </a:pPr>
            <a:r>
              <a:rPr lang="en-US" sz="1300" dirty="0">
                <a:sym typeface="Times New Roman"/>
              </a:rPr>
              <a:t>The photos required to finish our project are located in these two files. The resized folder contains the same collection of photographs as the </a:t>
            </a:r>
            <a:r>
              <a:rPr lang="en-US" sz="1300" dirty="0" err="1">
                <a:sym typeface="Times New Roman"/>
              </a:rPr>
              <a:t>image.zip</a:t>
            </a:r>
            <a:r>
              <a:rPr lang="en-US" sz="1300" dirty="0">
                <a:sym typeface="Times New Roman"/>
              </a:rPr>
              <a:t>, but the images in this folder have been resized and are numbered in order.</a:t>
            </a:r>
          </a:p>
        </p:txBody>
      </p:sp>
      <p:pic>
        <p:nvPicPr>
          <p:cNvPr id="75" name="Picture 74" descr="A ream of paper forming a curve">
            <a:extLst>
              <a:ext uri="{FF2B5EF4-FFF2-40B4-BE49-F238E27FC236}">
                <a16:creationId xmlns:a16="http://schemas.microsoft.com/office/drawing/2014/main" id="{3C7D829A-DC91-C330-2621-E9B5D7BB30C9}"/>
              </a:ext>
            </a:extLst>
          </p:cNvPr>
          <p:cNvPicPr>
            <a:picLocks noChangeAspect="1"/>
          </p:cNvPicPr>
          <p:nvPr/>
        </p:nvPicPr>
        <p:blipFill rotWithShape="1">
          <a:blip r:embed="rId3"/>
          <a:srcRect l="33294" r="32103"/>
          <a:stretch/>
        </p:blipFill>
        <p:spPr>
          <a:xfrm>
            <a:off x="5803226" y="10"/>
            <a:ext cx="2666404" cy="5143490"/>
          </a:xfrm>
          <a:prstGeom prst="rect">
            <a:avLst/>
          </a:prstGeom>
        </p:spPr>
      </p:pic>
      <p:sp>
        <p:nvSpPr>
          <p:cNvPr id="79" name="Rectangle 78">
            <a:extLst>
              <a:ext uri="{FF2B5EF4-FFF2-40B4-BE49-F238E27FC236}">
                <a16:creationId xmlns:a16="http://schemas.microsoft.com/office/drawing/2014/main" id="{C413D172-8B6A-47F5-9813-DE455773F3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7"/>
        <p:cNvGrpSpPr/>
        <p:nvPr/>
      </p:nvGrpSpPr>
      <p:grpSpPr>
        <a:xfrm>
          <a:off x="0" y="0"/>
          <a:ext cx="0" cy="0"/>
          <a:chOff x="0" y="0"/>
          <a:chExt cx="0" cy="0"/>
        </a:xfrm>
      </p:grpSpPr>
      <p:sp>
        <p:nvSpPr>
          <p:cNvPr id="165" name="Rectangle 159">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62" name="Group 161">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3998" cy="3200399"/>
            <a:chOff x="7467600" y="0"/>
            <a:chExt cx="4724400" cy="6858000"/>
          </a:xfrm>
        </p:grpSpPr>
        <p:sp>
          <p:nvSpPr>
            <p:cNvPr id="163" name="Rectangle 162">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66" name="Freeform: Shape 165">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32004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68" name="Rectangle 167">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2900" y="342900"/>
            <a:ext cx="8458200" cy="4457699"/>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8" name="Google Shape;78;p17"/>
          <p:cNvSpPr txBox="1">
            <a:spLocks noGrp="1"/>
          </p:cNvSpPr>
          <p:nvPr>
            <p:ph type="title"/>
          </p:nvPr>
        </p:nvSpPr>
        <p:spPr>
          <a:xfrm>
            <a:off x="857250" y="742949"/>
            <a:ext cx="7429500" cy="514350"/>
          </a:xfrm>
          <a:prstGeom prst="rect">
            <a:avLst/>
          </a:prstGeom>
        </p:spPr>
        <p:txBody>
          <a:bodyPr spcFirstLastPara="1" vert="horz" lIns="91440" tIns="45720" rIns="91440" bIns="45720" rtlCol="0" anchor="t" anchorCtr="0">
            <a:normAutofit/>
          </a:bodyPr>
          <a:lstStyle/>
          <a:p>
            <a:pPr marL="0" lvl="0" indent="0" defTabSz="914400">
              <a:spcBef>
                <a:spcPct val="0"/>
              </a:spcBef>
              <a:spcAft>
                <a:spcPts val="0"/>
              </a:spcAft>
            </a:pPr>
            <a:r>
              <a:rPr lang="en-US" sz="3000" kern="1200">
                <a:solidFill>
                  <a:schemeClr val="tx1"/>
                </a:solidFill>
                <a:latin typeface="+mj-lt"/>
                <a:ea typeface="+mj-ea"/>
                <a:cs typeface="+mj-cs"/>
                <a:sym typeface="Times New Roman"/>
              </a:rPr>
              <a:t>           Proposed Methodology</a:t>
            </a:r>
          </a:p>
        </p:txBody>
      </p:sp>
      <p:graphicFrame>
        <p:nvGraphicFramePr>
          <p:cNvPr id="136" name="Google Shape;79;p17">
            <a:extLst>
              <a:ext uri="{FF2B5EF4-FFF2-40B4-BE49-F238E27FC236}">
                <a16:creationId xmlns:a16="http://schemas.microsoft.com/office/drawing/2014/main" id="{37797B78-27C5-2C8C-BF7C-63EDB2243C62}"/>
              </a:ext>
            </a:extLst>
          </p:cNvPr>
          <p:cNvGraphicFramePr/>
          <p:nvPr>
            <p:extLst>
              <p:ext uri="{D42A27DB-BD31-4B8C-83A1-F6EECF244321}">
                <p14:modId xmlns:p14="http://schemas.microsoft.com/office/powerpoint/2010/main" val="2706868895"/>
              </p:ext>
            </p:extLst>
          </p:nvPr>
        </p:nvGraphicFramePr>
        <p:xfrm>
          <a:off x="514350" y="1602921"/>
          <a:ext cx="8115300" cy="28003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500" dirty="0">
                <a:latin typeface="Times New Roman"/>
                <a:ea typeface="Times New Roman"/>
                <a:cs typeface="Times New Roman"/>
                <a:sym typeface="Times New Roman"/>
              </a:rPr>
              <a:t>VGG-19</a:t>
            </a:r>
            <a:endParaRPr sz="2500" dirty="0">
              <a:latin typeface="Times New Roman"/>
              <a:ea typeface="Times New Roman"/>
              <a:cs typeface="Times New Roman"/>
              <a:sym typeface="Times New Roman"/>
            </a:endParaRPr>
          </a:p>
        </p:txBody>
      </p:sp>
      <p:sp>
        <p:nvSpPr>
          <p:cNvPr id="85" name="Google Shape;85;p18"/>
          <p:cNvSpPr txBox="1">
            <a:spLocks noGrp="1"/>
          </p:cNvSpPr>
          <p:nvPr>
            <p:ph type="body" idx="1"/>
          </p:nvPr>
        </p:nvSpPr>
        <p:spPr>
          <a:xfrm>
            <a:off x="311700" y="1225225"/>
            <a:ext cx="3450900" cy="1347000"/>
          </a:xfrm>
          <a:prstGeom prst="rect">
            <a:avLst/>
          </a:prstGeom>
        </p:spPr>
        <p:txBody>
          <a:bodyPr spcFirstLastPara="1" wrap="square" lIns="91425" tIns="91425" rIns="91425" bIns="91425" anchor="t" anchorCtr="0">
            <a:normAutofit fontScale="70000" lnSpcReduction="20000"/>
          </a:bodyPr>
          <a:lstStyle/>
          <a:p>
            <a:pPr marL="0" lvl="0" indent="0" algn="just" rtl="0">
              <a:lnSpc>
                <a:spcPct val="120000"/>
              </a:lnSpc>
              <a:spcBef>
                <a:spcPts val="0"/>
              </a:spcBef>
              <a:spcAft>
                <a:spcPts val="1200"/>
              </a:spcAft>
              <a:buNone/>
            </a:pPr>
            <a:r>
              <a:rPr lang="en-US" sz="1600" dirty="0">
                <a:latin typeface="Times New Roman"/>
                <a:ea typeface="Times New Roman"/>
                <a:cs typeface="Times New Roman"/>
                <a:sym typeface="Times New Roman"/>
              </a:rPr>
              <a:t>Out of all the networks, VGG19 gave us the best performance metrics. It is one of the most widely used network for image related tasks. It is designed in such a way that it helps processing the image faster. It was trained on the google ImageNet Database.</a:t>
            </a:r>
            <a:endParaRPr sz="1600" dirty="0">
              <a:latin typeface="Times New Roman"/>
              <a:ea typeface="Times New Roman"/>
              <a:cs typeface="Times New Roman"/>
              <a:sym typeface="Times New Roman"/>
            </a:endParaRPr>
          </a:p>
        </p:txBody>
      </p:sp>
      <p:pic>
        <p:nvPicPr>
          <p:cNvPr id="86" name="Google Shape;86;p18"/>
          <p:cNvPicPr preferRelativeResize="0"/>
          <p:nvPr/>
        </p:nvPicPr>
        <p:blipFill>
          <a:blip r:embed="rId3">
            <a:alphaModFix/>
          </a:blip>
          <a:stretch>
            <a:fillRect/>
          </a:stretch>
        </p:blipFill>
        <p:spPr>
          <a:xfrm>
            <a:off x="3762500" y="315920"/>
            <a:ext cx="5069801" cy="2256425"/>
          </a:xfrm>
          <a:prstGeom prst="rect">
            <a:avLst/>
          </a:prstGeom>
          <a:noFill/>
          <a:ln>
            <a:noFill/>
          </a:ln>
        </p:spPr>
      </p:pic>
      <p:graphicFrame>
        <p:nvGraphicFramePr>
          <p:cNvPr id="91" name="Google Shape;87;p18">
            <a:extLst>
              <a:ext uri="{FF2B5EF4-FFF2-40B4-BE49-F238E27FC236}">
                <a16:creationId xmlns:a16="http://schemas.microsoft.com/office/drawing/2014/main" id="{49031964-1949-8E01-6396-3310AF740F4B}"/>
              </a:ext>
            </a:extLst>
          </p:cNvPr>
          <p:cNvGraphicFramePr/>
          <p:nvPr>
            <p:extLst>
              <p:ext uri="{D42A27DB-BD31-4B8C-83A1-F6EECF244321}">
                <p14:modId xmlns:p14="http://schemas.microsoft.com/office/powerpoint/2010/main" val="104051753"/>
              </p:ext>
            </p:extLst>
          </p:nvPr>
        </p:nvGraphicFramePr>
        <p:xfrm>
          <a:off x="452674" y="2571750"/>
          <a:ext cx="8521700" cy="23812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1"/>
        <p:cNvGrpSpPr/>
        <p:nvPr/>
      </p:nvGrpSpPr>
      <p:grpSpPr>
        <a:xfrm>
          <a:off x="0" y="0"/>
          <a:ext cx="0" cy="0"/>
          <a:chOff x="0" y="0"/>
          <a:chExt cx="0" cy="0"/>
        </a:xfrm>
      </p:grpSpPr>
      <p:sp useBgFill="1">
        <p:nvSpPr>
          <p:cNvPr id="119" name="Rectangle 118">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Google Shape;92;p19"/>
          <p:cNvSpPr txBox="1">
            <a:spLocks noGrp="1"/>
          </p:cNvSpPr>
          <p:nvPr>
            <p:ph type="title"/>
          </p:nvPr>
        </p:nvSpPr>
        <p:spPr>
          <a:xfrm>
            <a:off x="628650" y="273843"/>
            <a:ext cx="4168866" cy="994173"/>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4400" kern="1200">
                <a:solidFill>
                  <a:schemeClr val="tx1"/>
                </a:solidFill>
                <a:latin typeface="+mj-lt"/>
                <a:ea typeface="+mj-ea"/>
                <a:cs typeface="+mj-cs"/>
              </a:rPr>
              <a:t>Methodology</a:t>
            </a:r>
          </a:p>
        </p:txBody>
      </p:sp>
      <p:sp>
        <p:nvSpPr>
          <p:cNvPr id="121" name="Freeform: Shape 120">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6521" y="0"/>
            <a:ext cx="851299" cy="35849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3" name="Google Shape;93;p19"/>
          <p:cNvSpPr txBox="1">
            <a:spLocks noGrp="1"/>
          </p:cNvSpPr>
          <p:nvPr>
            <p:ph type="body" idx="1"/>
          </p:nvPr>
        </p:nvSpPr>
        <p:spPr>
          <a:xfrm>
            <a:off x="628650" y="1369218"/>
            <a:ext cx="4168866" cy="3263504"/>
          </a:xfrm>
          <a:prstGeom prst="rect">
            <a:avLst/>
          </a:prstGeom>
        </p:spPr>
        <p:txBody>
          <a:bodyPr spcFirstLastPara="1" vert="horz" lIns="91440" tIns="45720" rIns="91440" bIns="45720" rtlCol="0" anchorCtr="0">
            <a:normAutofit fontScale="92500" lnSpcReduction="20000"/>
          </a:bodyPr>
          <a:lstStyle/>
          <a:p>
            <a:pPr marL="0" lvl="0" indent="-228600" algn="just" defTabSz="914400">
              <a:spcBef>
                <a:spcPts val="1200"/>
              </a:spcBef>
              <a:spcAft>
                <a:spcPts val="0"/>
              </a:spcAft>
              <a:buFont typeface="Arial" panose="020B0604020202020204" pitchFamily="34" charset="0"/>
              <a:buChar char="•"/>
            </a:pPr>
            <a:r>
              <a:rPr lang="en-US" sz="1300" dirty="0">
                <a:highlight>
                  <a:schemeClr val="lt1"/>
                </a:highlight>
                <a:sym typeface="Times New Roman"/>
              </a:rPr>
              <a:t>Neural style transfer is a technique for transferring a certain look from one picture to another while preserving the original image information. </a:t>
            </a:r>
          </a:p>
          <a:p>
            <a:pPr marL="0" lvl="0" indent="-228600" algn="just" defTabSz="914400">
              <a:spcBef>
                <a:spcPts val="1200"/>
              </a:spcBef>
              <a:spcAft>
                <a:spcPts val="0"/>
              </a:spcAft>
              <a:buFont typeface="Arial" panose="020B0604020202020204" pitchFamily="34" charset="0"/>
              <a:buChar char="•"/>
            </a:pPr>
            <a:r>
              <a:rPr lang="en-US" sz="1300" dirty="0">
                <a:highlight>
                  <a:schemeClr val="lt1"/>
                </a:highlight>
                <a:sym typeface="Times New Roman"/>
              </a:rPr>
              <a:t>The only modification is the way the image is styled to give it a more artistic feel. The layout or drawing is depicted in the content image, and the colors or painting used to represent the style are used. </a:t>
            </a:r>
          </a:p>
          <a:p>
            <a:pPr marL="0" lvl="0" indent="-228600" algn="just" defTabSz="914400">
              <a:spcBef>
                <a:spcPts val="1200"/>
              </a:spcBef>
              <a:spcAft>
                <a:spcPts val="0"/>
              </a:spcAft>
              <a:buFont typeface="Arial" panose="020B0604020202020204" pitchFamily="34" charset="0"/>
              <a:buChar char="•"/>
            </a:pPr>
            <a:r>
              <a:rPr lang="en-US" sz="1300" dirty="0">
                <a:highlight>
                  <a:schemeClr val="lt1"/>
                </a:highlight>
                <a:sym typeface="Times New Roman"/>
              </a:rPr>
              <a:t>It is a computer vision application involving CNN model and image processing methods. Let's now examine how NST functions. </a:t>
            </a:r>
          </a:p>
          <a:p>
            <a:pPr marL="0" lvl="0" indent="-228600" algn="just" defTabSz="914400">
              <a:spcBef>
                <a:spcPts val="1200"/>
              </a:spcBef>
              <a:spcAft>
                <a:spcPts val="0"/>
              </a:spcAft>
              <a:buFont typeface="Arial" panose="020B0604020202020204" pitchFamily="34" charset="0"/>
              <a:buChar char="•"/>
            </a:pPr>
            <a:r>
              <a:rPr lang="en-US" sz="1300" b="0" i="0" u="none" strike="noStrike" dirty="0">
                <a:solidFill>
                  <a:srgbClr val="000000"/>
                </a:solidFill>
                <a:effectLst/>
              </a:rPr>
              <a:t>For style transfer to work, neurons must be activated in a specific way, resulting in an output image and content image that are particularly similar in terms of content, while the design image and the output values image should be similar in terms of texture and capture the same ultimately present in the feature map. In a single loss formula, these two goals are merged, and we may choose how much we value both style reconstruction and content reconstruction.</a:t>
            </a:r>
            <a:endParaRPr lang="en-US" sz="1300" dirty="0">
              <a:highlight>
                <a:schemeClr val="lt1"/>
              </a:highlight>
            </a:endParaRPr>
          </a:p>
          <a:p>
            <a:pPr marL="0" lvl="0" indent="-228600" defTabSz="914400">
              <a:spcBef>
                <a:spcPts val="1200"/>
              </a:spcBef>
              <a:spcAft>
                <a:spcPts val="1200"/>
              </a:spcAft>
              <a:buFont typeface="Arial" panose="020B0604020202020204" pitchFamily="34" charset="0"/>
              <a:buChar char="•"/>
            </a:pPr>
            <a:endParaRPr lang="en-US" sz="1000" dirty="0">
              <a:sym typeface="Times New Roman"/>
            </a:endParaRPr>
          </a:p>
        </p:txBody>
      </p:sp>
      <p:sp>
        <p:nvSpPr>
          <p:cNvPr id="123" name="Oval 122">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5982" y="1968359"/>
            <a:ext cx="609320" cy="609320"/>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Block Arc 124">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84313" y="913898"/>
            <a:ext cx="1790700" cy="17907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7" name="Freeform: Shape 126">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5982" y="0"/>
            <a:ext cx="1736438" cy="1163244"/>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29" name="Straight Connector 128">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93478" y="998679"/>
            <a:ext cx="0" cy="1198281"/>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31" name="Freeform: Shape 130">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54162" y="3084060"/>
            <a:ext cx="889838" cy="1328738"/>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33" name="Arc 132">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4565205" y="3108841"/>
            <a:ext cx="3062574" cy="3062575"/>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5" name="Freeform: Shape 134">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5982" y="3722002"/>
            <a:ext cx="1982514" cy="1421498"/>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7"/>
        <p:cNvGrpSpPr/>
        <p:nvPr/>
      </p:nvGrpSpPr>
      <p:grpSpPr>
        <a:xfrm>
          <a:off x="0" y="0"/>
          <a:ext cx="0" cy="0"/>
          <a:chOff x="0" y="0"/>
          <a:chExt cx="0" cy="0"/>
        </a:xfrm>
      </p:grpSpPr>
      <p:sp>
        <p:nvSpPr>
          <p:cNvPr id="105" name="Rectangle 104">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07" name="Group 106">
            <a:extLst>
              <a:ext uri="{FF2B5EF4-FFF2-40B4-BE49-F238E27FC236}">
                <a16:creationId xmlns:a16="http://schemas.microsoft.com/office/drawing/2014/main" id="{514E1141-65DC-4F54-8399-7221AE6F83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572000" cy="5143500"/>
            <a:chOff x="7467600" y="0"/>
            <a:chExt cx="4724400" cy="6858000"/>
          </a:xfrm>
        </p:grpSpPr>
        <p:sp>
          <p:nvSpPr>
            <p:cNvPr id="108" name="Rectangle 107">
              <a:extLst>
                <a:ext uri="{FF2B5EF4-FFF2-40B4-BE49-F238E27FC236}">
                  <a16:creationId xmlns:a16="http://schemas.microsoft.com/office/drawing/2014/main" id="{DD75B897-7127-4AAC-A078-70739204B5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BDCFF188-DB07-46AA-A2B3-71E936EAB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11" name="Freeform: Shape 110">
            <a:extLst>
              <a:ext uri="{FF2B5EF4-FFF2-40B4-BE49-F238E27FC236}">
                <a16:creationId xmlns:a16="http://schemas.microsoft.com/office/drawing/2014/main" id="{215A9370-15D3-4C30-8BA1-2059A74C99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27275" cy="5143500"/>
          </a:xfrm>
          <a:custGeom>
            <a:avLst/>
            <a:gdLst>
              <a:gd name="connsiteX0" fmla="*/ 369702 w 7467600"/>
              <a:gd name="connsiteY0" fmla="*/ 6712169 h 6858000"/>
              <a:gd name="connsiteX1" fmla="*/ 366575 w 7467600"/>
              <a:gd name="connsiteY1" fmla="*/ 6715556 h 6858000"/>
              <a:gd name="connsiteX2" fmla="*/ 371637 w 7467600"/>
              <a:gd name="connsiteY2" fmla="*/ 6713954 h 6858000"/>
              <a:gd name="connsiteX3" fmla="*/ 7090188 w 7467600"/>
              <a:gd name="connsiteY3" fmla="*/ 6584365 h 6858000"/>
              <a:gd name="connsiteX4" fmla="*/ 7440138 w 7467600"/>
              <a:gd name="connsiteY4" fmla="*/ 6622648 h 6858000"/>
              <a:gd name="connsiteX5" fmla="*/ 7467600 w 7467600"/>
              <a:gd name="connsiteY5" fmla="*/ 6628217 h 6858000"/>
              <a:gd name="connsiteX6" fmla="*/ 7467600 w 7467600"/>
              <a:gd name="connsiteY6" fmla="*/ 6668575 h 6858000"/>
              <a:gd name="connsiteX7" fmla="*/ 7392322 w 7467600"/>
              <a:gd name="connsiteY7" fmla="*/ 6658238 h 6858000"/>
              <a:gd name="connsiteX8" fmla="*/ 7467600 w 7467600"/>
              <a:gd name="connsiteY8" fmla="*/ 6683873 h 6858000"/>
              <a:gd name="connsiteX9" fmla="*/ 7467600 w 7467600"/>
              <a:gd name="connsiteY9" fmla="*/ 6714215 h 6858000"/>
              <a:gd name="connsiteX10" fmla="*/ 7447383 w 7467600"/>
              <a:gd name="connsiteY10" fmla="*/ 6707202 h 6858000"/>
              <a:gd name="connsiteX11" fmla="*/ 7289862 w 7467600"/>
              <a:gd name="connsiteY11" fmla="*/ 6659827 h 6858000"/>
              <a:gd name="connsiteX12" fmla="*/ 7434024 w 7467600"/>
              <a:gd name="connsiteY12" fmla="*/ 6722130 h 6858000"/>
              <a:gd name="connsiteX13" fmla="*/ 7467600 w 7467600"/>
              <a:gd name="connsiteY13" fmla="*/ 6736157 h 6858000"/>
              <a:gd name="connsiteX14" fmla="*/ 7467600 w 7467600"/>
              <a:gd name="connsiteY14" fmla="*/ 6767913 h 6858000"/>
              <a:gd name="connsiteX15" fmla="*/ 7271814 w 7467600"/>
              <a:gd name="connsiteY15" fmla="*/ 6684601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7090188 w 7467600"/>
              <a:gd name="connsiteY21" fmla="*/ 6584365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61797 w 7467600"/>
              <a:gd name="connsiteY74" fmla="*/ 5419899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126431 w 7467600"/>
              <a:gd name="connsiteY88" fmla="*/ 5737872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6861797 w 7467600"/>
              <a:gd name="connsiteY101" fmla="*/ 5419899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7133363 w 7467600"/>
              <a:gd name="connsiteY125" fmla="*/ 5050246 h 6858000"/>
              <a:gd name="connsiteX126" fmla="*/ 7450656 w 7467600"/>
              <a:gd name="connsiteY126" fmla="*/ 5134750 h 6858000"/>
              <a:gd name="connsiteX127" fmla="*/ 7467600 w 7467600"/>
              <a:gd name="connsiteY127" fmla="*/ 5142496 h 6858000"/>
              <a:gd name="connsiteX128" fmla="*/ 7467600 w 7467600"/>
              <a:gd name="connsiteY128" fmla="*/ 5158623 h 6858000"/>
              <a:gd name="connsiteX129" fmla="*/ 7427076 w 7467600"/>
              <a:gd name="connsiteY129" fmla="*/ 5142684 h 6858000"/>
              <a:gd name="connsiteX130" fmla="*/ 7467600 w 7467600"/>
              <a:gd name="connsiteY130" fmla="*/ 5164774 h 6858000"/>
              <a:gd name="connsiteX131" fmla="*/ 7467600 w 7467600"/>
              <a:gd name="connsiteY131" fmla="*/ 5199146 h 6858000"/>
              <a:gd name="connsiteX132" fmla="*/ 7391022 w 7467600"/>
              <a:gd name="connsiteY132" fmla="*/ 5158141 h 6858000"/>
              <a:gd name="connsiteX133" fmla="*/ 7312201 w 7467600"/>
              <a:gd name="connsiteY133" fmla="*/ 5128278 h 6858000"/>
              <a:gd name="connsiteX134" fmla="*/ 7343603 w 7467600"/>
              <a:gd name="connsiteY134" fmla="*/ 5149746 h 6858000"/>
              <a:gd name="connsiteX135" fmla="*/ 7467600 w 7467600"/>
              <a:gd name="connsiteY135" fmla="*/ 5241225 h 6858000"/>
              <a:gd name="connsiteX136" fmla="*/ 7467600 w 7467600"/>
              <a:gd name="connsiteY136" fmla="*/ 5277736 h 6858000"/>
              <a:gd name="connsiteX137" fmla="*/ 7327465 w 7467600"/>
              <a:gd name="connsiteY137" fmla="*/ 5174181 h 6858000"/>
              <a:gd name="connsiteX138" fmla="*/ 7244057 w 7467600"/>
              <a:gd name="connsiteY138" fmla="*/ 5124233 h 6858000"/>
              <a:gd name="connsiteX139" fmla="*/ 7353035 w 7467600"/>
              <a:gd name="connsiteY139" fmla="*/ 5197318 h 6858000"/>
              <a:gd name="connsiteX140" fmla="*/ 7467600 w 7467600"/>
              <a:gd name="connsiteY140" fmla="*/ 5297634 h 6858000"/>
              <a:gd name="connsiteX141" fmla="*/ 7467600 w 7467600"/>
              <a:gd name="connsiteY141" fmla="*/ 5361850 h 6858000"/>
              <a:gd name="connsiteX142" fmla="*/ 7368569 w 7467600"/>
              <a:gd name="connsiteY142" fmla="*/ 5270182 h 6858000"/>
              <a:gd name="connsiteX143" fmla="*/ 7131946 w 7467600"/>
              <a:gd name="connsiteY143" fmla="*/ 5075653 h 6858000"/>
              <a:gd name="connsiteX144" fmla="*/ 7133363 w 7467600"/>
              <a:gd name="connsiteY144" fmla="*/ 5050246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7467600 w 7467600"/>
              <a:gd name="connsiteY834" fmla="*/ 163142 h 6858000"/>
              <a:gd name="connsiteX835" fmla="*/ 7467600 w 7467600"/>
              <a:gd name="connsiteY835" fmla="*/ 789215 h 6858000"/>
              <a:gd name="connsiteX836" fmla="*/ 7451412 w 7467600"/>
              <a:gd name="connsiteY836" fmla="*/ 799572 h 6858000"/>
              <a:gd name="connsiteX837" fmla="*/ 7419999 w 7467600"/>
              <a:gd name="connsiteY837" fmla="*/ 774360 h 6858000"/>
              <a:gd name="connsiteX838" fmla="*/ 7429067 w 7467600"/>
              <a:gd name="connsiteY838" fmla="*/ 402737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29067 w 7467600"/>
              <a:gd name="connsiteY844" fmla="*/ 402737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7429067 w 7467600"/>
              <a:gd name="connsiteY848" fmla="*/ 402737 h 6858000"/>
              <a:gd name="connsiteX849" fmla="*/ 5905192 w 7467600"/>
              <a:gd name="connsiteY849" fmla="*/ 163079 h 6858000"/>
              <a:gd name="connsiteX850" fmla="*/ 5865655 w 7467600"/>
              <a:gd name="connsiteY850" fmla="*/ 171901 h 6858000"/>
              <a:gd name="connsiteX851" fmla="*/ 5259740 w 7467600"/>
              <a:gd name="connsiteY851" fmla="*/ 257013 h 6858000"/>
              <a:gd name="connsiteX852" fmla="*/ 5208466 w 7467600"/>
              <a:gd name="connsiteY852" fmla="*/ 257550 h 6858000"/>
              <a:gd name="connsiteX853" fmla="*/ 4980204 w 7467600"/>
              <a:gd name="connsiteY853" fmla="*/ 271903 h 6858000"/>
              <a:gd name="connsiteX854" fmla="*/ 5068068 w 7467600"/>
              <a:gd name="connsiteY854" fmla="*/ 282244 h 6858000"/>
              <a:gd name="connsiteX855" fmla="*/ 5153231 w 7467600"/>
              <a:gd name="connsiteY855" fmla="*/ 292240 h 6858000"/>
              <a:gd name="connsiteX856" fmla="*/ 5426491 w 7467600"/>
              <a:gd name="connsiteY856" fmla="*/ 281128 h 6858000"/>
              <a:gd name="connsiteX857" fmla="*/ 5731212 w 7467600"/>
              <a:gd name="connsiteY857" fmla="*/ 231951 h 6858000"/>
              <a:gd name="connsiteX858" fmla="*/ 5905192 w 7467600"/>
              <a:gd name="connsiteY858" fmla="*/ 163079 h 6858000"/>
              <a:gd name="connsiteX859" fmla="*/ 5944437 w 7467600"/>
              <a:gd name="connsiteY859" fmla="*/ 113829 h 6858000"/>
              <a:gd name="connsiteX860" fmla="*/ 5825032 w 7467600"/>
              <a:gd name="connsiteY860" fmla="*/ 146405 h 6858000"/>
              <a:gd name="connsiteX861" fmla="*/ 4955599 w 7467600"/>
              <a:gd name="connsiteY861" fmla="*/ 247008 h 6858000"/>
              <a:gd name="connsiteX862" fmla="*/ 5210104 w 7467600"/>
              <a:gd name="connsiteY862" fmla="*/ 228123 h 6858000"/>
              <a:gd name="connsiteX863" fmla="*/ 5261015 w 7467600"/>
              <a:gd name="connsiteY863" fmla="*/ 227087 h 6858000"/>
              <a:gd name="connsiteX864" fmla="*/ 5861181 w 7467600"/>
              <a:gd name="connsiteY864" fmla="*/ 143093 h 6858000"/>
              <a:gd name="connsiteX865" fmla="*/ 5961252 w 7467600"/>
              <a:gd name="connsiteY865" fmla="*/ 114820 h 6858000"/>
              <a:gd name="connsiteX866" fmla="*/ 5944437 w 7467600"/>
              <a:gd name="connsiteY866" fmla="*/ 113829 h 6858000"/>
              <a:gd name="connsiteX867" fmla="*/ 3882765 w 7467600"/>
              <a:gd name="connsiteY867" fmla="*/ 0 h 6858000"/>
              <a:gd name="connsiteX868" fmla="*/ 3995099 w 7467600"/>
              <a:gd name="connsiteY868" fmla="*/ 0 h 6858000"/>
              <a:gd name="connsiteX869" fmla="*/ 4163818 w 7467600"/>
              <a:gd name="connsiteY869" fmla="*/ 234104 h 6858000"/>
              <a:gd name="connsiteX870" fmla="*/ 4172099 w 7467600"/>
              <a:gd name="connsiteY870" fmla="*/ 234207 h 6858000"/>
              <a:gd name="connsiteX871" fmla="*/ 4784282 w 7467600"/>
              <a:gd name="connsiteY871" fmla="*/ 276561 h 6858000"/>
              <a:gd name="connsiteX872" fmla="*/ 4801687 w 7467600"/>
              <a:gd name="connsiteY872" fmla="*/ 267764 h 6858000"/>
              <a:gd name="connsiteX873" fmla="*/ 6082788 w 7467600"/>
              <a:gd name="connsiteY873" fmla="*/ 64119 h 6858000"/>
              <a:gd name="connsiteX874" fmla="*/ 6099442 w 7467600"/>
              <a:gd name="connsiteY874" fmla="*/ 82568 h 6858000"/>
              <a:gd name="connsiteX875" fmla="*/ 4804137 w 7467600"/>
              <a:gd name="connsiteY875" fmla="*/ 320931 h 6858000"/>
              <a:gd name="connsiteX876" fmla="*/ 4227047 w 7467600"/>
              <a:gd name="connsiteY876" fmla="*/ 313415 h 6858000"/>
              <a:gd name="connsiteX877" fmla="*/ 4346041 w 7467600"/>
              <a:gd name="connsiteY877" fmla="*/ 456086 h 6858000"/>
              <a:gd name="connsiteX878" fmla="*/ 4870967 w 7467600"/>
              <a:gd name="connsiteY878" fmla="*/ 963061 h 6858000"/>
              <a:gd name="connsiteX879" fmla="*/ 4889647 w 7467600"/>
              <a:gd name="connsiteY879" fmla="*/ 957147 h 6858000"/>
              <a:gd name="connsiteX880" fmla="*/ 5422504 w 7467600"/>
              <a:gd name="connsiteY880" fmla="*/ 805191 h 6858000"/>
              <a:gd name="connsiteX881" fmla="*/ 6087656 w 7467600"/>
              <a:gd name="connsiteY881" fmla="*/ 826703 h 6858000"/>
              <a:gd name="connsiteX882" fmla="*/ 6058717 w 7467600"/>
              <a:gd name="connsiteY882" fmla="*/ 865992 h 6858000"/>
              <a:gd name="connsiteX883" fmla="*/ 4974153 w 7467600"/>
              <a:gd name="connsiteY883" fmla="*/ 1045456 h 6858000"/>
              <a:gd name="connsiteX884" fmla="*/ 5627835 w 7467600"/>
              <a:gd name="connsiteY884" fmla="*/ 1472077 h 6858000"/>
              <a:gd name="connsiteX885" fmla="*/ 5629817 w 7467600"/>
              <a:gd name="connsiteY885" fmla="*/ 1471412 h 6858000"/>
              <a:gd name="connsiteX886" fmla="*/ 5634124 w 7467600"/>
              <a:gd name="connsiteY886" fmla="*/ 1470572 h 6858000"/>
              <a:gd name="connsiteX887" fmla="*/ 5755832 w 7467600"/>
              <a:gd name="connsiteY887" fmla="*/ 1383886 h 6858000"/>
              <a:gd name="connsiteX888" fmla="*/ 6014186 w 7467600"/>
              <a:gd name="connsiteY888" fmla="*/ 1279799 h 6858000"/>
              <a:gd name="connsiteX889" fmla="*/ 6901619 w 7467600"/>
              <a:gd name="connsiteY889" fmla="*/ 1047874 h 6858000"/>
              <a:gd name="connsiteX890" fmla="*/ 6931566 w 7467600"/>
              <a:gd name="connsiteY890" fmla="*/ 1062034 h 6858000"/>
              <a:gd name="connsiteX891" fmla="*/ 5790982 w 7467600"/>
              <a:gd name="connsiteY891" fmla="*/ 1561380 h 6858000"/>
              <a:gd name="connsiteX892" fmla="*/ 6188971 w 7467600"/>
              <a:gd name="connsiteY892" fmla="*/ 1755168 h 6858000"/>
              <a:gd name="connsiteX893" fmla="*/ 6202446 w 7467600"/>
              <a:gd name="connsiteY893" fmla="*/ 1752268 h 6858000"/>
              <a:gd name="connsiteX894" fmla="*/ 7179560 w 7467600"/>
              <a:gd name="connsiteY894" fmla="*/ 1467551 h 6858000"/>
              <a:gd name="connsiteX895" fmla="*/ 7158730 w 7467600"/>
              <a:gd name="connsiteY895" fmla="*/ 1507835 h 6858000"/>
              <a:gd name="connsiteX896" fmla="*/ 6326959 w 7467600"/>
              <a:gd name="connsiteY896" fmla="*/ 1817686 h 6858000"/>
              <a:gd name="connsiteX897" fmla="*/ 6537433 w 7467600"/>
              <a:gd name="connsiteY897" fmla="*/ 1907790 h 6858000"/>
              <a:gd name="connsiteX898" fmla="*/ 6550221 w 7467600"/>
              <a:gd name="connsiteY898" fmla="*/ 1910729 h 6858000"/>
              <a:gd name="connsiteX899" fmla="*/ 6964438 w 7467600"/>
              <a:gd name="connsiteY899" fmla="*/ 2209505 h 6858000"/>
              <a:gd name="connsiteX900" fmla="*/ 7367862 w 7467600"/>
              <a:gd name="connsiteY900" fmla="*/ 2806833 h 6858000"/>
              <a:gd name="connsiteX901" fmla="*/ 7364329 w 7467600"/>
              <a:gd name="connsiteY901" fmla="*/ 2826907 h 6858000"/>
              <a:gd name="connsiteX902" fmla="*/ 7290545 w 7467600"/>
              <a:gd name="connsiteY902" fmla="*/ 2850663 h 6858000"/>
              <a:gd name="connsiteX903" fmla="*/ 6472036 w 7467600"/>
              <a:gd name="connsiteY903" fmla="*/ 1959003 h 6858000"/>
              <a:gd name="connsiteX904" fmla="*/ 5792897 w 7467600"/>
              <a:gd name="connsiteY904" fmla="*/ 1647747 h 6858000"/>
              <a:gd name="connsiteX905" fmla="*/ 5842751 w 7467600"/>
              <a:gd name="connsiteY905" fmla="*/ 1816112 h 6858000"/>
              <a:gd name="connsiteX906" fmla="*/ 5847424 w 7467600"/>
              <a:gd name="connsiteY906" fmla="*/ 1815776 h 6858000"/>
              <a:gd name="connsiteX907" fmla="*/ 6399821 w 7467600"/>
              <a:gd name="connsiteY907" fmla="*/ 2344799 h 6858000"/>
              <a:gd name="connsiteX908" fmla="*/ 6323232 w 7467600"/>
              <a:gd name="connsiteY908" fmla="*/ 2389634 h 6858000"/>
              <a:gd name="connsiteX909" fmla="*/ 5942958 w 7467600"/>
              <a:gd name="connsiteY909" fmla="*/ 2077708 h 6858000"/>
              <a:gd name="connsiteX910" fmla="*/ 5921559 w 7467600"/>
              <a:gd name="connsiteY910" fmla="*/ 2378596 h 6858000"/>
              <a:gd name="connsiteX911" fmla="*/ 5817651 w 7467600"/>
              <a:gd name="connsiteY911" fmla="*/ 3023919 h 6858000"/>
              <a:gd name="connsiteX912" fmla="*/ 5729634 w 7467600"/>
              <a:gd name="connsiteY912" fmla="*/ 3051849 h 6858000"/>
              <a:gd name="connsiteX913" fmla="*/ 5611018 w 7467600"/>
              <a:gd name="connsiteY913" fmla="*/ 2316769 h 6858000"/>
              <a:gd name="connsiteX914" fmla="*/ 5687608 w 7467600"/>
              <a:gd name="connsiteY914" fmla="*/ 2039972 h 6858000"/>
              <a:gd name="connsiteX915" fmla="*/ 5657554 w 7467600"/>
              <a:gd name="connsiteY915" fmla="*/ 1576445 h 6858000"/>
              <a:gd name="connsiteX916" fmla="*/ 5150475 w 7467600"/>
              <a:gd name="connsiteY916" fmla="*/ 1274012 h 6858000"/>
              <a:gd name="connsiteX917" fmla="*/ 5349142 w 7467600"/>
              <a:gd name="connsiteY917" fmla="*/ 2204405 h 6858000"/>
              <a:gd name="connsiteX918" fmla="*/ 5262214 w 7467600"/>
              <a:gd name="connsiteY918" fmla="*/ 2233836 h 6858000"/>
              <a:gd name="connsiteX919" fmla="*/ 4981539 w 7467600"/>
              <a:gd name="connsiteY919" fmla="*/ 1542201 h 6858000"/>
              <a:gd name="connsiteX920" fmla="*/ 4958461 w 7467600"/>
              <a:gd name="connsiteY920" fmla="*/ 1136957 h 6858000"/>
              <a:gd name="connsiteX921" fmla="*/ 4655015 w 7467600"/>
              <a:gd name="connsiteY921" fmla="*/ 891426 h 6858000"/>
              <a:gd name="connsiteX922" fmla="*/ 4348002 w 7467600"/>
              <a:gd name="connsiteY922" fmla="*/ 2205895 h 6858000"/>
              <a:gd name="connsiteX923" fmla="*/ 4262250 w 7467600"/>
              <a:gd name="connsiteY923" fmla="*/ 2219972 h 6858000"/>
              <a:gd name="connsiteX924" fmla="*/ 4550611 w 7467600"/>
              <a:gd name="connsiteY924" fmla="*/ 817540 h 6858000"/>
              <a:gd name="connsiteX925" fmla="*/ 4564418 w 7467600"/>
              <a:gd name="connsiteY925" fmla="*/ 808293 h 6858000"/>
              <a:gd name="connsiteX926" fmla="*/ 4266388 w 7467600"/>
              <a:gd name="connsiteY926" fmla="*/ 500083 h 6858000"/>
              <a:gd name="connsiteX927" fmla="*/ 4032842 w 7467600"/>
              <a:gd name="connsiteY927" fmla="*/ 211809 h 6858000"/>
              <a:gd name="connsiteX928" fmla="*/ 3882765 w 7467600"/>
              <a:gd name="connsiteY928" fmla="*/ 0 h 6858000"/>
              <a:gd name="connsiteX929" fmla="*/ 3721337 w 7467600"/>
              <a:gd name="connsiteY929" fmla="*/ 0 h 6858000"/>
              <a:gd name="connsiteX930" fmla="*/ 3797544 w 7467600"/>
              <a:gd name="connsiteY930" fmla="*/ 0 h 6858000"/>
              <a:gd name="connsiteX931" fmla="*/ 3775734 w 7467600"/>
              <a:gd name="connsiteY931" fmla="*/ 95131 h 6858000"/>
              <a:gd name="connsiteX932" fmla="*/ 3724807 w 7467600"/>
              <a:gd name="connsiteY932" fmla="*/ 272257 h 6858000"/>
              <a:gd name="connsiteX933" fmla="*/ 3726844 w 7467600"/>
              <a:gd name="connsiteY933" fmla="*/ 282988 h 6858000"/>
              <a:gd name="connsiteX934" fmla="*/ 3742664 w 7467600"/>
              <a:gd name="connsiteY934" fmla="*/ 279918 h 6858000"/>
              <a:gd name="connsiteX935" fmla="*/ 4103910 w 7467600"/>
              <a:gd name="connsiteY935" fmla="*/ 1161917 h 6858000"/>
              <a:gd name="connsiteX936" fmla="*/ 4020269 w 7467600"/>
              <a:gd name="connsiteY936" fmla="*/ 1200406 h 6858000"/>
              <a:gd name="connsiteX937" fmla="*/ 3674882 w 7467600"/>
              <a:gd name="connsiteY937" fmla="*/ 488524 h 6858000"/>
              <a:gd name="connsiteX938" fmla="*/ 3132682 w 7467600"/>
              <a:gd name="connsiteY938" fmla="*/ 1072284 h 6858000"/>
              <a:gd name="connsiteX939" fmla="*/ 2716346 w 7467600"/>
              <a:gd name="connsiteY939" fmla="*/ 1276376 h 6858000"/>
              <a:gd name="connsiteX940" fmla="*/ 2716772 w 7467600"/>
              <a:gd name="connsiteY940" fmla="*/ 1255462 h 6858000"/>
              <a:gd name="connsiteX941" fmla="*/ 3471096 w 7467600"/>
              <a:gd name="connsiteY941" fmla="*/ 437072 h 6858000"/>
              <a:gd name="connsiteX942" fmla="*/ 3639057 w 7467600"/>
              <a:gd name="connsiteY942" fmla="*/ 286334 h 6858000"/>
              <a:gd name="connsiteX943" fmla="*/ 3640309 w 7467600"/>
              <a:gd name="connsiteY943" fmla="*/ 284664 h 6858000"/>
              <a:gd name="connsiteX944" fmla="*/ 3646022 w 7467600"/>
              <a:gd name="connsiteY944" fmla="*/ 276711 h 6858000"/>
              <a:gd name="connsiteX945" fmla="*/ 3707943 w 7467600"/>
              <a:gd name="connsiteY945" fmla="*/ 65958 h 6858000"/>
              <a:gd name="connsiteX946" fmla="*/ 3721337 w 7467600"/>
              <a:gd name="connsiteY946" fmla="*/ 0 h 6858000"/>
              <a:gd name="connsiteX947" fmla="*/ 2867960 w 7467600"/>
              <a:gd name="connsiteY947" fmla="*/ 0 h 6858000"/>
              <a:gd name="connsiteX948" fmla="*/ 2926351 w 7467600"/>
              <a:gd name="connsiteY948" fmla="*/ 0 h 6858000"/>
              <a:gd name="connsiteX949" fmla="*/ 2902823 w 7467600"/>
              <a:gd name="connsiteY949" fmla="*/ 262929 h 6858000"/>
              <a:gd name="connsiteX950" fmla="*/ 2940663 w 7467600"/>
              <a:gd name="connsiteY950" fmla="*/ 140884 h 6858000"/>
              <a:gd name="connsiteX951" fmla="*/ 2947039 w 7467600"/>
              <a:gd name="connsiteY951" fmla="*/ 122524 h 6858000"/>
              <a:gd name="connsiteX952" fmla="*/ 2984316 w 7467600"/>
              <a:gd name="connsiteY952" fmla="*/ 0 h 6858000"/>
              <a:gd name="connsiteX953" fmla="*/ 3016114 w 7467600"/>
              <a:gd name="connsiteY953" fmla="*/ 0 h 6858000"/>
              <a:gd name="connsiteX954" fmla="*/ 2979949 w 7467600"/>
              <a:gd name="connsiteY954" fmla="*/ 119274 h 6858000"/>
              <a:gd name="connsiteX955" fmla="*/ 3023879 w 7467600"/>
              <a:gd name="connsiteY955" fmla="*/ 0 h 6858000"/>
              <a:gd name="connsiteX956" fmla="*/ 3105400 w 7467600"/>
              <a:gd name="connsiteY956" fmla="*/ 0 h 6858000"/>
              <a:gd name="connsiteX957" fmla="*/ 3094669 w 7467600"/>
              <a:gd name="connsiteY957" fmla="*/ 30308 h 6858000"/>
              <a:gd name="connsiteX958" fmla="*/ 2901945 w 7467600"/>
              <a:gd name="connsiteY958" fmla="*/ 466538 h 6858000"/>
              <a:gd name="connsiteX959" fmla="*/ 2815209 w 7467600"/>
              <a:gd name="connsiteY959" fmla="*/ 497361 h 6858000"/>
              <a:gd name="connsiteX960" fmla="*/ 2844845 w 7467600"/>
              <a:gd name="connsiteY960" fmla="*/ 127638 h 6858000"/>
              <a:gd name="connsiteX961" fmla="*/ 2867960 w 7467600"/>
              <a:gd name="connsiteY961" fmla="*/ 0 h 6858000"/>
              <a:gd name="connsiteX962" fmla="*/ 1057230 w 7467600"/>
              <a:gd name="connsiteY962" fmla="*/ 0 h 6858000"/>
              <a:gd name="connsiteX963" fmla="*/ 1111003 w 7467600"/>
              <a:gd name="connsiteY963" fmla="*/ 0 h 6858000"/>
              <a:gd name="connsiteX964" fmla="*/ 1125553 w 7467600"/>
              <a:gd name="connsiteY964" fmla="*/ 52588 h 6858000"/>
              <a:gd name="connsiteX965" fmla="*/ 1304276 w 7467600"/>
              <a:gd name="connsiteY965" fmla="*/ 476275 h 6858000"/>
              <a:gd name="connsiteX966" fmla="*/ 1492066 w 7467600"/>
              <a:gd name="connsiteY966" fmla="*/ 886333 h 6858000"/>
              <a:gd name="connsiteX967" fmla="*/ 1423698 w 7467600"/>
              <a:gd name="connsiteY967" fmla="*/ 710817 h 6858000"/>
              <a:gd name="connsiteX968" fmla="*/ 1357609 w 7467600"/>
              <a:gd name="connsiteY968" fmla="*/ 532892 h 6858000"/>
              <a:gd name="connsiteX969" fmla="*/ 1309550 w 7467600"/>
              <a:gd name="connsiteY969" fmla="*/ 374031 h 6858000"/>
              <a:gd name="connsiteX970" fmla="*/ 1193673 w 7467600"/>
              <a:gd name="connsiteY970" fmla="*/ 49533 h 6858000"/>
              <a:gd name="connsiteX971" fmla="*/ 1164391 w 7467600"/>
              <a:gd name="connsiteY971" fmla="*/ 0 h 6858000"/>
              <a:gd name="connsiteX972" fmla="*/ 1200666 w 7467600"/>
              <a:gd name="connsiteY972" fmla="*/ 0 h 6858000"/>
              <a:gd name="connsiteX973" fmla="*/ 1223408 w 7467600"/>
              <a:gd name="connsiteY973" fmla="*/ 38996 h 6858000"/>
              <a:gd name="connsiteX974" fmla="*/ 1339635 w 7467600"/>
              <a:gd name="connsiteY974" fmla="*/ 365517 h 6858000"/>
              <a:gd name="connsiteX975" fmla="*/ 1387469 w 7467600"/>
              <a:gd name="connsiteY975" fmla="*/ 523079 h 6858000"/>
              <a:gd name="connsiteX976" fmla="*/ 1452685 w 7467600"/>
              <a:gd name="connsiteY976" fmla="*/ 699806 h 6858000"/>
              <a:gd name="connsiteX977" fmla="*/ 1492092 w 7467600"/>
              <a:gd name="connsiteY977" fmla="*/ 800424 h 6858000"/>
              <a:gd name="connsiteX978" fmla="*/ 1455302 w 7467600"/>
              <a:gd name="connsiteY978" fmla="*/ 632913 h 6858000"/>
              <a:gd name="connsiteX979" fmla="*/ 1222336 w 7467600"/>
              <a:gd name="connsiteY979" fmla="*/ 9480 h 6858000"/>
              <a:gd name="connsiteX980" fmla="*/ 1214634 w 7467600"/>
              <a:gd name="connsiteY980" fmla="*/ 0 h 6858000"/>
              <a:gd name="connsiteX981" fmla="*/ 1289827 w 7467600"/>
              <a:gd name="connsiteY981" fmla="*/ 0 h 6858000"/>
              <a:gd name="connsiteX982" fmla="*/ 1321076 w 7467600"/>
              <a:gd name="connsiteY982" fmla="*/ 59722 h 6858000"/>
              <a:gd name="connsiteX983" fmla="*/ 1512579 w 7467600"/>
              <a:gd name="connsiteY983" fmla="*/ 626441 h 6858000"/>
              <a:gd name="connsiteX984" fmla="*/ 1506076 w 7467600"/>
              <a:gd name="connsiteY984" fmla="*/ 1089289 h 6858000"/>
              <a:gd name="connsiteX985" fmla="*/ 1486346 w 7467600"/>
              <a:gd name="connsiteY985" fmla="*/ 1079919 h 6858000"/>
              <a:gd name="connsiteX986" fmla="*/ 1070511 w 7467600"/>
              <a:gd name="connsiteY986" fmla="*/ 48609 h 6858000"/>
              <a:gd name="connsiteX987" fmla="*/ 1057230 w 7467600"/>
              <a:gd name="connsiteY987" fmla="*/ 0 h 6858000"/>
              <a:gd name="connsiteX988" fmla="*/ 43151 w 7467600"/>
              <a:gd name="connsiteY988" fmla="*/ 0 h 6858000"/>
              <a:gd name="connsiteX989" fmla="*/ 95283 w 7467600"/>
              <a:gd name="connsiteY989" fmla="*/ 0 h 6858000"/>
              <a:gd name="connsiteX990" fmla="*/ 300708 w 7467600"/>
              <a:gd name="connsiteY990" fmla="*/ 154571 h 6858000"/>
              <a:gd name="connsiteX991" fmla="*/ 530414 w 7467600"/>
              <a:gd name="connsiteY991" fmla="*/ 354673 h 6858000"/>
              <a:gd name="connsiteX992" fmla="*/ 333785 w 7467600"/>
              <a:gd name="connsiteY992" fmla="*/ 161564 h 6858000"/>
              <a:gd name="connsiteX993" fmla="*/ 147005 w 7467600"/>
              <a:gd name="connsiteY993" fmla="*/ 0 h 6858000"/>
              <a:gd name="connsiteX994" fmla="*/ 272509 w 7467600"/>
              <a:gd name="connsiteY994" fmla="*/ 0 h 6858000"/>
              <a:gd name="connsiteX995" fmla="*/ 326276 w 7467600"/>
              <a:gd name="connsiteY995" fmla="*/ 45847 h 6858000"/>
              <a:gd name="connsiteX996" fmla="*/ 823759 w 7467600"/>
              <a:gd name="connsiteY996" fmla="*/ 574145 h 6858000"/>
              <a:gd name="connsiteX997" fmla="*/ 811254 w 7467600"/>
              <a:gd name="connsiteY997" fmla="*/ 665546 h 6858000"/>
              <a:gd name="connsiteX998" fmla="*/ 154042 w 7467600"/>
              <a:gd name="connsiteY998" fmla="*/ 261522 h 6858000"/>
              <a:gd name="connsiteX999" fmla="*/ 13550 w 7467600"/>
              <a:gd name="connsiteY999" fmla="*/ 158423 h 6858000"/>
              <a:gd name="connsiteX1000" fmla="*/ 0 w 7467600"/>
              <a:gd name="connsiteY1000" fmla="*/ 146618 h 6858000"/>
              <a:gd name="connsiteX1001" fmla="*/ 0 w 7467600"/>
              <a:gd name="connsiteY1001" fmla="*/ 59161 h 6858000"/>
              <a:gd name="connsiteX1002" fmla="*/ 45427 w 7467600"/>
              <a:gd name="connsiteY1002" fmla="*/ 101078 h 6858000"/>
              <a:gd name="connsiteX1003" fmla="*/ 630103 w 7467600"/>
              <a:gd name="connsiteY1003" fmla="*/ 485885 h 6858000"/>
              <a:gd name="connsiteX1004" fmla="*/ 532040 w 7467600"/>
              <a:gd name="connsiteY1004" fmla="*/ 399359 h 6858000"/>
              <a:gd name="connsiteX1005" fmla="*/ 517618 w 7467600"/>
              <a:gd name="connsiteY1005" fmla="*/ 385726 h 6858000"/>
              <a:gd name="connsiteX1006" fmla="*/ 285074 w 7467600"/>
              <a:gd name="connsiteY1006" fmla="*/ 182755 h 6858000"/>
              <a:gd name="connsiteX1007" fmla="*/ 43151 w 7467600"/>
              <a:gd name="connsiteY100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19999 w 7467600"/>
              <a:gd name="connsiteY844" fmla="*/ 774360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5905192 w 7467600"/>
              <a:gd name="connsiteY848" fmla="*/ 163079 h 6858000"/>
              <a:gd name="connsiteX849" fmla="*/ 5865655 w 7467600"/>
              <a:gd name="connsiteY849" fmla="*/ 171901 h 6858000"/>
              <a:gd name="connsiteX850" fmla="*/ 5259740 w 7467600"/>
              <a:gd name="connsiteY850" fmla="*/ 257013 h 6858000"/>
              <a:gd name="connsiteX851" fmla="*/ 5208466 w 7467600"/>
              <a:gd name="connsiteY851" fmla="*/ 257550 h 6858000"/>
              <a:gd name="connsiteX852" fmla="*/ 4980204 w 7467600"/>
              <a:gd name="connsiteY852" fmla="*/ 271903 h 6858000"/>
              <a:gd name="connsiteX853" fmla="*/ 5068068 w 7467600"/>
              <a:gd name="connsiteY853" fmla="*/ 282244 h 6858000"/>
              <a:gd name="connsiteX854" fmla="*/ 5153231 w 7467600"/>
              <a:gd name="connsiteY854" fmla="*/ 292240 h 6858000"/>
              <a:gd name="connsiteX855" fmla="*/ 5426491 w 7467600"/>
              <a:gd name="connsiteY855" fmla="*/ 281128 h 6858000"/>
              <a:gd name="connsiteX856" fmla="*/ 5731212 w 7467600"/>
              <a:gd name="connsiteY856" fmla="*/ 231951 h 6858000"/>
              <a:gd name="connsiteX857" fmla="*/ 5905192 w 7467600"/>
              <a:gd name="connsiteY857" fmla="*/ 163079 h 6858000"/>
              <a:gd name="connsiteX858" fmla="*/ 5944437 w 7467600"/>
              <a:gd name="connsiteY858" fmla="*/ 113829 h 6858000"/>
              <a:gd name="connsiteX859" fmla="*/ 5825032 w 7467600"/>
              <a:gd name="connsiteY859" fmla="*/ 146405 h 6858000"/>
              <a:gd name="connsiteX860" fmla="*/ 4955599 w 7467600"/>
              <a:gd name="connsiteY860" fmla="*/ 247008 h 6858000"/>
              <a:gd name="connsiteX861" fmla="*/ 5210104 w 7467600"/>
              <a:gd name="connsiteY861" fmla="*/ 228123 h 6858000"/>
              <a:gd name="connsiteX862" fmla="*/ 5261015 w 7467600"/>
              <a:gd name="connsiteY862" fmla="*/ 227087 h 6858000"/>
              <a:gd name="connsiteX863" fmla="*/ 5861181 w 7467600"/>
              <a:gd name="connsiteY863" fmla="*/ 143093 h 6858000"/>
              <a:gd name="connsiteX864" fmla="*/ 5961252 w 7467600"/>
              <a:gd name="connsiteY864" fmla="*/ 114820 h 6858000"/>
              <a:gd name="connsiteX865" fmla="*/ 5944437 w 7467600"/>
              <a:gd name="connsiteY865" fmla="*/ 113829 h 6858000"/>
              <a:gd name="connsiteX866" fmla="*/ 3882765 w 7467600"/>
              <a:gd name="connsiteY866" fmla="*/ 0 h 6858000"/>
              <a:gd name="connsiteX867" fmla="*/ 3995099 w 7467600"/>
              <a:gd name="connsiteY867" fmla="*/ 0 h 6858000"/>
              <a:gd name="connsiteX868" fmla="*/ 4163818 w 7467600"/>
              <a:gd name="connsiteY868" fmla="*/ 234104 h 6858000"/>
              <a:gd name="connsiteX869" fmla="*/ 4172099 w 7467600"/>
              <a:gd name="connsiteY869" fmla="*/ 234207 h 6858000"/>
              <a:gd name="connsiteX870" fmla="*/ 4784282 w 7467600"/>
              <a:gd name="connsiteY870" fmla="*/ 276561 h 6858000"/>
              <a:gd name="connsiteX871" fmla="*/ 4801687 w 7467600"/>
              <a:gd name="connsiteY871" fmla="*/ 267764 h 6858000"/>
              <a:gd name="connsiteX872" fmla="*/ 6082788 w 7467600"/>
              <a:gd name="connsiteY872" fmla="*/ 64119 h 6858000"/>
              <a:gd name="connsiteX873" fmla="*/ 6099442 w 7467600"/>
              <a:gd name="connsiteY873" fmla="*/ 82568 h 6858000"/>
              <a:gd name="connsiteX874" fmla="*/ 4804137 w 7467600"/>
              <a:gd name="connsiteY874" fmla="*/ 320931 h 6858000"/>
              <a:gd name="connsiteX875" fmla="*/ 4227047 w 7467600"/>
              <a:gd name="connsiteY875" fmla="*/ 313415 h 6858000"/>
              <a:gd name="connsiteX876" fmla="*/ 4346041 w 7467600"/>
              <a:gd name="connsiteY876" fmla="*/ 456086 h 6858000"/>
              <a:gd name="connsiteX877" fmla="*/ 4870967 w 7467600"/>
              <a:gd name="connsiteY877" fmla="*/ 963061 h 6858000"/>
              <a:gd name="connsiteX878" fmla="*/ 4889647 w 7467600"/>
              <a:gd name="connsiteY878" fmla="*/ 957147 h 6858000"/>
              <a:gd name="connsiteX879" fmla="*/ 5422504 w 7467600"/>
              <a:gd name="connsiteY879" fmla="*/ 805191 h 6858000"/>
              <a:gd name="connsiteX880" fmla="*/ 6087656 w 7467600"/>
              <a:gd name="connsiteY880" fmla="*/ 826703 h 6858000"/>
              <a:gd name="connsiteX881" fmla="*/ 6058717 w 7467600"/>
              <a:gd name="connsiteY881" fmla="*/ 865992 h 6858000"/>
              <a:gd name="connsiteX882" fmla="*/ 4974153 w 7467600"/>
              <a:gd name="connsiteY882" fmla="*/ 1045456 h 6858000"/>
              <a:gd name="connsiteX883" fmla="*/ 5627835 w 7467600"/>
              <a:gd name="connsiteY883" fmla="*/ 1472077 h 6858000"/>
              <a:gd name="connsiteX884" fmla="*/ 5629817 w 7467600"/>
              <a:gd name="connsiteY884" fmla="*/ 1471412 h 6858000"/>
              <a:gd name="connsiteX885" fmla="*/ 5634124 w 7467600"/>
              <a:gd name="connsiteY885" fmla="*/ 1470572 h 6858000"/>
              <a:gd name="connsiteX886" fmla="*/ 5755832 w 7467600"/>
              <a:gd name="connsiteY886" fmla="*/ 1383886 h 6858000"/>
              <a:gd name="connsiteX887" fmla="*/ 6014186 w 7467600"/>
              <a:gd name="connsiteY887" fmla="*/ 1279799 h 6858000"/>
              <a:gd name="connsiteX888" fmla="*/ 6901619 w 7467600"/>
              <a:gd name="connsiteY888" fmla="*/ 1047874 h 6858000"/>
              <a:gd name="connsiteX889" fmla="*/ 6931566 w 7467600"/>
              <a:gd name="connsiteY889" fmla="*/ 1062034 h 6858000"/>
              <a:gd name="connsiteX890" fmla="*/ 5790982 w 7467600"/>
              <a:gd name="connsiteY890" fmla="*/ 1561380 h 6858000"/>
              <a:gd name="connsiteX891" fmla="*/ 6188971 w 7467600"/>
              <a:gd name="connsiteY891" fmla="*/ 1755168 h 6858000"/>
              <a:gd name="connsiteX892" fmla="*/ 6202446 w 7467600"/>
              <a:gd name="connsiteY892" fmla="*/ 1752268 h 6858000"/>
              <a:gd name="connsiteX893" fmla="*/ 7179560 w 7467600"/>
              <a:gd name="connsiteY893" fmla="*/ 1467551 h 6858000"/>
              <a:gd name="connsiteX894" fmla="*/ 7158730 w 7467600"/>
              <a:gd name="connsiteY894" fmla="*/ 1507835 h 6858000"/>
              <a:gd name="connsiteX895" fmla="*/ 6326959 w 7467600"/>
              <a:gd name="connsiteY895" fmla="*/ 1817686 h 6858000"/>
              <a:gd name="connsiteX896" fmla="*/ 6537433 w 7467600"/>
              <a:gd name="connsiteY896" fmla="*/ 1907790 h 6858000"/>
              <a:gd name="connsiteX897" fmla="*/ 6550221 w 7467600"/>
              <a:gd name="connsiteY897" fmla="*/ 1910729 h 6858000"/>
              <a:gd name="connsiteX898" fmla="*/ 6964438 w 7467600"/>
              <a:gd name="connsiteY898" fmla="*/ 2209505 h 6858000"/>
              <a:gd name="connsiteX899" fmla="*/ 7367862 w 7467600"/>
              <a:gd name="connsiteY899" fmla="*/ 2806833 h 6858000"/>
              <a:gd name="connsiteX900" fmla="*/ 7364329 w 7467600"/>
              <a:gd name="connsiteY900" fmla="*/ 2826907 h 6858000"/>
              <a:gd name="connsiteX901" fmla="*/ 7290545 w 7467600"/>
              <a:gd name="connsiteY901" fmla="*/ 2850663 h 6858000"/>
              <a:gd name="connsiteX902" fmla="*/ 6472036 w 7467600"/>
              <a:gd name="connsiteY902" fmla="*/ 1959003 h 6858000"/>
              <a:gd name="connsiteX903" fmla="*/ 5792897 w 7467600"/>
              <a:gd name="connsiteY903" fmla="*/ 1647747 h 6858000"/>
              <a:gd name="connsiteX904" fmla="*/ 5842751 w 7467600"/>
              <a:gd name="connsiteY904" fmla="*/ 1816112 h 6858000"/>
              <a:gd name="connsiteX905" fmla="*/ 5847424 w 7467600"/>
              <a:gd name="connsiteY905" fmla="*/ 1815776 h 6858000"/>
              <a:gd name="connsiteX906" fmla="*/ 6399821 w 7467600"/>
              <a:gd name="connsiteY906" fmla="*/ 2344799 h 6858000"/>
              <a:gd name="connsiteX907" fmla="*/ 6323232 w 7467600"/>
              <a:gd name="connsiteY907" fmla="*/ 2389634 h 6858000"/>
              <a:gd name="connsiteX908" fmla="*/ 5942958 w 7467600"/>
              <a:gd name="connsiteY908" fmla="*/ 2077708 h 6858000"/>
              <a:gd name="connsiteX909" fmla="*/ 5921559 w 7467600"/>
              <a:gd name="connsiteY909" fmla="*/ 2378596 h 6858000"/>
              <a:gd name="connsiteX910" fmla="*/ 5817651 w 7467600"/>
              <a:gd name="connsiteY910" fmla="*/ 3023919 h 6858000"/>
              <a:gd name="connsiteX911" fmla="*/ 5729634 w 7467600"/>
              <a:gd name="connsiteY911" fmla="*/ 3051849 h 6858000"/>
              <a:gd name="connsiteX912" fmla="*/ 5611018 w 7467600"/>
              <a:gd name="connsiteY912" fmla="*/ 2316769 h 6858000"/>
              <a:gd name="connsiteX913" fmla="*/ 5687608 w 7467600"/>
              <a:gd name="connsiteY913" fmla="*/ 2039972 h 6858000"/>
              <a:gd name="connsiteX914" fmla="*/ 5657554 w 7467600"/>
              <a:gd name="connsiteY914" fmla="*/ 1576445 h 6858000"/>
              <a:gd name="connsiteX915" fmla="*/ 5150475 w 7467600"/>
              <a:gd name="connsiteY915" fmla="*/ 1274012 h 6858000"/>
              <a:gd name="connsiteX916" fmla="*/ 5349142 w 7467600"/>
              <a:gd name="connsiteY916" fmla="*/ 2204405 h 6858000"/>
              <a:gd name="connsiteX917" fmla="*/ 5262214 w 7467600"/>
              <a:gd name="connsiteY917" fmla="*/ 2233836 h 6858000"/>
              <a:gd name="connsiteX918" fmla="*/ 4981539 w 7467600"/>
              <a:gd name="connsiteY918" fmla="*/ 1542201 h 6858000"/>
              <a:gd name="connsiteX919" fmla="*/ 4958461 w 7467600"/>
              <a:gd name="connsiteY919" fmla="*/ 1136957 h 6858000"/>
              <a:gd name="connsiteX920" fmla="*/ 4655015 w 7467600"/>
              <a:gd name="connsiteY920" fmla="*/ 891426 h 6858000"/>
              <a:gd name="connsiteX921" fmla="*/ 4348002 w 7467600"/>
              <a:gd name="connsiteY921" fmla="*/ 2205895 h 6858000"/>
              <a:gd name="connsiteX922" fmla="*/ 4262250 w 7467600"/>
              <a:gd name="connsiteY922" fmla="*/ 2219972 h 6858000"/>
              <a:gd name="connsiteX923" fmla="*/ 4550611 w 7467600"/>
              <a:gd name="connsiteY923" fmla="*/ 817540 h 6858000"/>
              <a:gd name="connsiteX924" fmla="*/ 4564418 w 7467600"/>
              <a:gd name="connsiteY924" fmla="*/ 808293 h 6858000"/>
              <a:gd name="connsiteX925" fmla="*/ 4266388 w 7467600"/>
              <a:gd name="connsiteY925" fmla="*/ 500083 h 6858000"/>
              <a:gd name="connsiteX926" fmla="*/ 4032842 w 7467600"/>
              <a:gd name="connsiteY926" fmla="*/ 211809 h 6858000"/>
              <a:gd name="connsiteX927" fmla="*/ 3882765 w 7467600"/>
              <a:gd name="connsiteY927" fmla="*/ 0 h 6858000"/>
              <a:gd name="connsiteX928" fmla="*/ 3721337 w 7467600"/>
              <a:gd name="connsiteY928" fmla="*/ 0 h 6858000"/>
              <a:gd name="connsiteX929" fmla="*/ 3797544 w 7467600"/>
              <a:gd name="connsiteY929" fmla="*/ 0 h 6858000"/>
              <a:gd name="connsiteX930" fmla="*/ 3775734 w 7467600"/>
              <a:gd name="connsiteY930" fmla="*/ 95131 h 6858000"/>
              <a:gd name="connsiteX931" fmla="*/ 3724807 w 7467600"/>
              <a:gd name="connsiteY931" fmla="*/ 272257 h 6858000"/>
              <a:gd name="connsiteX932" fmla="*/ 3726844 w 7467600"/>
              <a:gd name="connsiteY932" fmla="*/ 282988 h 6858000"/>
              <a:gd name="connsiteX933" fmla="*/ 3742664 w 7467600"/>
              <a:gd name="connsiteY933" fmla="*/ 279918 h 6858000"/>
              <a:gd name="connsiteX934" fmla="*/ 4103910 w 7467600"/>
              <a:gd name="connsiteY934" fmla="*/ 1161917 h 6858000"/>
              <a:gd name="connsiteX935" fmla="*/ 4020269 w 7467600"/>
              <a:gd name="connsiteY935" fmla="*/ 1200406 h 6858000"/>
              <a:gd name="connsiteX936" fmla="*/ 3674882 w 7467600"/>
              <a:gd name="connsiteY936" fmla="*/ 488524 h 6858000"/>
              <a:gd name="connsiteX937" fmla="*/ 3132682 w 7467600"/>
              <a:gd name="connsiteY937" fmla="*/ 1072284 h 6858000"/>
              <a:gd name="connsiteX938" fmla="*/ 2716346 w 7467600"/>
              <a:gd name="connsiteY938" fmla="*/ 1276376 h 6858000"/>
              <a:gd name="connsiteX939" fmla="*/ 2716772 w 7467600"/>
              <a:gd name="connsiteY939" fmla="*/ 1255462 h 6858000"/>
              <a:gd name="connsiteX940" fmla="*/ 3471096 w 7467600"/>
              <a:gd name="connsiteY940" fmla="*/ 437072 h 6858000"/>
              <a:gd name="connsiteX941" fmla="*/ 3639057 w 7467600"/>
              <a:gd name="connsiteY941" fmla="*/ 286334 h 6858000"/>
              <a:gd name="connsiteX942" fmla="*/ 3640309 w 7467600"/>
              <a:gd name="connsiteY942" fmla="*/ 284664 h 6858000"/>
              <a:gd name="connsiteX943" fmla="*/ 3646022 w 7467600"/>
              <a:gd name="connsiteY943" fmla="*/ 276711 h 6858000"/>
              <a:gd name="connsiteX944" fmla="*/ 3707943 w 7467600"/>
              <a:gd name="connsiteY944" fmla="*/ 65958 h 6858000"/>
              <a:gd name="connsiteX945" fmla="*/ 3721337 w 7467600"/>
              <a:gd name="connsiteY945" fmla="*/ 0 h 6858000"/>
              <a:gd name="connsiteX946" fmla="*/ 2867960 w 7467600"/>
              <a:gd name="connsiteY946" fmla="*/ 0 h 6858000"/>
              <a:gd name="connsiteX947" fmla="*/ 2926351 w 7467600"/>
              <a:gd name="connsiteY947" fmla="*/ 0 h 6858000"/>
              <a:gd name="connsiteX948" fmla="*/ 2902823 w 7467600"/>
              <a:gd name="connsiteY948" fmla="*/ 262929 h 6858000"/>
              <a:gd name="connsiteX949" fmla="*/ 2940663 w 7467600"/>
              <a:gd name="connsiteY949" fmla="*/ 140884 h 6858000"/>
              <a:gd name="connsiteX950" fmla="*/ 2947039 w 7467600"/>
              <a:gd name="connsiteY950" fmla="*/ 122524 h 6858000"/>
              <a:gd name="connsiteX951" fmla="*/ 2984316 w 7467600"/>
              <a:gd name="connsiteY951" fmla="*/ 0 h 6858000"/>
              <a:gd name="connsiteX952" fmla="*/ 3016114 w 7467600"/>
              <a:gd name="connsiteY952" fmla="*/ 0 h 6858000"/>
              <a:gd name="connsiteX953" fmla="*/ 2979949 w 7467600"/>
              <a:gd name="connsiteY953" fmla="*/ 119274 h 6858000"/>
              <a:gd name="connsiteX954" fmla="*/ 3023879 w 7467600"/>
              <a:gd name="connsiteY954" fmla="*/ 0 h 6858000"/>
              <a:gd name="connsiteX955" fmla="*/ 3105400 w 7467600"/>
              <a:gd name="connsiteY955" fmla="*/ 0 h 6858000"/>
              <a:gd name="connsiteX956" fmla="*/ 3094669 w 7467600"/>
              <a:gd name="connsiteY956" fmla="*/ 30308 h 6858000"/>
              <a:gd name="connsiteX957" fmla="*/ 2901945 w 7467600"/>
              <a:gd name="connsiteY957" fmla="*/ 466538 h 6858000"/>
              <a:gd name="connsiteX958" fmla="*/ 2815209 w 7467600"/>
              <a:gd name="connsiteY958" fmla="*/ 497361 h 6858000"/>
              <a:gd name="connsiteX959" fmla="*/ 2844845 w 7467600"/>
              <a:gd name="connsiteY959" fmla="*/ 127638 h 6858000"/>
              <a:gd name="connsiteX960" fmla="*/ 2867960 w 7467600"/>
              <a:gd name="connsiteY960" fmla="*/ 0 h 6858000"/>
              <a:gd name="connsiteX961" fmla="*/ 1057230 w 7467600"/>
              <a:gd name="connsiteY961" fmla="*/ 0 h 6858000"/>
              <a:gd name="connsiteX962" fmla="*/ 1111003 w 7467600"/>
              <a:gd name="connsiteY962" fmla="*/ 0 h 6858000"/>
              <a:gd name="connsiteX963" fmla="*/ 1125553 w 7467600"/>
              <a:gd name="connsiteY963" fmla="*/ 52588 h 6858000"/>
              <a:gd name="connsiteX964" fmla="*/ 1304276 w 7467600"/>
              <a:gd name="connsiteY964" fmla="*/ 476275 h 6858000"/>
              <a:gd name="connsiteX965" fmla="*/ 1492066 w 7467600"/>
              <a:gd name="connsiteY965" fmla="*/ 886333 h 6858000"/>
              <a:gd name="connsiteX966" fmla="*/ 1423698 w 7467600"/>
              <a:gd name="connsiteY966" fmla="*/ 710817 h 6858000"/>
              <a:gd name="connsiteX967" fmla="*/ 1357609 w 7467600"/>
              <a:gd name="connsiteY967" fmla="*/ 532892 h 6858000"/>
              <a:gd name="connsiteX968" fmla="*/ 1309550 w 7467600"/>
              <a:gd name="connsiteY968" fmla="*/ 374031 h 6858000"/>
              <a:gd name="connsiteX969" fmla="*/ 1193673 w 7467600"/>
              <a:gd name="connsiteY969" fmla="*/ 49533 h 6858000"/>
              <a:gd name="connsiteX970" fmla="*/ 1164391 w 7467600"/>
              <a:gd name="connsiteY970" fmla="*/ 0 h 6858000"/>
              <a:gd name="connsiteX971" fmla="*/ 1200666 w 7467600"/>
              <a:gd name="connsiteY971" fmla="*/ 0 h 6858000"/>
              <a:gd name="connsiteX972" fmla="*/ 1223408 w 7467600"/>
              <a:gd name="connsiteY972" fmla="*/ 38996 h 6858000"/>
              <a:gd name="connsiteX973" fmla="*/ 1339635 w 7467600"/>
              <a:gd name="connsiteY973" fmla="*/ 365517 h 6858000"/>
              <a:gd name="connsiteX974" fmla="*/ 1387469 w 7467600"/>
              <a:gd name="connsiteY974" fmla="*/ 523079 h 6858000"/>
              <a:gd name="connsiteX975" fmla="*/ 1452685 w 7467600"/>
              <a:gd name="connsiteY975" fmla="*/ 699806 h 6858000"/>
              <a:gd name="connsiteX976" fmla="*/ 1492092 w 7467600"/>
              <a:gd name="connsiteY976" fmla="*/ 800424 h 6858000"/>
              <a:gd name="connsiteX977" fmla="*/ 1455302 w 7467600"/>
              <a:gd name="connsiteY977" fmla="*/ 632913 h 6858000"/>
              <a:gd name="connsiteX978" fmla="*/ 1222336 w 7467600"/>
              <a:gd name="connsiteY978" fmla="*/ 9480 h 6858000"/>
              <a:gd name="connsiteX979" fmla="*/ 1214634 w 7467600"/>
              <a:gd name="connsiteY979" fmla="*/ 0 h 6858000"/>
              <a:gd name="connsiteX980" fmla="*/ 1289827 w 7467600"/>
              <a:gd name="connsiteY980" fmla="*/ 0 h 6858000"/>
              <a:gd name="connsiteX981" fmla="*/ 1321076 w 7467600"/>
              <a:gd name="connsiteY981" fmla="*/ 59722 h 6858000"/>
              <a:gd name="connsiteX982" fmla="*/ 1512579 w 7467600"/>
              <a:gd name="connsiteY982" fmla="*/ 626441 h 6858000"/>
              <a:gd name="connsiteX983" fmla="*/ 1506076 w 7467600"/>
              <a:gd name="connsiteY983" fmla="*/ 1089289 h 6858000"/>
              <a:gd name="connsiteX984" fmla="*/ 1486346 w 7467600"/>
              <a:gd name="connsiteY984" fmla="*/ 1079919 h 6858000"/>
              <a:gd name="connsiteX985" fmla="*/ 1070511 w 7467600"/>
              <a:gd name="connsiteY985" fmla="*/ 48609 h 6858000"/>
              <a:gd name="connsiteX986" fmla="*/ 1057230 w 7467600"/>
              <a:gd name="connsiteY986" fmla="*/ 0 h 6858000"/>
              <a:gd name="connsiteX987" fmla="*/ 43151 w 7467600"/>
              <a:gd name="connsiteY987" fmla="*/ 0 h 6858000"/>
              <a:gd name="connsiteX988" fmla="*/ 95283 w 7467600"/>
              <a:gd name="connsiteY988" fmla="*/ 0 h 6858000"/>
              <a:gd name="connsiteX989" fmla="*/ 300708 w 7467600"/>
              <a:gd name="connsiteY989" fmla="*/ 154571 h 6858000"/>
              <a:gd name="connsiteX990" fmla="*/ 530414 w 7467600"/>
              <a:gd name="connsiteY990" fmla="*/ 354673 h 6858000"/>
              <a:gd name="connsiteX991" fmla="*/ 333785 w 7467600"/>
              <a:gd name="connsiteY991" fmla="*/ 161564 h 6858000"/>
              <a:gd name="connsiteX992" fmla="*/ 147005 w 7467600"/>
              <a:gd name="connsiteY992" fmla="*/ 0 h 6858000"/>
              <a:gd name="connsiteX993" fmla="*/ 272509 w 7467600"/>
              <a:gd name="connsiteY993" fmla="*/ 0 h 6858000"/>
              <a:gd name="connsiteX994" fmla="*/ 326276 w 7467600"/>
              <a:gd name="connsiteY994" fmla="*/ 45847 h 6858000"/>
              <a:gd name="connsiteX995" fmla="*/ 823759 w 7467600"/>
              <a:gd name="connsiteY995" fmla="*/ 574145 h 6858000"/>
              <a:gd name="connsiteX996" fmla="*/ 811254 w 7467600"/>
              <a:gd name="connsiteY996" fmla="*/ 665546 h 6858000"/>
              <a:gd name="connsiteX997" fmla="*/ 154042 w 7467600"/>
              <a:gd name="connsiteY997" fmla="*/ 261522 h 6858000"/>
              <a:gd name="connsiteX998" fmla="*/ 13550 w 7467600"/>
              <a:gd name="connsiteY998" fmla="*/ 158423 h 6858000"/>
              <a:gd name="connsiteX999" fmla="*/ 0 w 7467600"/>
              <a:gd name="connsiteY999" fmla="*/ 146618 h 6858000"/>
              <a:gd name="connsiteX1000" fmla="*/ 0 w 7467600"/>
              <a:gd name="connsiteY1000" fmla="*/ 59161 h 6858000"/>
              <a:gd name="connsiteX1001" fmla="*/ 45427 w 7467600"/>
              <a:gd name="connsiteY1001" fmla="*/ 101078 h 6858000"/>
              <a:gd name="connsiteX1002" fmla="*/ 630103 w 7467600"/>
              <a:gd name="connsiteY1002" fmla="*/ 485885 h 6858000"/>
              <a:gd name="connsiteX1003" fmla="*/ 532040 w 7467600"/>
              <a:gd name="connsiteY1003" fmla="*/ 399359 h 6858000"/>
              <a:gd name="connsiteX1004" fmla="*/ 517618 w 7467600"/>
              <a:gd name="connsiteY1004" fmla="*/ 385726 h 6858000"/>
              <a:gd name="connsiteX1005" fmla="*/ 285074 w 7467600"/>
              <a:gd name="connsiteY1005" fmla="*/ 182755 h 6858000"/>
              <a:gd name="connsiteX1006" fmla="*/ 43151 w 7467600"/>
              <a:gd name="connsiteY100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51412 w 7467600"/>
              <a:gd name="connsiteY844" fmla="*/ 799572 h 6858000"/>
              <a:gd name="connsiteX845" fmla="*/ 7467600 w 7467600"/>
              <a:gd name="connsiteY845" fmla="*/ 789215 h 6858000"/>
              <a:gd name="connsiteX846" fmla="*/ 7451412 w 7467600"/>
              <a:gd name="connsiteY846" fmla="*/ 799572 h 6858000"/>
              <a:gd name="connsiteX847" fmla="*/ 5905192 w 7467600"/>
              <a:gd name="connsiteY847" fmla="*/ 163079 h 6858000"/>
              <a:gd name="connsiteX848" fmla="*/ 5865655 w 7467600"/>
              <a:gd name="connsiteY848" fmla="*/ 171901 h 6858000"/>
              <a:gd name="connsiteX849" fmla="*/ 5259740 w 7467600"/>
              <a:gd name="connsiteY849" fmla="*/ 257013 h 6858000"/>
              <a:gd name="connsiteX850" fmla="*/ 5208466 w 7467600"/>
              <a:gd name="connsiteY850" fmla="*/ 257550 h 6858000"/>
              <a:gd name="connsiteX851" fmla="*/ 4980204 w 7467600"/>
              <a:gd name="connsiteY851" fmla="*/ 271903 h 6858000"/>
              <a:gd name="connsiteX852" fmla="*/ 5068068 w 7467600"/>
              <a:gd name="connsiteY852" fmla="*/ 282244 h 6858000"/>
              <a:gd name="connsiteX853" fmla="*/ 5153231 w 7467600"/>
              <a:gd name="connsiteY853" fmla="*/ 292240 h 6858000"/>
              <a:gd name="connsiteX854" fmla="*/ 5426491 w 7467600"/>
              <a:gd name="connsiteY854" fmla="*/ 281128 h 6858000"/>
              <a:gd name="connsiteX855" fmla="*/ 5731212 w 7467600"/>
              <a:gd name="connsiteY855" fmla="*/ 231951 h 6858000"/>
              <a:gd name="connsiteX856" fmla="*/ 5905192 w 7467600"/>
              <a:gd name="connsiteY856" fmla="*/ 163079 h 6858000"/>
              <a:gd name="connsiteX857" fmla="*/ 5944437 w 7467600"/>
              <a:gd name="connsiteY857" fmla="*/ 113829 h 6858000"/>
              <a:gd name="connsiteX858" fmla="*/ 5825032 w 7467600"/>
              <a:gd name="connsiteY858" fmla="*/ 146405 h 6858000"/>
              <a:gd name="connsiteX859" fmla="*/ 4955599 w 7467600"/>
              <a:gd name="connsiteY859" fmla="*/ 247008 h 6858000"/>
              <a:gd name="connsiteX860" fmla="*/ 5210104 w 7467600"/>
              <a:gd name="connsiteY860" fmla="*/ 228123 h 6858000"/>
              <a:gd name="connsiteX861" fmla="*/ 5261015 w 7467600"/>
              <a:gd name="connsiteY861" fmla="*/ 227087 h 6858000"/>
              <a:gd name="connsiteX862" fmla="*/ 5861181 w 7467600"/>
              <a:gd name="connsiteY862" fmla="*/ 143093 h 6858000"/>
              <a:gd name="connsiteX863" fmla="*/ 5961252 w 7467600"/>
              <a:gd name="connsiteY863" fmla="*/ 114820 h 6858000"/>
              <a:gd name="connsiteX864" fmla="*/ 5944437 w 7467600"/>
              <a:gd name="connsiteY864" fmla="*/ 113829 h 6858000"/>
              <a:gd name="connsiteX865" fmla="*/ 3882765 w 7467600"/>
              <a:gd name="connsiteY865" fmla="*/ 0 h 6858000"/>
              <a:gd name="connsiteX866" fmla="*/ 3995099 w 7467600"/>
              <a:gd name="connsiteY866" fmla="*/ 0 h 6858000"/>
              <a:gd name="connsiteX867" fmla="*/ 4163818 w 7467600"/>
              <a:gd name="connsiteY867" fmla="*/ 234104 h 6858000"/>
              <a:gd name="connsiteX868" fmla="*/ 4172099 w 7467600"/>
              <a:gd name="connsiteY868" fmla="*/ 234207 h 6858000"/>
              <a:gd name="connsiteX869" fmla="*/ 4784282 w 7467600"/>
              <a:gd name="connsiteY869" fmla="*/ 276561 h 6858000"/>
              <a:gd name="connsiteX870" fmla="*/ 4801687 w 7467600"/>
              <a:gd name="connsiteY870" fmla="*/ 267764 h 6858000"/>
              <a:gd name="connsiteX871" fmla="*/ 6082788 w 7467600"/>
              <a:gd name="connsiteY871" fmla="*/ 64119 h 6858000"/>
              <a:gd name="connsiteX872" fmla="*/ 6099442 w 7467600"/>
              <a:gd name="connsiteY872" fmla="*/ 82568 h 6858000"/>
              <a:gd name="connsiteX873" fmla="*/ 4804137 w 7467600"/>
              <a:gd name="connsiteY873" fmla="*/ 320931 h 6858000"/>
              <a:gd name="connsiteX874" fmla="*/ 4227047 w 7467600"/>
              <a:gd name="connsiteY874" fmla="*/ 313415 h 6858000"/>
              <a:gd name="connsiteX875" fmla="*/ 4346041 w 7467600"/>
              <a:gd name="connsiteY875" fmla="*/ 456086 h 6858000"/>
              <a:gd name="connsiteX876" fmla="*/ 4870967 w 7467600"/>
              <a:gd name="connsiteY876" fmla="*/ 963061 h 6858000"/>
              <a:gd name="connsiteX877" fmla="*/ 4889647 w 7467600"/>
              <a:gd name="connsiteY877" fmla="*/ 957147 h 6858000"/>
              <a:gd name="connsiteX878" fmla="*/ 5422504 w 7467600"/>
              <a:gd name="connsiteY878" fmla="*/ 805191 h 6858000"/>
              <a:gd name="connsiteX879" fmla="*/ 6087656 w 7467600"/>
              <a:gd name="connsiteY879" fmla="*/ 826703 h 6858000"/>
              <a:gd name="connsiteX880" fmla="*/ 6058717 w 7467600"/>
              <a:gd name="connsiteY880" fmla="*/ 865992 h 6858000"/>
              <a:gd name="connsiteX881" fmla="*/ 4974153 w 7467600"/>
              <a:gd name="connsiteY881" fmla="*/ 1045456 h 6858000"/>
              <a:gd name="connsiteX882" fmla="*/ 5627835 w 7467600"/>
              <a:gd name="connsiteY882" fmla="*/ 1472077 h 6858000"/>
              <a:gd name="connsiteX883" fmla="*/ 5629817 w 7467600"/>
              <a:gd name="connsiteY883" fmla="*/ 1471412 h 6858000"/>
              <a:gd name="connsiteX884" fmla="*/ 5634124 w 7467600"/>
              <a:gd name="connsiteY884" fmla="*/ 1470572 h 6858000"/>
              <a:gd name="connsiteX885" fmla="*/ 5755832 w 7467600"/>
              <a:gd name="connsiteY885" fmla="*/ 1383886 h 6858000"/>
              <a:gd name="connsiteX886" fmla="*/ 6014186 w 7467600"/>
              <a:gd name="connsiteY886" fmla="*/ 1279799 h 6858000"/>
              <a:gd name="connsiteX887" fmla="*/ 6901619 w 7467600"/>
              <a:gd name="connsiteY887" fmla="*/ 1047874 h 6858000"/>
              <a:gd name="connsiteX888" fmla="*/ 6931566 w 7467600"/>
              <a:gd name="connsiteY888" fmla="*/ 1062034 h 6858000"/>
              <a:gd name="connsiteX889" fmla="*/ 5790982 w 7467600"/>
              <a:gd name="connsiteY889" fmla="*/ 1561380 h 6858000"/>
              <a:gd name="connsiteX890" fmla="*/ 6188971 w 7467600"/>
              <a:gd name="connsiteY890" fmla="*/ 1755168 h 6858000"/>
              <a:gd name="connsiteX891" fmla="*/ 6202446 w 7467600"/>
              <a:gd name="connsiteY891" fmla="*/ 1752268 h 6858000"/>
              <a:gd name="connsiteX892" fmla="*/ 7179560 w 7467600"/>
              <a:gd name="connsiteY892" fmla="*/ 1467551 h 6858000"/>
              <a:gd name="connsiteX893" fmla="*/ 7158730 w 7467600"/>
              <a:gd name="connsiteY893" fmla="*/ 1507835 h 6858000"/>
              <a:gd name="connsiteX894" fmla="*/ 6326959 w 7467600"/>
              <a:gd name="connsiteY894" fmla="*/ 1817686 h 6858000"/>
              <a:gd name="connsiteX895" fmla="*/ 6537433 w 7467600"/>
              <a:gd name="connsiteY895" fmla="*/ 1907790 h 6858000"/>
              <a:gd name="connsiteX896" fmla="*/ 6550221 w 7467600"/>
              <a:gd name="connsiteY896" fmla="*/ 1910729 h 6858000"/>
              <a:gd name="connsiteX897" fmla="*/ 6964438 w 7467600"/>
              <a:gd name="connsiteY897" fmla="*/ 2209505 h 6858000"/>
              <a:gd name="connsiteX898" fmla="*/ 7367862 w 7467600"/>
              <a:gd name="connsiteY898" fmla="*/ 2806833 h 6858000"/>
              <a:gd name="connsiteX899" fmla="*/ 7364329 w 7467600"/>
              <a:gd name="connsiteY899" fmla="*/ 2826907 h 6858000"/>
              <a:gd name="connsiteX900" fmla="*/ 7290545 w 7467600"/>
              <a:gd name="connsiteY900" fmla="*/ 2850663 h 6858000"/>
              <a:gd name="connsiteX901" fmla="*/ 6472036 w 7467600"/>
              <a:gd name="connsiteY901" fmla="*/ 1959003 h 6858000"/>
              <a:gd name="connsiteX902" fmla="*/ 5792897 w 7467600"/>
              <a:gd name="connsiteY902" fmla="*/ 1647747 h 6858000"/>
              <a:gd name="connsiteX903" fmla="*/ 5842751 w 7467600"/>
              <a:gd name="connsiteY903" fmla="*/ 1816112 h 6858000"/>
              <a:gd name="connsiteX904" fmla="*/ 5847424 w 7467600"/>
              <a:gd name="connsiteY904" fmla="*/ 1815776 h 6858000"/>
              <a:gd name="connsiteX905" fmla="*/ 6399821 w 7467600"/>
              <a:gd name="connsiteY905" fmla="*/ 2344799 h 6858000"/>
              <a:gd name="connsiteX906" fmla="*/ 6323232 w 7467600"/>
              <a:gd name="connsiteY906" fmla="*/ 2389634 h 6858000"/>
              <a:gd name="connsiteX907" fmla="*/ 5942958 w 7467600"/>
              <a:gd name="connsiteY907" fmla="*/ 2077708 h 6858000"/>
              <a:gd name="connsiteX908" fmla="*/ 5921559 w 7467600"/>
              <a:gd name="connsiteY908" fmla="*/ 2378596 h 6858000"/>
              <a:gd name="connsiteX909" fmla="*/ 5817651 w 7467600"/>
              <a:gd name="connsiteY909" fmla="*/ 3023919 h 6858000"/>
              <a:gd name="connsiteX910" fmla="*/ 5729634 w 7467600"/>
              <a:gd name="connsiteY910" fmla="*/ 3051849 h 6858000"/>
              <a:gd name="connsiteX911" fmla="*/ 5611018 w 7467600"/>
              <a:gd name="connsiteY911" fmla="*/ 2316769 h 6858000"/>
              <a:gd name="connsiteX912" fmla="*/ 5687608 w 7467600"/>
              <a:gd name="connsiteY912" fmla="*/ 2039972 h 6858000"/>
              <a:gd name="connsiteX913" fmla="*/ 5657554 w 7467600"/>
              <a:gd name="connsiteY913" fmla="*/ 1576445 h 6858000"/>
              <a:gd name="connsiteX914" fmla="*/ 5150475 w 7467600"/>
              <a:gd name="connsiteY914" fmla="*/ 1274012 h 6858000"/>
              <a:gd name="connsiteX915" fmla="*/ 5349142 w 7467600"/>
              <a:gd name="connsiteY915" fmla="*/ 2204405 h 6858000"/>
              <a:gd name="connsiteX916" fmla="*/ 5262214 w 7467600"/>
              <a:gd name="connsiteY916" fmla="*/ 2233836 h 6858000"/>
              <a:gd name="connsiteX917" fmla="*/ 4981539 w 7467600"/>
              <a:gd name="connsiteY917" fmla="*/ 1542201 h 6858000"/>
              <a:gd name="connsiteX918" fmla="*/ 4958461 w 7467600"/>
              <a:gd name="connsiteY918" fmla="*/ 1136957 h 6858000"/>
              <a:gd name="connsiteX919" fmla="*/ 4655015 w 7467600"/>
              <a:gd name="connsiteY919" fmla="*/ 891426 h 6858000"/>
              <a:gd name="connsiteX920" fmla="*/ 4348002 w 7467600"/>
              <a:gd name="connsiteY920" fmla="*/ 2205895 h 6858000"/>
              <a:gd name="connsiteX921" fmla="*/ 4262250 w 7467600"/>
              <a:gd name="connsiteY921" fmla="*/ 2219972 h 6858000"/>
              <a:gd name="connsiteX922" fmla="*/ 4550611 w 7467600"/>
              <a:gd name="connsiteY922" fmla="*/ 817540 h 6858000"/>
              <a:gd name="connsiteX923" fmla="*/ 4564418 w 7467600"/>
              <a:gd name="connsiteY923" fmla="*/ 808293 h 6858000"/>
              <a:gd name="connsiteX924" fmla="*/ 4266388 w 7467600"/>
              <a:gd name="connsiteY924" fmla="*/ 500083 h 6858000"/>
              <a:gd name="connsiteX925" fmla="*/ 4032842 w 7467600"/>
              <a:gd name="connsiteY925" fmla="*/ 211809 h 6858000"/>
              <a:gd name="connsiteX926" fmla="*/ 3882765 w 7467600"/>
              <a:gd name="connsiteY926" fmla="*/ 0 h 6858000"/>
              <a:gd name="connsiteX927" fmla="*/ 3721337 w 7467600"/>
              <a:gd name="connsiteY927" fmla="*/ 0 h 6858000"/>
              <a:gd name="connsiteX928" fmla="*/ 3797544 w 7467600"/>
              <a:gd name="connsiteY928" fmla="*/ 0 h 6858000"/>
              <a:gd name="connsiteX929" fmla="*/ 3775734 w 7467600"/>
              <a:gd name="connsiteY929" fmla="*/ 95131 h 6858000"/>
              <a:gd name="connsiteX930" fmla="*/ 3724807 w 7467600"/>
              <a:gd name="connsiteY930" fmla="*/ 272257 h 6858000"/>
              <a:gd name="connsiteX931" fmla="*/ 3726844 w 7467600"/>
              <a:gd name="connsiteY931" fmla="*/ 282988 h 6858000"/>
              <a:gd name="connsiteX932" fmla="*/ 3742664 w 7467600"/>
              <a:gd name="connsiteY932" fmla="*/ 279918 h 6858000"/>
              <a:gd name="connsiteX933" fmla="*/ 4103910 w 7467600"/>
              <a:gd name="connsiteY933" fmla="*/ 1161917 h 6858000"/>
              <a:gd name="connsiteX934" fmla="*/ 4020269 w 7467600"/>
              <a:gd name="connsiteY934" fmla="*/ 1200406 h 6858000"/>
              <a:gd name="connsiteX935" fmla="*/ 3674882 w 7467600"/>
              <a:gd name="connsiteY935" fmla="*/ 488524 h 6858000"/>
              <a:gd name="connsiteX936" fmla="*/ 3132682 w 7467600"/>
              <a:gd name="connsiteY936" fmla="*/ 1072284 h 6858000"/>
              <a:gd name="connsiteX937" fmla="*/ 2716346 w 7467600"/>
              <a:gd name="connsiteY937" fmla="*/ 1276376 h 6858000"/>
              <a:gd name="connsiteX938" fmla="*/ 2716772 w 7467600"/>
              <a:gd name="connsiteY938" fmla="*/ 1255462 h 6858000"/>
              <a:gd name="connsiteX939" fmla="*/ 3471096 w 7467600"/>
              <a:gd name="connsiteY939" fmla="*/ 437072 h 6858000"/>
              <a:gd name="connsiteX940" fmla="*/ 3639057 w 7467600"/>
              <a:gd name="connsiteY940" fmla="*/ 286334 h 6858000"/>
              <a:gd name="connsiteX941" fmla="*/ 3640309 w 7467600"/>
              <a:gd name="connsiteY941" fmla="*/ 284664 h 6858000"/>
              <a:gd name="connsiteX942" fmla="*/ 3646022 w 7467600"/>
              <a:gd name="connsiteY942" fmla="*/ 276711 h 6858000"/>
              <a:gd name="connsiteX943" fmla="*/ 3707943 w 7467600"/>
              <a:gd name="connsiteY943" fmla="*/ 65958 h 6858000"/>
              <a:gd name="connsiteX944" fmla="*/ 3721337 w 7467600"/>
              <a:gd name="connsiteY944" fmla="*/ 0 h 6858000"/>
              <a:gd name="connsiteX945" fmla="*/ 2867960 w 7467600"/>
              <a:gd name="connsiteY945" fmla="*/ 0 h 6858000"/>
              <a:gd name="connsiteX946" fmla="*/ 2926351 w 7467600"/>
              <a:gd name="connsiteY946" fmla="*/ 0 h 6858000"/>
              <a:gd name="connsiteX947" fmla="*/ 2902823 w 7467600"/>
              <a:gd name="connsiteY947" fmla="*/ 262929 h 6858000"/>
              <a:gd name="connsiteX948" fmla="*/ 2940663 w 7467600"/>
              <a:gd name="connsiteY948" fmla="*/ 140884 h 6858000"/>
              <a:gd name="connsiteX949" fmla="*/ 2947039 w 7467600"/>
              <a:gd name="connsiteY949" fmla="*/ 122524 h 6858000"/>
              <a:gd name="connsiteX950" fmla="*/ 2984316 w 7467600"/>
              <a:gd name="connsiteY950" fmla="*/ 0 h 6858000"/>
              <a:gd name="connsiteX951" fmla="*/ 3016114 w 7467600"/>
              <a:gd name="connsiteY951" fmla="*/ 0 h 6858000"/>
              <a:gd name="connsiteX952" fmla="*/ 2979949 w 7467600"/>
              <a:gd name="connsiteY952" fmla="*/ 119274 h 6858000"/>
              <a:gd name="connsiteX953" fmla="*/ 3023879 w 7467600"/>
              <a:gd name="connsiteY953" fmla="*/ 0 h 6858000"/>
              <a:gd name="connsiteX954" fmla="*/ 3105400 w 7467600"/>
              <a:gd name="connsiteY954" fmla="*/ 0 h 6858000"/>
              <a:gd name="connsiteX955" fmla="*/ 3094669 w 7467600"/>
              <a:gd name="connsiteY955" fmla="*/ 30308 h 6858000"/>
              <a:gd name="connsiteX956" fmla="*/ 2901945 w 7467600"/>
              <a:gd name="connsiteY956" fmla="*/ 466538 h 6858000"/>
              <a:gd name="connsiteX957" fmla="*/ 2815209 w 7467600"/>
              <a:gd name="connsiteY957" fmla="*/ 497361 h 6858000"/>
              <a:gd name="connsiteX958" fmla="*/ 2844845 w 7467600"/>
              <a:gd name="connsiteY958" fmla="*/ 127638 h 6858000"/>
              <a:gd name="connsiteX959" fmla="*/ 2867960 w 7467600"/>
              <a:gd name="connsiteY959" fmla="*/ 0 h 6858000"/>
              <a:gd name="connsiteX960" fmla="*/ 1057230 w 7467600"/>
              <a:gd name="connsiteY960" fmla="*/ 0 h 6858000"/>
              <a:gd name="connsiteX961" fmla="*/ 1111003 w 7467600"/>
              <a:gd name="connsiteY961" fmla="*/ 0 h 6858000"/>
              <a:gd name="connsiteX962" fmla="*/ 1125553 w 7467600"/>
              <a:gd name="connsiteY962" fmla="*/ 52588 h 6858000"/>
              <a:gd name="connsiteX963" fmla="*/ 1304276 w 7467600"/>
              <a:gd name="connsiteY963" fmla="*/ 476275 h 6858000"/>
              <a:gd name="connsiteX964" fmla="*/ 1492066 w 7467600"/>
              <a:gd name="connsiteY964" fmla="*/ 886333 h 6858000"/>
              <a:gd name="connsiteX965" fmla="*/ 1423698 w 7467600"/>
              <a:gd name="connsiteY965" fmla="*/ 710817 h 6858000"/>
              <a:gd name="connsiteX966" fmla="*/ 1357609 w 7467600"/>
              <a:gd name="connsiteY966" fmla="*/ 532892 h 6858000"/>
              <a:gd name="connsiteX967" fmla="*/ 1309550 w 7467600"/>
              <a:gd name="connsiteY967" fmla="*/ 374031 h 6858000"/>
              <a:gd name="connsiteX968" fmla="*/ 1193673 w 7467600"/>
              <a:gd name="connsiteY968" fmla="*/ 49533 h 6858000"/>
              <a:gd name="connsiteX969" fmla="*/ 1164391 w 7467600"/>
              <a:gd name="connsiteY969" fmla="*/ 0 h 6858000"/>
              <a:gd name="connsiteX970" fmla="*/ 1200666 w 7467600"/>
              <a:gd name="connsiteY970" fmla="*/ 0 h 6858000"/>
              <a:gd name="connsiteX971" fmla="*/ 1223408 w 7467600"/>
              <a:gd name="connsiteY971" fmla="*/ 38996 h 6858000"/>
              <a:gd name="connsiteX972" fmla="*/ 1339635 w 7467600"/>
              <a:gd name="connsiteY972" fmla="*/ 365517 h 6858000"/>
              <a:gd name="connsiteX973" fmla="*/ 1387469 w 7467600"/>
              <a:gd name="connsiteY973" fmla="*/ 523079 h 6858000"/>
              <a:gd name="connsiteX974" fmla="*/ 1452685 w 7467600"/>
              <a:gd name="connsiteY974" fmla="*/ 699806 h 6858000"/>
              <a:gd name="connsiteX975" fmla="*/ 1492092 w 7467600"/>
              <a:gd name="connsiteY975" fmla="*/ 800424 h 6858000"/>
              <a:gd name="connsiteX976" fmla="*/ 1455302 w 7467600"/>
              <a:gd name="connsiteY976" fmla="*/ 632913 h 6858000"/>
              <a:gd name="connsiteX977" fmla="*/ 1222336 w 7467600"/>
              <a:gd name="connsiteY977" fmla="*/ 9480 h 6858000"/>
              <a:gd name="connsiteX978" fmla="*/ 1214634 w 7467600"/>
              <a:gd name="connsiteY978" fmla="*/ 0 h 6858000"/>
              <a:gd name="connsiteX979" fmla="*/ 1289827 w 7467600"/>
              <a:gd name="connsiteY979" fmla="*/ 0 h 6858000"/>
              <a:gd name="connsiteX980" fmla="*/ 1321076 w 7467600"/>
              <a:gd name="connsiteY980" fmla="*/ 59722 h 6858000"/>
              <a:gd name="connsiteX981" fmla="*/ 1512579 w 7467600"/>
              <a:gd name="connsiteY981" fmla="*/ 626441 h 6858000"/>
              <a:gd name="connsiteX982" fmla="*/ 1506076 w 7467600"/>
              <a:gd name="connsiteY982" fmla="*/ 1089289 h 6858000"/>
              <a:gd name="connsiteX983" fmla="*/ 1486346 w 7467600"/>
              <a:gd name="connsiteY983" fmla="*/ 1079919 h 6858000"/>
              <a:gd name="connsiteX984" fmla="*/ 1070511 w 7467600"/>
              <a:gd name="connsiteY984" fmla="*/ 48609 h 6858000"/>
              <a:gd name="connsiteX985" fmla="*/ 1057230 w 7467600"/>
              <a:gd name="connsiteY985" fmla="*/ 0 h 6858000"/>
              <a:gd name="connsiteX986" fmla="*/ 43151 w 7467600"/>
              <a:gd name="connsiteY986" fmla="*/ 0 h 6858000"/>
              <a:gd name="connsiteX987" fmla="*/ 95283 w 7467600"/>
              <a:gd name="connsiteY987" fmla="*/ 0 h 6858000"/>
              <a:gd name="connsiteX988" fmla="*/ 300708 w 7467600"/>
              <a:gd name="connsiteY988" fmla="*/ 154571 h 6858000"/>
              <a:gd name="connsiteX989" fmla="*/ 530414 w 7467600"/>
              <a:gd name="connsiteY989" fmla="*/ 354673 h 6858000"/>
              <a:gd name="connsiteX990" fmla="*/ 333785 w 7467600"/>
              <a:gd name="connsiteY990" fmla="*/ 161564 h 6858000"/>
              <a:gd name="connsiteX991" fmla="*/ 147005 w 7467600"/>
              <a:gd name="connsiteY991" fmla="*/ 0 h 6858000"/>
              <a:gd name="connsiteX992" fmla="*/ 272509 w 7467600"/>
              <a:gd name="connsiteY992" fmla="*/ 0 h 6858000"/>
              <a:gd name="connsiteX993" fmla="*/ 326276 w 7467600"/>
              <a:gd name="connsiteY993" fmla="*/ 45847 h 6858000"/>
              <a:gd name="connsiteX994" fmla="*/ 823759 w 7467600"/>
              <a:gd name="connsiteY994" fmla="*/ 574145 h 6858000"/>
              <a:gd name="connsiteX995" fmla="*/ 811254 w 7467600"/>
              <a:gd name="connsiteY995" fmla="*/ 665546 h 6858000"/>
              <a:gd name="connsiteX996" fmla="*/ 154042 w 7467600"/>
              <a:gd name="connsiteY996" fmla="*/ 261522 h 6858000"/>
              <a:gd name="connsiteX997" fmla="*/ 13550 w 7467600"/>
              <a:gd name="connsiteY997" fmla="*/ 158423 h 6858000"/>
              <a:gd name="connsiteX998" fmla="*/ 0 w 7467600"/>
              <a:gd name="connsiteY998" fmla="*/ 146618 h 6858000"/>
              <a:gd name="connsiteX999" fmla="*/ 0 w 7467600"/>
              <a:gd name="connsiteY999" fmla="*/ 59161 h 6858000"/>
              <a:gd name="connsiteX1000" fmla="*/ 45427 w 7467600"/>
              <a:gd name="connsiteY1000" fmla="*/ 101078 h 6858000"/>
              <a:gd name="connsiteX1001" fmla="*/ 630103 w 7467600"/>
              <a:gd name="connsiteY1001" fmla="*/ 485885 h 6858000"/>
              <a:gd name="connsiteX1002" fmla="*/ 532040 w 7467600"/>
              <a:gd name="connsiteY1002" fmla="*/ 399359 h 6858000"/>
              <a:gd name="connsiteX1003" fmla="*/ 517618 w 7467600"/>
              <a:gd name="connsiteY1003" fmla="*/ 385726 h 6858000"/>
              <a:gd name="connsiteX1004" fmla="*/ 285074 w 7467600"/>
              <a:gd name="connsiteY1004" fmla="*/ 182755 h 6858000"/>
              <a:gd name="connsiteX1005" fmla="*/ 43151 w 7467600"/>
              <a:gd name="connsiteY100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5905192 w 7467600"/>
              <a:gd name="connsiteY844" fmla="*/ 163079 h 6858000"/>
              <a:gd name="connsiteX845" fmla="*/ 5865655 w 7467600"/>
              <a:gd name="connsiteY845" fmla="*/ 171901 h 6858000"/>
              <a:gd name="connsiteX846" fmla="*/ 5259740 w 7467600"/>
              <a:gd name="connsiteY846" fmla="*/ 257013 h 6858000"/>
              <a:gd name="connsiteX847" fmla="*/ 5208466 w 7467600"/>
              <a:gd name="connsiteY847" fmla="*/ 257550 h 6858000"/>
              <a:gd name="connsiteX848" fmla="*/ 4980204 w 7467600"/>
              <a:gd name="connsiteY848" fmla="*/ 271903 h 6858000"/>
              <a:gd name="connsiteX849" fmla="*/ 5068068 w 7467600"/>
              <a:gd name="connsiteY849" fmla="*/ 282244 h 6858000"/>
              <a:gd name="connsiteX850" fmla="*/ 5153231 w 7467600"/>
              <a:gd name="connsiteY850" fmla="*/ 292240 h 6858000"/>
              <a:gd name="connsiteX851" fmla="*/ 5426491 w 7467600"/>
              <a:gd name="connsiteY851" fmla="*/ 281128 h 6858000"/>
              <a:gd name="connsiteX852" fmla="*/ 5731212 w 7467600"/>
              <a:gd name="connsiteY852" fmla="*/ 231951 h 6858000"/>
              <a:gd name="connsiteX853" fmla="*/ 5905192 w 7467600"/>
              <a:gd name="connsiteY853" fmla="*/ 163079 h 6858000"/>
              <a:gd name="connsiteX854" fmla="*/ 5944437 w 7467600"/>
              <a:gd name="connsiteY854" fmla="*/ 113829 h 6858000"/>
              <a:gd name="connsiteX855" fmla="*/ 5825032 w 7467600"/>
              <a:gd name="connsiteY855" fmla="*/ 146405 h 6858000"/>
              <a:gd name="connsiteX856" fmla="*/ 4955599 w 7467600"/>
              <a:gd name="connsiteY856" fmla="*/ 247008 h 6858000"/>
              <a:gd name="connsiteX857" fmla="*/ 5210104 w 7467600"/>
              <a:gd name="connsiteY857" fmla="*/ 228123 h 6858000"/>
              <a:gd name="connsiteX858" fmla="*/ 5261015 w 7467600"/>
              <a:gd name="connsiteY858" fmla="*/ 227087 h 6858000"/>
              <a:gd name="connsiteX859" fmla="*/ 5861181 w 7467600"/>
              <a:gd name="connsiteY859" fmla="*/ 143093 h 6858000"/>
              <a:gd name="connsiteX860" fmla="*/ 5961252 w 7467600"/>
              <a:gd name="connsiteY860" fmla="*/ 114820 h 6858000"/>
              <a:gd name="connsiteX861" fmla="*/ 5944437 w 7467600"/>
              <a:gd name="connsiteY861" fmla="*/ 113829 h 6858000"/>
              <a:gd name="connsiteX862" fmla="*/ 3882765 w 7467600"/>
              <a:gd name="connsiteY862" fmla="*/ 0 h 6858000"/>
              <a:gd name="connsiteX863" fmla="*/ 3995099 w 7467600"/>
              <a:gd name="connsiteY863" fmla="*/ 0 h 6858000"/>
              <a:gd name="connsiteX864" fmla="*/ 4163818 w 7467600"/>
              <a:gd name="connsiteY864" fmla="*/ 234104 h 6858000"/>
              <a:gd name="connsiteX865" fmla="*/ 4172099 w 7467600"/>
              <a:gd name="connsiteY865" fmla="*/ 234207 h 6858000"/>
              <a:gd name="connsiteX866" fmla="*/ 4784282 w 7467600"/>
              <a:gd name="connsiteY866" fmla="*/ 276561 h 6858000"/>
              <a:gd name="connsiteX867" fmla="*/ 4801687 w 7467600"/>
              <a:gd name="connsiteY867" fmla="*/ 267764 h 6858000"/>
              <a:gd name="connsiteX868" fmla="*/ 6082788 w 7467600"/>
              <a:gd name="connsiteY868" fmla="*/ 64119 h 6858000"/>
              <a:gd name="connsiteX869" fmla="*/ 6099442 w 7467600"/>
              <a:gd name="connsiteY869" fmla="*/ 82568 h 6858000"/>
              <a:gd name="connsiteX870" fmla="*/ 4804137 w 7467600"/>
              <a:gd name="connsiteY870" fmla="*/ 320931 h 6858000"/>
              <a:gd name="connsiteX871" fmla="*/ 4227047 w 7467600"/>
              <a:gd name="connsiteY871" fmla="*/ 313415 h 6858000"/>
              <a:gd name="connsiteX872" fmla="*/ 4346041 w 7467600"/>
              <a:gd name="connsiteY872" fmla="*/ 456086 h 6858000"/>
              <a:gd name="connsiteX873" fmla="*/ 4870967 w 7467600"/>
              <a:gd name="connsiteY873" fmla="*/ 963061 h 6858000"/>
              <a:gd name="connsiteX874" fmla="*/ 4889647 w 7467600"/>
              <a:gd name="connsiteY874" fmla="*/ 957147 h 6858000"/>
              <a:gd name="connsiteX875" fmla="*/ 5422504 w 7467600"/>
              <a:gd name="connsiteY875" fmla="*/ 805191 h 6858000"/>
              <a:gd name="connsiteX876" fmla="*/ 6087656 w 7467600"/>
              <a:gd name="connsiteY876" fmla="*/ 826703 h 6858000"/>
              <a:gd name="connsiteX877" fmla="*/ 6058717 w 7467600"/>
              <a:gd name="connsiteY877" fmla="*/ 865992 h 6858000"/>
              <a:gd name="connsiteX878" fmla="*/ 4974153 w 7467600"/>
              <a:gd name="connsiteY878" fmla="*/ 1045456 h 6858000"/>
              <a:gd name="connsiteX879" fmla="*/ 5627835 w 7467600"/>
              <a:gd name="connsiteY879" fmla="*/ 1472077 h 6858000"/>
              <a:gd name="connsiteX880" fmla="*/ 5629817 w 7467600"/>
              <a:gd name="connsiteY880" fmla="*/ 1471412 h 6858000"/>
              <a:gd name="connsiteX881" fmla="*/ 5634124 w 7467600"/>
              <a:gd name="connsiteY881" fmla="*/ 1470572 h 6858000"/>
              <a:gd name="connsiteX882" fmla="*/ 5755832 w 7467600"/>
              <a:gd name="connsiteY882" fmla="*/ 1383886 h 6858000"/>
              <a:gd name="connsiteX883" fmla="*/ 6014186 w 7467600"/>
              <a:gd name="connsiteY883" fmla="*/ 1279799 h 6858000"/>
              <a:gd name="connsiteX884" fmla="*/ 6901619 w 7467600"/>
              <a:gd name="connsiteY884" fmla="*/ 1047874 h 6858000"/>
              <a:gd name="connsiteX885" fmla="*/ 6931566 w 7467600"/>
              <a:gd name="connsiteY885" fmla="*/ 1062034 h 6858000"/>
              <a:gd name="connsiteX886" fmla="*/ 5790982 w 7467600"/>
              <a:gd name="connsiteY886" fmla="*/ 1561380 h 6858000"/>
              <a:gd name="connsiteX887" fmla="*/ 6188971 w 7467600"/>
              <a:gd name="connsiteY887" fmla="*/ 1755168 h 6858000"/>
              <a:gd name="connsiteX888" fmla="*/ 6202446 w 7467600"/>
              <a:gd name="connsiteY888" fmla="*/ 1752268 h 6858000"/>
              <a:gd name="connsiteX889" fmla="*/ 7179560 w 7467600"/>
              <a:gd name="connsiteY889" fmla="*/ 1467551 h 6858000"/>
              <a:gd name="connsiteX890" fmla="*/ 7158730 w 7467600"/>
              <a:gd name="connsiteY890" fmla="*/ 1507835 h 6858000"/>
              <a:gd name="connsiteX891" fmla="*/ 6326959 w 7467600"/>
              <a:gd name="connsiteY891" fmla="*/ 1817686 h 6858000"/>
              <a:gd name="connsiteX892" fmla="*/ 6537433 w 7467600"/>
              <a:gd name="connsiteY892" fmla="*/ 1907790 h 6858000"/>
              <a:gd name="connsiteX893" fmla="*/ 6550221 w 7467600"/>
              <a:gd name="connsiteY893" fmla="*/ 1910729 h 6858000"/>
              <a:gd name="connsiteX894" fmla="*/ 6964438 w 7467600"/>
              <a:gd name="connsiteY894" fmla="*/ 2209505 h 6858000"/>
              <a:gd name="connsiteX895" fmla="*/ 7367862 w 7467600"/>
              <a:gd name="connsiteY895" fmla="*/ 2806833 h 6858000"/>
              <a:gd name="connsiteX896" fmla="*/ 7364329 w 7467600"/>
              <a:gd name="connsiteY896" fmla="*/ 2826907 h 6858000"/>
              <a:gd name="connsiteX897" fmla="*/ 7290545 w 7467600"/>
              <a:gd name="connsiteY897" fmla="*/ 2850663 h 6858000"/>
              <a:gd name="connsiteX898" fmla="*/ 6472036 w 7467600"/>
              <a:gd name="connsiteY898" fmla="*/ 1959003 h 6858000"/>
              <a:gd name="connsiteX899" fmla="*/ 5792897 w 7467600"/>
              <a:gd name="connsiteY899" fmla="*/ 1647747 h 6858000"/>
              <a:gd name="connsiteX900" fmla="*/ 5842751 w 7467600"/>
              <a:gd name="connsiteY900" fmla="*/ 1816112 h 6858000"/>
              <a:gd name="connsiteX901" fmla="*/ 5847424 w 7467600"/>
              <a:gd name="connsiteY901" fmla="*/ 1815776 h 6858000"/>
              <a:gd name="connsiteX902" fmla="*/ 6399821 w 7467600"/>
              <a:gd name="connsiteY902" fmla="*/ 2344799 h 6858000"/>
              <a:gd name="connsiteX903" fmla="*/ 6323232 w 7467600"/>
              <a:gd name="connsiteY903" fmla="*/ 2389634 h 6858000"/>
              <a:gd name="connsiteX904" fmla="*/ 5942958 w 7467600"/>
              <a:gd name="connsiteY904" fmla="*/ 2077708 h 6858000"/>
              <a:gd name="connsiteX905" fmla="*/ 5921559 w 7467600"/>
              <a:gd name="connsiteY905" fmla="*/ 2378596 h 6858000"/>
              <a:gd name="connsiteX906" fmla="*/ 5817651 w 7467600"/>
              <a:gd name="connsiteY906" fmla="*/ 3023919 h 6858000"/>
              <a:gd name="connsiteX907" fmla="*/ 5729634 w 7467600"/>
              <a:gd name="connsiteY907" fmla="*/ 3051849 h 6858000"/>
              <a:gd name="connsiteX908" fmla="*/ 5611018 w 7467600"/>
              <a:gd name="connsiteY908" fmla="*/ 2316769 h 6858000"/>
              <a:gd name="connsiteX909" fmla="*/ 5687608 w 7467600"/>
              <a:gd name="connsiteY909" fmla="*/ 2039972 h 6858000"/>
              <a:gd name="connsiteX910" fmla="*/ 5657554 w 7467600"/>
              <a:gd name="connsiteY910" fmla="*/ 1576445 h 6858000"/>
              <a:gd name="connsiteX911" fmla="*/ 5150475 w 7467600"/>
              <a:gd name="connsiteY911" fmla="*/ 1274012 h 6858000"/>
              <a:gd name="connsiteX912" fmla="*/ 5349142 w 7467600"/>
              <a:gd name="connsiteY912" fmla="*/ 2204405 h 6858000"/>
              <a:gd name="connsiteX913" fmla="*/ 5262214 w 7467600"/>
              <a:gd name="connsiteY913" fmla="*/ 2233836 h 6858000"/>
              <a:gd name="connsiteX914" fmla="*/ 4981539 w 7467600"/>
              <a:gd name="connsiteY914" fmla="*/ 1542201 h 6858000"/>
              <a:gd name="connsiteX915" fmla="*/ 4958461 w 7467600"/>
              <a:gd name="connsiteY915" fmla="*/ 1136957 h 6858000"/>
              <a:gd name="connsiteX916" fmla="*/ 4655015 w 7467600"/>
              <a:gd name="connsiteY916" fmla="*/ 891426 h 6858000"/>
              <a:gd name="connsiteX917" fmla="*/ 4348002 w 7467600"/>
              <a:gd name="connsiteY917" fmla="*/ 2205895 h 6858000"/>
              <a:gd name="connsiteX918" fmla="*/ 4262250 w 7467600"/>
              <a:gd name="connsiteY918" fmla="*/ 2219972 h 6858000"/>
              <a:gd name="connsiteX919" fmla="*/ 4550611 w 7467600"/>
              <a:gd name="connsiteY919" fmla="*/ 817540 h 6858000"/>
              <a:gd name="connsiteX920" fmla="*/ 4564418 w 7467600"/>
              <a:gd name="connsiteY920" fmla="*/ 808293 h 6858000"/>
              <a:gd name="connsiteX921" fmla="*/ 4266388 w 7467600"/>
              <a:gd name="connsiteY921" fmla="*/ 500083 h 6858000"/>
              <a:gd name="connsiteX922" fmla="*/ 4032842 w 7467600"/>
              <a:gd name="connsiteY922" fmla="*/ 211809 h 6858000"/>
              <a:gd name="connsiteX923" fmla="*/ 3882765 w 7467600"/>
              <a:gd name="connsiteY923" fmla="*/ 0 h 6858000"/>
              <a:gd name="connsiteX924" fmla="*/ 3721337 w 7467600"/>
              <a:gd name="connsiteY924" fmla="*/ 0 h 6858000"/>
              <a:gd name="connsiteX925" fmla="*/ 3797544 w 7467600"/>
              <a:gd name="connsiteY925" fmla="*/ 0 h 6858000"/>
              <a:gd name="connsiteX926" fmla="*/ 3775734 w 7467600"/>
              <a:gd name="connsiteY926" fmla="*/ 95131 h 6858000"/>
              <a:gd name="connsiteX927" fmla="*/ 3724807 w 7467600"/>
              <a:gd name="connsiteY927" fmla="*/ 272257 h 6858000"/>
              <a:gd name="connsiteX928" fmla="*/ 3726844 w 7467600"/>
              <a:gd name="connsiteY928" fmla="*/ 282988 h 6858000"/>
              <a:gd name="connsiteX929" fmla="*/ 3742664 w 7467600"/>
              <a:gd name="connsiteY929" fmla="*/ 279918 h 6858000"/>
              <a:gd name="connsiteX930" fmla="*/ 4103910 w 7467600"/>
              <a:gd name="connsiteY930" fmla="*/ 1161917 h 6858000"/>
              <a:gd name="connsiteX931" fmla="*/ 4020269 w 7467600"/>
              <a:gd name="connsiteY931" fmla="*/ 1200406 h 6858000"/>
              <a:gd name="connsiteX932" fmla="*/ 3674882 w 7467600"/>
              <a:gd name="connsiteY932" fmla="*/ 488524 h 6858000"/>
              <a:gd name="connsiteX933" fmla="*/ 3132682 w 7467600"/>
              <a:gd name="connsiteY933" fmla="*/ 1072284 h 6858000"/>
              <a:gd name="connsiteX934" fmla="*/ 2716346 w 7467600"/>
              <a:gd name="connsiteY934" fmla="*/ 1276376 h 6858000"/>
              <a:gd name="connsiteX935" fmla="*/ 2716772 w 7467600"/>
              <a:gd name="connsiteY935" fmla="*/ 1255462 h 6858000"/>
              <a:gd name="connsiteX936" fmla="*/ 3471096 w 7467600"/>
              <a:gd name="connsiteY936" fmla="*/ 437072 h 6858000"/>
              <a:gd name="connsiteX937" fmla="*/ 3639057 w 7467600"/>
              <a:gd name="connsiteY937" fmla="*/ 286334 h 6858000"/>
              <a:gd name="connsiteX938" fmla="*/ 3640309 w 7467600"/>
              <a:gd name="connsiteY938" fmla="*/ 284664 h 6858000"/>
              <a:gd name="connsiteX939" fmla="*/ 3646022 w 7467600"/>
              <a:gd name="connsiteY939" fmla="*/ 276711 h 6858000"/>
              <a:gd name="connsiteX940" fmla="*/ 3707943 w 7467600"/>
              <a:gd name="connsiteY940" fmla="*/ 65958 h 6858000"/>
              <a:gd name="connsiteX941" fmla="*/ 3721337 w 7467600"/>
              <a:gd name="connsiteY941" fmla="*/ 0 h 6858000"/>
              <a:gd name="connsiteX942" fmla="*/ 2867960 w 7467600"/>
              <a:gd name="connsiteY942" fmla="*/ 0 h 6858000"/>
              <a:gd name="connsiteX943" fmla="*/ 2926351 w 7467600"/>
              <a:gd name="connsiteY943" fmla="*/ 0 h 6858000"/>
              <a:gd name="connsiteX944" fmla="*/ 2902823 w 7467600"/>
              <a:gd name="connsiteY944" fmla="*/ 262929 h 6858000"/>
              <a:gd name="connsiteX945" fmla="*/ 2940663 w 7467600"/>
              <a:gd name="connsiteY945" fmla="*/ 140884 h 6858000"/>
              <a:gd name="connsiteX946" fmla="*/ 2947039 w 7467600"/>
              <a:gd name="connsiteY946" fmla="*/ 122524 h 6858000"/>
              <a:gd name="connsiteX947" fmla="*/ 2984316 w 7467600"/>
              <a:gd name="connsiteY947" fmla="*/ 0 h 6858000"/>
              <a:gd name="connsiteX948" fmla="*/ 3016114 w 7467600"/>
              <a:gd name="connsiteY948" fmla="*/ 0 h 6858000"/>
              <a:gd name="connsiteX949" fmla="*/ 2979949 w 7467600"/>
              <a:gd name="connsiteY949" fmla="*/ 119274 h 6858000"/>
              <a:gd name="connsiteX950" fmla="*/ 3023879 w 7467600"/>
              <a:gd name="connsiteY950" fmla="*/ 0 h 6858000"/>
              <a:gd name="connsiteX951" fmla="*/ 3105400 w 7467600"/>
              <a:gd name="connsiteY951" fmla="*/ 0 h 6858000"/>
              <a:gd name="connsiteX952" fmla="*/ 3094669 w 7467600"/>
              <a:gd name="connsiteY952" fmla="*/ 30308 h 6858000"/>
              <a:gd name="connsiteX953" fmla="*/ 2901945 w 7467600"/>
              <a:gd name="connsiteY953" fmla="*/ 466538 h 6858000"/>
              <a:gd name="connsiteX954" fmla="*/ 2815209 w 7467600"/>
              <a:gd name="connsiteY954" fmla="*/ 497361 h 6858000"/>
              <a:gd name="connsiteX955" fmla="*/ 2844845 w 7467600"/>
              <a:gd name="connsiteY955" fmla="*/ 127638 h 6858000"/>
              <a:gd name="connsiteX956" fmla="*/ 2867960 w 7467600"/>
              <a:gd name="connsiteY956" fmla="*/ 0 h 6858000"/>
              <a:gd name="connsiteX957" fmla="*/ 1057230 w 7467600"/>
              <a:gd name="connsiteY957" fmla="*/ 0 h 6858000"/>
              <a:gd name="connsiteX958" fmla="*/ 1111003 w 7467600"/>
              <a:gd name="connsiteY958" fmla="*/ 0 h 6858000"/>
              <a:gd name="connsiteX959" fmla="*/ 1125553 w 7467600"/>
              <a:gd name="connsiteY959" fmla="*/ 52588 h 6858000"/>
              <a:gd name="connsiteX960" fmla="*/ 1304276 w 7467600"/>
              <a:gd name="connsiteY960" fmla="*/ 476275 h 6858000"/>
              <a:gd name="connsiteX961" fmla="*/ 1492066 w 7467600"/>
              <a:gd name="connsiteY961" fmla="*/ 886333 h 6858000"/>
              <a:gd name="connsiteX962" fmla="*/ 1423698 w 7467600"/>
              <a:gd name="connsiteY962" fmla="*/ 710817 h 6858000"/>
              <a:gd name="connsiteX963" fmla="*/ 1357609 w 7467600"/>
              <a:gd name="connsiteY963" fmla="*/ 532892 h 6858000"/>
              <a:gd name="connsiteX964" fmla="*/ 1309550 w 7467600"/>
              <a:gd name="connsiteY964" fmla="*/ 374031 h 6858000"/>
              <a:gd name="connsiteX965" fmla="*/ 1193673 w 7467600"/>
              <a:gd name="connsiteY965" fmla="*/ 49533 h 6858000"/>
              <a:gd name="connsiteX966" fmla="*/ 1164391 w 7467600"/>
              <a:gd name="connsiteY966" fmla="*/ 0 h 6858000"/>
              <a:gd name="connsiteX967" fmla="*/ 1200666 w 7467600"/>
              <a:gd name="connsiteY967" fmla="*/ 0 h 6858000"/>
              <a:gd name="connsiteX968" fmla="*/ 1223408 w 7467600"/>
              <a:gd name="connsiteY968" fmla="*/ 38996 h 6858000"/>
              <a:gd name="connsiteX969" fmla="*/ 1339635 w 7467600"/>
              <a:gd name="connsiteY969" fmla="*/ 365517 h 6858000"/>
              <a:gd name="connsiteX970" fmla="*/ 1387469 w 7467600"/>
              <a:gd name="connsiteY970" fmla="*/ 523079 h 6858000"/>
              <a:gd name="connsiteX971" fmla="*/ 1452685 w 7467600"/>
              <a:gd name="connsiteY971" fmla="*/ 699806 h 6858000"/>
              <a:gd name="connsiteX972" fmla="*/ 1492092 w 7467600"/>
              <a:gd name="connsiteY972" fmla="*/ 800424 h 6858000"/>
              <a:gd name="connsiteX973" fmla="*/ 1455302 w 7467600"/>
              <a:gd name="connsiteY973" fmla="*/ 632913 h 6858000"/>
              <a:gd name="connsiteX974" fmla="*/ 1222336 w 7467600"/>
              <a:gd name="connsiteY974" fmla="*/ 9480 h 6858000"/>
              <a:gd name="connsiteX975" fmla="*/ 1214634 w 7467600"/>
              <a:gd name="connsiteY975" fmla="*/ 0 h 6858000"/>
              <a:gd name="connsiteX976" fmla="*/ 1289827 w 7467600"/>
              <a:gd name="connsiteY976" fmla="*/ 0 h 6858000"/>
              <a:gd name="connsiteX977" fmla="*/ 1321076 w 7467600"/>
              <a:gd name="connsiteY977" fmla="*/ 59722 h 6858000"/>
              <a:gd name="connsiteX978" fmla="*/ 1512579 w 7467600"/>
              <a:gd name="connsiteY978" fmla="*/ 626441 h 6858000"/>
              <a:gd name="connsiteX979" fmla="*/ 1506076 w 7467600"/>
              <a:gd name="connsiteY979" fmla="*/ 1089289 h 6858000"/>
              <a:gd name="connsiteX980" fmla="*/ 1486346 w 7467600"/>
              <a:gd name="connsiteY980" fmla="*/ 1079919 h 6858000"/>
              <a:gd name="connsiteX981" fmla="*/ 1070511 w 7467600"/>
              <a:gd name="connsiteY981" fmla="*/ 48609 h 6858000"/>
              <a:gd name="connsiteX982" fmla="*/ 1057230 w 7467600"/>
              <a:gd name="connsiteY982" fmla="*/ 0 h 6858000"/>
              <a:gd name="connsiteX983" fmla="*/ 43151 w 7467600"/>
              <a:gd name="connsiteY983" fmla="*/ 0 h 6858000"/>
              <a:gd name="connsiteX984" fmla="*/ 95283 w 7467600"/>
              <a:gd name="connsiteY984" fmla="*/ 0 h 6858000"/>
              <a:gd name="connsiteX985" fmla="*/ 300708 w 7467600"/>
              <a:gd name="connsiteY985" fmla="*/ 154571 h 6858000"/>
              <a:gd name="connsiteX986" fmla="*/ 530414 w 7467600"/>
              <a:gd name="connsiteY986" fmla="*/ 354673 h 6858000"/>
              <a:gd name="connsiteX987" fmla="*/ 333785 w 7467600"/>
              <a:gd name="connsiteY987" fmla="*/ 161564 h 6858000"/>
              <a:gd name="connsiteX988" fmla="*/ 147005 w 7467600"/>
              <a:gd name="connsiteY988" fmla="*/ 0 h 6858000"/>
              <a:gd name="connsiteX989" fmla="*/ 272509 w 7467600"/>
              <a:gd name="connsiteY989" fmla="*/ 0 h 6858000"/>
              <a:gd name="connsiteX990" fmla="*/ 326276 w 7467600"/>
              <a:gd name="connsiteY990" fmla="*/ 45847 h 6858000"/>
              <a:gd name="connsiteX991" fmla="*/ 823759 w 7467600"/>
              <a:gd name="connsiteY991" fmla="*/ 574145 h 6858000"/>
              <a:gd name="connsiteX992" fmla="*/ 811254 w 7467600"/>
              <a:gd name="connsiteY992" fmla="*/ 665546 h 6858000"/>
              <a:gd name="connsiteX993" fmla="*/ 154042 w 7467600"/>
              <a:gd name="connsiteY993" fmla="*/ 261522 h 6858000"/>
              <a:gd name="connsiteX994" fmla="*/ 13550 w 7467600"/>
              <a:gd name="connsiteY994" fmla="*/ 158423 h 6858000"/>
              <a:gd name="connsiteX995" fmla="*/ 0 w 7467600"/>
              <a:gd name="connsiteY995" fmla="*/ 146618 h 6858000"/>
              <a:gd name="connsiteX996" fmla="*/ 0 w 7467600"/>
              <a:gd name="connsiteY996" fmla="*/ 59161 h 6858000"/>
              <a:gd name="connsiteX997" fmla="*/ 45427 w 7467600"/>
              <a:gd name="connsiteY997" fmla="*/ 101078 h 6858000"/>
              <a:gd name="connsiteX998" fmla="*/ 630103 w 7467600"/>
              <a:gd name="connsiteY998" fmla="*/ 485885 h 6858000"/>
              <a:gd name="connsiteX999" fmla="*/ 532040 w 7467600"/>
              <a:gd name="connsiteY999" fmla="*/ 399359 h 6858000"/>
              <a:gd name="connsiteX1000" fmla="*/ 517618 w 7467600"/>
              <a:gd name="connsiteY1000" fmla="*/ 385726 h 6858000"/>
              <a:gd name="connsiteX1001" fmla="*/ 285074 w 7467600"/>
              <a:gd name="connsiteY1001" fmla="*/ 182755 h 6858000"/>
              <a:gd name="connsiteX1002" fmla="*/ 43151 w 7467600"/>
              <a:gd name="connsiteY100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1946 w 7467600"/>
              <a:gd name="connsiteY127" fmla="*/ 5075653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1903353 w 7467600"/>
              <a:gd name="connsiteY146" fmla="*/ 5044827 h 6858000"/>
              <a:gd name="connsiteX147" fmla="*/ 1936931 w 7467600"/>
              <a:gd name="connsiteY147" fmla="*/ 5093954 h 6858000"/>
              <a:gd name="connsiteX148" fmla="*/ 2195868 w 7467600"/>
              <a:gd name="connsiteY148" fmla="*/ 5396574 h 6858000"/>
              <a:gd name="connsiteX149" fmla="*/ 2088852 w 7467600"/>
              <a:gd name="connsiteY149" fmla="*/ 5166123 h 6858000"/>
              <a:gd name="connsiteX150" fmla="*/ 1958241 w 7467600"/>
              <a:gd name="connsiteY150" fmla="*/ 5067955 h 6858000"/>
              <a:gd name="connsiteX151" fmla="*/ 1903353 w 7467600"/>
              <a:gd name="connsiteY151" fmla="*/ 5044827 h 6858000"/>
              <a:gd name="connsiteX152" fmla="*/ 1979378 w 7467600"/>
              <a:gd name="connsiteY152" fmla="*/ 4769504 h 6858000"/>
              <a:gd name="connsiteX153" fmla="*/ 2882120 w 7467600"/>
              <a:gd name="connsiteY153" fmla="*/ 5064547 h 6858000"/>
              <a:gd name="connsiteX154" fmla="*/ 2793103 w 7467600"/>
              <a:gd name="connsiteY154" fmla="*/ 5039699 h 6858000"/>
              <a:gd name="connsiteX155" fmla="*/ 2770041 w 7467600"/>
              <a:gd name="connsiteY155" fmla="*/ 5033634 h 6858000"/>
              <a:gd name="connsiteX156" fmla="*/ 1979378 w 7467600"/>
              <a:gd name="connsiteY156" fmla="*/ 4769504 h 6858000"/>
              <a:gd name="connsiteX157" fmla="*/ 1927410 w 7467600"/>
              <a:gd name="connsiteY157" fmla="*/ 4716164 h 6858000"/>
              <a:gd name="connsiteX158" fmla="*/ 1959587 w 7467600"/>
              <a:gd name="connsiteY158" fmla="*/ 4728849 h 6858000"/>
              <a:gd name="connsiteX159" fmla="*/ 2777707 w 7467600"/>
              <a:gd name="connsiteY159" fmla="*/ 5003991 h 6858000"/>
              <a:gd name="connsiteX160" fmla="*/ 2800768 w 7467600"/>
              <a:gd name="connsiteY160" fmla="*/ 5010056 h 6858000"/>
              <a:gd name="connsiteX161" fmla="*/ 2879408 w 7467600"/>
              <a:gd name="connsiteY161" fmla="*/ 5031590 h 6858000"/>
              <a:gd name="connsiteX162" fmla="*/ 2862295 w 7467600"/>
              <a:gd name="connsiteY162" fmla="*/ 5022958 h 6858000"/>
              <a:gd name="connsiteX163" fmla="*/ 2813343 w 7467600"/>
              <a:gd name="connsiteY163" fmla="*/ 4998369 h 6858000"/>
              <a:gd name="connsiteX164" fmla="*/ 2646245 w 7467600"/>
              <a:gd name="connsiteY164" fmla="*/ 4930999 h 6858000"/>
              <a:gd name="connsiteX165" fmla="*/ 1999243 w 7467600"/>
              <a:gd name="connsiteY165" fmla="*/ 4730524 h 6858000"/>
              <a:gd name="connsiteX166" fmla="*/ 1979527 w 7467600"/>
              <a:gd name="connsiteY166" fmla="*/ 4726651 h 6858000"/>
              <a:gd name="connsiteX167" fmla="*/ 1927410 w 7467600"/>
              <a:gd name="connsiteY167" fmla="*/ 4716164 h 6858000"/>
              <a:gd name="connsiteX168" fmla="*/ 1997014 w 7467600"/>
              <a:gd name="connsiteY168" fmla="*/ 4698007 h 6858000"/>
              <a:gd name="connsiteX169" fmla="*/ 2005458 w 7467600"/>
              <a:gd name="connsiteY169" fmla="*/ 4699540 h 6858000"/>
              <a:gd name="connsiteX170" fmla="*/ 2657186 w 7467600"/>
              <a:gd name="connsiteY170" fmla="*/ 4901687 h 6858000"/>
              <a:gd name="connsiteX171" fmla="*/ 2826662 w 7467600"/>
              <a:gd name="connsiteY171" fmla="*/ 4970362 h 6858000"/>
              <a:gd name="connsiteX172" fmla="*/ 2876100 w 7467600"/>
              <a:gd name="connsiteY172" fmla="*/ 4995397 h 6858000"/>
              <a:gd name="connsiteX173" fmla="*/ 3042600 w 7467600"/>
              <a:gd name="connsiteY173" fmla="*/ 5059532 h 6858000"/>
              <a:gd name="connsiteX174" fmla="*/ 1997014 w 7467600"/>
              <a:gd name="connsiteY174" fmla="*/ 4698007 h 6858000"/>
              <a:gd name="connsiteX175" fmla="*/ 2305292 w 7467600"/>
              <a:gd name="connsiteY175" fmla="*/ 4219492 h 6858000"/>
              <a:gd name="connsiteX176" fmla="*/ 3360922 w 7467600"/>
              <a:gd name="connsiteY176" fmla="*/ 4529373 h 6858000"/>
              <a:gd name="connsiteX177" fmla="*/ 3492420 w 7467600"/>
              <a:gd name="connsiteY177" fmla="*/ 4510145 h 6858000"/>
              <a:gd name="connsiteX178" fmla="*/ 3364086 w 7467600"/>
              <a:gd name="connsiteY178" fmla="*/ 4480340 h 6858000"/>
              <a:gd name="connsiteX179" fmla="*/ 3225818 w 7467600"/>
              <a:gd name="connsiteY179" fmla="*/ 4411822 h 6858000"/>
              <a:gd name="connsiteX180" fmla="*/ 3129696 w 7467600"/>
              <a:gd name="connsiteY180" fmla="*/ 4360704 h 6858000"/>
              <a:gd name="connsiteX181" fmla="*/ 2814545 w 7467600"/>
              <a:gd name="connsiteY181" fmla="*/ 4282955 h 6858000"/>
              <a:gd name="connsiteX182" fmla="*/ 2305292 w 7467600"/>
              <a:gd name="connsiteY182" fmla="*/ 4219492 h 6858000"/>
              <a:gd name="connsiteX183" fmla="*/ 2626982 w 7467600"/>
              <a:gd name="connsiteY183" fmla="*/ 4206450 h 6858000"/>
              <a:gd name="connsiteX184" fmla="*/ 2490617 w 7467600"/>
              <a:gd name="connsiteY184" fmla="*/ 4206951 h 6858000"/>
              <a:gd name="connsiteX185" fmla="*/ 2819869 w 7467600"/>
              <a:gd name="connsiteY185" fmla="*/ 4252936 h 6858000"/>
              <a:gd name="connsiteX186" fmla="*/ 3143018 w 7467600"/>
              <a:gd name="connsiteY186" fmla="*/ 4332698 h 6858000"/>
              <a:gd name="connsiteX187" fmla="*/ 3241520 w 7467600"/>
              <a:gd name="connsiteY187" fmla="*/ 4385112 h 6858000"/>
              <a:gd name="connsiteX188" fmla="*/ 3374575 w 7467600"/>
              <a:gd name="connsiteY188" fmla="*/ 4451517 h 6858000"/>
              <a:gd name="connsiteX189" fmla="*/ 3505221 w 7467600"/>
              <a:gd name="connsiteY189" fmla="*/ 4480757 h 6858000"/>
              <a:gd name="connsiteX190" fmla="*/ 2626982 w 7467600"/>
              <a:gd name="connsiteY190" fmla="*/ 4206450 h 6858000"/>
              <a:gd name="connsiteX191" fmla="*/ 1310106 w 7467600"/>
              <a:gd name="connsiteY191" fmla="*/ 3943217 h 6858000"/>
              <a:gd name="connsiteX192" fmla="*/ 854994 w 7467600"/>
              <a:gd name="connsiteY192" fmla="*/ 4399136 h 6858000"/>
              <a:gd name="connsiteX193" fmla="*/ 742462 w 7467600"/>
              <a:gd name="connsiteY193" fmla="*/ 4594648 h 6858000"/>
              <a:gd name="connsiteX194" fmla="*/ 820602 w 7467600"/>
              <a:gd name="connsiteY194" fmla="*/ 4485915 h 6858000"/>
              <a:gd name="connsiteX195" fmla="*/ 878295 w 7467600"/>
              <a:gd name="connsiteY195" fmla="*/ 4403594 h 6858000"/>
              <a:gd name="connsiteX196" fmla="*/ 1240607 w 7467600"/>
              <a:gd name="connsiteY196" fmla="*/ 4010401 h 6858000"/>
              <a:gd name="connsiteX197" fmla="*/ 1310106 w 7467600"/>
              <a:gd name="connsiteY197" fmla="*/ 3943217 h 6858000"/>
              <a:gd name="connsiteX198" fmla="*/ 1423113 w 7467600"/>
              <a:gd name="connsiteY198" fmla="*/ 3874565 h 6858000"/>
              <a:gd name="connsiteX199" fmla="*/ 1260565 w 7467600"/>
              <a:gd name="connsiteY199" fmla="*/ 4031982 h 6858000"/>
              <a:gd name="connsiteX200" fmla="*/ 901900 w 7467600"/>
              <a:gd name="connsiteY200" fmla="*/ 4421236 h 6858000"/>
              <a:gd name="connsiteX201" fmla="*/ 845044 w 7467600"/>
              <a:gd name="connsiteY201" fmla="*/ 4502436 h 6858000"/>
              <a:gd name="connsiteX202" fmla="*/ 685926 w 7467600"/>
              <a:gd name="connsiteY202" fmla="*/ 4703069 h 6858000"/>
              <a:gd name="connsiteX203" fmla="*/ 684248 w 7467600"/>
              <a:gd name="connsiteY203" fmla="*/ 4706721 h 6858000"/>
              <a:gd name="connsiteX204" fmla="*/ 1423113 w 7467600"/>
              <a:gd name="connsiteY204" fmla="*/ 3874565 h 6858000"/>
              <a:gd name="connsiteX205" fmla="*/ 3316479 w 7467600"/>
              <a:gd name="connsiteY205" fmla="*/ 3872136 h 6858000"/>
              <a:gd name="connsiteX206" fmla="*/ 3546806 w 7467600"/>
              <a:gd name="connsiteY206" fmla="*/ 4356139 h 6858000"/>
              <a:gd name="connsiteX207" fmla="*/ 3364433 w 7467600"/>
              <a:gd name="connsiteY207" fmla="*/ 3953121 h 6858000"/>
              <a:gd name="connsiteX208" fmla="*/ 3316479 w 7467600"/>
              <a:gd name="connsiteY208" fmla="*/ 3872136 h 6858000"/>
              <a:gd name="connsiteX209" fmla="*/ 3291335 w 7467600"/>
              <a:gd name="connsiteY209" fmla="*/ 3767420 h 6858000"/>
              <a:gd name="connsiteX210" fmla="*/ 3390805 w 7467600"/>
              <a:gd name="connsiteY210" fmla="*/ 3937163 h 6858000"/>
              <a:gd name="connsiteX211" fmla="*/ 3579062 w 7467600"/>
              <a:gd name="connsiteY211" fmla="*/ 4359040 h 6858000"/>
              <a:gd name="connsiteX212" fmla="*/ 3467355 w 7467600"/>
              <a:gd name="connsiteY212" fmla="*/ 3988130 h 6858000"/>
              <a:gd name="connsiteX213" fmla="*/ 3310753 w 7467600"/>
              <a:gd name="connsiteY213" fmla="*/ 3787140 h 6858000"/>
              <a:gd name="connsiteX214" fmla="*/ 3291335 w 7467600"/>
              <a:gd name="connsiteY214" fmla="*/ 3767420 h 6858000"/>
              <a:gd name="connsiteX215" fmla="*/ 1635889 w 7467600"/>
              <a:gd name="connsiteY215" fmla="*/ 3709494 h 6858000"/>
              <a:gd name="connsiteX216" fmla="*/ 1634800 w 7467600"/>
              <a:gd name="connsiteY216" fmla="*/ 3731111 h 6858000"/>
              <a:gd name="connsiteX217" fmla="*/ 1635889 w 7467600"/>
              <a:gd name="connsiteY217" fmla="*/ 3709494 h 6858000"/>
              <a:gd name="connsiteX218" fmla="*/ 1510397 w 7467600"/>
              <a:gd name="connsiteY218" fmla="*/ 3684705 h 6858000"/>
              <a:gd name="connsiteX219" fmla="*/ 1146550 w 7467600"/>
              <a:gd name="connsiteY219" fmla="*/ 3802012 h 6858000"/>
              <a:gd name="connsiteX220" fmla="*/ 698834 w 7467600"/>
              <a:gd name="connsiteY220" fmla="*/ 3952272 h 6858000"/>
              <a:gd name="connsiteX221" fmla="*/ 34256 w 7467600"/>
              <a:gd name="connsiteY221" fmla="*/ 4347603 h 6858000"/>
              <a:gd name="connsiteX222" fmla="*/ 527241 w 7467600"/>
              <a:gd name="connsiteY222" fmla="*/ 4065078 h 6858000"/>
              <a:gd name="connsiteX223" fmla="*/ 1510397 w 7467600"/>
              <a:gd name="connsiteY223" fmla="*/ 3684705 h 6858000"/>
              <a:gd name="connsiteX224" fmla="*/ 1313114 w 7467600"/>
              <a:gd name="connsiteY224" fmla="*/ 3655216 h 6858000"/>
              <a:gd name="connsiteX225" fmla="*/ 1109304 w 7467600"/>
              <a:gd name="connsiteY225" fmla="*/ 3669030 h 6858000"/>
              <a:gd name="connsiteX226" fmla="*/ 8129 w 7467600"/>
              <a:gd name="connsiteY226" fmla="*/ 4330519 h 6858000"/>
              <a:gd name="connsiteX227" fmla="*/ 687572 w 7467600"/>
              <a:gd name="connsiteY227" fmla="*/ 3925629 h 6858000"/>
              <a:gd name="connsiteX228" fmla="*/ 1138365 w 7467600"/>
              <a:gd name="connsiteY228" fmla="*/ 3774515 h 6858000"/>
              <a:gd name="connsiteX229" fmla="*/ 1505579 w 7467600"/>
              <a:gd name="connsiteY229" fmla="*/ 3655526 h 6858000"/>
              <a:gd name="connsiteX230" fmla="*/ 1313114 w 7467600"/>
              <a:gd name="connsiteY230" fmla="*/ 3655216 h 6858000"/>
              <a:gd name="connsiteX231" fmla="*/ 3655073 w 7467600"/>
              <a:gd name="connsiteY231" fmla="*/ 3650884 h 6858000"/>
              <a:gd name="connsiteX232" fmla="*/ 3989938 w 7467600"/>
              <a:gd name="connsiteY232" fmla="*/ 3991685 h 6858000"/>
              <a:gd name="connsiteX233" fmla="*/ 4393907 w 7467600"/>
              <a:gd name="connsiteY233" fmla="*/ 4261258 h 6858000"/>
              <a:gd name="connsiteX234" fmla="*/ 4648051 w 7467600"/>
              <a:gd name="connsiteY234" fmla="*/ 4374051 h 6858000"/>
              <a:gd name="connsiteX235" fmla="*/ 4383389 w 7467600"/>
              <a:gd name="connsiteY235" fmla="*/ 4184369 h 6858000"/>
              <a:gd name="connsiteX236" fmla="*/ 4165508 w 7467600"/>
              <a:gd name="connsiteY236" fmla="*/ 4035196 h 6858000"/>
              <a:gd name="connsiteX237" fmla="*/ 4068162 w 7467600"/>
              <a:gd name="connsiteY237" fmla="*/ 3953394 h 6858000"/>
              <a:gd name="connsiteX238" fmla="*/ 3981416 w 7467600"/>
              <a:gd name="connsiteY238" fmla="*/ 3880482 h 6858000"/>
              <a:gd name="connsiteX239" fmla="*/ 3800147 w 7467600"/>
              <a:gd name="connsiteY239" fmla="*/ 3749872 h 6858000"/>
              <a:gd name="connsiteX240" fmla="*/ 3655073 w 7467600"/>
              <a:gd name="connsiteY240" fmla="*/ 3650884 h 6858000"/>
              <a:gd name="connsiteX241" fmla="*/ 3670252 w 7467600"/>
              <a:gd name="connsiteY241" fmla="*/ 3622798 h 6858000"/>
              <a:gd name="connsiteX242" fmla="*/ 3817258 w 7467600"/>
              <a:gd name="connsiteY242" fmla="*/ 3723577 h 6858000"/>
              <a:gd name="connsiteX243" fmla="*/ 4000461 w 7467600"/>
              <a:gd name="connsiteY243" fmla="*/ 3855966 h 6858000"/>
              <a:gd name="connsiteX244" fmla="*/ 4088180 w 7467600"/>
              <a:gd name="connsiteY244" fmla="*/ 3929774 h 6858000"/>
              <a:gd name="connsiteX245" fmla="*/ 4184555 w 7467600"/>
              <a:gd name="connsiteY245" fmla="*/ 4010683 h 6858000"/>
              <a:gd name="connsiteX246" fmla="*/ 4399563 w 7467600"/>
              <a:gd name="connsiteY246" fmla="*/ 4158106 h 6858000"/>
              <a:gd name="connsiteX247" fmla="*/ 4684469 w 7467600"/>
              <a:gd name="connsiteY247" fmla="*/ 4364680 h 6858000"/>
              <a:gd name="connsiteX248" fmla="*/ 4690271 w 7467600"/>
              <a:gd name="connsiteY248" fmla="*/ 4370034 h 6858000"/>
              <a:gd name="connsiteX249" fmla="*/ 4136093 w 7467600"/>
              <a:gd name="connsiteY249" fmla="*/ 3858466 h 6858000"/>
              <a:gd name="connsiteX250" fmla="*/ 3670252 w 7467600"/>
              <a:gd name="connsiteY250" fmla="*/ 3622798 h 6858000"/>
              <a:gd name="connsiteX251" fmla="*/ 4440129 w 7467600"/>
              <a:gd name="connsiteY251" fmla="*/ 3448571 h 6858000"/>
              <a:gd name="connsiteX252" fmla="*/ 4856525 w 7467600"/>
              <a:gd name="connsiteY252" fmla="*/ 3915351 h 6858000"/>
              <a:gd name="connsiteX253" fmla="*/ 5059055 w 7467600"/>
              <a:gd name="connsiteY253" fmla="*/ 4108918 h 6858000"/>
              <a:gd name="connsiteX254" fmla="*/ 5290070 w 7467600"/>
              <a:gd name="connsiteY254" fmla="*/ 4263619 h 6858000"/>
              <a:gd name="connsiteX255" fmla="*/ 4834991 w 7467600"/>
              <a:gd name="connsiteY255" fmla="*/ 3830985 h 6858000"/>
              <a:gd name="connsiteX256" fmla="*/ 4440129 w 7467600"/>
              <a:gd name="connsiteY256" fmla="*/ 3448571 h 6858000"/>
              <a:gd name="connsiteX257" fmla="*/ 4441737 w 7467600"/>
              <a:gd name="connsiteY257" fmla="*/ 3399734 h 6858000"/>
              <a:gd name="connsiteX258" fmla="*/ 4431236 w 7467600"/>
              <a:gd name="connsiteY258" fmla="*/ 3400954 h 6858000"/>
              <a:gd name="connsiteX259" fmla="*/ 4557150 w 7467600"/>
              <a:gd name="connsiteY259" fmla="*/ 3510023 h 6858000"/>
              <a:gd name="connsiteX260" fmla="*/ 4856936 w 7467600"/>
              <a:gd name="connsiteY260" fmla="*/ 3809146 h 6858000"/>
              <a:gd name="connsiteX261" fmla="*/ 5111996 w 7467600"/>
              <a:gd name="connsiteY261" fmla="*/ 4065759 h 6858000"/>
              <a:gd name="connsiteX262" fmla="*/ 5388878 w 7467600"/>
              <a:gd name="connsiteY262" fmla="*/ 4300185 h 6858000"/>
              <a:gd name="connsiteX263" fmla="*/ 5425556 w 7467600"/>
              <a:gd name="connsiteY263" fmla="*/ 4308967 h 6858000"/>
              <a:gd name="connsiteX264" fmla="*/ 4943646 w 7467600"/>
              <a:gd name="connsiteY264" fmla="*/ 3822916 h 6858000"/>
              <a:gd name="connsiteX265" fmla="*/ 4594837 w 7467600"/>
              <a:gd name="connsiteY265" fmla="*/ 3532274 h 6858000"/>
              <a:gd name="connsiteX266" fmla="*/ 4441737 w 7467600"/>
              <a:gd name="connsiteY266" fmla="*/ 3399734 h 6858000"/>
              <a:gd name="connsiteX267" fmla="*/ 5425834 w 7467600"/>
              <a:gd name="connsiteY267" fmla="*/ 3162785 h 6858000"/>
              <a:gd name="connsiteX268" fmla="*/ 5401644 w 7467600"/>
              <a:gd name="connsiteY268" fmla="*/ 3617847 h 6858000"/>
              <a:gd name="connsiteX269" fmla="*/ 5467256 w 7467600"/>
              <a:gd name="connsiteY269" fmla="*/ 4175494 h 6858000"/>
              <a:gd name="connsiteX270" fmla="*/ 5448069 w 7467600"/>
              <a:gd name="connsiteY270" fmla="*/ 3567554 h 6858000"/>
              <a:gd name="connsiteX271" fmla="*/ 5425834 w 7467600"/>
              <a:gd name="connsiteY271" fmla="*/ 3162785 h 6858000"/>
              <a:gd name="connsiteX272" fmla="*/ 1318687 w 7467600"/>
              <a:gd name="connsiteY272" fmla="*/ 3113840 h 6858000"/>
              <a:gd name="connsiteX273" fmla="*/ 1066793 w 7467600"/>
              <a:gd name="connsiteY273" fmla="*/ 3212171 h 6858000"/>
              <a:gd name="connsiteX274" fmla="*/ 993319 w 7467600"/>
              <a:gd name="connsiteY274" fmla="*/ 3247648 h 6858000"/>
              <a:gd name="connsiteX275" fmla="*/ 853081 w 7467600"/>
              <a:gd name="connsiteY275" fmla="*/ 3312410 h 6858000"/>
              <a:gd name="connsiteX276" fmla="*/ 805957 w 7467600"/>
              <a:gd name="connsiteY276" fmla="*/ 3330443 h 6858000"/>
              <a:gd name="connsiteX277" fmla="*/ 1318687 w 7467600"/>
              <a:gd name="connsiteY277" fmla="*/ 3113840 h 6858000"/>
              <a:gd name="connsiteX278" fmla="*/ 5453702 w 7467600"/>
              <a:gd name="connsiteY278" fmla="*/ 3090882 h 6858000"/>
              <a:gd name="connsiteX279" fmla="*/ 5480135 w 7467600"/>
              <a:gd name="connsiteY279" fmla="*/ 3565802 h 6858000"/>
              <a:gd name="connsiteX280" fmla="*/ 5499023 w 7467600"/>
              <a:gd name="connsiteY280" fmla="*/ 4166310 h 6858000"/>
              <a:gd name="connsiteX281" fmla="*/ 5547022 w 7467600"/>
              <a:gd name="connsiteY281" fmla="*/ 3607838 h 6858000"/>
              <a:gd name="connsiteX282" fmla="*/ 5515964 w 7467600"/>
              <a:gd name="connsiteY282" fmla="*/ 3378541 h 6858000"/>
              <a:gd name="connsiteX283" fmla="*/ 5453702 w 7467600"/>
              <a:gd name="connsiteY283" fmla="*/ 3090882 h 6858000"/>
              <a:gd name="connsiteX284" fmla="*/ 1238695 w 7467600"/>
              <a:gd name="connsiteY284" fmla="*/ 3076820 h 6858000"/>
              <a:gd name="connsiteX285" fmla="*/ 716371 w 7467600"/>
              <a:gd name="connsiteY285" fmla="*/ 3293249 h 6858000"/>
              <a:gd name="connsiteX286" fmla="*/ 579522 w 7467600"/>
              <a:gd name="connsiteY286" fmla="*/ 3371759 h 6858000"/>
              <a:gd name="connsiteX287" fmla="*/ 600288 w 7467600"/>
              <a:gd name="connsiteY287" fmla="*/ 3365555 h 6858000"/>
              <a:gd name="connsiteX288" fmla="*/ 840692 w 7467600"/>
              <a:gd name="connsiteY288" fmla="*/ 3284921 h 6858000"/>
              <a:gd name="connsiteX289" fmla="*/ 979248 w 7467600"/>
              <a:gd name="connsiteY289" fmla="*/ 3221003 h 6858000"/>
              <a:gd name="connsiteX290" fmla="*/ 1053282 w 7467600"/>
              <a:gd name="connsiteY290" fmla="*/ 3185247 h 6858000"/>
              <a:gd name="connsiteX291" fmla="*/ 1320603 w 7467600"/>
              <a:gd name="connsiteY291" fmla="*/ 3081281 h 6858000"/>
              <a:gd name="connsiteX292" fmla="*/ 1238695 w 7467600"/>
              <a:gd name="connsiteY292" fmla="*/ 3076820 h 6858000"/>
              <a:gd name="connsiteX293" fmla="*/ 5425627 w 7467600"/>
              <a:gd name="connsiteY293" fmla="*/ 2954192 h 6858000"/>
              <a:gd name="connsiteX294" fmla="*/ 5470770 w 7467600"/>
              <a:gd name="connsiteY294" fmla="*/ 3005435 h 6858000"/>
              <a:gd name="connsiteX295" fmla="*/ 5519779 w 7467600"/>
              <a:gd name="connsiteY295" fmla="*/ 4359223 h 6858000"/>
              <a:gd name="connsiteX296" fmla="*/ 5520293 w 7467600"/>
              <a:gd name="connsiteY296" fmla="*/ 4360602 h 6858000"/>
              <a:gd name="connsiteX297" fmla="*/ 5767221 w 7467600"/>
              <a:gd name="connsiteY297" fmla="*/ 4665564 h 6858000"/>
              <a:gd name="connsiteX298" fmla="*/ 6937169 w 7467600"/>
              <a:gd name="connsiteY298" fmla="*/ 4815941 h 6858000"/>
              <a:gd name="connsiteX299" fmla="*/ 6953922 w 7467600"/>
              <a:gd name="connsiteY299" fmla="*/ 4890068 h 6858000"/>
              <a:gd name="connsiteX300" fmla="*/ 6071359 w 7467600"/>
              <a:gd name="connsiteY300" fmla="*/ 4770770 h 6858000"/>
              <a:gd name="connsiteX301" fmla="*/ 6038839 w 7467600"/>
              <a:gd name="connsiteY301" fmla="*/ 4764474 h 6858000"/>
              <a:gd name="connsiteX302" fmla="*/ 6038706 w 7467600"/>
              <a:gd name="connsiteY302" fmla="*/ 4763847 h 6858000"/>
              <a:gd name="connsiteX303" fmla="*/ 6037784 w 7467600"/>
              <a:gd name="connsiteY303" fmla="*/ 4764270 h 6858000"/>
              <a:gd name="connsiteX304" fmla="*/ 6038839 w 7467600"/>
              <a:gd name="connsiteY304" fmla="*/ 4764474 h 6858000"/>
              <a:gd name="connsiteX305" fmla="*/ 6040338 w 7467600"/>
              <a:gd name="connsiteY305" fmla="*/ 4771418 h 6858000"/>
              <a:gd name="connsiteX306" fmla="*/ 6024488 w 7467600"/>
              <a:gd name="connsiteY306" fmla="*/ 4809903 h 6858000"/>
              <a:gd name="connsiteX307" fmla="*/ 5599771 w 7467600"/>
              <a:gd name="connsiteY307" fmla="*/ 5509652 h 6858000"/>
              <a:gd name="connsiteX308" fmla="*/ 5548843 w 7467600"/>
              <a:gd name="connsiteY308" fmla="*/ 5563845 h 6858000"/>
              <a:gd name="connsiteX309" fmla="*/ 5940952 w 7467600"/>
              <a:gd name="connsiteY309" fmla="*/ 6250028 h 6858000"/>
              <a:gd name="connsiteX310" fmla="*/ 6043441 w 7467600"/>
              <a:gd name="connsiteY310" fmla="*/ 6665847 h 6858000"/>
              <a:gd name="connsiteX311" fmla="*/ 6093432 w 7467600"/>
              <a:gd name="connsiteY311" fmla="*/ 6858000 h 6858000"/>
              <a:gd name="connsiteX312" fmla="*/ 6034344 w 7467600"/>
              <a:gd name="connsiteY312" fmla="*/ 6858000 h 6858000"/>
              <a:gd name="connsiteX313" fmla="*/ 6026679 w 7467600"/>
              <a:gd name="connsiteY313" fmla="*/ 6836959 h 6858000"/>
              <a:gd name="connsiteX314" fmla="*/ 5800441 w 7467600"/>
              <a:gd name="connsiteY314" fmla="*/ 6335286 h 6858000"/>
              <a:gd name="connsiteX315" fmla="*/ 5526562 w 7467600"/>
              <a:gd name="connsiteY315" fmla="*/ 5705388 h 6858000"/>
              <a:gd name="connsiteX316" fmla="*/ 5519640 w 7467600"/>
              <a:gd name="connsiteY316" fmla="*/ 5683774 h 6858000"/>
              <a:gd name="connsiteX317" fmla="*/ 5844559 w 7467600"/>
              <a:gd name="connsiteY317" fmla="*/ 6553349 h 6858000"/>
              <a:gd name="connsiteX318" fmla="*/ 5975994 w 7467600"/>
              <a:gd name="connsiteY318" fmla="*/ 6858000 h 6858000"/>
              <a:gd name="connsiteX319" fmla="*/ 5898547 w 7467600"/>
              <a:gd name="connsiteY319" fmla="*/ 6858000 h 6858000"/>
              <a:gd name="connsiteX320" fmla="*/ 5682041 w 7467600"/>
              <a:gd name="connsiteY320" fmla="*/ 6355860 h 6858000"/>
              <a:gd name="connsiteX321" fmla="*/ 5461758 w 7467600"/>
              <a:gd name="connsiteY321" fmla="*/ 5820220 h 6858000"/>
              <a:gd name="connsiteX322" fmla="*/ 5237282 w 7467600"/>
              <a:gd name="connsiteY322" fmla="*/ 6579086 h 6858000"/>
              <a:gd name="connsiteX323" fmla="*/ 5115009 w 7467600"/>
              <a:gd name="connsiteY323" fmla="*/ 6858000 h 6858000"/>
              <a:gd name="connsiteX324" fmla="*/ 5028074 w 7467600"/>
              <a:gd name="connsiteY324" fmla="*/ 6858000 h 6858000"/>
              <a:gd name="connsiteX325" fmla="*/ 5079508 w 7467600"/>
              <a:gd name="connsiteY325" fmla="*/ 6749074 h 6858000"/>
              <a:gd name="connsiteX326" fmla="*/ 5371846 w 7467600"/>
              <a:gd name="connsiteY326" fmla="*/ 5924413 h 6858000"/>
              <a:gd name="connsiteX327" fmla="*/ 5270512 w 7467600"/>
              <a:gd name="connsiteY327" fmla="*/ 6138975 h 6858000"/>
              <a:gd name="connsiteX328" fmla="*/ 5062409 w 7467600"/>
              <a:gd name="connsiteY328" fmla="*/ 6653544 h 6858000"/>
              <a:gd name="connsiteX329" fmla="*/ 5036628 w 7467600"/>
              <a:gd name="connsiteY329" fmla="*/ 6754247 h 6858000"/>
              <a:gd name="connsiteX330" fmla="*/ 5009112 w 7467600"/>
              <a:gd name="connsiteY330" fmla="*/ 6858000 h 6858000"/>
              <a:gd name="connsiteX331" fmla="*/ 4976679 w 7467600"/>
              <a:gd name="connsiteY331" fmla="*/ 6858000 h 6858000"/>
              <a:gd name="connsiteX332" fmla="*/ 5006537 w 7467600"/>
              <a:gd name="connsiteY332" fmla="*/ 6747068 h 6858000"/>
              <a:gd name="connsiteX333" fmla="*/ 5032723 w 7467600"/>
              <a:gd name="connsiteY333" fmla="*/ 6644957 h 6858000"/>
              <a:gd name="connsiteX334" fmla="*/ 5242949 w 7467600"/>
              <a:gd name="connsiteY334" fmla="*/ 6125175 h 6858000"/>
              <a:gd name="connsiteX335" fmla="*/ 5286321 w 7467600"/>
              <a:gd name="connsiteY335" fmla="*/ 6033555 h 6858000"/>
              <a:gd name="connsiteX336" fmla="*/ 5008210 w 7467600"/>
              <a:gd name="connsiteY336" fmla="*/ 6649194 h 6858000"/>
              <a:gd name="connsiteX337" fmla="*/ 4986321 w 7467600"/>
              <a:gd name="connsiteY337" fmla="*/ 6765687 h 6858000"/>
              <a:gd name="connsiteX338" fmla="*/ 4973474 w 7467600"/>
              <a:gd name="connsiteY338" fmla="*/ 6858000 h 6858000"/>
              <a:gd name="connsiteX339" fmla="*/ 4907178 w 7467600"/>
              <a:gd name="connsiteY339" fmla="*/ 6858000 h 6858000"/>
              <a:gd name="connsiteX340" fmla="*/ 4910810 w 7467600"/>
              <a:gd name="connsiteY340" fmla="*/ 6829660 h 6858000"/>
              <a:gd name="connsiteX341" fmla="*/ 4987461 w 7467600"/>
              <a:gd name="connsiteY341" fmla="*/ 6432994 h 6858000"/>
              <a:gd name="connsiteX342" fmla="*/ 5179262 w 7467600"/>
              <a:gd name="connsiteY342" fmla="*/ 6035044 h 6858000"/>
              <a:gd name="connsiteX343" fmla="*/ 4689678 w 7467600"/>
              <a:gd name="connsiteY343" fmla="*/ 6440241 h 6858000"/>
              <a:gd name="connsiteX344" fmla="*/ 4477543 w 7467600"/>
              <a:gd name="connsiteY344" fmla="*/ 6674836 h 6858000"/>
              <a:gd name="connsiteX345" fmla="*/ 4329957 w 7467600"/>
              <a:gd name="connsiteY345" fmla="*/ 6858000 h 6858000"/>
              <a:gd name="connsiteX346" fmla="*/ 4218595 w 7467600"/>
              <a:gd name="connsiteY346" fmla="*/ 6858000 h 6858000"/>
              <a:gd name="connsiteX347" fmla="*/ 4368888 w 7467600"/>
              <a:gd name="connsiteY347" fmla="*/ 6668412 h 6858000"/>
              <a:gd name="connsiteX348" fmla="*/ 4563091 w 7467600"/>
              <a:gd name="connsiteY348" fmla="*/ 6442508 h 6858000"/>
              <a:gd name="connsiteX349" fmla="*/ 5387324 w 7467600"/>
              <a:gd name="connsiteY349" fmla="*/ 5705830 h 6858000"/>
              <a:gd name="connsiteX350" fmla="*/ 5073620 w 7467600"/>
              <a:gd name="connsiteY350" fmla="*/ 5955437 h 6858000"/>
              <a:gd name="connsiteX351" fmla="*/ 4689789 w 7467600"/>
              <a:gd name="connsiteY351" fmla="*/ 6268382 h 6858000"/>
              <a:gd name="connsiteX352" fmla="*/ 4418722 w 7467600"/>
              <a:gd name="connsiteY352" fmla="*/ 6570886 h 6858000"/>
              <a:gd name="connsiteX353" fmla="*/ 4214944 w 7467600"/>
              <a:gd name="connsiteY353" fmla="*/ 6858000 h 6858000"/>
              <a:gd name="connsiteX354" fmla="*/ 4177898 w 7467600"/>
              <a:gd name="connsiteY354" fmla="*/ 6858000 h 6858000"/>
              <a:gd name="connsiteX355" fmla="*/ 4391597 w 7467600"/>
              <a:gd name="connsiteY355" fmla="*/ 6556370 h 6858000"/>
              <a:gd name="connsiteX356" fmla="*/ 4668889 w 7467600"/>
              <a:gd name="connsiteY356" fmla="*/ 6246399 h 6858000"/>
              <a:gd name="connsiteX357" fmla="*/ 5055427 w 7467600"/>
              <a:gd name="connsiteY357" fmla="*/ 5931476 h 6858000"/>
              <a:gd name="connsiteX358" fmla="*/ 5371814 w 7467600"/>
              <a:gd name="connsiteY358" fmla="*/ 5678975 h 6858000"/>
              <a:gd name="connsiteX359" fmla="*/ 4987918 w 7467600"/>
              <a:gd name="connsiteY359" fmla="*/ 5838701 h 6858000"/>
              <a:gd name="connsiteX360" fmla="*/ 4317146 w 7467600"/>
              <a:gd name="connsiteY360" fmla="*/ 6587716 h 6858000"/>
              <a:gd name="connsiteX361" fmla="*/ 4171627 w 7467600"/>
              <a:gd name="connsiteY361" fmla="*/ 6858000 h 6858000"/>
              <a:gd name="connsiteX362" fmla="*/ 4081585 w 7467600"/>
              <a:gd name="connsiteY362" fmla="*/ 6858000 h 6858000"/>
              <a:gd name="connsiteX363" fmla="*/ 4238603 w 7467600"/>
              <a:gd name="connsiteY363" fmla="*/ 6559341 h 6858000"/>
              <a:gd name="connsiteX364" fmla="*/ 4778333 w 7467600"/>
              <a:gd name="connsiteY364" fmla="*/ 5873626 h 6858000"/>
              <a:gd name="connsiteX365" fmla="*/ 5414185 w 7467600"/>
              <a:gd name="connsiteY365" fmla="*/ 5573882 h 6858000"/>
              <a:gd name="connsiteX366" fmla="*/ 5959648 w 7467600"/>
              <a:gd name="connsiteY366" fmla="*/ 4760797 h 6858000"/>
              <a:gd name="connsiteX367" fmla="*/ 5355019 w 7467600"/>
              <a:gd name="connsiteY367" fmla="*/ 4734672 h 6858000"/>
              <a:gd name="connsiteX368" fmla="*/ 5083565 w 7467600"/>
              <a:gd name="connsiteY368" fmla="*/ 5179121 h 6858000"/>
              <a:gd name="connsiteX369" fmla="*/ 4713577 w 7467600"/>
              <a:gd name="connsiteY369" fmla="*/ 5616803 h 6858000"/>
              <a:gd name="connsiteX370" fmla="*/ 3989559 w 7467600"/>
              <a:gd name="connsiteY370" fmla="*/ 6145945 h 6858000"/>
              <a:gd name="connsiteX371" fmla="*/ 3939824 w 7467600"/>
              <a:gd name="connsiteY371" fmla="*/ 6066900 h 6858000"/>
              <a:gd name="connsiteX372" fmla="*/ 4584537 w 7467600"/>
              <a:gd name="connsiteY372" fmla="*/ 5324826 h 6858000"/>
              <a:gd name="connsiteX373" fmla="*/ 5037105 w 7467600"/>
              <a:gd name="connsiteY373" fmla="*/ 5088765 h 6858000"/>
              <a:gd name="connsiteX374" fmla="*/ 5039930 w 7467600"/>
              <a:gd name="connsiteY374" fmla="*/ 5089585 h 6858000"/>
              <a:gd name="connsiteX375" fmla="*/ 5263764 w 7467600"/>
              <a:gd name="connsiteY375" fmla="*/ 4735525 h 6858000"/>
              <a:gd name="connsiteX376" fmla="*/ 4086300 w 7467600"/>
              <a:gd name="connsiteY376" fmla="*/ 4884599 h 6858000"/>
              <a:gd name="connsiteX377" fmla="*/ 4085485 w 7467600"/>
              <a:gd name="connsiteY377" fmla="*/ 4899070 h 6858000"/>
              <a:gd name="connsiteX378" fmla="*/ 3871915 w 7467600"/>
              <a:gd name="connsiteY378" fmla="*/ 5253645 h 6858000"/>
              <a:gd name="connsiteX379" fmla="*/ 3799374 w 7467600"/>
              <a:gd name="connsiteY379" fmla="*/ 5466127 h 6858000"/>
              <a:gd name="connsiteX380" fmla="*/ 3498850 w 7467600"/>
              <a:gd name="connsiteY380" fmla="*/ 6661888 h 6858000"/>
              <a:gd name="connsiteX381" fmla="*/ 3399216 w 7467600"/>
              <a:gd name="connsiteY381" fmla="*/ 6858000 h 6858000"/>
              <a:gd name="connsiteX382" fmla="*/ 3303688 w 7467600"/>
              <a:gd name="connsiteY382" fmla="*/ 6858000 h 6858000"/>
              <a:gd name="connsiteX383" fmla="*/ 3391774 w 7467600"/>
              <a:gd name="connsiteY383" fmla="*/ 6697181 h 6858000"/>
              <a:gd name="connsiteX384" fmla="*/ 3735540 w 7467600"/>
              <a:gd name="connsiteY384" fmla="*/ 5546923 h 6858000"/>
              <a:gd name="connsiteX385" fmla="*/ 3729438 w 7467600"/>
              <a:gd name="connsiteY385" fmla="*/ 5569058 h 6858000"/>
              <a:gd name="connsiteX386" fmla="*/ 3707782 w 7467600"/>
              <a:gd name="connsiteY386" fmla="*/ 5644908 h 6858000"/>
              <a:gd name="connsiteX387" fmla="*/ 3583827 w 7467600"/>
              <a:gd name="connsiteY387" fmla="*/ 6039215 h 6858000"/>
              <a:gd name="connsiteX388" fmla="*/ 3547861 w 7467600"/>
              <a:gd name="connsiteY388" fmla="*/ 6129609 h 6858000"/>
              <a:gd name="connsiteX389" fmla="*/ 3490905 w 7467600"/>
              <a:gd name="connsiteY389" fmla="*/ 6277660 h 6858000"/>
              <a:gd name="connsiteX390" fmla="*/ 3455859 w 7467600"/>
              <a:gd name="connsiteY390" fmla="*/ 6391301 h 6858000"/>
              <a:gd name="connsiteX391" fmla="*/ 3429112 w 7467600"/>
              <a:gd name="connsiteY391" fmla="*/ 6479469 h 6858000"/>
              <a:gd name="connsiteX392" fmla="*/ 3304862 w 7467600"/>
              <a:gd name="connsiteY392" fmla="*/ 6796476 h 6858000"/>
              <a:gd name="connsiteX393" fmla="*/ 3276071 w 7467600"/>
              <a:gd name="connsiteY393" fmla="*/ 6858000 h 6858000"/>
              <a:gd name="connsiteX394" fmla="*/ 3240805 w 7467600"/>
              <a:gd name="connsiteY394" fmla="*/ 6858000 h 6858000"/>
              <a:gd name="connsiteX395" fmla="*/ 3275917 w 7467600"/>
              <a:gd name="connsiteY395" fmla="*/ 6783192 h 6858000"/>
              <a:gd name="connsiteX396" fmla="*/ 3399358 w 7467600"/>
              <a:gd name="connsiteY396" fmla="*/ 6469011 h 6858000"/>
              <a:gd name="connsiteX397" fmla="*/ 3425650 w 7467600"/>
              <a:gd name="connsiteY397" fmla="*/ 6381333 h 6858000"/>
              <a:gd name="connsiteX398" fmla="*/ 3460661 w 7467600"/>
              <a:gd name="connsiteY398" fmla="*/ 6266763 h 6858000"/>
              <a:gd name="connsiteX399" fmla="*/ 3518021 w 7467600"/>
              <a:gd name="connsiteY399" fmla="*/ 6117298 h 6858000"/>
              <a:gd name="connsiteX400" fmla="*/ 3554035 w 7467600"/>
              <a:gd name="connsiteY400" fmla="*/ 6027832 h 6858000"/>
              <a:gd name="connsiteX401" fmla="*/ 3677174 w 7467600"/>
              <a:gd name="connsiteY401" fmla="*/ 5636351 h 6858000"/>
              <a:gd name="connsiteX402" fmla="*/ 3698819 w 7467600"/>
              <a:gd name="connsiteY402" fmla="*/ 5560503 h 6858000"/>
              <a:gd name="connsiteX403" fmla="*/ 3702094 w 7467600"/>
              <a:gd name="connsiteY403" fmla="*/ 5549194 h 6858000"/>
              <a:gd name="connsiteX404" fmla="*/ 3398355 w 7467600"/>
              <a:gd name="connsiteY404" fmla="*/ 6094603 h 6858000"/>
              <a:gd name="connsiteX405" fmla="*/ 3193941 w 7467600"/>
              <a:gd name="connsiteY405" fmla="*/ 6798775 h 6858000"/>
              <a:gd name="connsiteX406" fmla="*/ 3184140 w 7467600"/>
              <a:gd name="connsiteY406" fmla="*/ 6858000 h 6858000"/>
              <a:gd name="connsiteX407" fmla="*/ 3099978 w 7467600"/>
              <a:gd name="connsiteY407" fmla="*/ 6858000 h 6858000"/>
              <a:gd name="connsiteX408" fmla="*/ 3101556 w 7467600"/>
              <a:gd name="connsiteY408" fmla="*/ 6843337 h 6858000"/>
              <a:gd name="connsiteX409" fmla="*/ 3370162 w 7467600"/>
              <a:gd name="connsiteY409" fmla="*/ 5785550 h 6858000"/>
              <a:gd name="connsiteX410" fmla="*/ 3746477 w 7467600"/>
              <a:gd name="connsiteY410" fmla="*/ 5377889 h 6858000"/>
              <a:gd name="connsiteX411" fmla="*/ 3863399 w 7467600"/>
              <a:gd name="connsiteY411" fmla="*/ 5087257 h 6858000"/>
              <a:gd name="connsiteX412" fmla="*/ 3968712 w 7467600"/>
              <a:gd name="connsiteY412" fmla="*/ 4913989 h 6858000"/>
              <a:gd name="connsiteX413" fmla="*/ 2792390 w 7467600"/>
              <a:gd name="connsiteY413" fmla="*/ 5382974 h 6858000"/>
              <a:gd name="connsiteX414" fmla="*/ 2714982 w 7467600"/>
              <a:gd name="connsiteY414" fmla="*/ 5427051 h 6858000"/>
              <a:gd name="connsiteX415" fmla="*/ 2813361 w 7467600"/>
              <a:gd name="connsiteY415" fmla="*/ 6023912 h 6858000"/>
              <a:gd name="connsiteX416" fmla="*/ 2688430 w 7467600"/>
              <a:gd name="connsiteY416" fmla="*/ 6801564 h 6858000"/>
              <a:gd name="connsiteX417" fmla="*/ 2629626 w 7467600"/>
              <a:gd name="connsiteY417" fmla="*/ 6763394 h 6858000"/>
              <a:gd name="connsiteX418" fmla="*/ 2565328 w 7467600"/>
              <a:gd name="connsiteY418" fmla="*/ 5516399 h 6858000"/>
              <a:gd name="connsiteX419" fmla="*/ 1922999 w 7467600"/>
              <a:gd name="connsiteY419" fmla="*/ 5980343 h 6858000"/>
              <a:gd name="connsiteX420" fmla="*/ 1950261 w 7467600"/>
              <a:gd name="connsiteY420" fmla="*/ 6405858 h 6858000"/>
              <a:gd name="connsiteX421" fmla="*/ 2365554 w 7467600"/>
              <a:gd name="connsiteY421" fmla="*/ 6759107 h 6858000"/>
              <a:gd name="connsiteX422" fmla="*/ 2424142 w 7467600"/>
              <a:gd name="connsiteY422" fmla="*/ 6858000 h 6858000"/>
              <a:gd name="connsiteX423" fmla="*/ 2395994 w 7467600"/>
              <a:gd name="connsiteY423" fmla="*/ 6858000 h 6858000"/>
              <a:gd name="connsiteX424" fmla="*/ 2392863 w 7467600"/>
              <a:gd name="connsiteY424" fmla="*/ 6852964 h 6858000"/>
              <a:gd name="connsiteX425" fmla="*/ 2017589 w 7467600"/>
              <a:gd name="connsiteY425" fmla="*/ 6493982 h 6858000"/>
              <a:gd name="connsiteX426" fmla="*/ 2147336 w 7467600"/>
              <a:gd name="connsiteY426" fmla="*/ 6594052 h 6858000"/>
              <a:gd name="connsiteX427" fmla="*/ 2207047 w 7467600"/>
              <a:gd name="connsiteY427" fmla="*/ 6654540 h 6858000"/>
              <a:gd name="connsiteX428" fmla="*/ 2299106 w 7467600"/>
              <a:gd name="connsiteY428" fmla="*/ 6778931 h 6858000"/>
              <a:gd name="connsiteX429" fmla="*/ 2314430 w 7467600"/>
              <a:gd name="connsiteY429" fmla="*/ 6801144 h 6858000"/>
              <a:gd name="connsiteX430" fmla="*/ 2352406 w 7467600"/>
              <a:gd name="connsiteY430" fmla="*/ 6858000 h 6858000"/>
              <a:gd name="connsiteX431" fmla="*/ 2314492 w 7467600"/>
              <a:gd name="connsiteY431" fmla="*/ 6858000 h 6858000"/>
              <a:gd name="connsiteX432" fmla="*/ 2288095 w 7467600"/>
              <a:gd name="connsiteY432" fmla="*/ 6818030 h 6858000"/>
              <a:gd name="connsiteX433" fmla="*/ 2272768 w 7467600"/>
              <a:gd name="connsiteY433" fmla="*/ 6795822 h 6858000"/>
              <a:gd name="connsiteX434" fmla="*/ 2182715 w 7467600"/>
              <a:gd name="connsiteY434" fmla="*/ 6675071 h 6858000"/>
              <a:gd name="connsiteX435" fmla="*/ 2032061 w 7467600"/>
              <a:gd name="connsiteY435" fmla="*/ 6541380 h 6858000"/>
              <a:gd name="connsiteX436" fmla="*/ 2257220 w 7467600"/>
              <a:gd name="connsiteY436" fmla="*/ 6826257 h 6858000"/>
              <a:gd name="connsiteX437" fmla="*/ 2281324 w 7467600"/>
              <a:gd name="connsiteY437" fmla="*/ 6858000 h 6858000"/>
              <a:gd name="connsiteX438" fmla="*/ 2242860 w 7467600"/>
              <a:gd name="connsiteY438" fmla="*/ 6858000 h 6858000"/>
              <a:gd name="connsiteX439" fmla="*/ 2232818 w 7467600"/>
              <a:gd name="connsiteY439" fmla="*/ 6844926 h 6858000"/>
              <a:gd name="connsiteX440" fmla="*/ 1990172 w 7467600"/>
              <a:gd name="connsiteY440" fmla="*/ 6542121 h 6858000"/>
              <a:gd name="connsiteX441" fmla="*/ 2124090 w 7467600"/>
              <a:gd name="connsiteY441" fmla="*/ 6761017 h 6858000"/>
              <a:gd name="connsiteX442" fmla="*/ 2200380 w 7467600"/>
              <a:gd name="connsiteY442" fmla="*/ 6858000 h 6858000"/>
              <a:gd name="connsiteX443" fmla="*/ 2147507 w 7467600"/>
              <a:gd name="connsiteY443" fmla="*/ 6858000 h 6858000"/>
              <a:gd name="connsiteX444" fmla="*/ 2070668 w 7467600"/>
              <a:gd name="connsiteY444" fmla="*/ 6761520 h 6858000"/>
              <a:gd name="connsiteX445" fmla="*/ 1975142 w 7467600"/>
              <a:gd name="connsiteY445" fmla="*/ 6585570 h 6858000"/>
              <a:gd name="connsiteX446" fmla="*/ 2050035 w 7467600"/>
              <a:gd name="connsiteY446" fmla="*/ 6813345 h 6858000"/>
              <a:gd name="connsiteX447" fmla="*/ 2063025 w 7467600"/>
              <a:gd name="connsiteY447" fmla="*/ 6858000 h 6858000"/>
              <a:gd name="connsiteX448" fmla="*/ 2021675 w 7467600"/>
              <a:gd name="connsiteY448" fmla="*/ 6858000 h 6858000"/>
              <a:gd name="connsiteX449" fmla="*/ 2019308 w 7467600"/>
              <a:gd name="connsiteY449" fmla="*/ 6847118 h 6858000"/>
              <a:gd name="connsiteX450" fmla="*/ 1938835 w 7467600"/>
              <a:gd name="connsiteY450" fmla="*/ 6551160 h 6858000"/>
              <a:gd name="connsiteX451" fmla="*/ 1953230 w 7467600"/>
              <a:gd name="connsiteY451" fmla="*/ 6759699 h 6858000"/>
              <a:gd name="connsiteX452" fmla="*/ 1956763 w 7467600"/>
              <a:gd name="connsiteY452" fmla="*/ 6778191 h 6858000"/>
              <a:gd name="connsiteX453" fmla="*/ 1967925 w 7467600"/>
              <a:gd name="connsiteY453" fmla="*/ 6858000 h 6858000"/>
              <a:gd name="connsiteX454" fmla="*/ 1936622 w 7467600"/>
              <a:gd name="connsiteY454" fmla="*/ 6858000 h 6858000"/>
              <a:gd name="connsiteX455" fmla="*/ 1926261 w 7467600"/>
              <a:gd name="connsiteY455" fmla="*/ 6784064 h 6858000"/>
              <a:gd name="connsiteX456" fmla="*/ 1922724 w 7467600"/>
              <a:gd name="connsiteY456" fmla="*/ 6765577 h 6858000"/>
              <a:gd name="connsiteX457" fmla="*/ 1904650 w 7467600"/>
              <a:gd name="connsiteY457" fmla="*/ 6639616 h 6858000"/>
              <a:gd name="connsiteX458" fmla="*/ 1885273 w 7467600"/>
              <a:gd name="connsiteY458" fmla="*/ 6858000 h 6858000"/>
              <a:gd name="connsiteX459" fmla="*/ 1854363 w 7467600"/>
              <a:gd name="connsiteY459" fmla="*/ 6858000 h 6858000"/>
              <a:gd name="connsiteX460" fmla="*/ 1880391 w 7467600"/>
              <a:gd name="connsiteY460" fmla="*/ 6603796 h 6858000"/>
              <a:gd name="connsiteX461" fmla="*/ 1818273 w 7467600"/>
              <a:gd name="connsiteY461" fmla="*/ 6715729 h 6858000"/>
              <a:gd name="connsiteX462" fmla="*/ 1794691 w 7467600"/>
              <a:gd name="connsiteY462" fmla="*/ 6843239 h 6858000"/>
              <a:gd name="connsiteX463" fmla="*/ 1794914 w 7467600"/>
              <a:gd name="connsiteY463" fmla="*/ 6858000 h 6858000"/>
              <a:gd name="connsiteX464" fmla="*/ 1746128 w 7467600"/>
              <a:gd name="connsiteY464" fmla="*/ 6858000 h 6858000"/>
              <a:gd name="connsiteX465" fmla="*/ 1753934 w 7467600"/>
              <a:gd name="connsiteY465" fmla="*/ 6724796 h 6858000"/>
              <a:gd name="connsiteX466" fmla="*/ 1792053 w 7467600"/>
              <a:gd name="connsiteY466" fmla="*/ 6572396 h 6858000"/>
              <a:gd name="connsiteX467" fmla="*/ 1862248 w 7467600"/>
              <a:gd name="connsiteY467" fmla="*/ 6266397 h 6858000"/>
              <a:gd name="connsiteX468" fmla="*/ 1862250 w 7467600"/>
              <a:gd name="connsiteY468" fmla="*/ 6033531 h 6858000"/>
              <a:gd name="connsiteX469" fmla="*/ 1211999 w 7467600"/>
              <a:gd name="connsiteY469" fmla="*/ 6683610 h 6858000"/>
              <a:gd name="connsiteX470" fmla="*/ 1213266 w 7467600"/>
              <a:gd name="connsiteY470" fmla="*/ 6691947 h 6858000"/>
              <a:gd name="connsiteX471" fmla="*/ 1203370 w 7467600"/>
              <a:gd name="connsiteY471" fmla="*/ 6850676 h 6858000"/>
              <a:gd name="connsiteX472" fmla="*/ 1203671 w 7467600"/>
              <a:gd name="connsiteY472" fmla="*/ 6858000 h 6858000"/>
              <a:gd name="connsiteX473" fmla="*/ 1143180 w 7467600"/>
              <a:gd name="connsiteY473" fmla="*/ 6858000 h 6858000"/>
              <a:gd name="connsiteX474" fmla="*/ 1142176 w 7467600"/>
              <a:gd name="connsiteY474" fmla="*/ 6766045 h 6858000"/>
              <a:gd name="connsiteX475" fmla="*/ 1067484 w 7467600"/>
              <a:gd name="connsiteY475" fmla="*/ 6858000 h 6858000"/>
              <a:gd name="connsiteX476" fmla="*/ 953928 w 7467600"/>
              <a:gd name="connsiteY476" fmla="*/ 6858000 h 6858000"/>
              <a:gd name="connsiteX477" fmla="*/ 959715 w 7467600"/>
              <a:gd name="connsiteY477" fmla="*/ 6850185 h 6858000"/>
              <a:gd name="connsiteX478" fmla="*/ 1483788 w 7467600"/>
              <a:gd name="connsiteY478" fmla="*/ 6259174 h 6858000"/>
              <a:gd name="connsiteX479" fmla="*/ 1100671 w 7467600"/>
              <a:gd name="connsiteY479" fmla="*/ 6252137 h 6858000"/>
              <a:gd name="connsiteX480" fmla="*/ 1090144 w 7467600"/>
              <a:gd name="connsiteY480" fmla="*/ 6256748 h 6858000"/>
              <a:gd name="connsiteX481" fmla="*/ 1095872 w 7467600"/>
              <a:gd name="connsiteY481" fmla="*/ 6271892 h 6858000"/>
              <a:gd name="connsiteX482" fmla="*/ 262785 w 7467600"/>
              <a:gd name="connsiteY482" fmla="*/ 6845450 h 6858000"/>
              <a:gd name="connsiteX483" fmla="*/ 209968 w 7467600"/>
              <a:gd name="connsiteY483" fmla="*/ 6770713 h 6858000"/>
              <a:gd name="connsiteX484" fmla="*/ 873460 w 7467600"/>
              <a:gd name="connsiteY484" fmla="*/ 6253768 h 6858000"/>
              <a:gd name="connsiteX485" fmla="*/ 192686 w 7467600"/>
              <a:gd name="connsiteY485" fmla="*/ 5849257 h 6858000"/>
              <a:gd name="connsiteX486" fmla="*/ 4696 w 7467600"/>
              <a:gd name="connsiteY486" fmla="*/ 5697668 h 6858000"/>
              <a:gd name="connsiteX487" fmla="*/ 0 w 7467600"/>
              <a:gd name="connsiteY487" fmla="*/ 5689984 h 6858000"/>
              <a:gd name="connsiteX488" fmla="*/ 0 w 7467600"/>
              <a:gd name="connsiteY488" fmla="*/ 5513472 h 6858000"/>
              <a:gd name="connsiteX489" fmla="*/ 174101 w 7467600"/>
              <a:gd name="connsiteY489" fmla="*/ 5620277 h 6858000"/>
              <a:gd name="connsiteX490" fmla="*/ 891800 w 7467600"/>
              <a:gd name="connsiteY490" fmla="*/ 6036935 h 6858000"/>
              <a:gd name="connsiteX491" fmla="*/ 1072219 w 7467600"/>
              <a:gd name="connsiteY491" fmla="*/ 6169443 h 6858000"/>
              <a:gd name="connsiteX492" fmla="*/ 1074117 w 7467600"/>
              <a:gd name="connsiteY492" fmla="*/ 6170301 h 6858000"/>
              <a:gd name="connsiteX493" fmla="*/ 1083114 w 7467600"/>
              <a:gd name="connsiteY493" fmla="*/ 6174131 h 6858000"/>
              <a:gd name="connsiteX494" fmla="*/ 1543010 w 7467600"/>
              <a:gd name="connsiteY494" fmla="*/ 6191140 h 6858000"/>
              <a:gd name="connsiteX495" fmla="*/ 1551080 w 7467600"/>
              <a:gd name="connsiteY495" fmla="*/ 6195006 h 6858000"/>
              <a:gd name="connsiteX496" fmla="*/ 2345443 w 7467600"/>
              <a:gd name="connsiteY496" fmla="*/ 5549882 h 6858000"/>
              <a:gd name="connsiteX497" fmla="*/ 1721499 w 7467600"/>
              <a:gd name="connsiteY497" fmla="*/ 5599969 h 6858000"/>
              <a:gd name="connsiteX498" fmla="*/ 767716 w 7467600"/>
              <a:gd name="connsiteY498" fmla="*/ 5472768 h 6858000"/>
              <a:gd name="connsiteX499" fmla="*/ 722147 w 7467600"/>
              <a:gd name="connsiteY499" fmla="*/ 5393091 h 6858000"/>
              <a:gd name="connsiteX500" fmla="*/ 1485552 w 7467600"/>
              <a:gd name="connsiteY500" fmla="*/ 5313202 h 6858000"/>
              <a:gd name="connsiteX501" fmla="*/ 2143004 w 7467600"/>
              <a:gd name="connsiteY501" fmla="*/ 5402420 h 6858000"/>
              <a:gd name="connsiteX502" fmla="*/ 1933391 w 7467600"/>
              <a:gd name="connsiteY502" fmla="*/ 5156971 h 6858000"/>
              <a:gd name="connsiteX503" fmla="*/ 1827118 w 7467600"/>
              <a:gd name="connsiteY503" fmla="*/ 4968410 h 6858000"/>
              <a:gd name="connsiteX504" fmla="*/ 1837349 w 7467600"/>
              <a:gd name="connsiteY504" fmla="*/ 4956357 h 6858000"/>
              <a:gd name="connsiteX505" fmla="*/ 2162835 w 7467600"/>
              <a:gd name="connsiteY505" fmla="*/ 5187853 h 6858000"/>
              <a:gd name="connsiteX506" fmla="*/ 2257167 w 7467600"/>
              <a:gd name="connsiteY506" fmla="*/ 5462123 h 6858000"/>
              <a:gd name="connsiteX507" fmla="*/ 2261598 w 7467600"/>
              <a:gd name="connsiteY507" fmla="*/ 5467998 h 6858000"/>
              <a:gd name="connsiteX508" fmla="*/ 2437177 w 7467600"/>
              <a:gd name="connsiteY508" fmla="*/ 5479608 h 6858000"/>
              <a:gd name="connsiteX509" fmla="*/ 2445247 w 7467600"/>
              <a:gd name="connsiteY509" fmla="*/ 5483476 h 6858000"/>
              <a:gd name="connsiteX510" fmla="*/ 2743626 w 7467600"/>
              <a:gd name="connsiteY510" fmla="*/ 5304819 h 6858000"/>
              <a:gd name="connsiteX511" fmla="*/ 3048102 w 7467600"/>
              <a:gd name="connsiteY511" fmla="*/ 5150595 h 6858000"/>
              <a:gd name="connsiteX512" fmla="*/ 1799414 w 7467600"/>
              <a:gd name="connsiteY512" fmla="*/ 4694732 h 6858000"/>
              <a:gd name="connsiteX513" fmla="*/ 1771735 w 7467600"/>
              <a:gd name="connsiteY513" fmla="*/ 4619929 h 6858000"/>
              <a:gd name="connsiteX514" fmla="*/ 3104273 w 7467600"/>
              <a:gd name="connsiteY514" fmla="*/ 5076159 h 6858000"/>
              <a:gd name="connsiteX515" fmla="*/ 3113245 w 7467600"/>
              <a:gd name="connsiteY515" fmla="*/ 5090705 h 6858000"/>
              <a:gd name="connsiteX516" fmla="*/ 3126294 w 7467600"/>
              <a:gd name="connsiteY516" fmla="*/ 5114400 h 6858000"/>
              <a:gd name="connsiteX517" fmla="*/ 3937433 w 7467600"/>
              <a:gd name="connsiteY517" fmla="*/ 4830473 h 6858000"/>
              <a:gd name="connsiteX518" fmla="*/ 3590475 w 7467600"/>
              <a:gd name="connsiteY518" fmla="*/ 4597974 h 6858000"/>
              <a:gd name="connsiteX519" fmla="*/ 3100264 w 7467600"/>
              <a:gd name="connsiteY519" fmla="*/ 4579845 h 6858000"/>
              <a:gd name="connsiteX520" fmla="*/ 2183576 w 7467600"/>
              <a:gd name="connsiteY520" fmla="*/ 4227150 h 6858000"/>
              <a:gd name="connsiteX521" fmla="*/ 2151029 w 7467600"/>
              <a:gd name="connsiteY521" fmla="*/ 4146947 h 6858000"/>
              <a:gd name="connsiteX522" fmla="*/ 3563434 w 7467600"/>
              <a:gd name="connsiteY522" fmla="*/ 4469115 h 6858000"/>
              <a:gd name="connsiteX523" fmla="*/ 3177952 w 7467600"/>
              <a:gd name="connsiteY523" fmla="*/ 3657386 h 6858000"/>
              <a:gd name="connsiteX524" fmla="*/ 3189263 w 7467600"/>
              <a:gd name="connsiteY524" fmla="*/ 3625726 h 6858000"/>
              <a:gd name="connsiteX525" fmla="*/ 3560912 w 7467600"/>
              <a:gd name="connsiteY525" fmla="*/ 4079863 h 6858000"/>
              <a:gd name="connsiteX526" fmla="*/ 3626636 w 7467600"/>
              <a:gd name="connsiteY526" fmla="*/ 4512230 h 6858000"/>
              <a:gd name="connsiteX527" fmla="*/ 3653088 w 7467600"/>
              <a:gd name="connsiteY527" fmla="*/ 4521417 h 6858000"/>
              <a:gd name="connsiteX528" fmla="*/ 3988128 w 7467600"/>
              <a:gd name="connsiteY528" fmla="*/ 4817267 h 6858000"/>
              <a:gd name="connsiteX529" fmla="*/ 4830582 w 7467600"/>
              <a:gd name="connsiteY529" fmla="*/ 4676000 h 6858000"/>
              <a:gd name="connsiteX530" fmla="*/ 4830100 w 7467600"/>
              <a:gd name="connsiteY530" fmla="*/ 4675554 h 6858000"/>
              <a:gd name="connsiteX531" fmla="*/ 4036318 w 7467600"/>
              <a:gd name="connsiteY531" fmla="*/ 4147013 h 6858000"/>
              <a:gd name="connsiteX532" fmla="*/ 3432098 w 7467600"/>
              <a:gd name="connsiteY532" fmla="*/ 3537312 h 6858000"/>
              <a:gd name="connsiteX533" fmla="*/ 3446761 w 7467600"/>
              <a:gd name="connsiteY533" fmla="*/ 3461278 h 6858000"/>
              <a:gd name="connsiteX534" fmla="*/ 4419733 w 7467600"/>
              <a:gd name="connsiteY534" fmla="*/ 3963555 h 6858000"/>
              <a:gd name="connsiteX535" fmla="*/ 4781371 w 7467600"/>
              <a:gd name="connsiteY535" fmla="*/ 4458604 h 6858000"/>
              <a:gd name="connsiteX536" fmla="*/ 4780440 w 7467600"/>
              <a:gd name="connsiteY536" fmla="*/ 4470290 h 6858000"/>
              <a:gd name="connsiteX537" fmla="*/ 4898954 w 7467600"/>
              <a:gd name="connsiteY537" fmla="*/ 4662092 h 6858000"/>
              <a:gd name="connsiteX538" fmla="*/ 4900699 w 7467600"/>
              <a:gd name="connsiteY538" fmla="*/ 4670867 h 6858000"/>
              <a:gd name="connsiteX539" fmla="*/ 5714511 w 7467600"/>
              <a:gd name="connsiteY539" fmla="*/ 4663483 h 6858000"/>
              <a:gd name="connsiteX540" fmla="*/ 5464793 w 7467600"/>
              <a:gd name="connsiteY540" fmla="*/ 4393556 h 6858000"/>
              <a:gd name="connsiteX541" fmla="*/ 5461897 w 7467600"/>
              <a:gd name="connsiteY541" fmla="*/ 4390879 h 6858000"/>
              <a:gd name="connsiteX542" fmla="*/ 4294126 w 7467600"/>
              <a:gd name="connsiteY542" fmla="*/ 3303048 h 6858000"/>
              <a:gd name="connsiteX543" fmla="*/ 4305321 w 7467600"/>
              <a:gd name="connsiteY543" fmla="*/ 3256953 h 6858000"/>
              <a:gd name="connsiteX544" fmla="*/ 4949299 w 7467600"/>
              <a:gd name="connsiteY544" fmla="*/ 3766336 h 6858000"/>
              <a:gd name="connsiteX545" fmla="*/ 5291452 w 7467600"/>
              <a:gd name="connsiteY545" fmla="*/ 4076801 h 6858000"/>
              <a:gd name="connsiteX546" fmla="*/ 5434998 w 7467600"/>
              <a:gd name="connsiteY546" fmla="*/ 4254100 h 6858000"/>
              <a:gd name="connsiteX547" fmla="*/ 5351015 w 7467600"/>
              <a:gd name="connsiteY547" fmla="*/ 3760989 h 6858000"/>
              <a:gd name="connsiteX548" fmla="*/ 5413780 w 7467600"/>
              <a:gd name="connsiteY548" fmla="*/ 2966265 h 6858000"/>
              <a:gd name="connsiteX549" fmla="*/ 5425627 w 7467600"/>
              <a:gd name="connsiteY549" fmla="*/ 2954192 h 6858000"/>
              <a:gd name="connsiteX550" fmla="*/ 6604735 w 7467600"/>
              <a:gd name="connsiteY550" fmla="*/ 2041381 h 6858000"/>
              <a:gd name="connsiteX551" fmla="*/ 7204487 w 7467600"/>
              <a:gd name="connsiteY551" fmla="*/ 2742112 h 6858000"/>
              <a:gd name="connsiteX552" fmla="*/ 7131592 w 7467600"/>
              <a:gd name="connsiteY552" fmla="*/ 2672096 h 6858000"/>
              <a:gd name="connsiteX553" fmla="*/ 6996344 w 7467600"/>
              <a:gd name="connsiteY553" fmla="*/ 2518310 h 6858000"/>
              <a:gd name="connsiteX554" fmla="*/ 6735495 w 7467600"/>
              <a:gd name="connsiteY554" fmla="*/ 2196890 h 6858000"/>
              <a:gd name="connsiteX555" fmla="*/ 6721901 w 7467600"/>
              <a:gd name="connsiteY555" fmla="*/ 2179274 h 6858000"/>
              <a:gd name="connsiteX556" fmla="*/ 6604735 w 7467600"/>
              <a:gd name="connsiteY556" fmla="*/ 2041381 h 6858000"/>
              <a:gd name="connsiteX557" fmla="*/ 6591670 w 7467600"/>
              <a:gd name="connsiteY557" fmla="*/ 1988277 h 6858000"/>
              <a:gd name="connsiteX558" fmla="*/ 6747349 w 7467600"/>
              <a:gd name="connsiteY558" fmla="*/ 2160069 h 6858000"/>
              <a:gd name="connsiteX559" fmla="*/ 6760943 w 7467600"/>
              <a:gd name="connsiteY559" fmla="*/ 2177686 h 6858000"/>
              <a:gd name="connsiteX560" fmla="*/ 7021065 w 7467600"/>
              <a:gd name="connsiteY560" fmla="*/ 2498102 h 6858000"/>
              <a:gd name="connsiteX561" fmla="*/ 7155223 w 7467600"/>
              <a:gd name="connsiteY561" fmla="*/ 2650386 h 6858000"/>
              <a:gd name="connsiteX562" fmla="*/ 7203167 w 7467600"/>
              <a:gd name="connsiteY562" fmla="*/ 2697288 h 6858000"/>
              <a:gd name="connsiteX563" fmla="*/ 6937703 w 7467600"/>
              <a:gd name="connsiteY563" fmla="*/ 2321981 h 6858000"/>
              <a:gd name="connsiteX564" fmla="*/ 6591670 w 7467600"/>
              <a:gd name="connsiteY564" fmla="*/ 1988277 h 6858000"/>
              <a:gd name="connsiteX565" fmla="*/ 5798671 w 7467600"/>
              <a:gd name="connsiteY565" fmla="*/ 1981601 h 6858000"/>
              <a:gd name="connsiteX566" fmla="*/ 5754709 w 7467600"/>
              <a:gd name="connsiteY566" fmla="*/ 2071454 h 6858000"/>
              <a:gd name="connsiteX567" fmla="*/ 5763044 w 7467600"/>
              <a:gd name="connsiteY567" fmla="*/ 2842206 h 6858000"/>
              <a:gd name="connsiteX568" fmla="*/ 5764974 w 7467600"/>
              <a:gd name="connsiteY568" fmla="*/ 2799609 h 6858000"/>
              <a:gd name="connsiteX569" fmla="*/ 5767665 w 7467600"/>
              <a:gd name="connsiteY569" fmla="*/ 2666409 h 6858000"/>
              <a:gd name="connsiteX570" fmla="*/ 5763055 w 7467600"/>
              <a:gd name="connsiteY570" fmla="*/ 2579705 h 6858000"/>
              <a:gd name="connsiteX571" fmla="*/ 5758079 w 7467600"/>
              <a:gd name="connsiteY571" fmla="*/ 2492508 h 6858000"/>
              <a:gd name="connsiteX572" fmla="*/ 5779325 w 7467600"/>
              <a:gd name="connsiteY572" fmla="*/ 2197069 h 6858000"/>
              <a:gd name="connsiteX573" fmla="*/ 5798671 w 7467600"/>
              <a:gd name="connsiteY573" fmla="*/ 1981601 h 6858000"/>
              <a:gd name="connsiteX574" fmla="*/ 5829202 w 7467600"/>
              <a:gd name="connsiteY574" fmla="*/ 1971679 h 6858000"/>
              <a:gd name="connsiteX575" fmla="*/ 5809558 w 7467600"/>
              <a:gd name="connsiteY575" fmla="*/ 2198043 h 6858000"/>
              <a:gd name="connsiteX576" fmla="*/ 5788653 w 7467600"/>
              <a:gd name="connsiteY576" fmla="*/ 2489430 h 6858000"/>
              <a:gd name="connsiteX577" fmla="*/ 5793439 w 7467600"/>
              <a:gd name="connsiteY577" fmla="*/ 2575235 h 6858000"/>
              <a:gd name="connsiteX578" fmla="*/ 5796837 w 7467600"/>
              <a:gd name="connsiteY578" fmla="*/ 2637633 h 6858000"/>
              <a:gd name="connsiteX579" fmla="*/ 5818614 w 7467600"/>
              <a:gd name="connsiteY579" fmla="*/ 2473055 h 6858000"/>
              <a:gd name="connsiteX580" fmla="*/ 5829202 w 7467600"/>
              <a:gd name="connsiteY580" fmla="*/ 1971679 h 6858000"/>
              <a:gd name="connsiteX581" fmla="*/ 5911389 w 7467600"/>
              <a:gd name="connsiteY581" fmla="*/ 1898371 h 6858000"/>
              <a:gd name="connsiteX582" fmla="*/ 6237627 w 7467600"/>
              <a:gd name="connsiteY582" fmla="*/ 2231921 h 6858000"/>
              <a:gd name="connsiteX583" fmla="*/ 5911389 w 7467600"/>
              <a:gd name="connsiteY583" fmla="*/ 1898371 h 6858000"/>
              <a:gd name="connsiteX584" fmla="*/ 6944437 w 7467600"/>
              <a:gd name="connsiteY584" fmla="*/ 1575402 h 6858000"/>
              <a:gd name="connsiteX585" fmla="*/ 6304730 w 7467600"/>
              <a:gd name="connsiteY585" fmla="*/ 1766654 h 6858000"/>
              <a:gd name="connsiteX586" fmla="*/ 6944437 w 7467600"/>
              <a:gd name="connsiteY586" fmla="*/ 1575402 h 6858000"/>
              <a:gd name="connsiteX587" fmla="*/ 7019523 w 7467600"/>
              <a:gd name="connsiteY587" fmla="*/ 1519450 h 6858000"/>
              <a:gd name="connsiteX588" fmla="*/ 6298091 w 7467600"/>
              <a:gd name="connsiteY588" fmla="*/ 1737122 h 6858000"/>
              <a:gd name="connsiteX589" fmla="*/ 7019523 w 7467600"/>
              <a:gd name="connsiteY589" fmla="*/ 1519450 h 6858000"/>
              <a:gd name="connsiteX590" fmla="*/ 2399523 w 7467600"/>
              <a:gd name="connsiteY590" fmla="*/ 1428234 h 6858000"/>
              <a:gd name="connsiteX591" fmla="*/ 2224982 w 7467600"/>
              <a:gd name="connsiteY591" fmla="*/ 1826201 h 6858000"/>
              <a:gd name="connsiteX592" fmla="*/ 2096099 w 7467600"/>
              <a:gd name="connsiteY592" fmla="*/ 2345900 h 6858000"/>
              <a:gd name="connsiteX593" fmla="*/ 2283317 w 7467600"/>
              <a:gd name="connsiteY593" fmla="*/ 1796925 h 6858000"/>
              <a:gd name="connsiteX594" fmla="*/ 2399523 w 7467600"/>
              <a:gd name="connsiteY594" fmla="*/ 1428234 h 6858000"/>
              <a:gd name="connsiteX595" fmla="*/ 2448558 w 7467600"/>
              <a:gd name="connsiteY595" fmla="*/ 1373435 h 6858000"/>
              <a:gd name="connsiteX596" fmla="*/ 2312521 w 7467600"/>
              <a:gd name="connsiteY596" fmla="*/ 1806140 h 6858000"/>
              <a:gd name="connsiteX597" fmla="*/ 2127533 w 7467600"/>
              <a:gd name="connsiteY597" fmla="*/ 2348380 h 6858000"/>
              <a:gd name="connsiteX598" fmla="*/ 2358080 w 7467600"/>
              <a:gd name="connsiteY598" fmla="*/ 1866134 h 6858000"/>
              <a:gd name="connsiteX599" fmla="*/ 2407436 w 7467600"/>
              <a:gd name="connsiteY599" fmla="*/ 1651070 h 6858000"/>
              <a:gd name="connsiteX600" fmla="*/ 2448558 w 7467600"/>
              <a:gd name="connsiteY600" fmla="*/ 1373435 h 6858000"/>
              <a:gd name="connsiteX601" fmla="*/ 278707 w 7467600"/>
              <a:gd name="connsiteY601" fmla="*/ 1352270 h 6858000"/>
              <a:gd name="connsiteX602" fmla="*/ 321570 w 7467600"/>
              <a:gd name="connsiteY602" fmla="*/ 1861610 h 6858000"/>
              <a:gd name="connsiteX603" fmla="*/ 294281 w 7467600"/>
              <a:gd name="connsiteY603" fmla="*/ 1440658 h 6858000"/>
              <a:gd name="connsiteX604" fmla="*/ 278707 w 7467600"/>
              <a:gd name="connsiteY604" fmla="*/ 1352270 h 6858000"/>
              <a:gd name="connsiteX605" fmla="*/ 1423821 w 7467600"/>
              <a:gd name="connsiteY605" fmla="*/ 1351958 h 6858000"/>
              <a:gd name="connsiteX606" fmla="*/ 1638521 w 7467600"/>
              <a:gd name="connsiteY606" fmla="*/ 1908470 h 6858000"/>
              <a:gd name="connsiteX607" fmla="*/ 1754199 w 7467600"/>
              <a:gd name="connsiteY607" fmla="*/ 2149284 h 6858000"/>
              <a:gd name="connsiteX608" fmla="*/ 1908359 w 7467600"/>
              <a:gd name="connsiteY608" fmla="*/ 2364988 h 6858000"/>
              <a:gd name="connsiteX609" fmla="*/ 1647661 w 7467600"/>
              <a:gd name="connsiteY609" fmla="*/ 1825945 h 6858000"/>
              <a:gd name="connsiteX610" fmla="*/ 1423821 w 7467600"/>
              <a:gd name="connsiteY610" fmla="*/ 1351958 h 6858000"/>
              <a:gd name="connsiteX611" fmla="*/ 1431890 w 7467600"/>
              <a:gd name="connsiteY611" fmla="*/ 1306475 h 6858000"/>
              <a:gd name="connsiteX612" fmla="*/ 1507597 w 7467600"/>
              <a:gd name="connsiteY612" fmla="*/ 1446132 h 6858000"/>
              <a:gd name="connsiteX613" fmla="*/ 1674586 w 7467600"/>
              <a:gd name="connsiteY613" fmla="*/ 1813832 h 6858000"/>
              <a:gd name="connsiteX614" fmla="*/ 1815950 w 7467600"/>
              <a:gd name="connsiteY614" fmla="*/ 2128564 h 6858000"/>
              <a:gd name="connsiteX615" fmla="*/ 1984242 w 7467600"/>
              <a:gd name="connsiteY615" fmla="*/ 2430829 h 6858000"/>
              <a:gd name="connsiteX616" fmla="*/ 2014023 w 7467600"/>
              <a:gd name="connsiteY616" fmla="*/ 2450995 h 6858000"/>
              <a:gd name="connsiteX617" fmla="*/ 1747337 w 7467600"/>
              <a:gd name="connsiteY617" fmla="*/ 1855264 h 6858000"/>
              <a:gd name="connsiteX618" fmla="*/ 1533749 w 7467600"/>
              <a:gd name="connsiteY618" fmla="*/ 1478656 h 6858000"/>
              <a:gd name="connsiteX619" fmla="*/ 1431890 w 7467600"/>
              <a:gd name="connsiteY619" fmla="*/ 1306475 h 6858000"/>
              <a:gd name="connsiteX620" fmla="*/ 5052692 w 7467600"/>
              <a:gd name="connsiteY620" fmla="*/ 1292994 h 6858000"/>
              <a:gd name="connsiteX621" fmla="*/ 5200661 w 7467600"/>
              <a:gd name="connsiteY621" fmla="*/ 1635186 h 6858000"/>
              <a:gd name="connsiteX622" fmla="*/ 5297138 w 7467600"/>
              <a:gd name="connsiteY622" fmla="*/ 1906351 h 6858000"/>
              <a:gd name="connsiteX623" fmla="*/ 5052692 w 7467600"/>
              <a:gd name="connsiteY623" fmla="*/ 1292994 h 6858000"/>
              <a:gd name="connsiteX624" fmla="*/ 5009948 w 7467600"/>
              <a:gd name="connsiteY624" fmla="*/ 1273619 h 6858000"/>
              <a:gd name="connsiteX625" fmla="*/ 5121777 w 7467600"/>
              <a:gd name="connsiteY625" fmla="*/ 1654213 h 6858000"/>
              <a:gd name="connsiteX626" fmla="*/ 5293545 w 7467600"/>
              <a:gd name="connsiteY626" fmla="*/ 2072247 h 6858000"/>
              <a:gd name="connsiteX627" fmla="*/ 5294042 w 7467600"/>
              <a:gd name="connsiteY627" fmla="*/ 2065019 h 6858000"/>
              <a:gd name="connsiteX628" fmla="*/ 5171936 w 7467600"/>
              <a:gd name="connsiteY628" fmla="*/ 1647613 h 6858000"/>
              <a:gd name="connsiteX629" fmla="*/ 5009948 w 7467600"/>
              <a:gd name="connsiteY629" fmla="*/ 1273619 h 6858000"/>
              <a:gd name="connsiteX630" fmla="*/ 655236 w 7467600"/>
              <a:gd name="connsiteY630" fmla="*/ 1268632 h 6858000"/>
              <a:gd name="connsiteX631" fmla="*/ 839521 w 7467600"/>
              <a:gd name="connsiteY631" fmla="*/ 1685315 h 6858000"/>
              <a:gd name="connsiteX632" fmla="*/ 1109416 w 7467600"/>
              <a:gd name="connsiteY632" fmla="*/ 2061663 h 6858000"/>
              <a:gd name="connsiteX633" fmla="*/ 1298300 w 7467600"/>
              <a:gd name="connsiteY633" fmla="*/ 2247742 h 6858000"/>
              <a:gd name="connsiteX634" fmla="*/ 1125871 w 7467600"/>
              <a:gd name="connsiteY634" fmla="*/ 1989513 h 6858000"/>
              <a:gd name="connsiteX635" fmla="*/ 981574 w 7467600"/>
              <a:gd name="connsiteY635" fmla="*/ 1783157 h 6858000"/>
              <a:gd name="connsiteX636" fmla="*/ 922198 w 7467600"/>
              <a:gd name="connsiteY636" fmla="*/ 1677437 h 6858000"/>
              <a:gd name="connsiteX637" fmla="*/ 869293 w 7467600"/>
              <a:gd name="connsiteY637" fmla="*/ 1583214 h 6858000"/>
              <a:gd name="connsiteX638" fmla="*/ 751431 w 7467600"/>
              <a:gd name="connsiteY638" fmla="*/ 1405731 h 6858000"/>
              <a:gd name="connsiteX639" fmla="*/ 655236 w 7467600"/>
              <a:gd name="connsiteY639" fmla="*/ 1268632 h 6858000"/>
              <a:gd name="connsiteX640" fmla="*/ 6516292 w 7467600"/>
              <a:gd name="connsiteY640" fmla="*/ 1263064 h 6858000"/>
              <a:gd name="connsiteX641" fmla="*/ 5736320 w 7467600"/>
              <a:gd name="connsiteY641" fmla="*/ 1501803 h 6858000"/>
              <a:gd name="connsiteX642" fmla="*/ 6516292 w 7467600"/>
              <a:gd name="connsiteY642" fmla="*/ 1263064 h 6858000"/>
              <a:gd name="connsiteX643" fmla="*/ 291466 w 7467600"/>
              <a:gd name="connsiteY643" fmla="*/ 1250369 h 6858000"/>
              <a:gd name="connsiteX644" fmla="*/ 323180 w 7467600"/>
              <a:gd name="connsiteY644" fmla="*/ 1435283 h 6858000"/>
              <a:gd name="connsiteX645" fmla="*/ 349381 w 7467600"/>
              <a:gd name="connsiteY645" fmla="*/ 1875041 h 6858000"/>
              <a:gd name="connsiteX646" fmla="*/ 374363 w 7467600"/>
              <a:gd name="connsiteY646" fmla="*/ 1506494 h 6858000"/>
              <a:gd name="connsiteX647" fmla="*/ 302168 w 7467600"/>
              <a:gd name="connsiteY647" fmla="*/ 1274495 h 6858000"/>
              <a:gd name="connsiteX648" fmla="*/ 291466 w 7467600"/>
              <a:gd name="connsiteY648" fmla="*/ 1250369 h 6858000"/>
              <a:gd name="connsiteX649" fmla="*/ 678222 w 7467600"/>
              <a:gd name="connsiteY649" fmla="*/ 1248670 h 6858000"/>
              <a:gd name="connsiteX650" fmla="*/ 775536 w 7467600"/>
              <a:gd name="connsiteY650" fmla="*/ 1388015 h 6858000"/>
              <a:gd name="connsiteX651" fmla="*/ 894529 w 7467600"/>
              <a:gd name="connsiteY651" fmla="*/ 1567739 h 6858000"/>
              <a:gd name="connsiteX652" fmla="*/ 948000 w 7467600"/>
              <a:gd name="connsiteY652" fmla="*/ 1663088 h 6858000"/>
              <a:gd name="connsiteX653" fmla="*/ 1006812 w 7467600"/>
              <a:gd name="connsiteY653" fmla="*/ 1767683 h 6858000"/>
              <a:gd name="connsiteX654" fmla="*/ 1149133 w 7467600"/>
              <a:gd name="connsiteY654" fmla="*/ 1971513 h 6858000"/>
              <a:gd name="connsiteX655" fmla="*/ 1333952 w 7467600"/>
              <a:gd name="connsiteY655" fmla="*/ 2251620 h 6858000"/>
              <a:gd name="connsiteX656" fmla="*/ 1337329 w 7467600"/>
              <a:gd name="connsiteY656" fmla="*/ 2258350 h 6858000"/>
              <a:gd name="connsiteX657" fmla="*/ 1014726 w 7467600"/>
              <a:gd name="connsiteY657" fmla="*/ 1615556 h 6858000"/>
              <a:gd name="connsiteX658" fmla="*/ 678222 w 7467600"/>
              <a:gd name="connsiteY658" fmla="*/ 1248670 h 6858000"/>
              <a:gd name="connsiteX659" fmla="*/ 6691602 w 7467600"/>
              <a:gd name="connsiteY659" fmla="*/ 1140573 h 6858000"/>
              <a:gd name="connsiteX660" fmla="*/ 6571100 w 7467600"/>
              <a:gd name="connsiteY660" fmla="*/ 1183662 h 6858000"/>
              <a:gd name="connsiteX661" fmla="*/ 6241687 w 7467600"/>
              <a:gd name="connsiteY661" fmla="*/ 1257600 h 6858000"/>
              <a:gd name="connsiteX662" fmla="*/ 5693009 w 7467600"/>
              <a:gd name="connsiteY662" fmla="*/ 1478256 h 6858000"/>
              <a:gd name="connsiteX663" fmla="*/ 6548420 w 7467600"/>
              <a:gd name="connsiteY663" fmla="*/ 1214599 h 6858000"/>
              <a:gd name="connsiteX664" fmla="*/ 6605473 w 7467600"/>
              <a:gd name="connsiteY664" fmla="*/ 1184686 h 6858000"/>
              <a:gd name="connsiteX665" fmla="*/ 6691602 w 7467600"/>
              <a:gd name="connsiteY665" fmla="*/ 1140573 h 6858000"/>
              <a:gd name="connsiteX666" fmla="*/ 4002475 w 7467600"/>
              <a:gd name="connsiteY666" fmla="*/ 1037802 h 6858000"/>
              <a:gd name="connsiteX667" fmla="*/ 4000324 w 7467600"/>
              <a:gd name="connsiteY667" fmla="*/ 1039362 h 6858000"/>
              <a:gd name="connsiteX668" fmla="*/ 4002862 w 7467600"/>
              <a:gd name="connsiteY668" fmla="*/ 1042866 h 6858000"/>
              <a:gd name="connsiteX669" fmla="*/ 4002475 w 7467600"/>
              <a:gd name="connsiteY669" fmla="*/ 1037802 h 6858000"/>
              <a:gd name="connsiteX670" fmla="*/ 506322 w 7467600"/>
              <a:gd name="connsiteY670" fmla="*/ 1020997 h 6858000"/>
              <a:gd name="connsiteX671" fmla="*/ 533068 w 7467600"/>
              <a:gd name="connsiteY671" fmla="*/ 1029409 h 6858000"/>
              <a:gd name="connsiteX672" fmla="*/ 1232525 w 7467600"/>
              <a:gd name="connsiteY672" fmla="*/ 1804675 h 6858000"/>
              <a:gd name="connsiteX673" fmla="*/ 1388858 w 7467600"/>
              <a:gd name="connsiteY673" fmla="*/ 2368011 h 6858000"/>
              <a:gd name="connsiteX674" fmla="*/ 1384098 w 7467600"/>
              <a:gd name="connsiteY674" fmla="*/ 2378125 h 6858000"/>
              <a:gd name="connsiteX675" fmla="*/ 1425393 w 7467600"/>
              <a:gd name="connsiteY675" fmla="*/ 2589124 h 6858000"/>
              <a:gd name="connsiteX676" fmla="*/ 1424001 w 7467600"/>
              <a:gd name="connsiteY676" fmla="*/ 2597541 h 6858000"/>
              <a:gd name="connsiteX677" fmla="*/ 2152729 w 7467600"/>
              <a:gd name="connsiteY677" fmla="*/ 2864487 h 6858000"/>
              <a:gd name="connsiteX678" fmla="*/ 2020609 w 7467600"/>
              <a:gd name="connsiteY678" fmla="*/ 2539671 h 6858000"/>
              <a:gd name="connsiteX679" fmla="*/ 2018920 w 7467600"/>
              <a:gd name="connsiteY679" fmla="*/ 2536309 h 6858000"/>
              <a:gd name="connsiteX680" fmla="*/ 1342441 w 7467600"/>
              <a:gd name="connsiteY680" fmla="*/ 1173017 h 6858000"/>
              <a:gd name="connsiteX681" fmla="*/ 1367925 w 7467600"/>
              <a:gd name="connsiteY681" fmla="*/ 1135648 h 6858000"/>
              <a:gd name="connsiteX682" fmla="*/ 1771401 w 7467600"/>
              <a:gd name="connsiteY682" fmla="*/ 1806673 h 6858000"/>
              <a:gd name="connsiteX683" fmla="*/ 1972385 w 7467600"/>
              <a:gd name="connsiteY683" fmla="*/ 2198735 h 6858000"/>
              <a:gd name="connsiteX684" fmla="*/ 2040892 w 7467600"/>
              <a:gd name="connsiteY684" fmla="*/ 2405205 h 6858000"/>
              <a:gd name="connsiteX685" fmla="*/ 2131689 w 7467600"/>
              <a:gd name="connsiteY685" fmla="*/ 1936926 h 6858000"/>
              <a:gd name="connsiteX686" fmla="*/ 2454820 w 7467600"/>
              <a:gd name="connsiteY686" fmla="*/ 1248808 h 6858000"/>
              <a:gd name="connsiteX687" fmla="*/ 2492512 w 7467600"/>
              <a:gd name="connsiteY687" fmla="*/ 1302920 h 6858000"/>
              <a:gd name="connsiteX688" fmla="*/ 2081216 w 7467600"/>
              <a:gd name="connsiteY688" fmla="*/ 2527513 h 6858000"/>
              <a:gd name="connsiteX689" fmla="*/ 2081211 w 7467600"/>
              <a:gd name="connsiteY689" fmla="*/ 2528916 h 6858000"/>
              <a:gd name="connsiteX690" fmla="*/ 2199067 w 7467600"/>
              <a:gd name="connsiteY690" fmla="*/ 2884061 h 6858000"/>
              <a:gd name="connsiteX691" fmla="*/ 3192586 w 7467600"/>
              <a:gd name="connsiteY691" fmla="*/ 3411496 h 6858000"/>
              <a:gd name="connsiteX692" fmla="*/ 3182620 w 7467600"/>
              <a:gd name="connsiteY692" fmla="*/ 3483279 h 6858000"/>
              <a:gd name="connsiteX693" fmla="*/ 2435119 w 7467600"/>
              <a:gd name="connsiteY693" fmla="*/ 3080173 h 6858000"/>
              <a:gd name="connsiteX694" fmla="*/ 2410152 w 7467600"/>
              <a:gd name="connsiteY694" fmla="*/ 3063751 h 6858000"/>
              <a:gd name="connsiteX695" fmla="*/ 2408099 w 7467600"/>
              <a:gd name="connsiteY695" fmla="*/ 3064403 h 6858000"/>
              <a:gd name="connsiteX696" fmla="*/ 2407218 w 7467600"/>
              <a:gd name="connsiteY696" fmla="*/ 3070324 h 6858000"/>
              <a:gd name="connsiteX697" fmla="*/ 2380138 w 7467600"/>
              <a:gd name="connsiteY697" fmla="*/ 3099341 h 6858000"/>
              <a:gd name="connsiteX698" fmla="*/ 1765923 w 7467600"/>
              <a:gd name="connsiteY698" fmla="*/ 3581043 h 6858000"/>
              <a:gd name="connsiteX699" fmla="*/ 1702258 w 7467600"/>
              <a:gd name="connsiteY699" fmla="*/ 3612286 h 6858000"/>
              <a:gd name="connsiteX700" fmla="*/ 1538370 w 7467600"/>
              <a:gd name="connsiteY700" fmla="*/ 3811804 h 6858000"/>
              <a:gd name="connsiteX701" fmla="*/ 542867 w 7467600"/>
              <a:gd name="connsiteY701" fmla="*/ 4944092 h 6858000"/>
              <a:gd name="connsiteX702" fmla="*/ 515800 w 7467600"/>
              <a:gd name="connsiteY702" fmla="*/ 4862180 h 6858000"/>
              <a:gd name="connsiteX703" fmla="*/ 909145 w 7467600"/>
              <a:gd name="connsiteY703" fmla="*/ 4199225 h 6858000"/>
              <a:gd name="connsiteX704" fmla="*/ 1214067 w 7467600"/>
              <a:gd name="connsiteY704" fmla="*/ 3908561 h 6858000"/>
              <a:gd name="connsiteX705" fmla="*/ 640967 w 7467600"/>
              <a:gd name="connsiteY705" fmla="*/ 4105601 h 6858000"/>
              <a:gd name="connsiteX706" fmla="*/ 112563 w 7467600"/>
              <a:gd name="connsiteY706" fmla="*/ 4396952 h 6858000"/>
              <a:gd name="connsiteX707" fmla="*/ 0 w 7467600"/>
              <a:gd name="connsiteY707" fmla="*/ 4466006 h 6858000"/>
              <a:gd name="connsiteX708" fmla="*/ 0 w 7467600"/>
              <a:gd name="connsiteY708" fmla="*/ 4233763 h 6858000"/>
              <a:gd name="connsiteX709" fmla="*/ 36881 w 7467600"/>
              <a:gd name="connsiteY709" fmla="*/ 4200118 h 6858000"/>
              <a:gd name="connsiteX710" fmla="*/ 910534 w 7467600"/>
              <a:gd name="connsiteY710" fmla="*/ 3629753 h 6858000"/>
              <a:gd name="connsiteX711" fmla="*/ 1578717 w 7467600"/>
              <a:gd name="connsiteY711" fmla="*/ 3575982 h 6858000"/>
              <a:gd name="connsiteX712" fmla="*/ 2338780 w 7467600"/>
              <a:gd name="connsiteY712" fmla="*/ 3033725 h 6858000"/>
              <a:gd name="connsiteX713" fmla="*/ 1807991 w 7467600"/>
              <a:gd name="connsiteY713" fmla="*/ 2807184 h 6858000"/>
              <a:gd name="connsiteX714" fmla="*/ 1416358 w 7467600"/>
              <a:gd name="connsiteY714" fmla="*/ 3112571 h 6858000"/>
              <a:gd name="connsiteX715" fmla="*/ 939066 w 7467600"/>
              <a:gd name="connsiteY715" fmla="*/ 3378798 h 6858000"/>
              <a:gd name="connsiteX716" fmla="*/ 115099 w 7467600"/>
              <a:gd name="connsiteY716" fmla="*/ 3607650 h 6858000"/>
              <a:gd name="connsiteX717" fmla="*/ 97284 w 7467600"/>
              <a:gd name="connsiteY717" fmla="*/ 3520393 h 6858000"/>
              <a:gd name="connsiteX718" fmla="*/ 922050 w 7467600"/>
              <a:gd name="connsiteY718" fmla="*/ 3074867 h 6858000"/>
              <a:gd name="connsiteX719" fmla="*/ 1405265 w 7467600"/>
              <a:gd name="connsiteY719" fmla="*/ 3016319 h 6858000"/>
              <a:gd name="connsiteX720" fmla="*/ 1407512 w 7467600"/>
              <a:gd name="connsiteY720" fmla="*/ 3018001 h 6858000"/>
              <a:gd name="connsiteX721" fmla="*/ 1726266 w 7467600"/>
              <a:gd name="connsiteY721" fmla="*/ 2777274 h 6858000"/>
              <a:gd name="connsiteX722" fmla="*/ 625390 w 7467600"/>
              <a:gd name="connsiteY722" fmla="*/ 2514541 h 6858000"/>
              <a:gd name="connsiteX723" fmla="*/ 619799 w 7467600"/>
              <a:gd name="connsiteY723" fmla="*/ 2527180 h 6858000"/>
              <a:gd name="connsiteX724" fmla="*/ 310030 w 7467600"/>
              <a:gd name="connsiteY724" fmla="*/ 2771818 h 6858000"/>
              <a:gd name="connsiteX725" fmla="*/ 173877 w 7467600"/>
              <a:gd name="connsiteY725" fmla="*/ 2937056 h 6858000"/>
              <a:gd name="connsiteX726" fmla="*/ 77889 w 7467600"/>
              <a:gd name="connsiteY726" fmla="*/ 3138440 h 6858000"/>
              <a:gd name="connsiteX727" fmla="*/ 0 w 7467600"/>
              <a:gd name="connsiteY727" fmla="*/ 3271395 h 6858000"/>
              <a:gd name="connsiteX728" fmla="*/ 0 w 7467600"/>
              <a:gd name="connsiteY728" fmla="*/ 3153002 h 6858000"/>
              <a:gd name="connsiteX729" fmla="*/ 2386 w 7467600"/>
              <a:gd name="connsiteY729" fmla="*/ 3149203 h 6858000"/>
              <a:gd name="connsiteX730" fmla="*/ 89753 w 7467600"/>
              <a:gd name="connsiteY730" fmla="*/ 2987702 h 6858000"/>
              <a:gd name="connsiteX731" fmla="*/ 76869 w 7467600"/>
              <a:gd name="connsiteY731" fmla="*/ 3005404 h 6858000"/>
              <a:gd name="connsiteX732" fmla="*/ 32049 w 7467600"/>
              <a:gd name="connsiteY732" fmla="*/ 3065814 h 6858000"/>
              <a:gd name="connsiteX733" fmla="*/ 0 w 7467600"/>
              <a:gd name="connsiteY733" fmla="*/ 3108744 h 6858000"/>
              <a:gd name="connsiteX734" fmla="*/ 0 w 7467600"/>
              <a:gd name="connsiteY734" fmla="*/ 3058059 h 6858000"/>
              <a:gd name="connsiteX735" fmla="*/ 7610 w 7467600"/>
              <a:gd name="connsiteY735" fmla="*/ 3047889 h 6858000"/>
              <a:gd name="connsiteX736" fmla="*/ 52419 w 7467600"/>
              <a:gd name="connsiteY736" fmla="*/ 2987479 h 6858000"/>
              <a:gd name="connsiteX737" fmla="*/ 59142 w 7467600"/>
              <a:gd name="connsiteY737" fmla="*/ 2978488 h 6858000"/>
              <a:gd name="connsiteX738" fmla="*/ 0 w 7467600"/>
              <a:gd name="connsiteY738" fmla="*/ 3015334 h 6858000"/>
              <a:gd name="connsiteX739" fmla="*/ 0 w 7467600"/>
              <a:gd name="connsiteY739" fmla="*/ 2914286 h 6858000"/>
              <a:gd name="connsiteX740" fmla="*/ 36383 w 7467600"/>
              <a:gd name="connsiteY740" fmla="*/ 2901128 h 6858000"/>
              <a:gd name="connsiteX741" fmla="*/ 156329 w 7467600"/>
              <a:gd name="connsiteY741" fmla="*/ 2840533 h 6858000"/>
              <a:gd name="connsiteX742" fmla="*/ 358355 w 7467600"/>
              <a:gd name="connsiteY742" fmla="*/ 2620471 h 6858000"/>
              <a:gd name="connsiteX743" fmla="*/ 510577 w 7467600"/>
              <a:gd name="connsiteY743" fmla="*/ 2501244 h 6858000"/>
              <a:gd name="connsiteX744" fmla="*/ 211967 w 7467600"/>
              <a:gd name="connsiteY744" fmla="*/ 2479171 h 6858000"/>
              <a:gd name="connsiteX745" fmla="*/ 0 w 7467600"/>
              <a:gd name="connsiteY745" fmla="*/ 2476398 h 6858000"/>
              <a:gd name="connsiteX746" fmla="*/ 0 w 7467600"/>
              <a:gd name="connsiteY746" fmla="*/ 2389189 h 6858000"/>
              <a:gd name="connsiteX747" fmla="*/ 103062 w 7467600"/>
              <a:gd name="connsiteY747" fmla="*/ 2389518 h 6858000"/>
              <a:gd name="connsiteX748" fmla="*/ 510734 w 7467600"/>
              <a:gd name="connsiteY748" fmla="*/ 2416201 h 6858000"/>
              <a:gd name="connsiteX749" fmla="*/ 279257 w 7467600"/>
              <a:gd name="connsiteY749" fmla="*/ 2092102 h 6858000"/>
              <a:gd name="connsiteX750" fmla="*/ 65265 w 7467600"/>
              <a:gd name="connsiteY750" fmla="*/ 2006049 h 6858000"/>
              <a:gd name="connsiteX751" fmla="*/ 0 w 7467600"/>
              <a:gd name="connsiteY751" fmla="*/ 1982532 h 6858000"/>
              <a:gd name="connsiteX752" fmla="*/ 0 w 7467600"/>
              <a:gd name="connsiteY752" fmla="*/ 1912789 h 6858000"/>
              <a:gd name="connsiteX753" fmla="*/ 97460 w 7467600"/>
              <a:gd name="connsiteY753" fmla="*/ 1953725 h 6858000"/>
              <a:gd name="connsiteX754" fmla="*/ 221272 w 7467600"/>
              <a:gd name="connsiteY754" fmla="*/ 1980766 h 6858000"/>
              <a:gd name="connsiteX755" fmla="*/ 116765 w 7467600"/>
              <a:gd name="connsiteY755" fmla="*/ 1911033 h 6858000"/>
              <a:gd name="connsiteX756" fmla="*/ 16405 w 7467600"/>
              <a:gd name="connsiteY756" fmla="*/ 1803412 h 6858000"/>
              <a:gd name="connsiteX757" fmla="*/ 0 w 7467600"/>
              <a:gd name="connsiteY757" fmla="*/ 1784777 h 6858000"/>
              <a:gd name="connsiteX758" fmla="*/ 0 w 7467600"/>
              <a:gd name="connsiteY758" fmla="*/ 1740082 h 6858000"/>
              <a:gd name="connsiteX759" fmla="*/ 39394 w 7467600"/>
              <a:gd name="connsiteY759" fmla="*/ 1784856 h 6858000"/>
              <a:gd name="connsiteX760" fmla="*/ 135813 w 7467600"/>
              <a:gd name="connsiteY760" fmla="*/ 1888838 h 6858000"/>
              <a:gd name="connsiteX761" fmla="*/ 242575 w 7467600"/>
              <a:gd name="connsiteY761" fmla="*/ 1958841 h 6858000"/>
              <a:gd name="connsiteX762" fmla="*/ 82197 w 7467600"/>
              <a:gd name="connsiteY762" fmla="*/ 1754826 h 6858000"/>
              <a:gd name="connsiteX763" fmla="*/ 0 w 7467600"/>
              <a:gd name="connsiteY763" fmla="*/ 1679650 h 6858000"/>
              <a:gd name="connsiteX764" fmla="*/ 0 w 7467600"/>
              <a:gd name="connsiteY764" fmla="*/ 1602463 h 6858000"/>
              <a:gd name="connsiteX765" fmla="*/ 84689 w 7467600"/>
              <a:gd name="connsiteY765" fmla="*/ 1677442 h 6858000"/>
              <a:gd name="connsiteX766" fmla="*/ 298437 w 7467600"/>
              <a:gd name="connsiteY766" fmla="*/ 1968019 h 6858000"/>
              <a:gd name="connsiteX767" fmla="*/ 227269 w 7467600"/>
              <a:gd name="connsiteY767" fmla="*/ 1114064 h 6858000"/>
              <a:gd name="connsiteX768" fmla="*/ 248003 w 7467600"/>
              <a:gd name="connsiteY768" fmla="*/ 1089613 h 6858000"/>
              <a:gd name="connsiteX769" fmla="*/ 427020 w 7467600"/>
              <a:gd name="connsiteY769" fmla="*/ 1619803 h 6858000"/>
              <a:gd name="connsiteX770" fmla="*/ 340345 w 7467600"/>
              <a:gd name="connsiteY770" fmla="*/ 2027739 h 6858000"/>
              <a:gd name="connsiteX771" fmla="*/ 360865 w 7467600"/>
              <a:gd name="connsiteY771" fmla="*/ 2044827 h 6858000"/>
              <a:gd name="connsiteX772" fmla="*/ 560414 w 7467600"/>
              <a:gd name="connsiteY772" fmla="*/ 2421457 h 6858000"/>
              <a:gd name="connsiteX773" fmla="*/ 1359703 w 7467600"/>
              <a:gd name="connsiteY773" fmla="*/ 2578554 h 6858000"/>
              <a:gd name="connsiteX774" fmla="*/ 1359422 w 7467600"/>
              <a:gd name="connsiteY774" fmla="*/ 2577994 h 6858000"/>
              <a:gd name="connsiteX775" fmla="*/ 828701 w 7467600"/>
              <a:gd name="connsiteY775" fmla="*/ 1839520 h 6858000"/>
              <a:gd name="connsiteX776" fmla="*/ 494427 w 7467600"/>
              <a:gd name="connsiteY776" fmla="*/ 1092333 h 6858000"/>
              <a:gd name="connsiteX777" fmla="*/ 506322 w 7467600"/>
              <a:gd name="connsiteY777" fmla="*/ 1020997 h 6858000"/>
              <a:gd name="connsiteX778" fmla="*/ 4570198 w 7467600"/>
              <a:gd name="connsiteY778" fmla="*/ 978081 h 6858000"/>
              <a:gd name="connsiteX779" fmla="*/ 4523691 w 7467600"/>
              <a:gd name="connsiteY779" fmla="*/ 1127776 h 6858000"/>
              <a:gd name="connsiteX780" fmla="*/ 4509875 w 7467600"/>
              <a:gd name="connsiteY780" fmla="*/ 1167552 h 6858000"/>
              <a:gd name="connsiteX781" fmla="*/ 4478168 w 7467600"/>
              <a:gd name="connsiteY781" fmla="*/ 1260735 h 6858000"/>
              <a:gd name="connsiteX782" fmla="*/ 4409309 w 7467600"/>
              <a:gd name="connsiteY782" fmla="*/ 1666996 h 6858000"/>
              <a:gd name="connsiteX783" fmla="*/ 4370031 w 7467600"/>
              <a:gd name="connsiteY783" fmla="*/ 1955666 h 6858000"/>
              <a:gd name="connsiteX784" fmla="*/ 4570198 w 7467600"/>
              <a:gd name="connsiteY784" fmla="*/ 978081 h 6858000"/>
              <a:gd name="connsiteX785" fmla="*/ 4557898 w 7467600"/>
              <a:gd name="connsiteY785" fmla="*/ 900011 h 6858000"/>
              <a:gd name="connsiteX786" fmla="*/ 4344840 w 7467600"/>
              <a:gd name="connsiteY786" fmla="*/ 1922038 h 6858000"/>
              <a:gd name="connsiteX787" fmla="*/ 4378710 w 7467600"/>
              <a:gd name="connsiteY787" fmla="*/ 1665516 h 6858000"/>
              <a:gd name="connsiteX788" fmla="*/ 4448798 w 7467600"/>
              <a:gd name="connsiteY788" fmla="*/ 1253024 h 6858000"/>
              <a:gd name="connsiteX789" fmla="*/ 4480315 w 7467600"/>
              <a:gd name="connsiteY789" fmla="*/ 1158454 h 6858000"/>
              <a:gd name="connsiteX790" fmla="*/ 4494133 w 7467600"/>
              <a:gd name="connsiteY790" fmla="*/ 1118676 h 6858000"/>
              <a:gd name="connsiteX791" fmla="*/ 4557898 w 7467600"/>
              <a:gd name="connsiteY791" fmla="*/ 900011 h 6858000"/>
              <a:gd name="connsiteX792" fmla="*/ 5870151 w 7467600"/>
              <a:gd name="connsiteY792" fmla="*/ 898890 h 6858000"/>
              <a:gd name="connsiteX793" fmla="*/ 5861335 w 7467600"/>
              <a:gd name="connsiteY793" fmla="*/ 899177 h 6858000"/>
              <a:gd name="connsiteX794" fmla="*/ 5843702 w 7467600"/>
              <a:gd name="connsiteY794" fmla="*/ 899748 h 6858000"/>
              <a:gd name="connsiteX795" fmla="*/ 5651107 w 7467600"/>
              <a:gd name="connsiteY795" fmla="*/ 920306 h 6858000"/>
              <a:gd name="connsiteX796" fmla="*/ 5459407 w 7467600"/>
              <a:gd name="connsiteY796" fmla="*/ 940975 h 6858000"/>
              <a:gd name="connsiteX797" fmla="*/ 5374846 w 7467600"/>
              <a:gd name="connsiteY797" fmla="*/ 941988 h 6858000"/>
              <a:gd name="connsiteX798" fmla="*/ 5256105 w 7467600"/>
              <a:gd name="connsiteY798" fmla="*/ 945632 h 6858000"/>
              <a:gd name="connsiteX799" fmla="*/ 5107071 w 7467600"/>
              <a:gd name="connsiteY799" fmla="*/ 969720 h 6858000"/>
              <a:gd name="connsiteX800" fmla="*/ 4998681 w 7467600"/>
              <a:gd name="connsiteY800" fmla="*/ 988771 h 6858000"/>
              <a:gd name="connsiteX801" fmla="*/ 5870151 w 7467600"/>
              <a:gd name="connsiteY801" fmla="*/ 898890 h 6858000"/>
              <a:gd name="connsiteX802" fmla="*/ 5504425 w 7467600"/>
              <a:gd name="connsiteY802" fmla="*/ 848067 h 6858000"/>
              <a:gd name="connsiteX803" fmla="*/ 4968849 w 7467600"/>
              <a:gd name="connsiteY803" fmla="*/ 962318 h 6858000"/>
              <a:gd name="connsiteX804" fmla="*/ 5104039 w 7467600"/>
              <a:gd name="connsiteY804" fmla="*/ 940634 h 6858000"/>
              <a:gd name="connsiteX805" fmla="*/ 5256311 w 7467600"/>
              <a:gd name="connsiteY805" fmla="*/ 916490 h 6858000"/>
              <a:gd name="connsiteX806" fmla="*/ 5377381 w 7467600"/>
              <a:gd name="connsiteY806" fmla="*/ 912671 h 6858000"/>
              <a:gd name="connsiteX807" fmla="*/ 5460148 w 7467600"/>
              <a:gd name="connsiteY807" fmla="*/ 911442 h 6858000"/>
              <a:gd name="connsiteX808" fmla="*/ 5648971 w 7467600"/>
              <a:gd name="connsiteY808" fmla="*/ 891331 h 6858000"/>
              <a:gd name="connsiteX809" fmla="*/ 5844807 w 7467600"/>
              <a:gd name="connsiteY809" fmla="*/ 870718 h 6858000"/>
              <a:gd name="connsiteX810" fmla="*/ 5862975 w 7467600"/>
              <a:gd name="connsiteY810" fmla="*/ 869756 h 6858000"/>
              <a:gd name="connsiteX811" fmla="*/ 5920887 w 7467600"/>
              <a:gd name="connsiteY811" fmla="*/ 865929 h 6858000"/>
              <a:gd name="connsiteX812" fmla="*/ 5504425 w 7467600"/>
              <a:gd name="connsiteY812" fmla="*/ 848067 h 6858000"/>
              <a:gd name="connsiteX813" fmla="*/ 3607114 w 7467600"/>
              <a:gd name="connsiteY813" fmla="*/ 467441 h 6858000"/>
              <a:gd name="connsiteX814" fmla="*/ 3296242 w 7467600"/>
              <a:gd name="connsiteY814" fmla="*/ 807991 h 6858000"/>
              <a:gd name="connsiteX815" fmla="*/ 3174674 w 7467600"/>
              <a:gd name="connsiteY815" fmla="*/ 919759 h 6858000"/>
              <a:gd name="connsiteX816" fmla="*/ 3042978 w 7467600"/>
              <a:gd name="connsiteY816" fmla="*/ 1054894 h 6858000"/>
              <a:gd name="connsiteX817" fmla="*/ 2968914 w 7467600"/>
              <a:gd name="connsiteY817" fmla="*/ 1133756 h 6858000"/>
              <a:gd name="connsiteX818" fmla="*/ 3103823 w 7467600"/>
              <a:gd name="connsiteY818" fmla="*/ 1026814 h 6858000"/>
              <a:gd name="connsiteX819" fmla="*/ 3607114 w 7467600"/>
              <a:gd name="connsiteY819" fmla="*/ 467441 h 6858000"/>
              <a:gd name="connsiteX820" fmla="*/ 3744487 w 7467600"/>
              <a:gd name="connsiteY820" fmla="*/ 383136 h 6858000"/>
              <a:gd name="connsiteX821" fmla="*/ 3970213 w 7467600"/>
              <a:gd name="connsiteY821" fmla="*/ 995559 h 6858000"/>
              <a:gd name="connsiteX822" fmla="*/ 3744487 w 7467600"/>
              <a:gd name="connsiteY822" fmla="*/ 383136 h 6858000"/>
              <a:gd name="connsiteX823" fmla="*/ 3624562 w 7467600"/>
              <a:gd name="connsiteY823" fmla="*/ 367041 h 6858000"/>
              <a:gd name="connsiteX824" fmla="*/ 3489712 w 7467600"/>
              <a:gd name="connsiteY824" fmla="*/ 485386 h 6858000"/>
              <a:gd name="connsiteX825" fmla="*/ 3182994 w 7467600"/>
              <a:gd name="connsiteY825" fmla="*/ 828265 h 6858000"/>
              <a:gd name="connsiteX826" fmla="*/ 2892114 w 7467600"/>
              <a:gd name="connsiteY826" fmla="*/ 1172635 h 6858000"/>
              <a:gd name="connsiteX827" fmla="*/ 3021459 w 7467600"/>
              <a:gd name="connsiteY827" fmla="*/ 1035385 h 6858000"/>
              <a:gd name="connsiteX828" fmla="*/ 3153873 w 7467600"/>
              <a:gd name="connsiteY828" fmla="*/ 898971 h 6858000"/>
              <a:gd name="connsiteX829" fmla="*/ 3276511 w 7467600"/>
              <a:gd name="connsiteY829" fmla="*/ 786423 h 6858000"/>
              <a:gd name="connsiteX830" fmla="*/ 3584154 w 7467600"/>
              <a:gd name="connsiteY830" fmla="*/ 448218 h 6858000"/>
              <a:gd name="connsiteX831" fmla="*/ 3624562 w 7467600"/>
              <a:gd name="connsiteY831" fmla="*/ 367041 h 6858000"/>
              <a:gd name="connsiteX832" fmla="*/ 3766672 w 7467600"/>
              <a:gd name="connsiteY832" fmla="*/ 359429 h 6858000"/>
              <a:gd name="connsiteX833" fmla="*/ 3996338 w 7467600"/>
              <a:gd name="connsiteY833" fmla="*/ 968237 h 6858000"/>
              <a:gd name="connsiteX834" fmla="*/ 3766672 w 7467600"/>
              <a:gd name="connsiteY834" fmla="*/ 359429 h 6858000"/>
              <a:gd name="connsiteX835" fmla="*/ 5805386 w 7467600"/>
              <a:gd name="connsiteY835" fmla="*/ 239240 h 6858000"/>
              <a:gd name="connsiteX836" fmla="*/ 5736947 w 7467600"/>
              <a:gd name="connsiteY836" fmla="*/ 261367 h 6858000"/>
              <a:gd name="connsiteX837" fmla="*/ 5427012 w 7467600"/>
              <a:gd name="connsiteY837" fmla="*/ 311272 h 6858000"/>
              <a:gd name="connsiteX838" fmla="*/ 5147818 w 7467600"/>
              <a:gd name="connsiteY838" fmla="*/ 322112 h 6858000"/>
              <a:gd name="connsiteX839" fmla="*/ 5060854 w 7467600"/>
              <a:gd name="connsiteY839" fmla="*/ 311882 h 6858000"/>
              <a:gd name="connsiteX840" fmla="*/ 4945989 w 7467600"/>
              <a:gd name="connsiteY840" fmla="*/ 300516 h 6858000"/>
              <a:gd name="connsiteX841" fmla="*/ 5410479 w 7467600"/>
              <a:gd name="connsiteY841" fmla="*/ 348434 h 6858000"/>
              <a:gd name="connsiteX842" fmla="*/ 5805386 w 7467600"/>
              <a:gd name="connsiteY842" fmla="*/ 239240 h 6858000"/>
              <a:gd name="connsiteX843" fmla="*/ 5905192 w 7467600"/>
              <a:gd name="connsiteY843" fmla="*/ 163079 h 6858000"/>
              <a:gd name="connsiteX844" fmla="*/ 5865655 w 7467600"/>
              <a:gd name="connsiteY844" fmla="*/ 171901 h 6858000"/>
              <a:gd name="connsiteX845" fmla="*/ 5259740 w 7467600"/>
              <a:gd name="connsiteY845" fmla="*/ 257013 h 6858000"/>
              <a:gd name="connsiteX846" fmla="*/ 5208466 w 7467600"/>
              <a:gd name="connsiteY846" fmla="*/ 257550 h 6858000"/>
              <a:gd name="connsiteX847" fmla="*/ 4980204 w 7467600"/>
              <a:gd name="connsiteY847" fmla="*/ 271903 h 6858000"/>
              <a:gd name="connsiteX848" fmla="*/ 5068068 w 7467600"/>
              <a:gd name="connsiteY848" fmla="*/ 282244 h 6858000"/>
              <a:gd name="connsiteX849" fmla="*/ 5153231 w 7467600"/>
              <a:gd name="connsiteY849" fmla="*/ 292240 h 6858000"/>
              <a:gd name="connsiteX850" fmla="*/ 5426491 w 7467600"/>
              <a:gd name="connsiteY850" fmla="*/ 281128 h 6858000"/>
              <a:gd name="connsiteX851" fmla="*/ 5731212 w 7467600"/>
              <a:gd name="connsiteY851" fmla="*/ 231951 h 6858000"/>
              <a:gd name="connsiteX852" fmla="*/ 5905192 w 7467600"/>
              <a:gd name="connsiteY852" fmla="*/ 163079 h 6858000"/>
              <a:gd name="connsiteX853" fmla="*/ 5944437 w 7467600"/>
              <a:gd name="connsiteY853" fmla="*/ 113829 h 6858000"/>
              <a:gd name="connsiteX854" fmla="*/ 5825032 w 7467600"/>
              <a:gd name="connsiteY854" fmla="*/ 146405 h 6858000"/>
              <a:gd name="connsiteX855" fmla="*/ 4955599 w 7467600"/>
              <a:gd name="connsiteY855" fmla="*/ 247008 h 6858000"/>
              <a:gd name="connsiteX856" fmla="*/ 5210104 w 7467600"/>
              <a:gd name="connsiteY856" fmla="*/ 228123 h 6858000"/>
              <a:gd name="connsiteX857" fmla="*/ 5261015 w 7467600"/>
              <a:gd name="connsiteY857" fmla="*/ 227087 h 6858000"/>
              <a:gd name="connsiteX858" fmla="*/ 5861181 w 7467600"/>
              <a:gd name="connsiteY858" fmla="*/ 143093 h 6858000"/>
              <a:gd name="connsiteX859" fmla="*/ 5961252 w 7467600"/>
              <a:gd name="connsiteY859" fmla="*/ 114820 h 6858000"/>
              <a:gd name="connsiteX860" fmla="*/ 5944437 w 7467600"/>
              <a:gd name="connsiteY860" fmla="*/ 113829 h 6858000"/>
              <a:gd name="connsiteX861" fmla="*/ 3882765 w 7467600"/>
              <a:gd name="connsiteY861" fmla="*/ 0 h 6858000"/>
              <a:gd name="connsiteX862" fmla="*/ 3995099 w 7467600"/>
              <a:gd name="connsiteY862" fmla="*/ 0 h 6858000"/>
              <a:gd name="connsiteX863" fmla="*/ 4163818 w 7467600"/>
              <a:gd name="connsiteY863" fmla="*/ 234104 h 6858000"/>
              <a:gd name="connsiteX864" fmla="*/ 4172099 w 7467600"/>
              <a:gd name="connsiteY864" fmla="*/ 234207 h 6858000"/>
              <a:gd name="connsiteX865" fmla="*/ 4784282 w 7467600"/>
              <a:gd name="connsiteY865" fmla="*/ 276561 h 6858000"/>
              <a:gd name="connsiteX866" fmla="*/ 4801687 w 7467600"/>
              <a:gd name="connsiteY866" fmla="*/ 267764 h 6858000"/>
              <a:gd name="connsiteX867" fmla="*/ 6082788 w 7467600"/>
              <a:gd name="connsiteY867" fmla="*/ 64119 h 6858000"/>
              <a:gd name="connsiteX868" fmla="*/ 6099442 w 7467600"/>
              <a:gd name="connsiteY868" fmla="*/ 82568 h 6858000"/>
              <a:gd name="connsiteX869" fmla="*/ 4804137 w 7467600"/>
              <a:gd name="connsiteY869" fmla="*/ 320931 h 6858000"/>
              <a:gd name="connsiteX870" fmla="*/ 4227047 w 7467600"/>
              <a:gd name="connsiteY870" fmla="*/ 313415 h 6858000"/>
              <a:gd name="connsiteX871" fmla="*/ 4346041 w 7467600"/>
              <a:gd name="connsiteY871" fmla="*/ 456086 h 6858000"/>
              <a:gd name="connsiteX872" fmla="*/ 4870967 w 7467600"/>
              <a:gd name="connsiteY872" fmla="*/ 963061 h 6858000"/>
              <a:gd name="connsiteX873" fmla="*/ 4889647 w 7467600"/>
              <a:gd name="connsiteY873" fmla="*/ 957147 h 6858000"/>
              <a:gd name="connsiteX874" fmla="*/ 5422504 w 7467600"/>
              <a:gd name="connsiteY874" fmla="*/ 805191 h 6858000"/>
              <a:gd name="connsiteX875" fmla="*/ 6087656 w 7467600"/>
              <a:gd name="connsiteY875" fmla="*/ 826703 h 6858000"/>
              <a:gd name="connsiteX876" fmla="*/ 6058717 w 7467600"/>
              <a:gd name="connsiteY876" fmla="*/ 865992 h 6858000"/>
              <a:gd name="connsiteX877" fmla="*/ 4974153 w 7467600"/>
              <a:gd name="connsiteY877" fmla="*/ 1045456 h 6858000"/>
              <a:gd name="connsiteX878" fmla="*/ 5627835 w 7467600"/>
              <a:gd name="connsiteY878" fmla="*/ 1472077 h 6858000"/>
              <a:gd name="connsiteX879" fmla="*/ 5629817 w 7467600"/>
              <a:gd name="connsiteY879" fmla="*/ 1471412 h 6858000"/>
              <a:gd name="connsiteX880" fmla="*/ 5634124 w 7467600"/>
              <a:gd name="connsiteY880" fmla="*/ 1470572 h 6858000"/>
              <a:gd name="connsiteX881" fmla="*/ 5755832 w 7467600"/>
              <a:gd name="connsiteY881" fmla="*/ 1383886 h 6858000"/>
              <a:gd name="connsiteX882" fmla="*/ 6014186 w 7467600"/>
              <a:gd name="connsiteY882" fmla="*/ 1279799 h 6858000"/>
              <a:gd name="connsiteX883" fmla="*/ 6901619 w 7467600"/>
              <a:gd name="connsiteY883" fmla="*/ 1047874 h 6858000"/>
              <a:gd name="connsiteX884" fmla="*/ 6931566 w 7467600"/>
              <a:gd name="connsiteY884" fmla="*/ 1062034 h 6858000"/>
              <a:gd name="connsiteX885" fmla="*/ 5790982 w 7467600"/>
              <a:gd name="connsiteY885" fmla="*/ 1561380 h 6858000"/>
              <a:gd name="connsiteX886" fmla="*/ 6188971 w 7467600"/>
              <a:gd name="connsiteY886" fmla="*/ 1755168 h 6858000"/>
              <a:gd name="connsiteX887" fmla="*/ 6202446 w 7467600"/>
              <a:gd name="connsiteY887" fmla="*/ 1752268 h 6858000"/>
              <a:gd name="connsiteX888" fmla="*/ 7179560 w 7467600"/>
              <a:gd name="connsiteY888" fmla="*/ 1467551 h 6858000"/>
              <a:gd name="connsiteX889" fmla="*/ 7158730 w 7467600"/>
              <a:gd name="connsiteY889" fmla="*/ 1507835 h 6858000"/>
              <a:gd name="connsiteX890" fmla="*/ 6326959 w 7467600"/>
              <a:gd name="connsiteY890" fmla="*/ 1817686 h 6858000"/>
              <a:gd name="connsiteX891" fmla="*/ 6537433 w 7467600"/>
              <a:gd name="connsiteY891" fmla="*/ 1907790 h 6858000"/>
              <a:gd name="connsiteX892" fmla="*/ 6550221 w 7467600"/>
              <a:gd name="connsiteY892" fmla="*/ 1910729 h 6858000"/>
              <a:gd name="connsiteX893" fmla="*/ 6964438 w 7467600"/>
              <a:gd name="connsiteY893" fmla="*/ 2209505 h 6858000"/>
              <a:gd name="connsiteX894" fmla="*/ 7367862 w 7467600"/>
              <a:gd name="connsiteY894" fmla="*/ 2806833 h 6858000"/>
              <a:gd name="connsiteX895" fmla="*/ 7364329 w 7467600"/>
              <a:gd name="connsiteY895" fmla="*/ 2826907 h 6858000"/>
              <a:gd name="connsiteX896" fmla="*/ 7290545 w 7467600"/>
              <a:gd name="connsiteY896" fmla="*/ 2850663 h 6858000"/>
              <a:gd name="connsiteX897" fmla="*/ 6472036 w 7467600"/>
              <a:gd name="connsiteY897" fmla="*/ 1959003 h 6858000"/>
              <a:gd name="connsiteX898" fmla="*/ 5792897 w 7467600"/>
              <a:gd name="connsiteY898" fmla="*/ 1647747 h 6858000"/>
              <a:gd name="connsiteX899" fmla="*/ 5842751 w 7467600"/>
              <a:gd name="connsiteY899" fmla="*/ 1816112 h 6858000"/>
              <a:gd name="connsiteX900" fmla="*/ 5847424 w 7467600"/>
              <a:gd name="connsiteY900" fmla="*/ 1815776 h 6858000"/>
              <a:gd name="connsiteX901" fmla="*/ 6399821 w 7467600"/>
              <a:gd name="connsiteY901" fmla="*/ 2344799 h 6858000"/>
              <a:gd name="connsiteX902" fmla="*/ 6323232 w 7467600"/>
              <a:gd name="connsiteY902" fmla="*/ 2389634 h 6858000"/>
              <a:gd name="connsiteX903" fmla="*/ 5942958 w 7467600"/>
              <a:gd name="connsiteY903" fmla="*/ 2077708 h 6858000"/>
              <a:gd name="connsiteX904" fmla="*/ 5921559 w 7467600"/>
              <a:gd name="connsiteY904" fmla="*/ 2378596 h 6858000"/>
              <a:gd name="connsiteX905" fmla="*/ 5817651 w 7467600"/>
              <a:gd name="connsiteY905" fmla="*/ 3023919 h 6858000"/>
              <a:gd name="connsiteX906" fmla="*/ 5729634 w 7467600"/>
              <a:gd name="connsiteY906" fmla="*/ 3051849 h 6858000"/>
              <a:gd name="connsiteX907" fmla="*/ 5611018 w 7467600"/>
              <a:gd name="connsiteY907" fmla="*/ 2316769 h 6858000"/>
              <a:gd name="connsiteX908" fmla="*/ 5687608 w 7467600"/>
              <a:gd name="connsiteY908" fmla="*/ 2039972 h 6858000"/>
              <a:gd name="connsiteX909" fmla="*/ 5657554 w 7467600"/>
              <a:gd name="connsiteY909" fmla="*/ 1576445 h 6858000"/>
              <a:gd name="connsiteX910" fmla="*/ 5150475 w 7467600"/>
              <a:gd name="connsiteY910" fmla="*/ 1274012 h 6858000"/>
              <a:gd name="connsiteX911" fmla="*/ 5349142 w 7467600"/>
              <a:gd name="connsiteY911" fmla="*/ 2204405 h 6858000"/>
              <a:gd name="connsiteX912" fmla="*/ 5262214 w 7467600"/>
              <a:gd name="connsiteY912" fmla="*/ 2233836 h 6858000"/>
              <a:gd name="connsiteX913" fmla="*/ 4981539 w 7467600"/>
              <a:gd name="connsiteY913" fmla="*/ 1542201 h 6858000"/>
              <a:gd name="connsiteX914" fmla="*/ 4958461 w 7467600"/>
              <a:gd name="connsiteY914" fmla="*/ 1136957 h 6858000"/>
              <a:gd name="connsiteX915" fmla="*/ 4655015 w 7467600"/>
              <a:gd name="connsiteY915" fmla="*/ 891426 h 6858000"/>
              <a:gd name="connsiteX916" fmla="*/ 4348002 w 7467600"/>
              <a:gd name="connsiteY916" fmla="*/ 2205895 h 6858000"/>
              <a:gd name="connsiteX917" fmla="*/ 4262250 w 7467600"/>
              <a:gd name="connsiteY917" fmla="*/ 2219972 h 6858000"/>
              <a:gd name="connsiteX918" fmla="*/ 4550611 w 7467600"/>
              <a:gd name="connsiteY918" fmla="*/ 817540 h 6858000"/>
              <a:gd name="connsiteX919" fmla="*/ 4564418 w 7467600"/>
              <a:gd name="connsiteY919" fmla="*/ 808293 h 6858000"/>
              <a:gd name="connsiteX920" fmla="*/ 4266388 w 7467600"/>
              <a:gd name="connsiteY920" fmla="*/ 500083 h 6858000"/>
              <a:gd name="connsiteX921" fmla="*/ 4032842 w 7467600"/>
              <a:gd name="connsiteY921" fmla="*/ 211809 h 6858000"/>
              <a:gd name="connsiteX922" fmla="*/ 3882765 w 7467600"/>
              <a:gd name="connsiteY922" fmla="*/ 0 h 6858000"/>
              <a:gd name="connsiteX923" fmla="*/ 3721337 w 7467600"/>
              <a:gd name="connsiteY923" fmla="*/ 0 h 6858000"/>
              <a:gd name="connsiteX924" fmla="*/ 3797544 w 7467600"/>
              <a:gd name="connsiteY924" fmla="*/ 0 h 6858000"/>
              <a:gd name="connsiteX925" fmla="*/ 3775734 w 7467600"/>
              <a:gd name="connsiteY925" fmla="*/ 95131 h 6858000"/>
              <a:gd name="connsiteX926" fmla="*/ 3724807 w 7467600"/>
              <a:gd name="connsiteY926" fmla="*/ 272257 h 6858000"/>
              <a:gd name="connsiteX927" fmla="*/ 3726844 w 7467600"/>
              <a:gd name="connsiteY927" fmla="*/ 282988 h 6858000"/>
              <a:gd name="connsiteX928" fmla="*/ 3742664 w 7467600"/>
              <a:gd name="connsiteY928" fmla="*/ 279918 h 6858000"/>
              <a:gd name="connsiteX929" fmla="*/ 4103910 w 7467600"/>
              <a:gd name="connsiteY929" fmla="*/ 1161917 h 6858000"/>
              <a:gd name="connsiteX930" fmla="*/ 4020269 w 7467600"/>
              <a:gd name="connsiteY930" fmla="*/ 1200406 h 6858000"/>
              <a:gd name="connsiteX931" fmla="*/ 3674882 w 7467600"/>
              <a:gd name="connsiteY931" fmla="*/ 488524 h 6858000"/>
              <a:gd name="connsiteX932" fmla="*/ 3132682 w 7467600"/>
              <a:gd name="connsiteY932" fmla="*/ 1072284 h 6858000"/>
              <a:gd name="connsiteX933" fmla="*/ 2716346 w 7467600"/>
              <a:gd name="connsiteY933" fmla="*/ 1276376 h 6858000"/>
              <a:gd name="connsiteX934" fmla="*/ 2716772 w 7467600"/>
              <a:gd name="connsiteY934" fmla="*/ 1255462 h 6858000"/>
              <a:gd name="connsiteX935" fmla="*/ 3471096 w 7467600"/>
              <a:gd name="connsiteY935" fmla="*/ 437072 h 6858000"/>
              <a:gd name="connsiteX936" fmla="*/ 3639057 w 7467600"/>
              <a:gd name="connsiteY936" fmla="*/ 286334 h 6858000"/>
              <a:gd name="connsiteX937" fmla="*/ 3640309 w 7467600"/>
              <a:gd name="connsiteY937" fmla="*/ 284664 h 6858000"/>
              <a:gd name="connsiteX938" fmla="*/ 3646022 w 7467600"/>
              <a:gd name="connsiteY938" fmla="*/ 276711 h 6858000"/>
              <a:gd name="connsiteX939" fmla="*/ 3707943 w 7467600"/>
              <a:gd name="connsiteY939" fmla="*/ 65958 h 6858000"/>
              <a:gd name="connsiteX940" fmla="*/ 3721337 w 7467600"/>
              <a:gd name="connsiteY940" fmla="*/ 0 h 6858000"/>
              <a:gd name="connsiteX941" fmla="*/ 2867960 w 7467600"/>
              <a:gd name="connsiteY941" fmla="*/ 0 h 6858000"/>
              <a:gd name="connsiteX942" fmla="*/ 2926351 w 7467600"/>
              <a:gd name="connsiteY942" fmla="*/ 0 h 6858000"/>
              <a:gd name="connsiteX943" fmla="*/ 2902823 w 7467600"/>
              <a:gd name="connsiteY943" fmla="*/ 262929 h 6858000"/>
              <a:gd name="connsiteX944" fmla="*/ 2940663 w 7467600"/>
              <a:gd name="connsiteY944" fmla="*/ 140884 h 6858000"/>
              <a:gd name="connsiteX945" fmla="*/ 2947039 w 7467600"/>
              <a:gd name="connsiteY945" fmla="*/ 122524 h 6858000"/>
              <a:gd name="connsiteX946" fmla="*/ 2984316 w 7467600"/>
              <a:gd name="connsiteY946" fmla="*/ 0 h 6858000"/>
              <a:gd name="connsiteX947" fmla="*/ 3016114 w 7467600"/>
              <a:gd name="connsiteY947" fmla="*/ 0 h 6858000"/>
              <a:gd name="connsiteX948" fmla="*/ 2979949 w 7467600"/>
              <a:gd name="connsiteY948" fmla="*/ 119274 h 6858000"/>
              <a:gd name="connsiteX949" fmla="*/ 3023879 w 7467600"/>
              <a:gd name="connsiteY949" fmla="*/ 0 h 6858000"/>
              <a:gd name="connsiteX950" fmla="*/ 3105400 w 7467600"/>
              <a:gd name="connsiteY950" fmla="*/ 0 h 6858000"/>
              <a:gd name="connsiteX951" fmla="*/ 3094669 w 7467600"/>
              <a:gd name="connsiteY951" fmla="*/ 30308 h 6858000"/>
              <a:gd name="connsiteX952" fmla="*/ 2901945 w 7467600"/>
              <a:gd name="connsiteY952" fmla="*/ 466538 h 6858000"/>
              <a:gd name="connsiteX953" fmla="*/ 2815209 w 7467600"/>
              <a:gd name="connsiteY953" fmla="*/ 497361 h 6858000"/>
              <a:gd name="connsiteX954" fmla="*/ 2844845 w 7467600"/>
              <a:gd name="connsiteY954" fmla="*/ 127638 h 6858000"/>
              <a:gd name="connsiteX955" fmla="*/ 2867960 w 7467600"/>
              <a:gd name="connsiteY955" fmla="*/ 0 h 6858000"/>
              <a:gd name="connsiteX956" fmla="*/ 1057230 w 7467600"/>
              <a:gd name="connsiteY956" fmla="*/ 0 h 6858000"/>
              <a:gd name="connsiteX957" fmla="*/ 1111003 w 7467600"/>
              <a:gd name="connsiteY957" fmla="*/ 0 h 6858000"/>
              <a:gd name="connsiteX958" fmla="*/ 1125553 w 7467600"/>
              <a:gd name="connsiteY958" fmla="*/ 52588 h 6858000"/>
              <a:gd name="connsiteX959" fmla="*/ 1304276 w 7467600"/>
              <a:gd name="connsiteY959" fmla="*/ 476275 h 6858000"/>
              <a:gd name="connsiteX960" fmla="*/ 1492066 w 7467600"/>
              <a:gd name="connsiteY960" fmla="*/ 886333 h 6858000"/>
              <a:gd name="connsiteX961" fmla="*/ 1423698 w 7467600"/>
              <a:gd name="connsiteY961" fmla="*/ 710817 h 6858000"/>
              <a:gd name="connsiteX962" fmla="*/ 1357609 w 7467600"/>
              <a:gd name="connsiteY962" fmla="*/ 532892 h 6858000"/>
              <a:gd name="connsiteX963" fmla="*/ 1309550 w 7467600"/>
              <a:gd name="connsiteY963" fmla="*/ 374031 h 6858000"/>
              <a:gd name="connsiteX964" fmla="*/ 1193673 w 7467600"/>
              <a:gd name="connsiteY964" fmla="*/ 49533 h 6858000"/>
              <a:gd name="connsiteX965" fmla="*/ 1164391 w 7467600"/>
              <a:gd name="connsiteY965" fmla="*/ 0 h 6858000"/>
              <a:gd name="connsiteX966" fmla="*/ 1200666 w 7467600"/>
              <a:gd name="connsiteY966" fmla="*/ 0 h 6858000"/>
              <a:gd name="connsiteX967" fmla="*/ 1223408 w 7467600"/>
              <a:gd name="connsiteY967" fmla="*/ 38996 h 6858000"/>
              <a:gd name="connsiteX968" fmla="*/ 1339635 w 7467600"/>
              <a:gd name="connsiteY968" fmla="*/ 365517 h 6858000"/>
              <a:gd name="connsiteX969" fmla="*/ 1387469 w 7467600"/>
              <a:gd name="connsiteY969" fmla="*/ 523079 h 6858000"/>
              <a:gd name="connsiteX970" fmla="*/ 1452685 w 7467600"/>
              <a:gd name="connsiteY970" fmla="*/ 699806 h 6858000"/>
              <a:gd name="connsiteX971" fmla="*/ 1492092 w 7467600"/>
              <a:gd name="connsiteY971" fmla="*/ 800424 h 6858000"/>
              <a:gd name="connsiteX972" fmla="*/ 1455302 w 7467600"/>
              <a:gd name="connsiteY972" fmla="*/ 632913 h 6858000"/>
              <a:gd name="connsiteX973" fmla="*/ 1222336 w 7467600"/>
              <a:gd name="connsiteY973" fmla="*/ 9480 h 6858000"/>
              <a:gd name="connsiteX974" fmla="*/ 1214634 w 7467600"/>
              <a:gd name="connsiteY974" fmla="*/ 0 h 6858000"/>
              <a:gd name="connsiteX975" fmla="*/ 1289827 w 7467600"/>
              <a:gd name="connsiteY975" fmla="*/ 0 h 6858000"/>
              <a:gd name="connsiteX976" fmla="*/ 1321076 w 7467600"/>
              <a:gd name="connsiteY976" fmla="*/ 59722 h 6858000"/>
              <a:gd name="connsiteX977" fmla="*/ 1512579 w 7467600"/>
              <a:gd name="connsiteY977" fmla="*/ 626441 h 6858000"/>
              <a:gd name="connsiteX978" fmla="*/ 1506076 w 7467600"/>
              <a:gd name="connsiteY978" fmla="*/ 1089289 h 6858000"/>
              <a:gd name="connsiteX979" fmla="*/ 1486346 w 7467600"/>
              <a:gd name="connsiteY979" fmla="*/ 1079919 h 6858000"/>
              <a:gd name="connsiteX980" fmla="*/ 1070511 w 7467600"/>
              <a:gd name="connsiteY980" fmla="*/ 48609 h 6858000"/>
              <a:gd name="connsiteX981" fmla="*/ 1057230 w 7467600"/>
              <a:gd name="connsiteY981" fmla="*/ 0 h 6858000"/>
              <a:gd name="connsiteX982" fmla="*/ 43151 w 7467600"/>
              <a:gd name="connsiteY982" fmla="*/ 0 h 6858000"/>
              <a:gd name="connsiteX983" fmla="*/ 95283 w 7467600"/>
              <a:gd name="connsiteY983" fmla="*/ 0 h 6858000"/>
              <a:gd name="connsiteX984" fmla="*/ 300708 w 7467600"/>
              <a:gd name="connsiteY984" fmla="*/ 154571 h 6858000"/>
              <a:gd name="connsiteX985" fmla="*/ 530414 w 7467600"/>
              <a:gd name="connsiteY985" fmla="*/ 354673 h 6858000"/>
              <a:gd name="connsiteX986" fmla="*/ 333785 w 7467600"/>
              <a:gd name="connsiteY986" fmla="*/ 161564 h 6858000"/>
              <a:gd name="connsiteX987" fmla="*/ 147005 w 7467600"/>
              <a:gd name="connsiteY987" fmla="*/ 0 h 6858000"/>
              <a:gd name="connsiteX988" fmla="*/ 272509 w 7467600"/>
              <a:gd name="connsiteY988" fmla="*/ 0 h 6858000"/>
              <a:gd name="connsiteX989" fmla="*/ 326276 w 7467600"/>
              <a:gd name="connsiteY989" fmla="*/ 45847 h 6858000"/>
              <a:gd name="connsiteX990" fmla="*/ 823759 w 7467600"/>
              <a:gd name="connsiteY990" fmla="*/ 574145 h 6858000"/>
              <a:gd name="connsiteX991" fmla="*/ 811254 w 7467600"/>
              <a:gd name="connsiteY991" fmla="*/ 665546 h 6858000"/>
              <a:gd name="connsiteX992" fmla="*/ 154042 w 7467600"/>
              <a:gd name="connsiteY992" fmla="*/ 261522 h 6858000"/>
              <a:gd name="connsiteX993" fmla="*/ 13550 w 7467600"/>
              <a:gd name="connsiteY993" fmla="*/ 158423 h 6858000"/>
              <a:gd name="connsiteX994" fmla="*/ 0 w 7467600"/>
              <a:gd name="connsiteY994" fmla="*/ 146618 h 6858000"/>
              <a:gd name="connsiteX995" fmla="*/ 0 w 7467600"/>
              <a:gd name="connsiteY995" fmla="*/ 59161 h 6858000"/>
              <a:gd name="connsiteX996" fmla="*/ 45427 w 7467600"/>
              <a:gd name="connsiteY996" fmla="*/ 101078 h 6858000"/>
              <a:gd name="connsiteX997" fmla="*/ 630103 w 7467600"/>
              <a:gd name="connsiteY997" fmla="*/ 485885 h 6858000"/>
              <a:gd name="connsiteX998" fmla="*/ 532040 w 7467600"/>
              <a:gd name="connsiteY998" fmla="*/ 399359 h 6858000"/>
              <a:gd name="connsiteX999" fmla="*/ 517618 w 7467600"/>
              <a:gd name="connsiteY999" fmla="*/ 385726 h 6858000"/>
              <a:gd name="connsiteX1000" fmla="*/ 285074 w 7467600"/>
              <a:gd name="connsiteY1000" fmla="*/ 182755 h 6858000"/>
              <a:gd name="connsiteX1001" fmla="*/ 43151 w 7467600"/>
              <a:gd name="connsiteY100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27410 w 7467600"/>
              <a:gd name="connsiteY166" fmla="*/ 4716164 h 6858000"/>
              <a:gd name="connsiteX167" fmla="*/ 1997014 w 7467600"/>
              <a:gd name="connsiteY167" fmla="*/ 4698007 h 6858000"/>
              <a:gd name="connsiteX168" fmla="*/ 2005458 w 7467600"/>
              <a:gd name="connsiteY168" fmla="*/ 4699540 h 6858000"/>
              <a:gd name="connsiteX169" fmla="*/ 2657186 w 7467600"/>
              <a:gd name="connsiteY169" fmla="*/ 4901687 h 6858000"/>
              <a:gd name="connsiteX170" fmla="*/ 2826662 w 7467600"/>
              <a:gd name="connsiteY170" fmla="*/ 4970362 h 6858000"/>
              <a:gd name="connsiteX171" fmla="*/ 2876100 w 7467600"/>
              <a:gd name="connsiteY171" fmla="*/ 4995397 h 6858000"/>
              <a:gd name="connsiteX172" fmla="*/ 3042600 w 7467600"/>
              <a:gd name="connsiteY172" fmla="*/ 5059532 h 6858000"/>
              <a:gd name="connsiteX173" fmla="*/ 1997014 w 7467600"/>
              <a:gd name="connsiteY173" fmla="*/ 4698007 h 6858000"/>
              <a:gd name="connsiteX174" fmla="*/ 2305292 w 7467600"/>
              <a:gd name="connsiteY174" fmla="*/ 4219492 h 6858000"/>
              <a:gd name="connsiteX175" fmla="*/ 3360922 w 7467600"/>
              <a:gd name="connsiteY175" fmla="*/ 4529373 h 6858000"/>
              <a:gd name="connsiteX176" fmla="*/ 3492420 w 7467600"/>
              <a:gd name="connsiteY176" fmla="*/ 4510145 h 6858000"/>
              <a:gd name="connsiteX177" fmla="*/ 3364086 w 7467600"/>
              <a:gd name="connsiteY177" fmla="*/ 4480340 h 6858000"/>
              <a:gd name="connsiteX178" fmla="*/ 3225818 w 7467600"/>
              <a:gd name="connsiteY178" fmla="*/ 4411822 h 6858000"/>
              <a:gd name="connsiteX179" fmla="*/ 3129696 w 7467600"/>
              <a:gd name="connsiteY179" fmla="*/ 4360704 h 6858000"/>
              <a:gd name="connsiteX180" fmla="*/ 2814545 w 7467600"/>
              <a:gd name="connsiteY180" fmla="*/ 4282955 h 6858000"/>
              <a:gd name="connsiteX181" fmla="*/ 2305292 w 7467600"/>
              <a:gd name="connsiteY181" fmla="*/ 4219492 h 6858000"/>
              <a:gd name="connsiteX182" fmla="*/ 2626982 w 7467600"/>
              <a:gd name="connsiteY182" fmla="*/ 4206450 h 6858000"/>
              <a:gd name="connsiteX183" fmla="*/ 2490617 w 7467600"/>
              <a:gd name="connsiteY183" fmla="*/ 4206951 h 6858000"/>
              <a:gd name="connsiteX184" fmla="*/ 2819869 w 7467600"/>
              <a:gd name="connsiteY184" fmla="*/ 4252936 h 6858000"/>
              <a:gd name="connsiteX185" fmla="*/ 3143018 w 7467600"/>
              <a:gd name="connsiteY185" fmla="*/ 4332698 h 6858000"/>
              <a:gd name="connsiteX186" fmla="*/ 3241520 w 7467600"/>
              <a:gd name="connsiteY186" fmla="*/ 4385112 h 6858000"/>
              <a:gd name="connsiteX187" fmla="*/ 3374575 w 7467600"/>
              <a:gd name="connsiteY187" fmla="*/ 4451517 h 6858000"/>
              <a:gd name="connsiteX188" fmla="*/ 3505221 w 7467600"/>
              <a:gd name="connsiteY188" fmla="*/ 4480757 h 6858000"/>
              <a:gd name="connsiteX189" fmla="*/ 2626982 w 7467600"/>
              <a:gd name="connsiteY189" fmla="*/ 4206450 h 6858000"/>
              <a:gd name="connsiteX190" fmla="*/ 1310106 w 7467600"/>
              <a:gd name="connsiteY190" fmla="*/ 3943217 h 6858000"/>
              <a:gd name="connsiteX191" fmla="*/ 854994 w 7467600"/>
              <a:gd name="connsiteY191" fmla="*/ 4399136 h 6858000"/>
              <a:gd name="connsiteX192" fmla="*/ 742462 w 7467600"/>
              <a:gd name="connsiteY192" fmla="*/ 4594648 h 6858000"/>
              <a:gd name="connsiteX193" fmla="*/ 820602 w 7467600"/>
              <a:gd name="connsiteY193" fmla="*/ 4485915 h 6858000"/>
              <a:gd name="connsiteX194" fmla="*/ 878295 w 7467600"/>
              <a:gd name="connsiteY194" fmla="*/ 4403594 h 6858000"/>
              <a:gd name="connsiteX195" fmla="*/ 1240607 w 7467600"/>
              <a:gd name="connsiteY195" fmla="*/ 4010401 h 6858000"/>
              <a:gd name="connsiteX196" fmla="*/ 1310106 w 7467600"/>
              <a:gd name="connsiteY196" fmla="*/ 3943217 h 6858000"/>
              <a:gd name="connsiteX197" fmla="*/ 1423113 w 7467600"/>
              <a:gd name="connsiteY197" fmla="*/ 3874565 h 6858000"/>
              <a:gd name="connsiteX198" fmla="*/ 1260565 w 7467600"/>
              <a:gd name="connsiteY198" fmla="*/ 4031982 h 6858000"/>
              <a:gd name="connsiteX199" fmla="*/ 901900 w 7467600"/>
              <a:gd name="connsiteY199" fmla="*/ 4421236 h 6858000"/>
              <a:gd name="connsiteX200" fmla="*/ 845044 w 7467600"/>
              <a:gd name="connsiteY200" fmla="*/ 4502436 h 6858000"/>
              <a:gd name="connsiteX201" fmla="*/ 685926 w 7467600"/>
              <a:gd name="connsiteY201" fmla="*/ 4703069 h 6858000"/>
              <a:gd name="connsiteX202" fmla="*/ 684248 w 7467600"/>
              <a:gd name="connsiteY202" fmla="*/ 4706721 h 6858000"/>
              <a:gd name="connsiteX203" fmla="*/ 1423113 w 7467600"/>
              <a:gd name="connsiteY203" fmla="*/ 3874565 h 6858000"/>
              <a:gd name="connsiteX204" fmla="*/ 3316479 w 7467600"/>
              <a:gd name="connsiteY204" fmla="*/ 3872136 h 6858000"/>
              <a:gd name="connsiteX205" fmla="*/ 3546806 w 7467600"/>
              <a:gd name="connsiteY205" fmla="*/ 4356139 h 6858000"/>
              <a:gd name="connsiteX206" fmla="*/ 3364433 w 7467600"/>
              <a:gd name="connsiteY206" fmla="*/ 3953121 h 6858000"/>
              <a:gd name="connsiteX207" fmla="*/ 3316479 w 7467600"/>
              <a:gd name="connsiteY207" fmla="*/ 3872136 h 6858000"/>
              <a:gd name="connsiteX208" fmla="*/ 3291335 w 7467600"/>
              <a:gd name="connsiteY208" fmla="*/ 3767420 h 6858000"/>
              <a:gd name="connsiteX209" fmla="*/ 3390805 w 7467600"/>
              <a:gd name="connsiteY209" fmla="*/ 3937163 h 6858000"/>
              <a:gd name="connsiteX210" fmla="*/ 3579062 w 7467600"/>
              <a:gd name="connsiteY210" fmla="*/ 4359040 h 6858000"/>
              <a:gd name="connsiteX211" fmla="*/ 3467355 w 7467600"/>
              <a:gd name="connsiteY211" fmla="*/ 3988130 h 6858000"/>
              <a:gd name="connsiteX212" fmla="*/ 3310753 w 7467600"/>
              <a:gd name="connsiteY212" fmla="*/ 3787140 h 6858000"/>
              <a:gd name="connsiteX213" fmla="*/ 3291335 w 7467600"/>
              <a:gd name="connsiteY213" fmla="*/ 3767420 h 6858000"/>
              <a:gd name="connsiteX214" fmla="*/ 1635889 w 7467600"/>
              <a:gd name="connsiteY214" fmla="*/ 3709494 h 6858000"/>
              <a:gd name="connsiteX215" fmla="*/ 1634800 w 7467600"/>
              <a:gd name="connsiteY215" fmla="*/ 3731111 h 6858000"/>
              <a:gd name="connsiteX216" fmla="*/ 1635889 w 7467600"/>
              <a:gd name="connsiteY216" fmla="*/ 3709494 h 6858000"/>
              <a:gd name="connsiteX217" fmla="*/ 1510397 w 7467600"/>
              <a:gd name="connsiteY217" fmla="*/ 3684705 h 6858000"/>
              <a:gd name="connsiteX218" fmla="*/ 1146550 w 7467600"/>
              <a:gd name="connsiteY218" fmla="*/ 3802012 h 6858000"/>
              <a:gd name="connsiteX219" fmla="*/ 698834 w 7467600"/>
              <a:gd name="connsiteY219" fmla="*/ 3952272 h 6858000"/>
              <a:gd name="connsiteX220" fmla="*/ 34256 w 7467600"/>
              <a:gd name="connsiteY220" fmla="*/ 4347603 h 6858000"/>
              <a:gd name="connsiteX221" fmla="*/ 527241 w 7467600"/>
              <a:gd name="connsiteY221" fmla="*/ 4065078 h 6858000"/>
              <a:gd name="connsiteX222" fmla="*/ 1510397 w 7467600"/>
              <a:gd name="connsiteY222" fmla="*/ 3684705 h 6858000"/>
              <a:gd name="connsiteX223" fmla="*/ 1313114 w 7467600"/>
              <a:gd name="connsiteY223" fmla="*/ 3655216 h 6858000"/>
              <a:gd name="connsiteX224" fmla="*/ 1109304 w 7467600"/>
              <a:gd name="connsiteY224" fmla="*/ 3669030 h 6858000"/>
              <a:gd name="connsiteX225" fmla="*/ 8129 w 7467600"/>
              <a:gd name="connsiteY225" fmla="*/ 4330519 h 6858000"/>
              <a:gd name="connsiteX226" fmla="*/ 687572 w 7467600"/>
              <a:gd name="connsiteY226" fmla="*/ 3925629 h 6858000"/>
              <a:gd name="connsiteX227" fmla="*/ 1138365 w 7467600"/>
              <a:gd name="connsiteY227" fmla="*/ 3774515 h 6858000"/>
              <a:gd name="connsiteX228" fmla="*/ 1505579 w 7467600"/>
              <a:gd name="connsiteY228" fmla="*/ 3655526 h 6858000"/>
              <a:gd name="connsiteX229" fmla="*/ 1313114 w 7467600"/>
              <a:gd name="connsiteY229" fmla="*/ 3655216 h 6858000"/>
              <a:gd name="connsiteX230" fmla="*/ 3655073 w 7467600"/>
              <a:gd name="connsiteY230" fmla="*/ 3650884 h 6858000"/>
              <a:gd name="connsiteX231" fmla="*/ 3989938 w 7467600"/>
              <a:gd name="connsiteY231" fmla="*/ 3991685 h 6858000"/>
              <a:gd name="connsiteX232" fmla="*/ 4393907 w 7467600"/>
              <a:gd name="connsiteY232" fmla="*/ 4261258 h 6858000"/>
              <a:gd name="connsiteX233" fmla="*/ 4648051 w 7467600"/>
              <a:gd name="connsiteY233" fmla="*/ 4374051 h 6858000"/>
              <a:gd name="connsiteX234" fmla="*/ 4383389 w 7467600"/>
              <a:gd name="connsiteY234" fmla="*/ 4184369 h 6858000"/>
              <a:gd name="connsiteX235" fmla="*/ 4165508 w 7467600"/>
              <a:gd name="connsiteY235" fmla="*/ 4035196 h 6858000"/>
              <a:gd name="connsiteX236" fmla="*/ 4068162 w 7467600"/>
              <a:gd name="connsiteY236" fmla="*/ 3953394 h 6858000"/>
              <a:gd name="connsiteX237" fmla="*/ 3981416 w 7467600"/>
              <a:gd name="connsiteY237" fmla="*/ 3880482 h 6858000"/>
              <a:gd name="connsiteX238" fmla="*/ 3800147 w 7467600"/>
              <a:gd name="connsiteY238" fmla="*/ 3749872 h 6858000"/>
              <a:gd name="connsiteX239" fmla="*/ 3655073 w 7467600"/>
              <a:gd name="connsiteY239" fmla="*/ 3650884 h 6858000"/>
              <a:gd name="connsiteX240" fmla="*/ 3670252 w 7467600"/>
              <a:gd name="connsiteY240" fmla="*/ 3622798 h 6858000"/>
              <a:gd name="connsiteX241" fmla="*/ 3817258 w 7467600"/>
              <a:gd name="connsiteY241" fmla="*/ 3723577 h 6858000"/>
              <a:gd name="connsiteX242" fmla="*/ 4000461 w 7467600"/>
              <a:gd name="connsiteY242" fmla="*/ 3855966 h 6858000"/>
              <a:gd name="connsiteX243" fmla="*/ 4088180 w 7467600"/>
              <a:gd name="connsiteY243" fmla="*/ 3929774 h 6858000"/>
              <a:gd name="connsiteX244" fmla="*/ 4184555 w 7467600"/>
              <a:gd name="connsiteY244" fmla="*/ 4010683 h 6858000"/>
              <a:gd name="connsiteX245" fmla="*/ 4399563 w 7467600"/>
              <a:gd name="connsiteY245" fmla="*/ 4158106 h 6858000"/>
              <a:gd name="connsiteX246" fmla="*/ 4684469 w 7467600"/>
              <a:gd name="connsiteY246" fmla="*/ 4364680 h 6858000"/>
              <a:gd name="connsiteX247" fmla="*/ 4690271 w 7467600"/>
              <a:gd name="connsiteY247" fmla="*/ 4370034 h 6858000"/>
              <a:gd name="connsiteX248" fmla="*/ 4136093 w 7467600"/>
              <a:gd name="connsiteY248" fmla="*/ 3858466 h 6858000"/>
              <a:gd name="connsiteX249" fmla="*/ 3670252 w 7467600"/>
              <a:gd name="connsiteY249" fmla="*/ 3622798 h 6858000"/>
              <a:gd name="connsiteX250" fmla="*/ 4440129 w 7467600"/>
              <a:gd name="connsiteY250" fmla="*/ 3448571 h 6858000"/>
              <a:gd name="connsiteX251" fmla="*/ 4856525 w 7467600"/>
              <a:gd name="connsiteY251" fmla="*/ 3915351 h 6858000"/>
              <a:gd name="connsiteX252" fmla="*/ 5059055 w 7467600"/>
              <a:gd name="connsiteY252" fmla="*/ 4108918 h 6858000"/>
              <a:gd name="connsiteX253" fmla="*/ 5290070 w 7467600"/>
              <a:gd name="connsiteY253" fmla="*/ 4263619 h 6858000"/>
              <a:gd name="connsiteX254" fmla="*/ 4834991 w 7467600"/>
              <a:gd name="connsiteY254" fmla="*/ 3830985 h 6858000"/>
              <a:gd name="connsiteX255" fmla="*/ 4440129 w 7467600"/>
              <a:gd name="connsiteY255" fmla="*/ 3448571 h 6858000"/>
              <a:gd name="connsiteX256" fmla="*/ 4441737 w 7467600"/>
              <a:gd name="connsiteY256" fmla="*/ 3399734 h 6858000"/>
              <a:gd name="connsiteX257" fmla="*/ 4431236 w 7467600"/>
              <a:gd name="connsiteY257" fmla="*/ 3400954 h 6858000"/>
              <a:gd name="connsiteX258" fmla="*/ 4557150 w 7467600"/>
              <a:gd name="connsiteY258" fmla="*/ 3510023 h 6858000"/>
              <a:gd name="connsiteX259" fmla="*/ 4856936 w 7467600"/>
              <a:gd name="connsiteY259" fmla="*/ 3809146 h 6858000"/>
              <a:gd name="connsiteX260" fmla="*/ 5111996 w 7467600"/>
              <a:gd name="connsiteY260" fmla="*/ 4065759 h 6858000"/>
              <a:gd name="connsiteX261" fmla="*/ 5388878 w 7467600"/>
              <a:gd name="connsiteY261" fmla="*/ 4300185 h 6858000"/>
              <a:gd name="connsiteX262" fmla="*/ 5425556 w 7467600"/>
              <a:gd name="connsiteY262" fmla="*/ 4308967 h 6858000"/>
              <a:gd name="connsiteX263" fmla="*/ 4943646 w 7467600"/>
              <a:gd name="connsiteY263" fmla="*/ 3822916 h 6858000"/>
              <a:gd name="connsiteX264" fmla="*/ 4594837 w 7467600"/>
              <a:gd name="connsiteY264" fmla="*/ 3532274 h 6858000"/>
              <a:gd name="connsiteX265" fmla="*/ 4441737 w 7467600"/>
              <a:gd name="connsiteY265" fmla="*/ 3399734 h 6858000"/>
              <a:gd name="connsiteX266" fmla="*/ 5425834 w 7467600"/>
              <a:gd name="connsiteY266" fmla="*/ 3162785 h 6858000"/>
              <a:gd name="connsiteX267" fmla="*/ 5401644 w 7467600"/>
              <a:gd name="connsiteY267" fmla="*/ 3617847 h 6858000"/>
              <a:gd name="connsiteX268" fmla="*/ 5467256 w 7467600"/>
              <a:gd name="connsiteY268" fmla="*/ 4175494 h 6858000"/>
              <a:gd name="connsiteX269" fmla="*/ 5448069 w 7467600"/>
              <a:gd name="connsiteY269" fmla="*/ 3567554 h 6858000"/>
              <a:gd name="connsiteX270" fmla="*/ 5425834 w 7467600"/>
              <a:gd name="connsiteY270" fmla="*/ 3162785 h 6858000"/>
              <a:gd name="connsiteX271" fmla="*/ 1318687 w 7467600"/>
              <a:gd name="connsiteY271" fmla="*/ 3113840 h 6858000"/>
              <a:gd name="connsiteX272" fmla="*/ 1066793 w 7467600"/>
              <a:gd name="connsiteY272" fmla="*/ 3212171 h 6858000"/>
              <a:gd name="connsiteX273" fmla="*/ 993319 w 7467600"/>
              <a:gd name="connsiteY273" fmla="*/ 3247648 h 6858000"/>
              <a:gd name="connsiteX274" fmla="*/ 853081 w 7467600"/>
              <a:gd name="connsiteY274" fmla="*/ 3312410 h 6858000"/>
              <a:gd name="connsiteX275" fmla="*/ 805957 w 7467600"/>
              <a:gd name="connsiteY275" fmla="*/ 3330443 h 6858000"/>
              <a:gd name="connsiteX276" fmla="*/ 1318687 w 7467600"/>
              <a:gd name="connsiteY276" fmla="*/ 3113840 h 6858000"/>
              <a:gd name="connsiteX277" fmla="*/ 5453702 w 7467600"/>
              <a:gd name="connsiteY277" fmla="*/ 3090882 h 6858000"/>
              <a:gd name="connsiteX278" fmla="*/ 5480135 w 7467600"/>
              <a:gd name="connsiteY278" fmla="*/ 3565802 h 6858000"/>
              <a:gd name="connsiteX279" fmla="*/ 5499023 w 7467600"/>
              <a:gd name="connsiteY279" fmla="*/ 4166310 h 6858000"/>
              <a:gd name="connsiteX280" fmla="*/ 5547022 w 7467600"/>
              <a:gd name="connsiteY280" fmla="*/ 3607838 h 6858000"/>
              <a:gd name="connsiteX281" fmla="*/ 5515964 w 7467600"/>
              <a:gd name="connsiteY281" fmla="*/ 3378541 h 6858000"/>
              <a:gd name="connsiteX282" fmla="*/ 5453702 w 7467600"/>
              <a:gd name="connsiteY282" fmla="*/ 3090882 h 6858000"/>
              <a:gd name="connsiteX283" fmla="*/ 1238695 w 7467600"/>
              <a:gd name="connsiteY283" fmla="*/ 3076820 h 6858000"/>
              <a:gd name="connsiteX284" fmla="*/ 716371 w 7467600"/>
              <a:gd name="connsiteY284" fmla="*/ 3293249 h 6858000"/>
              <a:gd name="connsiteX285" fmla="*/ 579522 w 7467600"/>
              <a:gd name="connsiteY285" fmla="*/ 3371759 h 6858000"/>
              <a:gd name="connsiteX286" fmla="*/ 600288 w 7467600"/>
              <a:gd name="connsiteY286" fmla="*/ 3365555 h 6858000"/>
              <a:gd name="connsiteX287" fmla="*/ 840692 w 7467600"/>
              <a:gd name="connsiteY287" fmla="*/ 3284921 h 6858000"/>
              <a:gd name="connsiteX288" fmla="*/ 979248 w 7467600"/>
              <a:gd name="connsiteY288" fmla="*/ 3221003 h 6858000"/>
              <a:gd name="connsiteX289" fmla="*/ 1053282 w 7467600"/>
              <a:gd name="connsiteY289" fmla="*/ 3185247 h 6858000"/>
              <a:gd name="connsiteX290" fmla="*/ 1320603 w 7467600"/>
              <a:gd name="connsiteY290" fmla="*/ 3081281 h 6858000"/>
              <a:gd name="connsiteX291" fmla="*/ 1238695 w 7467600"/>
              <a:gd name="connsiteY291" fmla="*/ 3076820 h 6858000"/>
              <a:gd name="connsiteX292" fmla="*/ 5425627 w 7467600"/>
              <a:gd name="connsiteY292" fmla="*/ 2954192 h 6858000"/>
              <a:gd name="connsiteX293" fmla="*/ 5470770 w 7467600"/>
              <a:gd name="connsiteY293" fmla="*/ 3005435 h 6858000"/>
              <a:gd name="connsiteX294" fmla="*/ 5519779 w 7467600"/>
              <a:gd name="connsiteY294" fmla="*/ 4359223 h 6858000"/>
              <a:gd name="connsiteX295" fmla="*/ 5520293 w 7467600"/>
              <a:gd name="connsiteY295" fmla="*/ 4360602 h 6858000"/>
              <a:gd name="connsiteX296" fmla="*/ 5767221 w 7467600"/>
              <a:gd name="connsiteY296" fmla="*/ 4665564 h 6858000"/>
              <a:gd name="connsiteX297" fmla="*/ 6937169 w 7467600"/>
              <a:gd name="connsiteY297" fmla="*/ 4815941 h 6858000"/>
              <a:gd name="connsiteX298" fmla="*/ 6953922 w 7467600"/>
              <a:gd name="connsiteY298" fmla="*/ 4890068 h 6858000"/>
              <a:gd name="connsiteX299" fmla="*/ 6071359 w 7467600"/>
              <a:gd name="connsiteY299" fmla="*/ 4770770 h 6858000"/>
              <a:gd name="connsiteX300" fmla="*/ 6038839 w 7467600"/>
              <a:gd name="connsiteY300" fmla="*/ 4764474 h 6858000"/>
              <a:gd name="connsiteX301" fmla="*/ 6038706 w 7467600"/>
              <a:gd name="connsiteY301" fmla="*/ 4763847 h 6858000"/>
              <a:gd name="connsiteX302" fmla="*/ 6037784 w 7467600"/>
              <a:gd name="connsiteY302" fmla="*/ 4764270 h 6858000"/>
              <a:gd name="connsiteX303" fmla="*/ 6038839 w 7467600"/>
              <a:gd name="connsiteY303" fmla="*/ 4764474 h 6858000"/>
              <a:gd name="connsiteX304" fmla="*/ 6040338 w 7467600"/>
              <a:gd name="connsiteY304" fmla="*/ 4771418 h 6858000"/>
              <a:gd name="connsiteX305" fmla="*/ 6024488 w 7467600"/>
              <a:gd name="connsiteY305" fmla="*/ 4809903 h 6858000"/>
              <a:gd name="connsiteX306" fmla="*/ 5599771 w 7467600"/>
              <a:gd name="connsiteY306" fmla="*/ 5509652 h 6858000"/>
              <a:gd name="connsiteX307" fmla="*/ 5548843 w 7467600"/>
              <a:gd name="connsiteY307" fmla="*/ 5563845 h 6858000"/>
              <a:gd name="connsiteX308" fmla="*/ 5940952 w 7467600"/>
              <a:gd name="connsiteY308" fmla="*/ 6250028 h 6858000"/>
              <a:gd name="connsiteX309" fmla="*/ 6043441 w 7467600"/>
              <a:gd name="connsiteY309" fmla="*/ 6665847 h 6858000"/>
              <a:gd name="connsiteX310" fmla="*/ 6093432 w 7467600"/>
              <a:gd name="connsiteY310" fmla="*/ 6858000 h 6858000"/>
              <a:gd name="connsiteX311" fmla="*/ 6034344 w 7467600"/>
              <a:gd name="connsiteY311" fmla="*/ 6858000 h 6858000"/>
              <a:gd name="connsiteX312" fmla="*/ 6026679 w 7467600"/>
              <a:gd name="connsiteY312" fmla="*/ 6836959 h 6858000"/>
              <a:gd name="connsiteX313" fmla="*/ 5800441 w 7467600"/>
              <a:gd name="connsiteY313" fmla="*/ 6335286 h 6858000"/>
              <a:gd name="connsiteX314" fmla="*/ 5526562 w 7467600"/>
              <a:gd name="connsiteY314" fmla="*/ 5705388 h 6858000"/>
              <a:gd name="connsiteX315" fmla="*/ 5519640 w 7467600"/>
              <a:gd name="connsiteY315" fmla="*/ 5683774 h 6858000"/>
              <a:gd name="connsiteX316" fmla="*/ 5844559 w 7467600"/>
              <a:gd name="connsiteY316" fmla="*/ 6553349 h 6858000"/>
              <a:gd name="connsiteX317" fmla="*/ 5975994 w 7467600"/>
              <a:gd name="connsiteY317" fmla="*/ 6858000 h 6858000"/>
              <a:gd name="connsiteX318" fmla="*/ 5898547 w 7467600"/>
              <a:gd name="connsiteY318" fmla="*/ 6858000 h 6858000"/>
              <a:gd name="connsiteX319" fmla="*/ 5682041 w 7467600"/>
              <a:gd name="connsiteY319" fmla="*/ 6355860 h 6858000"/>
              <a:gd name="connsiteX320" fmla="*/ 5461758 w 7467600"/>
              <a:gd name="connsiteY320" fmla="*/ 5820220 h 6858000"/>
              <a:gd name="connsiteX321" fmla="*/ 5237282 w 7467600"/>
              <a:gd name="connsiteY321" fmla="*/ 6579086 h 6858000"/>
              <a:gd name="connsiteX322" fmla="*/ 5115009 w 7467600"/>
              <a:gd name="connsiteY322" fmla="*/ 6858000 h 6858000"/>
              <a:gd name="connsiteX323" fmla="*/ 5028074 w 7467600"/>
              <a:gd name="connsiteY323" fmla="*/ 6858000 h 6858000"/>
              <a:gd name="connsiteX324" fmla="*/ 5079508 w 7467600"/>
              <a:gd name="connsiteY324" fmla="*/ 6749074 h 6858000"/>
              <a:gd name="connsiteX325" fmla="*/ 5371846 w 7467600"/>
              <a:gd name="connsiteY325" fmla="*/ 5924413 h 6858000"/>
              <a:gd name="connsiteX326" fmla="*/ 5270512 w 7467600"/>
              <a:gd name="connsiteY326" fmla="*/ 6138975 h 6858000"/>
              <a:gd name="connsiteX327" fmla="*/ 5062409 w 7467600"/>
              <a:gd name="connsiteY327" fmla="*/ 6653544 h 6858000"/>
              <a:gd name="connsiteX328" fmla="*/ 5036628 w 7467600"/>
              <a:gd name="connsiteY328" fmla="*/ 6754247 h 6858000"/>
              <a:gd name="connsiteX329" fmla="*/ 5009112 w 7467600"/>
              <a:gd name="connsiteY329" fmla="*/ 6858000 h 6858000"/>
              <a:gd name="connsiteX330" fmla="*/ 4976679 w 7467600"/>
              <a:gd name="connsiteY330" fmla="*/ 6858000 h 6858000"/>
              <a:gd name="connsiteX331" fmla="*/ 5006537 w 7467600"/>
              <a:gd name="connsiteY331" fmla="*/ 6747068 h 6858000"/>
              <a:gd name="connsiteX332" fmla="*/ 5032723 w 7467600"/>
              <a:gd name="connsiteY332" fmla="*/ 6644957 h 6858000"/>
              <a:gd name="connsiteX333" fmla="*/ 5242949 w 7467600"/>
              <a:gd name="connsiteY333" fmla="*/ 6125175 h 6858000"/>
              <a:gd name="connsiteX334" fmla="*/ 5286321 w 7467600"/>
              <a:gd name="connsiteY334" fmla="*/ 6033555 h 6858000"/>
              <a:gd name="connsiteX335" fmla="*/ 5008210 w 7467600"/>
              <a:gd name="connsiteY335" fmla="*/ 6649194 h 6858000"/>
              <a:gd name="connsiteX336" fmla="*/ 4986321 w 7467600"/>
              <a:gd name="connsiteY336" fmla="*/ 6765687 h 6858000"/>
              <a:gd name="connsiteX337" fmla="*/ 4973474 w 7467600"/>
              <a:gd name="connsiteY337" fmla="*/ 6858000 h 6858000"/>
              <a:gd name="connsiteX338" fmla="*/ 4907178 w 7467600"/>
              <a:gd name="connsiteY338" fmla="*/ 6858000 h 6858000"/>
              <a:gd name="connsiteX339" fmla="*/ 4910810 w 7467600"/>
              <a:gd name="connsiteY339" fmla="*/ 6829660 h 6858000"/>
              <a:gd name="connsiteX340" fmla="*/ 4987461 w 7467600"/>
              <a:gd name="connsiteY340" fmla="*/ 6432994 h 6858000"/>
              <a:gd name="connsiteX341" fmla="*/ 5179262 w 7467600"/>
              <a:gd name="connsiteY341" fmla="*/ 6035044 h 6858000"/>
              <a:gd name="connsiteX342" fmla="*/ 4689678 w 7467600"/>
              <a:gd name="connsiteY342" fmla="*/ 6440241 h 6858000"/>
              <a:gd name="connsiteX343" fmla="*/ 4477543 w 7467600"/>
              <a:gd name="connsiteY343" fmla="*/ 6674836 h 6858000"/>
              <a:gd name="connsiteX344" fmla="*/ 4329957 w 7467600"/>
              <a:gd name="connsiteY344" fmla="*/ 6858000 h 6858000"/>
              <a:gd name="connsiteX345" fmla="*/ 4218595 w 7467600"/>
              <a:gd name="connsiteY345" fmla="*/ 6858000 h 6858000"/>
              <a:gd name="connsiteX346" fmla="*/ 4368888 w 7467600"/>
              <a:gd name="connsiteY346" fmla="*/ 6668412 h 6858000"/>
              <a:gd name="connsiteX347" fmla="*/ 4563091 w 7467600"/>
              <a:gd name="connsiteY347" fmla="*/ 6442508 h 6858000"/>
              <a:gd name="connsiteX348" fmla="*/ 5387324 w 7467600"/>
              <a:gd name="connsiteY348" fmla="*/ 5705830 h 6858000"/>
              <a:gd name="connsiteX349" fmla="*/ 5073620 w 7467600"/>
              <a:gd name="connsiteY349" fmla="*/ 5955437 h 6858000"/>
              <a:gd name="connsiteX350" fmla="*/ 4689789 w 7467600"/>
              <a:gd name="connsiteY350" fmla="*/ 6268382 h 6858000"/>
              <a:gd name="connsiteX351" fmla="*/ 4418722 w 7467600"/>
              <a:gd name="connsiteY351" fmla="*/ 6570886 h 6858000"/>
              <a:gd name="connsiteX352" fmla="*/ 4214944 w 7467600"/>
              <a:gd name="connsiteY352" fmla="*/ 6858000 h 6858000"/>
              <a:gd name="connsiteX353" fmla="*/ 4177898 w 7467600"/>
              <a:gd name="connsiteY353" fmla="*/ 6858000 h 6858000"/>
              <a:gd name="connsiteX354" fmla="*/ 4391597 w 7467600"/>
              <a:gd name="connsiteY354" fmla="*/ 6556370 h 6858000"/>
              <a:gd name="connsiteX355" fmla="*/ 4668889 w 7467600"/>
              <a:gd name="connsiteY355" fmla="*/ 6246399 h 6858000"/>
              <a:gd name="connsiteX356" fmla="*/ 5055427 w 7467600"/>
              <a:gd name="connsiteY356" fmla="*/ 5931476 h 6858000"/>
              <a:gd name="connsiteX357" fmla="*/ 5371814 w 7467600"/>
              <a:gd name="connsiteY357" fmla="*/ 5678975 h 6858000"/>
              <a:gd name="connsiteX358" fmla="*/ 4987918 w 7467600"/>
              <a:gd name="connsiteY358" fmla="*/ 5838701 h 6858000"/>
              <a:gd name="connsiteX359" fmla="*/ 4317146 w 7467600"/>
              <a:gd name="connsiteY359" fmla="*/ 6587716 h 6858000"/>
              <a:gd name="connsiteX360" fmla="*/ 4171627 w 7467600"/>
              <a:gd name="connsiteY360" fmla="*/ 6858000 h 6858000"/>
              <a:gd name="connsiteX361" fmla="*/ 4081585 w 7467600"/>
              <a:gd name="connsiteY361" fmla="*/ 6858000 h 6858000"/>
              <a:gd name="connsiteX362" fmla="*/ 4238603 w 7467600"/>
              <a:gd name="connsiteY362" fmla="*/ 6559341 h 6858000"/>
              <a:gd name="connsiteX363" fmla="*/ 4778333 w 7467600"/>
              <a:gd name="connsiteY363" fmla="*/ 5873626 h 6858000"/>
              <a:gd name="connsiteX364" fmla="*/ 5414185 w 7467600"/>
              <a:gd name="connsiteY364" fmla="*/ 5573882 h 6858000"/>
              <a:gd name="connsiteX365" fmla="*/ 5959648 w 7467600"/>
              <a:gd name="connsiteY365" fmla="*/ 4760797 h 6858000"/>
              <a:gd name="connsiteX366" fmla="*/ 5355019 w 7467600"/>
              <a:gd name="connsiteY366" fmla="*/ 4734672 h 6858000"/>
              <a:gd name="connsiteX367" fmla="*/ 5083565 w 7467600"/>
              <a:gd name="connsiteY367" fmla="*/ 5179121 h 6858000"/>
              <a:gd name="connsiteX368" fmla="*/ 4713577 w 7467600"/>
              <a:gd name="connsiteY368" fmla="*/ 5616803 h 6858000"/>
              <a:gd name="connsiteX369" fmla="*/ 3989559 w 7467600"/>
              <a:gd name="connsiteY369" fmla="*/ 6145945 h 6858000"/>
              <a:gd name="connsiteX370" fmla="*/ 3939824 w 7467600"/>
              <a:gd name="connsiteY370" fmla="*/ 6066900 h 6858000"/>
              <a:gd name="connsiteX371" fmla="*/ 4584537 w 7467600"/>
              <a:gd name="connsiteY371" fmla="*/ 5324826 h 6858000"/>
              <a:gd name="connsiteX372" fmla="*/ 5037105 w 7467600"/>
              <a:gd name="connsiteY372" fmla="*/ 5088765 h 6858000"/>
              <a:gd name="connsiteX373" fmla="*/ 5039930 w 7467600"/>
              <a:gd name="connsiteY373" fmla="*/ 5089585 h 6858000"/>
              <a:gd name="connsiteX374" fmla="*/ 5263764 w 7467600"/>
              <a:gd name="connsiteY374" fmla="*/ 4735525 h 6858000"/>
              <a:gd name="connsiteX375" fmla="*/ 4086300 w 7467600"/>
              <a:gd name="connsiteY375" fmla="*/ 4884599 h 6858000"/>
              <a:gd name="connsiteX376" fmla="*/ 4085485 w 7467600"/>
              <a:gd name="connsiteY376" fmla="*/ 4899070 h 6858000"/>
              <a:gd name="connsiteX377" fmla="*/ 3871915 w 7467600"/>
              <a:gd name="connsiteY377" fmla="*/ 5253645 h 6858000"/>
              <a:gd name="connsiteX378" fmla="*/ 3799374 w 7467600"/>
              <a:gd name="connsiteY378" fmla="*/ 5466127 h 6858000"/>
              <a:gd name="connsiteX379" fmla="*/ 3498850 w 7467600"/>
              <a:gd name="connsiteY379" fmla="*/ 6661888 h 6858000"/>
              <a:gd name="connsiteX380" fmla="*/ 3399216 w 7467600"/>
              <a:gd name="connsiteY380" fmla="*/ 6858000 h 6858000"/>
              <a:gd name="connsiteX381" fmla="*/ 3303688 w 7467600"/>
              <a:gd name="connsiteY381" fmla="*/ 6858000 h 6858000"/>
              <a:gd name="connsiteX382" fmla="*/ 3391774 w 7467600"/>
              <a:gd name="connsiteY382" fmla="*/ 6697181 h 6858000"/>
              <a:gd name="connsiteX383" fmla="*/ 3735540 w 7467600"/>
              <a:gd name="connsiteY383" fmla="*/ 5546923 h 6858000"/>
              <a:gd name="connsiteX384" fmla="*/ 3729438 w 7467600"/>
              <a:gd name="connsiteY384" fmla="*/ 5569058 h 6858000"/>
              <a:gd name="connsiteX385" fmla="*/ 3707782 w 7467600"/>
              <a:gd name="connsiteY385" fmla="*/ 5644908 h 6858000"/>
              <a:gd name="connsiteX386" fmla="*/ 3583827 w 7467600"/>
              <a:gd name="connsiteY386" fmla="*/ 6039215 h 6858000"/>
              <a:gd name="connsiteX387" fmla="*/ 3547861 w 7467600"/>
              <a:gd name="connsiteY387" fmla="*/ 6129609 h 6858000"/>
              <a:gd name="connsiteX388" fmla="*/ 3490905 w 7467600"/>
              <a:gd name="connsiteY388" fmla="*/ 6277660 h 6858000"/>
              <a:gd name="connsiteX389" fmla="*/ 3455859 w 7467600"/>
              <a:gd name="connsiteY389" fmla="*/ 6391301 h 6858000"/>
              <a:gd name="connsiteX390" fmla="*/ 3429112 w 7467600"/>
              <a:gd name="connsiteY390" fmla="*/ 6479469 h 6858000"/>
              <a:gd name="connsiteX391" fmla="*/ 3304862 w 7467600"/>
              <a:gd name="connsiteY391" fmla="*/ 6796476 h 6858000"/>
              <a:gd name="connsiteX392" fmla="*/ 3276071 w 7467600"/>
              <a:gd name="connsiteY392" fmla="*/ 6858000 h 6858000"/>
              <a:gd name="connsiteX393" fmla="*/ 3240805 w 7467600"/>
              <a:gd name="connsiteY393" fmla="*/ 6858000 h 6858000"/>
              <a:gd name="connsiteX394" fmla="*/ 3275917 w 7467600"/>
              <a:gd name="connsiteY394" fmla="*/ 6783192 h 6858000"/>
              <a:gd name="connsiteX395" fmla="*/ 3399358 w 7467600"/>
              <a:gd name="connsiteY395" fmla="*/ 6469011 h 6858000"/>
              <a:gd name="connsiteX396" fmla="*/ 3425650 w 7467600"/>
              <a:gd name="connsiteY396" fmla="*/ 6381333 h 6858000"/>
              <a:gd name="connsiteX397" fmla="*/ 3460661 w 7467600"/>
              <a:gd name="connsiteY397" fmla="*/ 6266763 h 6858000"/>
              <a:gd name="connsiteX398" fmla="*/ 3518021 w 7467600"/>
              <a:gd name="connsiteY398" fmla="*/ 6117298 h 6858000"/>
              <a:gd name="connsiteX399" fmla="*/ 3554035 w 7467600"/>
              <a:gd name="connsiteY399" fmla="*/ 6027832 h 6858000"/>
              <a:gd name="connsiteX400" fmla="*/ 3677174 w 7467600"/>
              <a:gd name="connsiteY400" fmla="*/ 5636351 h 6858000"/>
              <a:gd name="connsiteX401" fmla="*/ 3698819 w 7467600"/>
              <a:gd name="connsiteY401" fmla="*/ 5560503 h 6858000"/>
              <a:gd name="connsiteX402" fmla="*/ 3702094 w 7467600"/>
              <a:gd name="connsiteY402" fmla="*/ 5549194 h 6858000"/>
              <a:gd name="connsiteX403" fmla="*/ 3398355 w 7467600"/>
              <a:gd name="connsiteY403" fmla="*/ 6094603 h 6858000"/>
              <a:gd name="connsiteX404" fmla="*/ 3193941 w 7467600"/>
              <a:gd name="connsiteY404" fmla="*/ 6798775 h 6858000"/>
              <a:gd name="connsiteX405" fmla="*/ 3184140 w 7467600"/>
              <a:gd name="connsiteY405" fmla="*/ 6858000 h 6858000"/>
              <a:gd name="connsiteX406" fmla="*/ 3099978 w 7467600"/>
              <a:gd name="connsiteY406" fmla="*/ 6858000 h 6858000"/>
              <a:gd name="connsiteX407" fmla="*/ 3101556 w 7467600"/>
              <a:gd name="connsiteY407" fmla="*/ 6843337 h 6858000"/>
              <a:gd name="connsiteX408" fmla="*/ 3370162 w 7467600"/>
              <a:gd name="connsiteY408" fmla="*/ 5785550 h 6858000"/>
              <a:gd name="connsiteX409" fmla="*/ 3746477 w 7467600"/>
              <a:gd name="connsiteY409" fmla="*/ 5377889 h 6858000"/>
              <a:gd name="connsiteX410" fmla="*/ 3863399 w 7467600"/>
              <a:gd name="connsiteY410" fmla="*/ 5087257 h 6858000"/>
              <a:gd name="connsiteX411" fmla="*/ 3968712 w 7467600"/>
              <a:gd name="connsiteY411" fmla="*/ 4913989 h 6858000"/>
              <a:gd name="connsiteX412" fmla="*/ 2792390 w 7467600"/>
              <a:gd name="connsiteY412" fmla="*/ 5382974 h 6858000"/>
              <a:gd name="connsiteX413" fmla="*/ 2714982 w 7467600"/>
              <a:gd name="connsiteY413" fmla="*/ 5427051 h 6858000"/>
              <a:gd name="connsiteX414" fmla="*/ 2813361 w 7467600"/>
              <a:gd name="connsiteY414" fmla="*/ 6023912 h 6858000"/>
              <a:gd name="connsiteX415" fmla="*/ 2688430 w 7467600"/>
              <a:gd name="connsiteY415" fmla="*/ 6801564 h 6858000"/>
              <a:gd name="connsiteX416" fmla="*/ 2629626 w 7467600"/>
              <a:gd name="connsiteY416" fmla="*/ 6763394 h 6858000"/>
              <a:gd name="connsiteX417" fmla="*/ 2565328 w 7467600"/>
              <a:gd name="connsiteY417" fmla="*/ 5516399 h 6858000"/>
              <a:gd name="connsiteX418" fmla="*/ 1922999 w 7467600"/>
              <a:gd name="connsiteY418" fmla="*/ 5980343 h 6858000"/>
              <a:gd name="connsiteX419" fmla="*/ 1950261 w 7467600"/>
              <a:gd name="connsiteY419" fmla="*/ 6405858 h 6858000"/>
              <a:gd name="connsiteX420" fmla="*/ 2365554 w 7467600"/>
              <a:gd name="connsiteY420" fmla="*/ 6759107 h 6858000"/>
              <a:gd name="connsiteX421" fmla="*/ 2424142 w 7467600"/>
              <a:gd name="connsiteY421" fmla="*/ 6858000 h 6858000"/>
              <a:gd name="connsiteX422" fmla="*/ 2395994 w 7467600"/>
              <a:gd name="connsiteY422" fmla="*/ 6858000 h 6858000"/>
              <a:gd name="connsiteX423" fmla="*/ 2392863 w 7467600"/>
              <a:gd name="connsiteY423" fmla="*/ 6852964 h 6858000"/>
              <a:gd name="connsiteX424" fmla="*/ 2017589 w 7467600"/>
              <a:gd name="connsiteY424" fmla="*/ 6493982 h 6858000"/>
              <a:gd name="connsiteX425" fmla="*/ 2147336 w 7467600"/>
              <a:gd name="connsiteY425" fmla="*/ 6594052 h 6858000"/>
              <a:gd name="connsiteX426" fmla="*/ 2207047 w 7467600"/>
              <a:gd name="connsiteY426" fmla="*/ 6654540 h 6858000"/>
              <a:gd name="connsiteX427" fmla="*/ 2299106 w 7467600"/>
              <a:gd name="connsiteY427" fmla="*/ 6778931 h 6858000"/>
              <a:gd name="connsiteX428" fmla="*/ 2314430 w 7467600"/>
              <a:gd name="connsiteY428" fmla="*/ 6801144 h 6858000"/>
              <a:gd name="connsiteX429" fmla="*/ 2352406 w 7467600"/>
              <a:gd name="connsiteY429" fmla="*/ 6858000 h 6858000"/>
              <a:gd name="connsiteX430" fmla="*/ 2314492 w 7467600"/>
              <a:gd name="connsiteY430" fmla="*/ 6858000 h 6858000"/>
              <a:gd name="connsiteX431" fmla="*/ 2288095 w 7467600"/>
              <a:gd name="connsiteY431" fmla="*/ 6818030 h 6858000"/>
              <a:gd name="connsiteX432" fmla="*/ 2272768 w 7467600"/>
              <a:gd name="connsiteY432" fmla="*/ 6795822 h 6858000"/>
              <a:gd name="connsiteX433" fmla="*/ 2182715 w 7467600"/>
              <a:gd name="connsiteY433" fmla="*/ 6675071 h 6858000"/>
              <a:gd name="connsiteX434" fmla="*/ 2032061 w 7467600"/>
              <a:gd name="connsiteY434" fmla="*/ 6541380 h 6858000"/>
              <a:gd name="connsiteX435" fmla="*/ 2257220 w 7467600"/>
              <a:gd name="connsiteY435" fmla="*/ 6826257 h 6858000"/>
              <a:gd name="connsiteX436" fmla="*/ 2281324 w 7467600"/>
              <a:gd name="connsiteY436" fmla="*/ 6858000 h 6858000"/>
              <a:gd name="connsiteX437" fmla="*/ 2242860 w 7467600"/>
              <a:gd name="connsiteY437" fmla="*/ 6858000 h 6858000"/>
              <a:gd name="connsiteX438" fmla="*/ 2232818 w 7467600"/>
              <a:gd name="connsiteY438" fmla="*/ 6844926 h 6858000"/>
              <a:gd name="connsiteX439" fmla="*/ 1990172 w 7467600"/>
              <a:gd name="connsiteY439" fmla="*/ 6542121 h 6858000"/>
              <a:gd name="connsiteX440" fmla="*/ 2124090 w 7467600"/>
              <a:gd name="connsiteY440" fmla="*/ 6761017 h 6858000"/>
              <a:gd name="connsiteX441" fmla="*/ 2200380 w 7467600"/>
              <a:gd name="connsiteY441" fmla="*/ 6858000 h 6858000"/>
              <a:gd name="connsiteX442" fmla="*/ 2147507 w 7467600"/>
              <a:gd name="connsiteY442" fmla="*/ 6858000 h 6858000"/>
              <a:gd name="connsiteX443" fmla="*/ 2070668 w 7467600"/>
              <a:gd name="connsiteY443" fmla="*/ 6761520 h 6858000"/>
              <a:gd name="connsiteX444" fmla="*/ 1975142 w 7467600"/>
              <a:gd name="connsiteY444" fmla="*/ 6585570 h 6858000"/>
              <a:gd name="connsiteX445" fmla="*/ 2050035 w 7467600"/>
              <a:gd name="connsiteY445" fmla="*/ 6813345 h 6858000"/>
              <a:gd name="connsiteX446" fmla="*/ 2063025 w 7467600"/>
              <a:gd name="connsiteY446" fmla="*/ 6858000 h 6858000"/>
              <a:gd name="connsiteX447" fmla="*/ 2021675 w 7467600"/>
              <a:gd name="connsiteY447" fmla="*/ 6858000 h 6858000"/>
              <a:gd name="connsiteX448" fmla="*/ 2019308 w 7467600"/>
              <a:gd name="connsiteY448" fmla="*/ 6847118 h 6858000"/>
              <a:gd name="connsiteX449" fmla="*/ 1938835 w 7467600"/>
              <a:gd name="connsiteY449" fmla="*/ 6551160 h 6858000"/>
              <a:gd name="connsiteX450" fmla="*/ 1953230 w 7467600"/>
              <a:gd name="connsiteY450" fmla="*/ 6759699 h 6858000"/>
              <a:gd name="connsiteX451" fmla="*/ 1956763 w 7467600"/>
              <a:gd name="connsiteY451" fmla="*/ 6778191 h 6858000"/>
              <a:gd name="connsiteX452" fmla="*/ 1967925 w 7467600"/>
              <a:gd name="connsiteY452" fmla="*/ 6858000 h 6858000"/>
              <a:gd name="connsiteX453" fmla="*/ 1936622 w 7467600"/>
              <a:gd name="connsiteY453" fmla="*/ 6858000 h 6858000"/>
              <a:gd name="connsiteX454" fmla="*/ 1926261 w 7467600"/>
              <a:gd name="connsiteY454" fmla="*/ 6784064 h 6858000"/>
              <a:gd name="connsiteX455" fmla="*/ 1922724 w 7467600"/>
              <a:gd name="connsiteY455" fmla="*/ 6765577 h 6858000"/>
              <a:gd name="connsiteX456" fmla="*/ 1904650 w 7467600"/>
              <a:gd name="connsiteY456" fmla="*/ 6639616 h 6858000"/>
              <a:gd name="connsiteX457" fmla="*/ 1885273 w 7467600"/>
              <a:gd name="connsiteY457" fmla="*/ 6858000 h 6858000"/>
              <a:gd name="connsiteX458" fmla="*/ 1854363 w 7467600"/>
              <a:gd name="connsiteY458" fmla="*/ 6858000 h 6858000"/>
              <a:gd name="connsiteX459" fmla="*/ 1880391 w 7467600"/>
              <a:gd name="connsiteY459" fmla="*/ 6603796 h 6858000"/>
              <a:gd name="connsiteX460" fmla="*/ 1818273 w 7467600"/>
              <a:gd name="connsiteY460" fmla="*/ 6715729 h 6858000"/>
              <a:gd name="connsiteX461" fmla="*/ 1794691 w 7467600"/>
              <a:gd name="connsiteY461" fmla="*/ 6843239 h 6858000"/>
              <a:gd name="connsiteX462" fmla="*/ 1794914 w 7467600"/>
              <a:gd name="connsiteY462" fmla="*/ 6858000 h 6858000"/>
              <a:gd name="connsiteX463" fmla="*/ 1746128 w 7467600"/>
              <a:gd name="connsiteY463" fmla="*/ 6858000 h 6858000"/>
              <a:gd name="connsiteX464" fmla="*/ 1753934 w 7467600"/>
              <a:gd name="connsiteY464" fmla="*/ 6724796 h 6858000"/>
              <a:gd name="connsiteX465" fmla="*/ 1792053 w 7467600"/>
              <a:gd name="connsiteY465" fmla="*/ 6572396 h 6858000"/>
              <a:gd name="connsiteX466" fmla="*/ 1862248 w 7467600"/>
              <a:gd name="connsiteY466" fmla="*/ 6266397 h 6858000"/>
              <a:gd name="connsiteX467" fmla="*/ 1862250 w 7467600"/>
              <a:gd name="connsiteY467" fmla="*/ 6033531 h 6858000"/>
              <a:gd name="connsiteX468" fmla="*/ 1211999 w 7467600"/>
              <a:gd name="connsiteY468" fmla="*/ 6683610 h 6858000"/>
              <a:gd name="connsiteX469" fmla="*/ 1213266 w 7467600"/>
              <a:gd name="connsiteY469" fmla="*/ 6691947 h 6858000"/>
              <a:gd name="connsiteX470" fmla="*/ 1203370 w 7467600"/>
              <a:gd name="connsiteY470" fmla="*/ 6850676 h 6858000"/>
              <a:gd name="connsiteX471" fmla="*/ 1203671 w 7467600"/>
              <a:gd name="connsiteY471" fmla="*/ 6858000 h 6858000"/>
              <a:gd name="connsiteX472" fmla="*/ 1143180 w 7467600"/>
              <a:gd name="connsiteY472" fmla="*/ 6858000 h 6858000"/>
              <a:gd name="connsiteX473" fmla="*/ 1142176 w 7467600"/>
              <a:gd name="connsiteY473" fmla="*/ 6766045 h 6858000"/>
              <a:gd name="connsiteX474" fmla="*/ 1067484 w 7467600"/>
              <a:gd name="connsiteY474" fmla="*/ 6858000 h 6858000"/>
              <a:gd name="connsiteX475" fmla="*/ 953928 w 7467600"/>
              <a:gd name="connsiteY475" fmla="*/ 6858000 h 6858000"/>
              <a:gd name="connsiteX476" fmla="*/ 959715 w 7467600"/>
              <a:gd name="connsiteY476" fmla="*/ 6850185 h 6858000"/>
              <a:gd name="connsiteX477" fmla="*/ 1483788 w 7467600"/>
              <a:gd name="connsiteY477" fmla="*/ 6259174 h 6858000"/>
              <a:gd name="connsiteX478" fmla="*/ 1100671 w 7467600"/>
              <a:gd name="connsiteY478" fmla="*/ 6252137 h 6858000"/>
              <a:gd name="connsiteX479" fmla="*/ 1090144 w 7467600"/>
              <a:gd name="connsiteY479" fmla="*/ 6256748 h 6858000"/>
              <a:gd name="connsiteX480" fmla="*/ 1095872 w 7467600"/>
              <a:gd name="connsiteY480" fmla="*/ 6271892 h 6858000"/>
              <a:gd name="connsiteX481" fmla="*/ 262785 w 7467600"/>
              <a:gd name="connsiteY481" fmla="*/ 6845450 h 6858000"/>
              <a:gd name="connsiteX482" fmla="*/ 209968 w 7467600"/>
              <a:gd name="connsiteY482" fmla="*/ 6770713 h 6858000"/>
              <a:gd name="connsiteX483" fmla="*/ 873460 w 7467600"/>
              <a:gd name="connsiteY483" fmla="*/ 6253768 h 6858000"/>
              <a:gd name="connsiteX484" fmla="*/ 192686 w 7467600"/>
              <a:gd name="connsiteY484" fmla="*/ 5849257 h 6858000"/>
              <a:gd name="connsiteX485" fmla="*/ 4696 w 7467600"/>
              <a:gd name="connsiteY485" fmla="*/ 5697668 h 6858000"/>
              <a:gd name="connsiteX486" fmla="*/ 0 w 7467600"/>
              <a:gd name="connsiteY486" fmla="*/ 5689984 h 6858000"/>
              <a:gd name="connsiteX487" fmla="*/ 0 w 7467600"/>
              <a:gd name="connsiteY487" fmla="*/ 5513472 h 6858000"/>
              <a:gd name="connsiteX488" fmla="*/ 174101 w 7467600"/>
              <a:gd name="connsiteY488" fmla="*/ 5620277 h 6858000"/>
              <a:gd name="connsiteX489" fmla="*/ 891800 w 7467600"/>
              <a:gd name="connsiteY489" fmla="*/ 6036935 h 6858000"/>
              <a:gd name="connsiteX490" fmla="*/ 1072219 w 7467600"/>
              <a:gd name="connsiteY490" fmla="*/ 6169443 h 6858000"/>
              <a:gd name="connsiteX491" fmla="*/ 1074117 w 7467600"/>
              <a:gd name="connsiteY491" fmla="*/ 6170301 h 6858000"/>
              <a:gd name="connsiteX492" fmla="*/ 1083114 w 7467600"/>
              <a:gd name="connsiteY492" fmla="*/ 6174131 h 6858000"/>
              <a:gd name="connsiteX493" fmla="*/ 1543010 w 7467600"/>
              <a:gd name="connsiteY493" fmla="*/ 6191140 h 6858000"/>
              <a:gd name="connsiteX494" fmla="*/ 1551080 w 7467600"/>
              <a:gd name="connsiteY494" fmla="*/ 6195006 h 6858000"/>
              <a:gd name="connsiteX495" fmla="*/ 2345443 w 7467600"/>
              <a:gd name="connsiteY495" fmla="*/ 5549882 h 6858000"/>
              <a:gd name="connsiteX496" fmla="*/ 1721499 w 7467600"/>
              <a:gd name="connsiteY496" fmla="*/ 5599969 h 6858000"/>
              <a:gd name="connsiteX497" fmla="*/ 767716 w 7467600"/>
              <a:gd name="connsiteY497" fmla="*/ 5472768 h 6858000"/>
              <a:gd name="connsiteX498" fmla="*/ 722147 w 7467600"/>
              <a:gd name="connsiteY498" fmla="*/ 5393091 h 6858000"/>
              <a:gd name="connsiteX499" fmla="*/ 1485552 w 7467600"/>
              <a:gd name="connsiteY499" fmla="*/ 5313202 h 6858000"/>
              <a:gd name="connsiteX500" fmla="*/ 2143004 w 7467600"/>
              <a:gd name="connsiteY500" fmla="*/ 5402420 h 6858000"/>
              <a:gd name="connsiteX501" fmla="*/ 1933391 w 7467600"/>
              <a:gd name="connsiteY501" fmla="*/ 5156971 h 6858000"/>
              <a:gd name="connsiteX502" fmla="*/ 1827118 w 7467600"/>
              <a:gd name="connsiteY502" fmla="*/ 4968410 h 6858000"/>
              <a:gd name="connsiteX503" fmla="*/ 1837349 w 7467600"/>
              <a:gd name="connsiteY503" fmla="*/ 4956357 h 6858000"/>
              <a:gd name="connsiteX504" fmla="*/ 2162835 w 7467600"/>
              <a:gd name="connsiteY504" fmla="*/ 5187853 h 6858000"/>
              <a:gd name="connsiteX505" fmla="*/ 2257167 w 7467600"/>
              <a:gd name="connsiteY505" fmla="*/ 5462123 h 6858000"/>
              <a:gd name="connsiteX506" fmla="*/ 2261598 w 7467600"/>
              <a:gd name="connsiteY506" fmla="*/ 5467998 h 6858000"/>
              <a:gd name="connsiteX507" fmla="*/ 2437177 w 7467600"/>
              <a:gd name="connsiteY507" fmla="*/ 5479608 h 6858000"/>
              <a:gd name="connsiteX508" fmla="*/ 2445247 w 7467600"/>
              <a:gd name="connsiteY508" fmla="*/ 5483476 h 6858000"/>
              <a:gd name="connsiteX509" fmla="*/ 2743626 w 7467600"/>
              <a:gd name="connsiteY509" fmla="*/ 5304819 h 6858000"/>
              <a:gd name="connsiteX510" fmla="*/ 3048102 w 7467600"/>
              <a:gd name="connsiteY510" fmla="*/ 5150595 h 6858000"/>
              <a:gd name="connsiteX511" fmla="*/ 1799414 w 7467600"/>
              <a:gd name="connsiteY511" fmla="*/ 4694732 h 6858000"/>
              <a:gd name="connsiteX512" fmla="*/ 1771735 w 7467600"/>
              <a:gd name="connsiteY512" fmla="*/ 4619929 h 6858000"/>
              <a:gd name="connsiteX513" fmla="*/ 3104273 w 7467600"/>
              <a:gd name="connsiteY513" fmla="*/ 5076159 h 6858000"/>
              <a:gd name="connsiteX514" fmla="*/ 3113245 w 7467600"/>
              <a:gd name="connsiteY514" fmla="*/ 5090705 h 6858000"/>
              <a:gd name="connsiteX515" fmla="*/ 3126294 w 7467600"/>
              <a:gd name="connsiteY515" fmla="*/ 5114400 h 6858000"/>
              <a:gd name="connsiteX516" fmla="*/ 3937433 w 7467600"/>
              <a:gd name="connsiteY516" fmla="*/ 4830473 h 6858000"/>
              <a:gd name="connsiteX517" fmla="*/ 3590475 w 7467600"/>
              <a:gd name="connsiteY517" fmla="*/ 4597974 h 6858000"/>
              <a:gd name="connsiteX518" fmla="*/ 3100264 w 7467600"/>
              <a:gd name="connsiteY518" fmla="*/ 4579845 h 6858000"/>
              <a:gd name="connsiteX519" fmla="*/ 2183576 w 7467600"/>
              <a:gd name="connsiteY519" fmla="*/ 4227150 h 6858000"/>
              <a:gd name="connsiteX520" fmla="*/ 2151029 w 7467600"/>
              <a:gd name="connsiteY520" fmla="*/ 4146947 h 6858000"/>
              <a:gd name="connsiteX521" fmla="*/ 3563434 w 7467600"/>
              <a:gd name="connsiteY521" fmla="*/ 4469115 h 6858000"/>
              <a:gd name="connsiteX522" fmla="*/ 3177952 w 7467600"/>
              <a:gd name="connsiteY522" fmla="*/ 3657386 h 6858000"/>
              <a:gd name="connsiteX523" fmla="*/ 3189263 w 7467600"/>
              <a:gd name="connsiteY523" fmla="*/ 3625726 h 6858000"/>
              <a:gd name="connsiteX524" fmla="*/ 3560912 w 7467600"/>
              <a:gd name="connsiteY524" fmla="*/ 4079863 h 6858000"/>
              <a:gd name="connsiteX525" fmla="*/ 3626636 w 7467600"/>
              <a:gd name="connsiteY525" fmla="*/ 4512230 h 6858000"/>
              <a:gd name="connsiteX526" fmla="*/ 3653088 w 7467600"/>
              <a:gd name="connsiteY526" fmla="*/ 4521417 h 6858000"/>
              <a:gd name="connsiteX527" fmla="*/ 3988128 w 7467600"/>
              <a:gd name="connsiteY527" fmla="*/ 4817267 h 6858000"/>
              <a:gd name="connsiteX528" fmla="*/ 4830582 w 7467600"/>
              <a:gd name="connsiteY528" fmla="*/ 4676000 h 6858000"/>
              <a:gd name="connsiteX529" fmla="*/ 4830100 w 7467600"/>
              <a:gd name="connsiteY529" fmla="*/ 4675554 h 6858000"/>
              <a:gd name="connsiteX530" fmla="*/ 4036318 w 7467600"/>
              <a:gd name="connsiteY530" fmla="*/ 4147013 h 6858000"/>
              <a:gd name="connsiteX531" fmla="*/ 3432098 w 7467600"/>
              <a:gd name="connsiteY531" fmla="*/ 3537312 h 6858000"/>
              <a:gd name="connsiteX532" fmla="*/ 3446761 w 7467600"/>
              <a:gd name="connsiteY532" fmla="*/ 3461278 h 6858000"/>
              <a:gd name="connsiteX533" fmla="*/ 4419733 w 7467600"/>
              <a:gd name="connsiteY533" fmla="*/ 3963555 h 6858000"/>
              <a:gd name="connsiteX534" fmla="*/ 4781371 w 7467600"/>
              <a:gd name="connsiteY534" fmla="*/ 4458604 h 6858000"/>
              <a:gd name="connsiteX535" fmla="*/ 4780440 w 7467600"/>
              <a:gd name="connsiteY535" fmla="*/ 4470290 h 6858000"/>
              <a:gd name="connsiteX536" fmla="*/ 4898954 w 7467600"/>
              <a:gd name="connsiteY536" fmla="*/ 4662092 h 6858000"/>
              <a:gd name="connsiteX537" fmla="*/ 4900699 w 7467600"/>
              <a:gd name="connsiteY537" fmla="*/ 4670867 h 6858000"/>
              <a:gd name="connsiteX538" fmla="*/ 5714511 w 7467600"/>
              <a:gd name="connsiteY538" fmla="*/ 4663483 h 6858000"/>
              <a:gd name="connsiteX539" fmla="*/ 5464793 w 7467600"/>
              <a:gd name="connsiteY539" fmla="*/ 4393556 h 6858000"/>
              <a:gd name="connsiteX540" fmla="*/ 5461897 w 7467600"/>
              <a:gd name="connsiteY540" fmla="*/ 4390879 h 6858000"/>
              <a:gd name="connsiteX541" fmla="*/ 4294126 w 7467600"/>
              <a:gd name="connsiteY541" fmla="*/ 3303048 h 6858000"/>
              <a:gd name="connsiteX542" fmla="*/ 4305321 w 7467600"/>
              <a:gd name="connsiteY542" fmla="*/ 3256953 h 6858000"/>
              <a:gd name="connsiteX543" fmla="*/ 4949299 w 7467600"/>
              <a:gd name="connsiteY543" fmla="*/ 3766336 h 6858000"/>
              <a:gd name="connsiteX544" fmla="*/ 5291452 w 7467600"/>
              <a:gd name="connsiteY544" fmla="*/ 4076801 h 6858000"/>
              <a:gd name="connsiteX545" fmla="*/ 5434998 w 7467600"/>
              <a:gd name="connsiteY545" fmla="*/ 4254100 h 6858000"/>
              <a:gd name="connsiteX546" fmla="*/ 5351015 w 7467600"/>
              <a:gd name="connsiteY546" fmla="*/ 3760989 h 6858000"/>
              <a:gd name="connsiteX547" fmla="*/ 5413780 w 7467600"/>
              <a:gd name="connsiteY547" fmla="*/ 2966265 h 6858000"/>
              <a:gd name="connsiteX548" fmla="*/ 5425627 w 7467600"/>
              <a:gd name="connsiteY548" fmla="*/ 2954192 h 6858000"/>
              <a:gd name="connsiteX549" fmla="*/ 6604735 w 7467600"/>
              <a:gd name="connsiteY549" fmla="*/ 2041381 h 6858000"/>
              <a:gd name="connsiteX550" fmla="*/ 7204487 w 7467600"/>
              <a:gd name="connsiteY550" fmla="*/ 2742112 h 6858000"/>
              <a:gd name="connsiteX551" fmla="*/ 7131592 w 7467600"/>
              <a:gd name="connsiteY551" fmla="*/ 2672096 h 6858000"/>
              <a:gd name="connsiteX552" fmla="*/ 6996344 w 7467600"/>
              <a:gd name="connsiteY552" fmla="*/ 2518310 h 6858000"/>
              <a:gd name="connsiteX553" fmla="*/ 6735495 w 7467600"/>
              <a:gd name="connsiteY553" fmla="*/ 2196890 h 6858000"/>
              <a:gd name="connsiteX554" fmla="*/ 6721901 w 7467600"/>
              <a:gd name="connsiteY554" fmla="*/ 2179274 h 6858000"/>
              <a:gd name="connsiteX555" fmla="*/ 6604735 w 7467600"/>
              <a:gd name="connsiteY555" fmla="*/ 2041381 h 6858000"/>
              <a:gd name="connsiteX556" fmla="*/ 6591670 w 7467600"/>
              <a:gd name="connsiteY556" fmla="*/ 1988277 h 6858000"/>
              <a:gd name="connsiteX557" fmla="*/ 6747349 w 7467600"/>
              <a:gd name="connsiteY557" fmla="*/ 2160069 h 6858000"/>
              <a:gd name="connsiteX558" fmla="*/ 6760943 w 7467600"/>
              <a:gd name="connsiteY558" fmla="*/ 2177686 h 6858000"/>
              <a:gd name="connsiteX559" fmla="*/ 7021065 w 7467600"/>
              <a:gd name="connsiteY559" fmla="*/ 2498102 h 6858000"/>
              <a:gd name="connsiteX560" fmla="*/ 7155223 w 7467600"/>
              <a:gd name="connsiteY560" fmla="*/ 2650386 h 6858000"/>
              <a:gd name="connsiteX561" fmla="*/ 7203167 w 7467600"/>
              <a:gd name="connsiteY561" fmla="*/ 2697288 h 6858000"/>
              <a:gd name="connsiteX562" fmla="*/ 6937703 w 7467600"/>
              <a:gd name="connsiteY562" fmla="*/ 2321981 h 6858000"/>
              <a:gd name="connsiteX563" fmla="*/ 6591670 w 7467600"/>
              <a:gd name="connsiteY563" fmla="*/ 1988277 h 6858000"/>
              <a:gd name="connsiteX564" fmla="*/ 5798671 w 7467600"/>
              <a:gd name="connsiteY564" fmla="*/ 1981601 h 6858000"/>
              <a:gd name="connsiteX565" fmla="*/ 5754709 w 7467600"/>
              <a:gd name="connsiteY565" fmla="*/ 2071454 h 6858000"/>
              <a:gd name="connsiteX566" fmla="*/ 5763044 w 7467600"/>
              <a:gd name="connsiteY566" fmla="*/ 2842206 h 6858000"/>
              <a:gd name="connsiteX567" fmla="*/ 5764974 w 7467600"/>
              <a:gd name="connsiteY567" fmla="*/ 2799609 h 6858000"/>
              <a:gd name="connsiteX568" fmla="*/ 5767665 w 7467600"/>
              <a:gd name="connsiteY568" fmla="*/ 2666409 h 6858000"/>
              <a:gd name="connsiteX569" fmla="*/ 5763055 w 7467600"/>
              <a:gd name="connsiteY569" fmla="*/ 2579705 h 6858000"/>
              <a:gd name="connsiteX570" fmla="*/ 5758079 w 7467600"/>
              <a:gd name="connsiteY570" fmla="*/ 2492508 h 6858000"/>
              <a:gd name="connsiteX571" fmla="*/ 5779325 w 7467600"/>
              <a:gd name="connsiteY571" fmla="*/ 2197069 h 6858000"/>
              <a:gd name="connsiteX572" fmla="*/ 5798671 w 7467600"/>
              <a:gd name="connsiteY572" fmla="*/ 1981601 h 6858000"/>
              <a:gd name="connsiteX573" fmla="*/ 5829202 w 7467600"/>
              <a:gd name="connsiteY573" fmla="*/ 1971679 h 6858000"/>
              <a:gd name="connsiteX574" fmla="*/ 5809558 w 7467600"/>
              <a:gd name="connsiteY574" fmla="*/ 2198043 h 6858000"/>
              <a:gd name="connsiteX575" fmla="*/ 5788653 w 7467600"/>
              <a:gd name="connsiteY575" fmla="*/ 2489430 h 6858000"/>
              <a:gd name="connsiteX576" fmla="*/ 5793439 w 7467600"/>
              <a:gd name="connsiteY576" fmla="*/ 2575235 h 6858000"/>
              <a:gd name="connsiteX577" fmla="*/ 5796837 w 7467600"/>
              <a:gd name="connsiteY577" fmla="*/ 2637633 h 6858000"/>
              <a:gd name="connsiteX578" fmla="*/ 5818614 w 7467600"/>
              <a:gd name="connsiteY578" fmla="*/ 2473055 h 6858000"/>
              <a:gd name="connsiteX579" fmla="*/ 5829202 w 7467600"/>
              <a:gd name="connsiteY579" fmla="*/ 1971679 h 6858000"/>
              <a:gd name="connsiteX580" fmla="*/ 5911389 w 7467600"/>
              <a:gd name="connsiteY580" fmla="*/ 1898371 h 6858000"/>
              <a:gd name="connsiteX581" fmla="*/ 6237627 w 7467600"/>
              <a:gd name="connsiteY581" fmla="*/ 2231921 h 6858000"/>
              <a:gd name="connsiteX582" fmla="*/ 5911389 w 7467600"/>
              <a:gd name="connsiteY582" fmla="*/ 1898371 h 6858000"/>
              <a:gd name="connsiteX583" fmla="*/ 6944437 w 7467600"/>
              <a:gd name="connsiteY583" fmla="*/ 1575402 h 6858000"/>
              <a:gd name="connsiteX584" fmla="*/ 6304730 w 7467600"/>
              <a:gd name="connsiteY584" fmla="*/ 1766654 h 6858000"/>
              <a:gd name="connsiteX585" fmla="*/ 6944437 w 7467600"/>
              <a:gd name="connsiteY585" fmla="*/ 1575402 h 6858000"/>
              <a:gd name="connsiteX586" fmla="*/ 7019523 w 7467600"/>
              <a:gd name="connsiteY586" fmla="*/ 1519450 h 6858000"/>
              <a:gd name="connsiteX587" fmla="*/ 6298091 w 7467600"/>
              <a:gd name="connsiteY587" fmla="*/ 1737122 h 6858000"/>
              <a:gd name="connsiteX588" fmla="*/ 7019523 w 7467600"/>
              <a:gd name="connsiteY588" fmla="*/ 1519450 h 6858000"/>
              <a:gd name="connsiteX589" fmla="*/ 2399523 w 7467600"/>
              <a:gd name="connsiteY589" fmla="*/ 1428234 h 6858000"/>
              <a:gd name="connsiteX590" fmla="*/ 2224982 w 7467600"/>
              <a:gd name="connsiteY590" fmla="*/ 1826201 h 6858000"/>
              <a:gd name="connsiteX591" fmla="*/ 2096099 w 7467600"/>
              <a:gd name="connsiteY591" fmla="*/ 2345900 h 6858000"/>
              <a:gd name="connsiteX592" fmla="*/ 2283317 w 7467600"/>
              <a:gd name="connsiteY592" fmla="*/ 1796925 h 6858000"/>
              <a:gd name="connsiteX593" fmla="*/ 2399523 w 7467600"/>
              <a:gd name="connsiteY593" fmla="*/ 1428234 h 6858000"/>
              <a:gd name="connsiteX594" fmla="*/ 2448558 w 7467600"/>
              <a:gd name="connsiteY594" fmla="*/ 1373435 h 6858000"/>
              <a:gd name="connsiteX595" fmla="*/ 2312521 w 7467600"/>
              <a:gd name="connsiteY595" fmla="*/ 1806140 h 6858000"/>
              <a:gd name="connsiteX596" fmla="*/ 2127533 w 7467600"/>
              <a:gd name="connsiteY596" fmla="*/ 2348380 h 6858000"/>
              <a:gd name="connsiteX597" fmla="*/ 2358080 w 7467600"/>
              <a:gd name="connsiteY597" fmla="*/ 1866134 h 6858000"/>
              <a:gd name="connsiteX598" fmla="*/ 2407436 w 7467600"/>
              <a:gd name="connsiteY598" fmla="*/ 1651070 h 6858000"/>
              <a:gd name="connsiteX599" fmla="*/ 2448558 w 7467600"/>
              <a:gd name="connsiteY599" fmla="*/ 1373435 h 6858000"/>
              <a:gd name="connsiteX600" fmla="*/ 278707 w 7467600"/>
              <a:gd name="connsiteY600" fmla="*/ 1352270 h 6858000"/>
              <a:gd name="connsiteX601" fmla="*/ 321570 w 7467600"/>
              <a:gd name="connsiteY601" fmla="*/ 1861610 h 6858000"/>
              <a:gd name="connsiteX602" fmla="*/ 294281 w 7467600"/>
              <a:gd name="connsiteY602" fmla="*/ 1440658 h 6858000"/>
              <a:gd name="connsiteX603" fmla="*/ 278707 w 7467600"/>
              <a:gd name="connsiteY603" fmla="*/ 1352270 h 6858000"/>
              <a:gd name="connsiteX604" fmla="*/ 1423821 w 7467600"/>
              <a:gd name="connsiteY604" fmla="*/ 1351958 h 6858000"/>
              <a:gd name="connsiteX605" fmla="*/ 1638521 w 7467600"/>
              <a:gd name="connsiteY605" fmla="*/ 1908470 h 6858000"/>
              <a:gd name="connsiteX606" fmla="*/ 1754199 w 7467600"/>
              <a:gd name="connsiteY606" fmla="*/ 2149284 h 6858000"/>
              <a:gd name="connsiteX607" fmla="*/ 1908359 w 7467600"/>
              <a:gd name="connsiteY607" fmla="*/ 2364988 h 6858000"/>
              <a:gd name="connsiteX608" fmla="*/ 1647661 w 7467600"/>
              <a:gd name="connsiteY608" fmla="*/ 1825945 h 6858000"/>
              <a:gd name="connsiteX609" fmla="*/ 1423821 w 7467600"/>
              <a:gd name="connsiteY609" fmla="*/ 1351958 h 6858000"/>
              <a:gd name="connsiteX610" fmla="*/ 1431890 w 7467600"/>
              <a:gd name="connsiteY610" fmla="*/ 1306475 h 6858000"/>
              <a:gd name="connsiteX611" fmla="*/ 1507597 w 7467600"/>
              <a:gd name="connsiteY611" fmla="*/ 1446132 h 6858000"/>
              <a:gd name="connsiteX612" fmla="*/ 1674586 w 7467600"/>
              <a:gd name="connsiteY612" fmla="*/ 1813832 h 6858000"/>
              <a:gd name="connsiteX613" fmla="*/ 1815950 w 7467600"/>
              <a:gd name="connsiteY613" fmla="*/ 2128564 h 6858000"/>
              <a:gd name="connsiteX614" fmla="*/ 1984242 w 7467600"/>
              <a:gd name="connsiteY614" fmla="*/ 2430829 h 6858000"/>
              <a:gd name="connsiteX615" fmla="*/ 2014023 w 7467600"/>
              <a:gd name="connsiteY615" fmla="*/ 2450995 h 6858000"/>
              <a:gd name="connsiteX616" fmla="*/ 1747337 w 7467600"/>
              <a:gd name="connsiteY616" fmla="*/ 1855264 h 6858000"/>
              <a:gd name="connsiteX617" fmla="*/ 1533749 w 7467600"/>
              <a:gd name="connsiteY617" fmla="*/ 1478656 h 6858000"/>
              <a:gd name="connsiteX618" fmla="*/ 1431890 w 7467600"/>
              <a:gd name="connsiteY618" fmla="*/ 1306475 h 6858000"/>
              <a:gd name="connsiteX619" fmla="*/ 5052692 w 7467600"/>
              <a:gd name="connsiteY619" fmla="*/ 1292994 h 6858000"/>
              <a:gd name="connsiteX620" fmla="*/ 5200661 w 7467600"/>
              <a:gd name="connsiteY620" fmla="*/ 1635186 h 6858000"/>
              <a:gd name="connsiteX621" fmla="*/ 5297138 w 7467600"/>
              <a:gd name="connsiteY621" fmla="*/ 1906351 h 6858000"/>
              <a:gd name="connsiteX622" fmla="*/ 5052692 w 7467600"/>
              <a:gd name="connsiteY622" fmla="*/ 1292994 h 6858000"/>
              <a:gd name="connsiteX623" fmla="*/ 5009948 w 7467600"/>
              <a:gd name="connsiteY623" fmla="*/ 1273619 h 6858000"/>
              <a:gd name="connsiteX624" fmla="*/ 5121777 w 7467600"/>
              <a:gd name="connsiteY624" fmla="*/ 1654213 h 6858000"/>
              <a:gd name="connsiteX625" fmla="*/ 5293545 w 7467600"/>
              <a:gd name="connsiteY625" fmla="*/ 2072247 h 6858000"/>
              <a:gd name="connsiteX626" fmla="*/ 5294042 w 7467600"/>
              <a:gd name="connsiteY626" fmla="*/ 2065019 h 6858000"/>
              <a:gd name="connsiteX627" fmla="*/ 5171936 w 7467600"/>
              <a:gd name="connsiteY627" fmla="*/ 1647613 h 6858000"/>
              <a:gd name="connsiteX628" fmla="*/ 5009948 w 7467600"/>
              <a:gd name="connsiteY628" fmla="*/ 1273619 h 6858000"/>
              <a:gd name="connsiteX629" fmla="*/ 655236 w 7467600"/>
              <a:gd name="connsiteY629" fmla="*/ 1268632 h 6858000"/>
              <a:gd name="connsiteX630" fmla="*/ 839521 w 7467600"/>
              <a:gd name="connsiteY630" fmla="*/ 1685315 h 6858000"/>
              <a:gd name="connsiteX631" fmla="*/ 1109416 w 7467600"/>
              <a:gd name="connsiteY631" fmla="*/ 2061663 h 6858000"/>
              <a:gd name="connsiteX632" fmla="*/ 1298300 w 7467600"/>
              <a:gd name="connsiteY632" fmla="*/ 2247742 h 6858000"/>
              <a:gd name="connsiteX633" fmla="*/ 1125871 w 7467600"/>
              <a:gd name="connsiteY633" fmla="*/ 1989513 h 6858000"/>
              <a:gd name="connsiteX634" fmla="*/ 981574 w 7467600"/>
              <a:gd name="connsiteY634" fmla="*/ 1783157 h 6858000"/>
              <a:gd name="connsiteX635" fmla="*/ 922198 w 7467600"/>
              <a:gd name="connsiteY635" fmla="*/ 1677437 h 6858000"/>
              <a:gd name="connsiteX636" fmla="*/ 869293 w 7467600"/>
              <a:gd name="connsiteY636" fmla="*/ 1583214 h 6858000"/>
              <a:gd name="connsiteX637" fmla="*/ 751431 w 7467600"/>
              <a:gd name="connsiteY637" fmla="*/ 1405731 h 6858000"/>
              <a:gd name="connsiteX638" fmla="*/ 655236 w 7467600"/>
              <a:gd name="connsiteY638" fmla="*/ 1268632 h 6858000"/>
              <a:gd name="connsiteX639" fmla="*/ 6516292 w 7467600"/>
              <a:gd name="connsiteY639" fmla="*/ 1263064 h 6858000"/>
              <a:gd name="connsiteX640" fmla="*/ 5736320 w 7467600"/>
              <a:gd name="connsiteY640" fmla="*/ 1501803 h 6858000"/>
              <a:gd name="connsiteX641" fmla="*/ 6516292 w 7467600"/>
              <a:gd name="connsiteY641" fmla="*/ 1263064 h 6858000"/>
              <a:gd name="connsiteX642" fmla="*/ 291466 w 7467600"/>
              <a:gd name="connsiteY642" fmla="*/ 1250369 h 6858000"/>
              <a:gd name="connsiteX643" fmla="*/ 323180 w 7467600"/>
              <a:gd name="connsiteY643" fmla="*/ 1435283 h 6858000"/>
              <a:gd name="connsiteX644" fmla="*/ 349381 w 7467600"/>
              <a:gd name="connsiteY644" fmla="*/ 1875041 h 6858000"/>
              <a:gd name="connsiteX645" fmla="*/ 374363 w 7467600"/>
              <a:gd name="connsiteY645" fmla="*/ 1506494 h 6858000"/>
              <a:gd name="connsiteX646" fmla="*/ 302168 w 7467600"/>
              <a:gd name="connsiteY646" fmla="*/ 1274495 h 6858000"/>
              <a:gd name="connsiteX647" fmla="*/ 291466 w 7467600"/>
              <a:gd name="connsiteY647" fmla="*/ 1250369 h 6858000"/>
              <a:gd name="connsiteX648" fmla="*/ 678222 w 7467600"/>
              <a:gd name="connsiteY648" fmla="*/ 1248670 h 6858000"/>
              <a:gd name="connsiteX649" fmla="*/ 775536 w 7467600"/>
              <a:gd name="connsiteY649" fmla="*/ 1388015 h 6858000"/>
              <a:gd name="connsiteX650" fmla="*/ 894529 w 7467600"/>
              <a:gd name="connsiteY650" fmla="*/ 1567739 h 6858000"/>
              <a:gd name="connsiteX651" fmla="*/ 948000 w 7467600"/>
              <a:gd name="connsiteY651" fmla="*/ 1663088 h 6858000"/>
              <a:gd name="connsiteX652" fmla="*/ 1006812 w 7467600"/>
              <a:gd name="connsiteY652" fmla="*/ 1767683 h 6858000"/>
              <a:gd name="connsiteX653" fmla="*/ 1149133 w 7467600"/>
              <a:gd name="connsiteY653" fmla="*/ 1971513 h 6858000"/>
              <a:gd name="connsiteX654" fmla="*/ 1333952 w 7467600"/>
              <a:gd name="connsiteY654" fmla="*/ 2251620 h 6858000"/>
              <a:gd name="connsiteX655" fmla="*/ 1337329 w 7467600"/>
              <a:gd name="connsiteY655" fmla="*/ 2258350 h 6858000"/>
              <a:gd name="connsiteX656" fmla="*/ 1014726 w 7467600"/>
              <a:gd name="connsiteY656" fmla="*/ 1615556 h 6858000"/>
              <a:gd name="connsiteX657" fmla="*/ 678222 w 7467600"/>
              <a:gd name="connsiteY657" fmla="*/ 1248670 h 6858000"/>
              <a:gd name="connsiteX658" fmla="*/ 6691602 w 7467600"/>
              <a:gd name="connsiteY658" fmla="*/ 1140573 h 6858000"/>
              <a:gd name="connsiteX659" fmla="*/ 6571100 w 7467600"/>
              <a:gd name="connsiteY659" fmla="*/ 1183662 h 6858000"/>
              <a:gd name="connsiteX660" fmla="*/ 6241687 w 7467600"/>
              <a:gd name="connsiteY660" fmla="*/ 1257600 h 6858000"/>
              <a:gd name="connsiteX661" fmla="*/ 5693009 w 7467600"/>
              <a:gd name="connsiteY661" fmla="*/ 1478256 h 6858000"/>
              <a:gd name="connsiteX662" fmla="*/ 6548420 w 7467600"/>
              <a:gd name="connsiteY662" fmla="*/ 1214599 h 6858000"/>
              <a:gd name="connsiteX663" fmla="*/ 6605473 w 7467600"/>
              <a:gd name="connsiteY663" fmla="*/ 1184686 h 6858000"/>
              <a:gd name="connsiteX664" fmla="*/ 6691602 w 7467600"/>
              <a:gd name="connsiteY664" fmla="*/ 1140573 h 6858000"/>
              <a:gd name="connsiteX665" fmla="*/ 4002475 w 7467600"/>
              <a:gd name="connsiteY665" fmla="*/ 1037802 h 6858000"/>
              <a:gd name="connsiteX666" fmla="*/ 4000324 w 7467600"/>
              <a:gd name="connsiteY666" fmla="*/ 1039362 h 6858000"/>
              <a:gd name="connsiteX667" fmla="*/ 4002862 w 7467600"/>
              <a:gd name="connsiteY667" fmla="*/ 1042866 h 6858000"/>
              <a:gd name="connsiteX668" fmla="*/ 4002475 w 7467600"/>
              <a:gd name="connsiteY668" fmla="*/ 1037802 h 6858000"/>
              <a:gd name="connsiteX669" fmla="*/ 506322 w 7467600"/>
              <a:gd name="connsiteY669" fmla="*/ 1020997 h 6858000"/>
              <a:gd name="connsiteX670" fmla="*/ 533068 w 7467600"/>
              <a:gd name="connsiteY670" fmla="*/ 1029409 h 6858000"/>
              <a:gd name="connsiteX671" fmla="*/ 1232525 w 7467600"/>
              <a:gd name="connsiteY671" fmla="*/ 1804675 h 6858000"/>
              <a:gd name="connsiteX672" fmla="*/ 1388858 w 7467600"/>
              <a:gd name="connsiteY672" fmla="*/ 2368011 h 6858000"/>
              <a:gd name="connsiteX673" fmla="*/ 1384098 w 7467600"/>
              <a:gd name="connsiteY673" fmla="*/ 2378125 h 6858000"/>
              <a:gd name="connsiteX674" fmla="*/ 1425393 w 7467600"/>
              <a:gd name="connsiteY674" fmla="*/ 2589124 h 6858000"/>
              <a:gd name="connsiteX675" fmla="*/ 1424001 w 7467600"/>
              <a:gd name="connsiteY675" fmla="*/ 2597541 h 6858000"/>
              <a:gd name="connsiteX676" fmla="*/ 2152729 w 7467600"/>
              <a:gd name="connsiteY676" fmla="*/ 2864487 h 6858000"/>
              <a:gd name="connsiteX677" fmla="*/ 2020609 w 7467600"/>
              <a:gd name="connsiteY677" fmla="*/ 2539671 h 6858000"/>
              <a:gd name="connsiteX678" fmla="*/ 2018920 w 7467600"/>
              <a:gd name="connsiteY678" fmla="*/ 2536309 h 6858000"/>
              <a:gd name="connsiteX679" fmla="*/ 1342441 w 7467600"/>
              <a:gd name="connsiteY679" fmla="*/ 1173017 h 6858000"/>
              <a:gd name="connsiteX680" fmla="*/ 1367925 w 7467600"/>
              <a:gd name="connsiteY680" fmla="*/ 1135648 h 6858000"/>
              <a:gd name="connsiteX681" fmla="*/ 1771401 w 7467600"/>
              <a:gd name="connsiteY681" fmla="*/ 1806673 h 6858000"/>
              <a:gd name="connsiteX682" fmla="*/ 1972385 w 7467600"/>
              <a:gd name="connsiteY682" fmla="*/ 2198735 h 6858000"/>
              <a:gd name="connsiteX683" fmla="*/ 2040892 w 7467600"/>
              <a:gd name="connsiteY683" fmla="*/ 2405205 h 6858000"/>
              <a:gd name="connsiteX684" fmla="*/ 2131689 w 7467600"/>
              <a:gd name="connsiteY684" fmla="*/ 1936926 h 6858000"/>
              <a:gd name="connsiteX685" fmla="*/ 2454820 w 7467600"/>
              <a:gd name="connsiteY685" fmla="*/ 1248808 h 6858000"/>
              <a:gd name="connsiteX686" fmla="*/ 2492512 w 7467600"/>
              <a:gd name="connsiteY686" fmla="*/ 1302920 h 6858000"/>
              <a:gd name="connsiteX687" fmla="*/ 2081216 w 7467600"/>
              <a:gd name="connsiteY687" fmla="*/ 2527513 h 6858000"/>
              <a:gd name="connsiteX688" fmla="*/ 2081211 w 7467600"/>
              <a:gd name="connsiteY688" fmla="*/ 2528916 h 6858000"/>
              <a:gd name="connsiteX689" fmla="*/ 2199067 w 7467600"/>
              <a:gd name="connsiteY689" fmla="*/ 2884061 h 6858000"/>
              <a:gd name="connsiteX690" fmla="*/ 3192586 w 7467600"/>
              <a:gd name="connsiteY690" fmla="*/ 3411496 h 6858000"/>
              <a:gd name="connsiteX691" fmla="*/ 3182620 w 7467600"/>
              <a:gd name="connsiteY691" fmla="*/ 3483279 h 6858000"/>
              <a:gd name="connsiteX692" fmla="*/ 2435119 w 7467600"/>
              <a:gd name="connsiteY692" fmla="*/ 3080173 h 6858000"/>
              <a:gd name="connsiteX693" fmla="*/ 2410152 w 7467600"/>
              <a:gd name="connsiteY693" fmla="*/ 3063751 h 6858000"/>
              <a:gd name="connsiteX694" fmla="*/ 2408099 w 7467600"/>
              <a:gd name="connsiteY694" fmla="*/ 3064403 h 6858000"/>
              <a:gd name="connsiteX695" fmla="*/ 2407218 w 7467600"/>
              <a:gd name="connsiteY695" fmla="*/ 3070324 h 6858000"/>
              <a:gd name="connsiteX696" fmla="*/ 2380138 w 7467600"/>
              <a:gd name="connsiteY696" fmla="*/ 3099341 h 6858000"/>
              <a:gd name="connsiteX697" fmla="*/ 1765923 w 7467600"/>
              <a:gd name="connsiteY697" fmla="*/ 3581043 h 6858000"/>
              <a:gd name="connsiteX698" fmla="*/ 1702258 w 7467600"/>
              <a:gd name="connsiteY698" fmla="*/ 3612286 h 6858000"/>
              <a:gd name="connsiteX699" fmla="*/ 1538370 w 7467600"/>
              <a:gd name="connsiteY699" fmla="*/ 3811804 h 6858000"/>
              <a:gd name="connsiteX700" fmla="*/ 542867 w 7467600"/>
              <a:gd name="connsiteY700" fmla="*/ 4944092 h 6858000"/>
              <a:gd name="connsiteX701" fmla="*/ 515800 w 7467600"/>
              <a:gd name="connsiteY701" fmla="*/ 4862180 h 6858000"/>
              <a:gd name="connsiteX702" fmla="*/ 909145 w 7467600"/>
              <a:gd name="connsiteY702" fmla="*/ 4199225 h 6858000"/>
              <a:gd name="connsiteX703" fmla="*/ 1214067 w 7467600"/>
              <a:gd name="connsiteY703" fmla="*/ 3908561 h 6858000"/>
              <a:gd name="connsiteX704" fmla="*/ 640967 w 7467600"/>
              <a:gd name="connsiteY704" fmla="*/ 4105601 h 6858000"/>
              <a:gd name="connsiteX705" fmla="*/ 112563 w 7467600"/>
              <a:gd name="connsiteY705" fmla="*/ 4396952 h 6858000"/>
              <a:gd name="connsiteX706" fmla="*/ 0 w 7467600"/>
              <a:gd name="connsiteY706" fmla="*/ 4466006 h 6858000"/>
              <a:gd name="connsiteX707" fmla="*/ 0 w 7467600"/>
              <a:gd name="connsiteY707" fmla="*/ 4233763 h 6858000"/>
              <a:gd name="connsiteX708" fmla="*/ 36881 w 7467600"/>
              <a:gd name="connsiteY708" fmla="*/ 4200118 h 6858000"/>
              <a:gd name="connsiteX709" fmla="*/ 910534 w 7467600"/>
              <a:gd name="connsiteY709" fmla="*/ 3629753 h 6858000"/>
              <a:gd name="connsiteX710" fmla="*/ 1578717 w 7467600"/>
              <a:gd name="connsiteY710" fmla="*/ 3575982 h 6858000"/>
              <a:gd name="connsiteX711" fmla="*/ 2338780 w 7467600"/>
              <a:gd name="connsiteY711" fmla="*/ 3033725 h 6858000"/>
              <a:gd name="connsiteX712" fmla="*/ 1807991 w 7467600"/>
              <a:gd name="connsiteY712" fmla="*/ 2807184 h 6858000"/>
              <a:gd name="connsiteX713" fmla="*/ 1416358 w 7467600"/>
              <a:gd name="connsiteY713" fmla="*/ 3112571 h 6858000"/>
              <a:gd name="connsiteX714" fmla="*/ 939066 w 7467600"/>
              <a:gd name="connsiteY714" fmla="*/ 3378798 h 6858000"/>
              <a:gd name="connsiteX715" fmla="*/ 115099 w 7467600"/>
              <a:gd name="connsiteY715" fmla="*/ 3607650 h 6858000"/>
              <a:gd name="connsiteX716" fmla="*/ 97284 w 7467600"/>
              <a:gd name="connsiteY716" fmla="*/ 3520393 h 6858000"/>
              <a:gd name="connsiteX717" fmla="*/ 922050 w 7467600"/>
              <a:gd name="connsiteY717" fmla="*/ 3074867 h 6858000"/>
              <a:gd name="connsiteX718" fmla="*/ 1405265 w 7467600"/>
              <a:gd name="connsiteY718" fmla="*/ 3016319 h 6858000"/>
              <a:gd name="connsiteX719" fmla="*/ 1407512 w 7467600"/>
              <a:gd name="connsiteY719" fmla="*/ 3018001 h 6858000"/>
              <a:gd name="connsiteX720" fmla="*/ 1726266 w 7467600"/>
              <a:gd name="connsiteY720" fmla="*/ 2777274 h 6858000"/>
              <a:gd name="connsiteX721" fmla="*/ 625390 w 7467600"/>
              <a:gd name="connsiteY721" fmla="*/ 2514541 h 6858000"/>
              <a:gd name="connsiteX722" fmla="*/ 619799 w 7467600"/>
              <a:gd name="connsiteY722" fmla="*/ 2527180 h 6858000"/>
              <a:gd name="connsiteX723" fmla="*/ 310030 w 7467600"/>
              <a:gd name="connsiteY723" fmla="*/ 2771818 h 6858000"/>
              <a:gd name="connsiteX724" fmla="*/ 173877 w 7467600"/>
              <a:gd name="connsiteY724" fmla="*/ 2937056 h 6858000"/>
              <a:gd name="connsiteX725" fmla="*/ 77889 w 7467600"/>
              <a:gd name="connsiteY725" fmla="*/ 3138440 h 6858000"/>
              <a:gd name="connsiteX726" fmla="*/ 0 w 7467600"/>
              <a:gd name="connsiteY726" fmla="*/ 3271395 h 6858000"/>
              <a:gd name="connsiteX727" fmla="*/ 0 w 7467600"/>
              <a:gd name="connsiteY727" fmla="*/ 3153002 h 6858000"/>
              <a:gd name="connsiteX728" fmla="*/ 2386 w 7467600"/>
              <a:gd name="connsiteY728" fmla="*/ 3149203 h 6858000"/>
              <a:gd name="connsiteX729" fmla="*/ 89753 w 7467600"/>
              <a:gd name="connsiteY729" fmla="*/ 2987702 h 6858000"/>
              <a:gd name="connsiteX730" fmla="*/ 76869 w 7467600"/>
              <a:gd name="connsiteY730" fmla="*/ 3005404 h 6858000"/>
              <a:gd name="connsiteX731" fmla="*/ 32049 w 7467600"/>
              <a:gd name="connsiteY731" fmla="*/ 3065814 h 6858000"/>
              <a:gd name="connsiteX732" fmla="*/ 0 w 7467600"/>
              <a:gd name="connsiteY732" fmla="*/ 3108744 h 6858000"/>
              <a:gd name="connsiteX733" fmla="*/ 0 w 7467600"/>
              <a:gd name="connsiteY733" fmla="*/ 3058059 h 6858000"/>
              <a:gd name="connsiteX734" fmla="*/ 7610 w 7467600"/>
              <a:gd name="connsiteY734" fmla="*/ 3047889 h 6858000"/>
              <a:gd name="connsiteX735" fmla="*/ 52419 w 7467600"/>
              <a:gd name="connsiteY735" fmla="*/ 2987479 h 6858000"/>
              <a:gd name="connsiteX736" fmla="*/ 59142 w 7467600"/>
              <a:gd name="connsiteY736" fmla="*/ 2978488 h 6858000"/>
              <a:gd name="connsiteX737" fmla="*/ 0 w 7467600"/>
              <a:gd name="connsiteY737" fmla="*/ 3015334 h 6858000"/>
              <a:gd name="connsiteX738" fmla="*/ 0 w 7467600"/>
              <a:gd name="connsiteY738" fmla="*/ 2914286 h 6858000"/>
              <a:gd name="connsiteX739" fmla="*/ 36383 w 7467600"/>
              <a:gd name="connsiteY739" fmla="*/ 2901128 h 6858000"/>
              <a:gd name="connsiteX740" fmla="*/ 156329 w 7467600"/>
              <a:gd name="connsiteY740" fmla="*/ 2840533 h 6858000"/>
              <a:gd name="connsiteX741" fmla="*/ 358355 w 7467600"/>
              <a:gd name="connsiteY741" fmla="*/ 2620471 h 6858000"/>
              <a:gd name="connsiteX742" fmla="*/ 510577 w 7467600"/>
              <a:gd name="connsiteY742" fmla="*/ 2501244 h 6858000"/>
              <a:gd name="connsiteX743" fmla="*/ 211967 w 7467600"/>
              <a:gd name="connsiteY743" fmla="*/ 2479171 h 6858000"/>
              <a:gd name="connsiteX744" fmla="*/ 0 w 7467600"/>
              <a:gd name="connsiteY744" fmla="*/ 2476398 h 6858000"/>
              <a:gd name="connsiteX745" fmla="*/ 0 w 7467600"/>
              <a:gd name="connsiteY745" fmla="*/ 2389189 h 6858000"/>
              <a:gd name="connsiteX746" fmla="*/ 103062 w 7467600"/>
              <a:gd name="connsiteY746" fmla="*/ 2389518 h 6858000"/>
              <a:gd name="connsiteX747" fmla="*/ 510734 w 7467600"/>
              <a:gd name="connsiteY747" fmla="*/ 2416201 h 6858000"/>
              <a:gd name="connsiteX748" fmla="*/ 279257 w 7467600"/>
              <a:gd name="connsiteY748" fmla="*/ 2092102 h 6858000"/>
              <a:gd name="connsiteX749" fmla="*/ 65265 w 7467600"/>
              <a:gd name="connsiteY749" fmla="*/ 2006049 h 6858000"/>
              <a:gd name="connsiteX750" fmla="*/ 0 w 7467600"/>
              <a:gd name="connsiteY750" fmla="*/ 1982532 h 6858000"/>
              <a:gd name="connsiteX751" fmla="*/ 0 w 7467600"/>
              <a:gd name="connsiteY751" fmla="*/ 1912789 h 6858000"/>
              <a:gd name="connsiteX752" fmla="*/ 97460 w 7467600"/>
              <a:gd name="connsiteY752" fmla="*/ 1953725 h 6858000"/>
              <a:gd name="connsiteX753" fmla="*/ 221272 w 7467600"/>
              <a:gd name="connsiteY753" fmla="*/ 1980766 h 6858000"/>
              <a:gd name="connsiteX754" fmla="*/ 116765 w 7467600"/>
              <a:gd name="connsiteY754" fmla="*/ 1911033 h 6858000"/>
              <a:gd name="connsiteX755" fmla="*/ 16405 w 7467600"/>
              <a:gd name="connsiteY755" fmla="*/ 1803412 h 6858000"/>
              <a:gd name="connsiteX756" fmla="*/ 0 w 7467600"/>
              <a:gd name="connsiteY756" fmla="*/ 1784777 h 6858000"/>
              <a:gd name="connsiteX757" fmla="*/ 0 w 7467600"/>
              <a:gd name="connsiteY757" fmla="*/ 1740082 h 6858000"/>
              <a:gd name="connsiteX758" fmla="*/ 39394 w 7467600"/>
              <a:gd name="connsiteY758" fmla="*/ 1784856 h 6858000"/>
              <a:gd name="connsiteX759" fmla="*/ 135813 w 7467600"/>
              <a:gd name="connsiteY759" fmla="*/ 1888838 h 6858000"/>
              <a:gd name="connsiteX760" fmla="*/ 242575 w 7467600"/>
              <a:gd name="connsiteY760" fmla="*/ 1958841 h 6858000"/>
              <a:gd name="connsiteX761" fmla="*/ 82197 w 7467600"/>
              <a:gd name="connsiteY761" fmla="*/ 1754826 h 6858000"/>
              <a:gd name="connsiteX762" fmla="*/ 0 w 7467600"/>
              <a:gd name="connsiteY762" fmla="*/ 1679650 h 6858000"/>
              <a:gd name="connsiteX763" fmla="*/ 0 w 7467600"/>
              <a:gd name="connsiteY763" fmla="*/ 1602463 h 6858000"/>
              <a:gd name="connsiteX764" fmla="*/ 84689 w 7467600"/>
              <a:gd name="connsiteY764" fmla="*/ 1677442 h 6858000"/>
              <a:gd name="connsiteX765" fmla="*/ 298437 w 7467600"/>
              <a:gd name="connsiteY765" fmla="*/ 1968019 h 6858000"/>
              <a:gd name="connsiteX766" fmla="*/ 227269 w 7467600"/>
              <a:gd name="connsiteY766" fmla="*/ 1114064 h 6858000"/>
              <a:gd name="connsiteX767" fmla="*/ 248003 w 7467600"/>
              <a:gd name="connsiteY767" fmla="*/ 1089613 h 6858000"/>
              <a:gd name="connsiteX768" fmla="*/ 427020 w 7467600"/>
              <a:gd name="connsiteY768" fmla="*/ 1619803 h 6858000"/>
              <a:gd name="connsiteX769" fmla="*/ 340345 w 7467600"/>
              <a:gd name="connsiteY769" fmla="*/ 2027739 h 6858000"/>
              <a:gd name="connsiteX770" fmla="*/ 360865 w 7467600"/>
              <a:gd name="connsiteY770" fmla="*/ 2044827 h 6858000"/>
              <a:gd name="connsiteX771" fmla="*/ 560414 w 7467600"/>
              <a:gd name="connsiteY771" fmla="*/ 2421457 h 6858000"/>
              <a:gd name="connsiteX772" fmla="*/ 1359703 w 7467600"/>
              <a:gd name="connsiteY772" fmla="*/ 2578554 h 6858000"/>
              <a:gd name="connsiteX773" fmla="*/ 1359422 w 7467600"/>
              <a:gd name="connsiteY773" fmla="*/ 2577994 h 6858000"/>
              <a:gd name="connsiteX774" fmla="*/ 828701 w 7467600"/>
              <a:gd name="connsiteY774" fmla="*/ 1839520 h 6858000"/>
              <a:gd name="connsiteX775" fmla="*/ 494427 w 7467600"/>
              <a:gd name="connsiteY775" fmla="*/ 1092333 h 6858000"/>
              <a:gd name="connsiteX776" fmla="*/ 506322 w 7467600"/>
              <a:gd name="connsiteY776" fmla="*/ 1020997 h 6858000"/>
              <a:gd name="connsiteX777" fmla="*/ 4570198 w 7467600"/>
              <a:gd name="connsiteY777" fmla="*/ 978081 h 6858000"/>
              <a:gd name="connsiteX778" fmla="*/ 4523691 w 7467600"/>
              <a:gd name="connsiteY778" fmla="*/ 1127776 h 6858000"/>
              <a:gd name="connsiteX779" fmla="*/ 4509875 w 7467600"/>
              <a:gd name="connsiteY779" fmla="*/ 1167552 h 6858000"/>
              <a:gd name="connsiteX780" fmla="*/ 4478168 w 7467600"/>
              <a:gd name="connsiteY780" fmla="*/ 1260735 h 6858000"/>
              <a:gd name="connsiteX781" fmla="*/ 4409309 w 7467600"/>
              <a:gd name="connsiteY781" fmla="*/ 1666996 h 6858000"/>
              <a:gd name="connsiteX782" fmla="*/ 4370031 w 7467600"/>
              <a:gd name="connsiteY782" fmla="*/ 1955666 h 6858000"/>
              <a:gd name="connsiteX783" fmla="*/ 4570198 w 7467600"/>
              <a:gd name="connsiteY783" fmla="*/ 978081 h 6858000"/>
              <a:gd name="connsiteX784" fmla="*/ 4557898 w 7467600"/>
              <a:gd name="connsiteY784" fmla="*/ 900011 h 6858000"/>
              <a:gd name="connsiteX785" fmla="*/ 4344840 w 7467600"/>
              <a:gd name="connsiteY785" fmla="*/ 1922038 h 6858000"/>
              <a:gd name="connsiteX786" fmla="*/ 4378710 w 7467600"/>
              <a:gd name="connsiteY786" fmla="*/ 1665516 h 6858000"/>
              <a:gd name="connsiteX787" fmla="*/ 4448798 w 7467600"/>
              <a:gd name="connsiteY787" fmla="*/ 1253024 h 6858000"/>
              <a:gd name="connsiteX788" fmla="*/ 4480315 w 7467600"/>
              <a:gd name="connsiteY788" fmla="*/ 1158454 h 6858000"/>
              <a:gd name="connsiteX789" fmla="*/ 4494133 w 7467600"/>
              <a:gd name="connsiteY789" fmla="*/ 1118676 h 6858000"/>
              <a:gd name="connsiteX790" fmla="*/ 4557898 w 7467600"/>
              <a:gd name="connsiteY790" fmla="*/ 900011 h 6858000"/>
              <a:gd name="connsiteX791" fmla="*/ 5870151 w 7467600"/>
              <a:gd name="connsiteY791" fmla="*/ 898890 h 6858000"/>
              <a:gd name="connsiteX792" fmla="*/ 5861335 w 7467600"/>
              <a:gd name="connsiteY792" fmla="*/ 899177 h 6858000"/>
              <a:gd name="connsiteX793" fmla="*/ 5843702 w 7467600"/>
              <a:gd name="connsiteY793" fmla="*/ 899748 h 6858000"/>
              <a:gd name="connsiteX794" fmla="*/ 5651107 w 7467600"/>
              <a:gd name="connsiteY794" fmla="*/ 920306 h 6858000"/>
              <a:gd name="connsiteX795" fmla="*/ 5459407 w 7467600"/>
              <a:gd name="connsiteY795" fmla="*/ 940975 h 6858000"/>
              <a:gd name="connsiteX796" fmla="*/ 5374846 w 7467600"/>
              <a:gd name="connsiteY796" fmla="*/ 941988 h 6858000"/>
              <a:gd name="connsiteX797" fmla="*/ 5256105 w 7467600"/>
              <a:gd name="connsiteY797" fmla="*/ 945632 h 6858000"/>
              <a:gd name="connsiteX798" fmla="*/ 5107071 w 7467600"/>
              <a:gd name="connsiteY798" fmla="*/ 969720 h 6858000"/>
              <a:gd name="connsiteX799" fmla="*/ 4998681 w 7467600"/>
              <a:gd name="connsiteY799" fmla="*/ 988771 h 6858000"/>
              <a:gd name="connsiteX800" fmla="*/ 5870151 w 7467600"/>
              <a:gd name="connsiteY800" fmla="*/ 898890 h 6858000"/>
              <a:gd name="connsiteX801" fmla="*/ 5504425 w 7467600"/>
              <a:gd name="connsiteY801" fmla="*/ 848067 h 6858000"/>
              <a:gd name="connsiteX802" fmla="*/ 4968849 w 7467600"/>
              <a:gd name="connsiteY802" fmla="*/ 962318 h 6858000"/>
              <a:gd name="connsiteX803" fmla="*/ 5104039 w 7467600"/>
              <a:gd name="connsiteY803" fmla="*/ 940634 h 6858000"/>
              <a:gd name="connsiteX804" fmla="*/ 5256311 w 7467600"/>
              <a:gd name="connsiteY804" fmla="*/ 916490 h 6858000"/>
              <a:gd name="connsiteX805" fmla="*/ 5377381 w 7467600"/>
              <a:gd name="connsiteY805" fmla="*/ 912671 h 6858000"/>
              <a:gd name="connsiteX806" fmla="*/ 5460148 w 7467600"/>
              <a:gd name="connsiteY806" fmla="*/ 911442 h 6858000"/>
              <a:gd name="connsiteX807" fmla="*/ 5648971 w 7467600"/>
              <a:gd name="connsiteY807" fmla="*/ 891331 h 6858000"/>
              <a:gd name="connsiteX808" fmla="*/ 5844807 w 7467600"/>
              <a:gd name="connsiteY808" fmla="*/ 870718 h 6858000"/>
              <a:gd name="connsiteX809" fmla="*/ 5862975 w 7467600"/>
              <a:gd name="connsiteY809" fmla="*/ 869756 h 6858000"/>
              <a:gd name="connsiteX810" fmla="*/ 5920887 w 7467600"/>
              <a:gd name="connsiteY810" fmla="*/ 865929 h 6858000"/>
              <a:gd name="connsiteX811" fmla="*/ 5504425 w 7467600"/>
              <a:gd name="connsiteY811" fmla="*/ 848067 h 6858000"/>
              <a:gd name="connsiteX812" fmla="*/ 3607114 w 7467600"/>
              <a:gd name="connsiteY812" fmla="*/ 467441 h 6858000"/>
              <a:gd name="connsiteX813" fmla="*/ 3296242 w 7467600"/>
              <a:gd name="connsiteY813" fmla="*/ 807991 h 6858000"/>
              <a:gd name="connsiteX814" fmla="*/ 3174674 w 7467600"/>
              <a:gd name="connsiteY814" fmla="*/ 919759 h 6858000"/>
              <a:gd name="connsiteX815" fmla="*/ 3042978 w 7467600"/>
              <a:gd name="connsiteY815" fmla="*/ 1054894 h 6858000"/>
              <a:gd name="connsiteX816" fmla="*/ 2968914 w 7467600"/>
              <a:gd name="connsiteY816" fmla="*/ 1133756 h 6858000"/>
              <a:gd name="connsiteX817" fmla="*/ 3103823 w 7467600"/>
              <a:gd name="connsiteY817" fmla="*/ 1026814 h 6858000"/>
              <a:gd name="connsiteX818" fmla="*/ 3607114 w 7467600"/>
              <a:gd name="connsiteY818" fmla="*/ 467441 h 6858000"/>
              <a:gd name="connsiteX819" fmla="*/ 3744487 w 7467600"/>
              <a:gd name="connsiteY819" fmla="*/ 383136 h 6858000"/>
              <a:gd name="connsiteX820" fmla="*/ 3970213 w 7467600"/>
              <a:gd name="connsiteY820" fmla="*/ 995559 h 6858000"/>
              <a:gd name="connsiteX821" fmla="*/ 3744487 w 7467600"/>
              <a:gd name="connsiteY821" fmla="*/ 383136 h 6858000"/>
              <a:gd name="connsiteX822" fmla="*/ 3624562 w 7467600"/>
              <a:gd name="connsiteY822" fmla="*/ 367041 h 6858000"/>
              <a:gd name="connsiteX823" fmla="*/ 3489712 w 7467600"/>
              <a:gd name="connsiteY823" fmla="*/ 485386 h 6858000"/>
              <a:gd name="connsiteX824" fmla="*/ 3182994 w 7467600"/>
              <a:gd name="connsiteY824" fmla="*/ 828265 h 6858000"/>
              <a:gd name="connsiteX825" fmla="*/ 2892114 w 7467600"/>
              <a:gd name="connsiteY825" fmla="*/ 1172635 h 6858000"/>
              <a:gd name="connsiteX826" fmla="*/ 3021459 w 7467600"/>
              <a:gd name="connsiteY826" fmla="*/ 1035385 h 6858000"/>
              <a:gd name="connsiteX827" fmla="*/ 3153873 w 7467600"/>
              <a:gd name="connsiteY827" fmla="*/ 898971 h 6858000"/>
              <a:gd name="connsiteX828" fmla="*/ 3276511 w 7467600"/>
              <a:gd name="connsiteY828" fmla="*/ 786423 h 6858000"/>
              <a:gd name="connsiteX829" fmla="*/ 3584154 w 7467600"/>
              <a:gd name="connsiteY829" fmla="*/ 448218 h 6858000"/>
              <a:gd name="connsiteX830" fmla="*/ 3624562 w 7467600"/>
              <a:gd name="connsiteY830" fmla="*/ 367041 h 6858000"/>
              <a:gd name="connsiteX831" fmla="*/ 3766672 w 7467600"/>
              <a:gd name="connsiteY831" fmla="*/ 359429 h 6858000"/>
              <a:gd name="connsiteX832" fmla="*/ 3996338 w 7467600"/>
              <a:gd name="connsiteY832" fmla="*/ 968237 h 6858000"/>
              <a:gd name="connsiteX833" fmla="*/ 3766672 w 7467600"/>
              <a:gd name="connsiteY833" fmla="*/ 359429 h 6858000"/>
              <a:gd name="connsiteX834" fmla="*/ 5805386 w 7467600"/>
              <a:gd name="connsiteY834" fmla="*/ 239240 h 6858000"/>
              <a:gd name="connsiteX835" fmla="*/ 5736947 w 7467600"/>
              <a:gd name="connsiteY835" fmla="*/ 261367 h 6858000"/>
              <a:gd name="connsiteX836" fmla="*/ 5427012 w 7467600"/>
              <a:gd name="connsiteY836" fmla="*/ 311272 h 6858000"/>
              <a:gd name="connsiteX837" fmla="*/ 5147818 w 7467600"/>
              <a:gd name="connsiteY837" fmla="*/ 322112 h 6858000"/>
              <a:gd name="connsiteX838" fmla="*/ 5060854 w 7467600"/>
              <a:gd name="connsiteY838" fmla="*/ 311882 h 6858000"/>
              <a:gd name="connsiteX839" fmla="*/ 4945989 w 7467600"/>
              <a:gd name="connsiteY839" fmla="*/ 300516 h 6858000"/>
              <a:gd name="connsiteX840" fmla="*/ 5410479 w 7467600"/>
              <a:gd name="connsiteY840" fmla="*/ 348434 h 6858000"/>
              <a:gd name="connsiteX841" fmla="*/ 5805386 w 7467600"/>
              <a:gd name="connsiteY841" fmla="*/ 239240 h 6858000"/>
              <a:gd name="connsiteX842" fmla="*/ 5905192 w 7467600"/>
              <a:gd name="connsiteY842" fmla="*/ 163079 h 6858000"/>
              <a:gd name="connsiteX843" fmla="*/ 5865655 w 7467600"/>
              <a:gd name="connsiteY843" fmla="*/ 171901 h 6858000"/>
              <a:gd name="connsiteX844" fmla="*/ 5259740 w 7467600"/>
              <a:gd name="connsiteY844" fmla="*/ 257013 h 6858000"/>
              <a:gd name="connsiteX845" fmla="*/ 5208466 w 7467600"/>
              <a:gd name="connsiteY845" fmla="*/ 257550 h 6858000"/>
              <a:gd name="connsiteX846" fmla="*/ 4980204 w 7467600"/>
              <a:gd name="connsiteY846" fmla="*/ 271903 h 6858000"/>
              <a:gd name="connsiteX847" fmla="*/ 5068068 w 7467600"/>
              <a:gd name="connsiteY847" fmla="*/ 282244 h 6858000"/>
              <a:gd name="connsiteX848" fmla="*/ 5153231 w 7467600"/>
              <a:gd name="connsiteY848" fmla="*/ 292240 h 6858000"/>
              <a:gd name="connsiteX849" fmla="*/ 5426491 w 7467600"/>
              <a:gd name="connsiteY849" fmla="*/ 281128 h 6858000"/>
              <a:gd name="connsiteX850" fmla="*/ 5731212 w 7467600"/>
              <a:gd name="connsiteY850" fmla="*/ 231951 h 6858000"/>
              <a:gd name="connsiteX851" fmla="*/ 5905192 w 7467600"/>
              <a:gd name="connsiteY851" fmla="*/ 163079 h 6858000"/>
              <a:gd name="connsiteX852" fmla="*/ 5944437 w 7467600"/>
              <a:gd name="connsiteY852" fmla="*/ 113829 h 6858000"/>
              <a:gd name="connsiteX853" fmla="*/ 5825032 w 7467600"/>
              <a:gd name="connsiteY853" fmla="*/ 146405 h 6858000"/>
              <a:gd name="connsiteX854" fmla="*/ 4955599 w 7467600"/>
              <a:gd name="connsiteY854" fmla="*/ 247008 h 6858000"/>
              <a:gd name="connsiteX855" fmla="*/ 5210104 w 7467600"/>
              <a:gd name="connsiteY855" fmla="*/ 228123 h 6858000"/>
              <a:gd name="connsiteX856" fmla="*/ 5261015 w 7467600"/>
              <a:gd name="connsiteY856" fmla="*/ 227087 h 6858000"/>
              <a:gd name="connsiteX857" fmla="*/ 5861181 w 7467600"/>
              <a:gd name="connsiteY857" fmla="*/ 143093 h 6858000"/>
              <a:gd name="connsiteX858" fmla="*/ 5961252 w 7467600"/>
              <a:gd name="connsiteY858" fmla="*/ 114820 h 6858000"/>
              <a:gd name="connsiteX859" fmla="*/ 5944437 w 7467600"/>
              <a:gd name="connsiteY859" fmla="*/ 113829 h 6858000"/>
              <a:gd name="connsiteX860" fmla="*/ 3882765 w 7467600"/>
              <a:gd name="connsiteY860" fmla="*/ 0 h 6858000"/>
              <a:gd name="connsiteX861" fmla="*/ 3995099 w 7467600"/>
              <a:gd name="connsiteY861" fmla="*/ 0 h 6858000"/>
              <a:gd name="connsiteX862" fmla="*/ 4163818 w 7467600"/>
              <a:gd name="connsiteY862" fmla="*/ 234104 h 6858000"/>
              <a:gd name="connsiteX863" fmla="*/ 4172099 w 7467600"/>
              <a:gd name="connsiteY863" fmla="*/ 234207 h 6858000"/>
              <a:gd name="connsiteX864" fmla="*/ 4784282 w 7467600"/>
              <a:gd name="connsiteY864" fmla="*/ 276561 h 6858000"/>
              <a:gd name="connsiteX865" fmla="*/ 4801687 w 7467600"/>
              <a:gd name="connsiteY865" fmla="*/ 267764 h 6858000"/>
              <a:gd name="connsiteX866" fmla="*/ 6082788 w 7467600"/>
              <a:gd name="connsiteY866" fmla="*/ 64119 h 6858000"/>
              <a:gd name="connsiteX867" fmla="*/ 6099442 w 7467600"/>
              <a:gd name="connsiteY867" fmla="*/ 82568 h 6858000"/>
              <a:gd name="connsiteX868" fmla="*/ 4804137 w 7467600"/>
              <a:gd name="connsiteY868" fmla="*/ 320931 h 6858000"/>
              <a:gd name="connsiteX869" fmla="*/ 4227047 w 7467600"/>
              <a:gd name="connsiteY869" fmla="*/ 313415 h 6858000"/>
              <a:gd name="connsiteX870" fmla="*/ 4346041 w 7467600"/>
              <a:gd name="connsiteY870" fmla="*/ 456086 h 6858000"/>
              <a:gd name="connsiteX871" fmla="*/ 4870967 w 7467600"/>
              <a:gd name="connsiteY871" fmla="*/ 963061 h 6858000"/>
              <a:gd name="connsiteX872" fmla="*/ 4889647 w 7467600"/>
              <a:gd name="connsiteY872" fmla="*/ 957147 h 6858000"/>
              <a:gd name="connsiteX873" fmla="*/ 5422504 w 7467600"/>
              <a:gd name="connsiteY873" fmla="*/ 805191 h 6858000"/>
              <a:gd name="connsiteX874" fmla="*/ 6087656 w 7467600"/>
              <a:gd name="connsiteY874" fmla="*/ 826703 h 6858000"/>
              <a:gd name="connsiteX875" fmla="*/ 6058717 w 7467600"/>
              <a:gd name="connsiteY875" fmla="*/ 865992 h 6858000"/>
              <a:gd name="connsiteX876" fmla="*/ 4974153 w 7467600"/>
              <a:gd name="connsiteY876" fmla="*/ 1045456 h 6858000"/>
              <a:gd name="connsiteX877" fmla="*/ 5627835 w 7467600"/>
              <a:gd name="connsiteY877" fmla="*/ 1472077 h 6858000"/>
              <a:gd name="connsiteX878" fmla="*/ 5629817 w 7467600"/>
              <a:gd name="connsiteY878" fmla="*/ 1471412 h 6858000"/>
              <a:gd name="connsiteX879" fmla="*/ 5634124 w 7467600"/>
              <a:gd name="connsiteY879" fmla="*/ 1470572 h 6858000"/>
              <a:gd name="connsiteX880" fmla="*/ 5755832 w 7467600"/>
              <a:gd name="connsiteY880" fmla="*/ 1383886 h 6858000"/>
              <a:gd name="connsiteX881" fmla="*/ 6014186 w 7467600"/>
              <a:gd name="connsiteY881" fmla="*/ 1279799 h 6858000"/>
              <a:gd name="connsiteX882" fmla="*/ 6901619 w 7467600"/>
              <a:gd name="connsiteY882" fmla="*/ 1047874 h 6858000"/>
              <a:gd name="connsiteX883" fmla="*/ 6931566 w 7467600"/>
              <a:gd name="connsiteY883" fmla="*/ 1062034 h 6858000"/>
              <a:gd name="connsiteX884" fmla="*/ 5790982 w 7467600"/>
              <a:gd name="connsiteY884" fmla="*/ 1561380 h 6858000"/>
              <a:gd name="connsiteX885" fmla="*/ 6188971 w 7467600"/>
              <a:gd name="connsiteY885" fmla="*/ 1755168 h 6858000"/>
              <a:gd name="connsiteX886" fmla="*/ 6202446 w 7467600"/>
              <a:gd name="connsiteY886" fmla="*/ 1752268 h 6858000"/>
              <a:gd name="connsiteX887" fmla="*/ 7179560 w 7467600"/>
              <a:gd name="connsiteY887" fmla="*/ 1467551 h 6858000"/>
              <a:gd name="connsiteX888" fmla="*/ 7158730 w 7467600"/>
              <a:gd name="connsiteY888" fmla="*/ 1507835 h 6858000"/>
              <a:gd name="connsiteX889" fmla="*/ 6326959 w 7467600"/>
              <a:gd name="connsiteY889" fmla="*/ 1817686 h 6858000"/>
              <a:gd name="connsiteX890" fmla="*/ 6537433 w 7467600"/>
              <a:gd name="connsiteY890" fmla="*/ 1907790 h 6858000"/>
              <a:gd name="connsiteX891" fmla="*/ 6550221 w 7467600"/>
              <a:gd name="connsiteY891" fmla="*/ 1910729 h 6858000"/>
              <a:gd name="connsiteX892" fmla="*/ 6964438 w 7467600"/>
              <a:gd name="connsiteY892" fmla="*/ 2209505 h 6858000"/>
              <a:gd name="connsiteX893" fmla="*/ 7367862 w 7467600"/>
              <a:gd name="connsiteY893" fmla="*/ 2806833 h 6858000"/>
              <a:gd name="connsiteX894" fmla="*/ 7364329 w 7467600"/>
              <a:gd name="connsiteY894" fmla="*/ 2826907 h 6858000"/>
              <a:gd name="connsiteX895" fmla="*/ 7290545 w 7467600"/>
              <a:gd name="connsiteY895" fmla="*/ 2850663 h 6858000"/>
              <a:gd name="connsiteX896" fmla="*/ 6472036 w 7467600"/>
              <a:gd name="connsiteY896" fmla="*/ 1959003 h 6858000"/>
              <a:gd name="connsiteX897" fmla="*/ 5792897 w 7467600"/>
              <a:gd name="connsiteY897" fmla="*/ 1647747 h 6858000"/>
              <a:gd name="connsiteX898" fmla="*/ 5842751 w 7467600"/>
              <a:gd name="connsiteY898" fmla="*/ 1816112 h 6858000"/>
              <a:gd name="connsiteX899" fmla="*/ 5847424 w 7467600"/>
              <a:gd name="connsiteY899" fmla="*/ 1815776 h 6858000"/>
              <a:gd name="connsiteX900" fmla="*/ 6399821 w 7467600"/>
              <a:gd name="connsiteY900" fmla="*/ 2344799 h 6858000"/>
              <a:gd name="connsiteX901" fmla="*/ 6323232 w 7467600"/>
              <a:gd name="connsiteY901" fmla="*/ 2389634 h 6858000"/>
              <a:gd name="connsiteX902" fmla="*/ 5942958 w 7467600"/>
              <a:gd name="connsiteY902" fmla="*/ 2077708 h 6858000"/>
              <a:gd name="connsiteX903" fmla="*/ 5921559 w 7467600"/>
              <a:gd name="connsiteY903" fmla="*/ 2378596 h 6858000"/>
              <a:gd name="connsiteX904" fmla="*/ 5817651 w 7467600"/>
              <a:gd name="connsiteY904" fmla="*/ 3023919 h 6858000"/>
              <a:gd name="connsiteX905" fmla="*/ 5729634 w 7467600"/>
              <a:gd name="connsiteY905" fmla="*/ 3051849 h 6858000"/>
              <a:gd name="connsiteX906" fmla="*/ 5611018 w 7467600"/>
              <a:gd name="connsiteY906" fmla="*/ 2316769 h 6858000"/>
              <a:gd name="connsiteX907" fmla="*/ 5687608 w 7467600"/>
              <a:gd name="connsiteY907" fmla="*/ 2039972 h 6858000"/>
              <a:gd name="connsiteX908" fmla="*/ 5657554 w 7467600"/>
              <a:gd name="connsiteY908" fmla="*/ 1576445 h 6858000"/>
              <a:gd name="connsiteX909" fmla="*/ 5150475 w 7467600"/>
              <a:gd name="connsiteY909" fmla="*/ 1274012 h 6858000"/>
              <a:gd name="connsiteX910" fmla="*/ 5349142 w 7467600"/>
              <a:gd name="connsiteY910" fmla="*/ 2204405 h 6858000"/>
              <a:gd name="connsiteX911" fmla="*/ 5262214 w 7467600"/>
              <a:gd name="connsiteY911" fmla="*/ 2233836 h 6858000"/>
              <a:gd name="connsiteX912" fmla="*/ 4981539 w 7467600"/>
              <a:gd name="connsiteY912" fmla="*/ 1542201 h 6858000"/>
              <a:gd name="connsiteX913" fmla="*/ 4958461 w 7467600"/>
              <a:gd name="connsiteY913" fmla="*/ 1136957 h 6858000"/>
              <a:gd name="connsiteX914" fmla="*/ 4655015 w 7467600"/>
              <a:gd name="connsiteY914" fmla="*/ 891426 h 6858000"/>
              <a:gd name="connsiteX915" fmla="*/ 4348002 w 7467600"/>
              <a:gd name="connsiteY915" fmla="*/ 2205895 h 6858000"/>
              <a:gd name="connsiteX916" fmla="*/ 4262250 w 7467600"/>
              <a:gd name="connsiteY916" fmla="*/ 2219972 h 6858000"/>
              <a:gd name="connsiteX917" fmla="*/ 4550611 w 7467600"/>
              <a:gd name="connsiteY917" fmla="*/ 817540 h 6858000"/>
              <a:gd name="connsiteX918" fmla="*/ 4564418 w 7467600"/>
              <a:gd name="connsiteY918" fmla="*/ 808293 h 6858000"/>
              <a:gd name="connsiteX919" fmla="*/ 4266388 w 7467600"/>
              <a:gd name="connsiteY919" fmla="*/ 500083 h 6858000"/>
              <a:gd name="connsiteX920" fmla="*/ 4032842 w 7467600"/>
              <a:gd name="connsiteY920" fmla="*/ 211809 h 6858000"/>
              <a:gd name="connsiteX921" fmla="*/ 3882765 w 7467600"/>
              <a:gd name="connsiteY921" fmla="*/ 0 h 6858000"/>
              <a:gd name="connsiteX922" fmla="*/ 3721337 w 7467600"/>
              <a:gd name="connsiteY922" fmla="*/ 0 h 6858000"/>
              <a:gd name="connsiteX923" fmla="*/ 3797544 w 7467600"/>
              <a:gd name="connsiteY923" fmla="*/ 0 h 6858000"/>
              <a:gd name="connsiteX924" fmla="*/ 3775734 w 7467600"/>
              <a:gd name="connsiteY924" fmla="*/ 95131 h 6858000"/>
              <a:gd name="connsiteX925" fmla="*/ 3724807 w 7467600"/>
              <a:gd name="connsiteY925" fmla="*/ 272257 h 6858000"/>
              <a:gd name="connsiteX926" fmla="*/ 3726844 w 7467600"/>
              <a:gd name="connsiteY926" fmla="*/ 282988 h 6858000"/>
              <a:gd name="connsiteX927" fmla="*/ 3742664 w 7467600"/>
              <a:gd name="connsiteY927" fmla="*/ 279918 h 6858000"/>
              <a:gd name="connsiteX928" fmla="*/ 4103910 w 7467600"/>
              <a:gd name="connsiteY928" fmla="*/ 1161917 h 6858000"/>
              <a:gd name="connsiteX929" fmla="*/ 4020269 w 7467600"/>
              <a:gd name="connsiteY929" fmla="*/ 1200406 h 6858000"/>
              <a:gd name="connsiteX930" fmla="*/ 3674882 w 7467600"/>
              <a:gd name="connsiteY930" fmla="*/ 488524 h 6858000"/>
              <a:gd name="connsiteX931" fmla="*/ 3132682 w 7467600"/>
              <a:gd name="connsiteY931" fmla="*/ 1072284 h 6858000"/>
              <a:gd name="connsiteX932" fmla="*/ 2716346 w 7467600"/>
              <a:gd name="connsiteY932" fmla="*/ 1276376 h 6858000"/>
              <a:gd name="connsiteX933" fmla="*/ 2716772 w 7467600"/>
              <a:gd name="connsiteY933" fmla="*/ 1255462 h 6858000"/>
              <a:gd name="connsiteX934" fmla="*/ 3471096 w 7467600"/>
              <a:gd name="connsiteY934" fmla="*/ 437072 h 6858000"/>
              <a:gd name="connsiteX935" fmla="*/ 3639057 w 7467600"/>
              <a:gd name="connsiteY935" fmla="*/ 286334 h 6858000"/>
              <a:gd name="connsiteX936" fmla="*/ 3640309 w 7467600"/>
              <a:gd name="connsiteY936" fmla="*/ 284664 h 6858000"/>
              <a:gd name="connsiteX937" fmla="*/ 3646022 w 7467600"/>
              <a:gd name="connsiteY937" fmla="*/ 276711 h 6858000"/>
              <a:gd name="connsiteX938" fmla="*/ 3707943 w 7467600"/>
              <a:gd name="connsiteY938" fmla="*/ 65958 h 6858000"/>
              <a:gd name="connsiteX939" fmla="*/ 3721337 w 7467600"/>
              <a:gd name="connsiteY939" fmla="*/ 0 h 6858000"/>
              <a:gd name="connsiteX940" fmla="*/ 2867960 w 7467600"/>
              <a:gd name="connsiteY940" fmla="*/ 0 h 6858000"/>
              <a:gd name="connsiteX941" fmla="*/ 2926351 w 7467600"/>
              <a:gd name="connsiteY941" fmla="*/ 0 h 6858000"/>
              <a:gd name="connsiteX942" fmla="*/ 2902823 w 7467600"/>
              <a:gd name="connsiteY942" fmla="*/ 262929 h 6858000"/>
              <a:gd name="connsiteX943" fmla="*/ 2940663 w 7467600"/>
              <a:gd name="connsiteY943" fmla="*/ 140884 h 6858000"/>
              <a:gd name="connsiteX944" fmla="*/ 2947039 w 7467600"/>
              <a:gd name="connsiteY944" fmla="*/ 122524 h 6858000"/>
              <a:gd name="connsiteX945" fmla="*/ 2984316 w 7467600"/>
              <a:gd name="connsiteY945" fmla="*/ 0 h 6858000"/>
              <a:gd name="connsiteX946" fmla="*/ 3016114 w 7467600"/>
              <a:gd name="connsiteY946" fmla="*/ 0 h 6858000"/>
              <a:gd name="connsiteX947" fmla="*/ 2979949 w 7467600"/>
              <a:gd name="connsiteY947" fmla="*/ 119274 h 6858000"/>
              <a:gd name="connsiteX948" fmla="*/ 3023879 w 7467600"/>
              <a:gd name="connsiteY948" fmla="*/ 0 h 6858000"/>
              <a:gd name="connsiteX949" fmla="*/ 3105400 w 7467600"/>
              <a:gd name="connsiteY949" fmla="*/ 0 h 6858000"/>
              <a:gd name="connsiteX950" fmla="*/ 3094669 w 7467600"/>
              <a:gd name="connsiteY950" fmla="*/ 30308 h 6858000"/>
              <a:gd name="connsiteX951" fmla="*/ 2901945 w 7467600"/>
              <a:gd name="connsiteY951" fmla="*/ 466538 h 6858000"/>
              <a:gd name="connsiteX952" fmla="*/ 2815209 w 7467600"/>
              <a:gd name="connsiteY952" fmla="*/ 497361 h 6858000"/>
              <a:gd name="connsiteX953" fmla="*/ 2844845 w 7467600"/>
              <a:gd name="connsiteY953" fmla="*/ 127638 h 6858000"/>
              <a:gd name="connsiteX954" fmla="*/ 2867960 w 7467600"/>
              <a:gd name="connsiteY954" fmla="*/ 0 h 6858000"/>
              <a:gd name="connsiteX955" fmla="*/ 1057230 w 7467600"/>
              <a:gd name="connsiteY955" fmla="*/ 0 h 6858000"/>
              <a:gd name="connsiteX956" fmla="*/ 1111003 w 7467600"/>
              <a:gd name="connsiteY956" fmla="*/ 0 h 6858000"/>
              <a:gd name="connsiteX957" fmla="*/ 1125553 w 7467600"/>
              <a:gd name="connsiteY957" fmla="*/ 52588 h 6858000"/>
              <a:gd name="connsiteX958" fmla="*/ 1304276 w 7467600"/>
              <a:gd name="connsiteY958" fmla="*/ 476275 h 6858000"/>
              <a:gd name="connsiteX959" fmla="*/ 1492066 w 7467600"/>
              <a:gd name="connsiteY959" fmla="*/ 886333 h 6858000"/>
              <a:gd name="connsiteX960" fmla="*/ 1423698 w 7467600"/>
              <a:gd name="connsiteY960" fmla="*/ 710817 h 6858000"/>
              <a:gd name="connsiteX961" fmla="*/ 1357609 w 7467600"/>
              <a:gd name="connsiteY961" fmla="*/ 532892 h 6858000"/>
              <a:gd name="connsiteX962" fmla="*/ 1309550 w 7467600"/>
              <a:gd name="connsiteY962" fmla="*/ 374031 h 6858000"/>
              <a:gd name="connsiteX963" fmla="*/ 1193673 w 7467600"/>
              <a:gd name="connsiteY963" fmla="*/ 49533 h 6858000"/>
              <a:gd name="connsiteX964" fmla="*/ 1164391 w 7467600"/>
              <a:gd name="connsiteY964" fmla="*/ 0 h 6858000"/>
              <a:gd name="connsiteX965" fmla="*/ 1200666 w 7467600"/>
              <a:gd name="connsiteY965" fmla="*/ 0 h 6858000"/>
              <a:gd name="connsiteX966" fmla="*/ 1223408 w 7467600"/>
              <a:gd name="connsiteY966" fmla="*/ 38996 h 6858000"/>
              <a:gd name="connsiteX967" fmla="*/ 1339635 w 7467600"/>
              <a:gd name="connsiteY967" fmla="*/ 365517 h 6858000"/>
              <a:gd name="connsiteX968" fmla="*/ 1387469 w 7467600"/>
              <a:gd name="connsiteY968" fmla="*/ 523079 h 6858000"/>
              <a:gd name="connsiteX969" fmla="*/ 1452685 w 7467600"/>
              <a:gd name="connsiteY969" fmla="*/ 699806 h 6858000"/>
              <a:gd name="connsiteX970" fmla="*/ 1492092 w 7467600"/>
              <a:gd name="connsiteY970" fmla="*/ 800424 h 6858000"/>
              <a:gd name="connsiteX971" fmla="*/ 1455302 w 7467600"/>
              <a:gd name="connsiteY971" fmla="*/ 632913 h 6858000"/>
              <a:gd name="connsiteX972" fmla="*/ 1222336 w 7467600"/>
              <a:gd name="connsiteY972" fmla="*/ 9480 h 6858000"/>
              <a:gd name="connsiteX973" fmla="*/ 1214634 w 7467600"/>
              <a:gd name="connsiteY973" fmla="*/ 0 h 6858000"/>
              <a:gd name="connsiteX974" fmla="*/ 1289827 w 7467600"/>
              <a:gd name="connsiteY974" fmla="*/ 0 h 6858000"/>
              <a:gd name="connsiteX975" fmla="*/ 1321076 w 7467600"/>
              <a:gd name="connsiteY975" fmla="*/ 59722 h 6858000"/>
              <a:gd name="connsiteX976" fmla="*/ 1512579 w 7467600"/>
              <a:gd name="connsiteY976" fmla="*/ 626441 h 6858000"/>
              <a:gd name="connsiteX977" fmla="*/ 1506076 w 7467600"/>
              <a:gd name="connsiteY977" fmla="*/ 1089289 h 6858000"/>
              <a:gd name="connsiteX978" fmla="*/ 1486346 w 7467600"/>
              <a:gd name="connsiteY978" fmla="*/ 1079919 h 6858000"/>
              <a:gd name="connsiteX979" fmla="*/ 1070511 w 7467600"/>
              <a:gd name="connsiteY979" fmla="*/ 48609 h 6858000"/>
              <a:gd name="connsiteX980" fmla="*/ 1057230 w 7467600"/>
              <a:gd name="connsiteY980" fmla="*/ 0 h 6858000"/>
              <a:gd name="connsiteX981" fmla="*/ 43151 w 7467600"/>
              <a:gd name="connsiteY981" fmla="*/ 0 h 6858000"/>
              <a:gd name="connsiteX982" fmla="*/ 95283 w 7467600"/>
              <a:gd name="connsiteY982" fmla="*/ 0 h 6858000"/>
              <a:gd name="connsiteX983" fmla="*/ 300708 w 7467600"/>
              <a:gd name="connsiteY983" fmla="*/ 154571 h 6858000"/>
              <a:gd name="connsiteX984" fmla="*/ 530414 w 7467600"/>
              <a:gd name="connsiteY984" fmla="*/ 354673 h 6858000"/>
              <a:gd name="connsiteX985" fmla="*/ 333785 w 7467600"/>
              <a:gd name="connsiteY985" fmla="*/ 161564 h 6858000"/>
              <a:gd name="connsiteX986" fmla="*/ 147005 w 7467600"/>
              <a:gd name="connsiteY986" fmla="*/ 0 h 6858000"/>
              <a:gd name="connsiteX987" fmla="*/ 272509 w 7467600"/>
              <a:gd name="connsiteY987" fmla="*/ 0 h 6858000"/>
              <a:gd name="connsiteX988" fmla="*/ 326276 w 7467600"/>
              <a:gd name="connsiteY988" fmla="*/ 45847 h 6858000"/>
              <a:gd name="connsiteX989" fmla="*/ 823759 w 7467600"/>
              <a:gd name="connsiteY989" fmla="*/ 574145 h 6858000"/>
              <a:gd name="connsiteX990" fmla="*/ 811254 w 7467600"/>
              <a:gd name="connsiteY990" fmla="*/ 665546 h 6858000"/>
              <a:gd name="connsiteX991" fmla="*/ 154042 w 7467600"/>
              <a:gd name="connsiteY991" fmla="*/ 261522 h 6858000"/>
              <a:gd name="connsiteX992" fmla="*/ 13550 w 7467600"/>
              <a:gd name="connsiteY992" fmla="*/ 158423 h 6858000"/>
              <a:gd name="connsiteX993" fmla="*/ 0 w 7467600"/>
              <a:gd name="connsiteY993" fmla="*/ 146618 h 6858000"/>
              <a:gd name="connsiteX994" fmla="*/ 0 w 7467600"/>
              <a:gd name="connsiteY994" fmla="*/ 59161 h 6858000"/>
              <a:gd name="connsiteX995" fmla="*/ 45427 w 7467600"/>
              <a:gd name="connsiteY995" fmla="*/ 101078 h 6858000"/>
              <a:gd name="connsiteX996" fmla="*/ 630103 w 7467600"/>
              <a:gd name="connsiteY996" fmla="*/ 485885 h 6858000"/>
              <a:gd name="connsiteX997" fmla="*/ 532040 w 7467600"/>
              <a:gd name="connsiteY997" fmla="*/ 399359 h 6858000"/>
              <a:gd name="connsiteX998" fmla="*/ 517618 w 7467600"/>
              <a:gd name="connsiteY998" fmla="*/ 385726 h 6858000"/>
              <a:gd name="connsiteX999" fmla="*/ 285074 w 7467600"/>
              <a:gd name="connsiteY999" fmla="*/ 182755 h 6858000"/>
              <a:gd name="connsiteX1000" fmla="*/ 43151 w 7467600"/>
              <a:gd name="connsiteY100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7368569 w 7467600"/>
              <a:gd name="connsiteY143" fmla="*/ 5270182 h 6858000"/>
              <a:gd name="connsiteX144" fmla="*/ 1903353 w 7467600"/>
              <a:gd name="connsiteY144" fmla="*/ 5044827 h 6858000"/>
              <a:gd name="connsiteX145" fmla="*/ 1936931 w 7467600"/>
              <a:gd name="connsiteY145" fmla="*/ 5093954 h 6858000"/>
              <a:gd name="connsiteX146" fmla="*/ 2195868 w 7467600"/>
              <a:gd name="connsiteY146" fmla="*/ 5396574 h 6858000"/>
              <a:gd name="connsiteX147" fmla="*/ 2088852 w 7467600"/>
              <a:gd name="connsiteY147" fmla="*/ 5166123 h 6858000"/>
              <a:gd name="connsiteX148" fmla="*/ 1958241 w 7467600"/>
              <a:gd name="connsiteY148" fmla="*/ 5067955 h 6858000"/>
              <a:gd name="connsiteX149" fmla="*/ 1903353 w 7467600"/>
              <a:gd name="connsiteY149" fmla="*/ 5044827 h 6858000"/>
              <a:gd name="connsiteX150" fmla="*/ 1979378 w 7467600"/>
              <a:gd name="connsiteY150" fmla="*/ 4769504 h 6858000"/>
              <a:gd name="connsiteX151" fmla="*/ 2882120 w 7467600"/>
              <a:gd name="connsiteY151" fmla="*/ 5064547 h 6858000"/>
              <a:gd name="connsiteX152" fmla="*/ 2793103 w 7467600"/>
              <a:gd name="connsiteY152" fmla="*/ 5039699 h 6858000"/>
              <a:gd name="connsiteX153" fmla="*/ 2770041 w 7467600"/>
              <a:gd name="connsiteY153" fmla="*/ 5033634 h 6858000"/>
              <a:gd name="connsiteX154" fmla="*/ 1979378 w 7467600"/>
              <a:gd name="connsiteY154" fmla="*/ 4769504 h 6858000"/>
              <a:gd name="connsiteX155" fmla="*/ 1927410 w 7467600"/>
              <a:gd name="connsiteY155" fmla="*/ 4716164 h 6858000"/>
              <a:gd name="connsiteX156" fmla="*/ 1959587 w 7467600"/>
              <a:gd name="connsiteY156" fmla="*/ 4728849 h 6858000"/>
              <a:gd name="connsiteX157" fmla="*/ 2777707 w 7467600"/>
              <a:gd name="connsiteY157" fmla="*/ 5003991 h 6858000"/>
              <a:gd name="connsiteX158" fmla="*/ 2800768 w 7467600"/>
              <a:gd name="connsiteY158" fmla="*/ 5010056 h 6858000"/>
              <a:gd name="connsiteX159" fmla="*/ 2879408 w 7467600"/>
              <a:gd name="connsiteY159" fmla="*/ 5031590 h 6858000"/>
              <a:gd name="connsiteX160" fmla="*/ 2862295 w 7467600"/>
              <a:gd name="connsiteY160" fmla="*/ 5022958 h 6858000"/>
              <a:gd name="connsiteX161" fmla="*/ 2813343 w 7467600"/>
              <a:gd name="connsiteY161" fmla="*/ 4998369 h 6858000"/>
              <a:gd name="connsiteX162" fmla="*/ 2646245 w 7467600"/>
              <a:gd name="connsiteY162" fmla="*/ 4930999 h 6858000"/>
              <a:gd name="connsiteX163" fmla="*/ 1999243 w 7467600"/>
              <a:gd name="connsiteY163" fmla="*/ 4730524 h 6858000"/>
              <a:gd name="connsiteX164" fmla="*/ 1979527 w 7467600"/>
              <a:gd name="connsiteY164" fmla="*/ 4726651 h 6858000"/>
              <a:gd name="connsiteX165" fmla="*/ 1927410 w 7467600"/>
              <a:gd name="connsiteY165" fmla="*/ 4716164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310106 w 7467600"/>
              <a:gd name="connsiteY195" fmla="*/ 3943217 h 6858000"/>
              <a:gd name="connsiteX196" fmla="*/ 1423113 w 7467600"/>
              <a:gd name="connsiteY196" fmla="*/ 3874565 h 6858000"/>
              <a:gd name="connsiteX197" fmla="*/ 1260565 w 7467600"/>
              <a:gd name="connsiteY197" fmla="*/ 4031982 h 6858000"/>
              <a:gd name="connsiteX198" fmla="*/ 901900 w 7467600"/>
              <a:gd name="connsiteY198" fmla="*/ 4421236 h 6858000"/>
              <a:gd name="connsiteX199" fmla="*/ 845044 w 7467600"/>
              <a:gd name="connsiteY199" fmla="*/ 4502436 h 6858000"/>
              <a:gd name="connsiteX200" fmla="*/ 685926 w 7467600"/>
              <a:gd name="connsiteY200" fmla="*/ 4703069 h 6858000"/>
              <a:gd name="connsiteX201" fmla="*/ 684248 w 7467600"/>
              <a:gd name="connsiteY201" fmla="*/ 4706721 h 6858000"/>
              <a:gd name="connsiteX202" fmla="*/ 1423113 w 7467600"/>
              <a:gd name="connsiteY202" fmla="*/ 3874565 h 6858000"/>
              <a:gd name="connsiteX203" fmla="*/ 3316479 w 7467600"/>
              <a:gd name="connsiteY203" fmla="*/ 3872136 h 6858000"/>
              <a:gd name="connsiteX204" fmla="*/ 3546806 w 7467600"/>
              <a:gd name="connsiteY204" fmla="*/ 4356139 h 6858000"/>
              <a:gd name="connsiteX205" fmla="*/ 3364433 w 7467600"/>
              <a:gd name="connsiteY205" fmla="*/ 3953121 h 6858000"/>
              <a:gd name="connsiteX206" fmla="*/ 3316479 w 7467600"/>
              <a:gd name="connsiteY206" fmla="*/ 3872136 h 6858000"/>
              <a:gd name="connsiteX207" fmla="*/ 3291335 w 7467600"/>
              <a:gd name="connsiteY207" fmla="*/ 3767420 h 6858000"/>
              <a:gd name="connsiteX208" fmla="*/ 3390805 w 7467600"/>
              <a:gd name="connsiteY208" fmla="*/ 3937163 h 6858000"/>
              <a:gd name="connsiteX209" fmla="*/ 3579062 w 7467600"/>
              <a:gd name="connsiteY209" fmla="*/ 4359040 h 6858000"/>
              <a:gd name="connsiteX210" fmla="*/ 3467355 w 7467600"/>
              <a:gd name="connsiteY210" fmla="*/ 3988130 h 6858000"/>
              <a:gd name="connsiteX211" fmla="*/ 3310753 w 7467600"/>
              <a:gd name="connsiteY211" fmla="*/ 3787140 h 6858000"/>
              <a:gd name="connsiteX212" fmla="*/ 3291335 w 7467600"/>
              <a:gd name="connsiteY212" fmla="*/ 3767420 h 6858000"/>
              <a:gd name="connsiteX213" fmla="*/ 1635889 w 7467600"/>
              <a:gd name="connsiteY213" fmla="*/ 3709494 h 6858000"/>
              <a:gd name="connsiteX214" fmla="*/ 1634800 w 7467600"/>
              <a:gd name="connsiteY214" fmla="*/ 3731111 h 6858000"/>
              <a:gd name="connsiteX215" fmla="*/ 1635889 w 7467600"/>
              <a:gd name="connsiteY215" fmla="*/ 3709494 h 6858000"/>
              <a:gd name="connsiteX216" fmla="*/ 1510397 w 7467600"/>
              <a:gd name="connsiteY216" fmla="*/ 3684705 h 6858000"/>
              <a:gd name="connsiteX217" fmla="*/ 1146550 w 7467600"/>
              <a:gd name="connsiteY217" fmla="*/ 3802012 h 6858000"/>
              <a:gd name="connsiteX218" fmla="*/ 698834 w 7467600"/>
              <a:gd name="connsiteY218" fmla="*/ 3952272 h 6858000"/>
              <a:gd name="connsiteX219" fmla="*/ 34256 w 7467600"/>
              <a:gd name="connsiteY219" fmla="*/ 4347603 h 6858000"/>
              <a:gd name="connsiteX220" fmla="*/ 527241 w 7467600"/>
              <a:gd name="connsiteY220" fmla="*/ 4065078 h 6858000"/>
              <a:gd name="connsiteX221" fmla="*/ 1510397 w 7467600"/>
              <a:gd name="connsiteY221" fmla="*/ 3684705 h 6858000"/>
              <a:gd name="connsiteX222" fmla="*/ 1313114 w 7467600"/>
              <a:gd name="connsiteY222" fmla="*/ 3655216 h 6858000"/>
              <a:gd name="connsiteX223" fmla="*/ 1109304 w 7467600"/>
              <a:gd name="connsiteY223" fmla="*/ 3669030 h 6858000"/>
              <a:gd name="connsiteX224" fmla="*/ 8129 w 7467600"/>
              <a:gd name="connsiteY224" fmla="*/ 4330519 h 6858000"/>
              <a:gd name="connsiteX225" fmla="*/ 687572 w 7467600"/>
              <a:gd name="connsiteY225" fmla="*/ 3925629 h 6858000"/>
              <a:gd name="connsiteX226" fmla="*/ 1138365 w 7467600"/>
              <a:gd name="connsiteY226" fmla="*/ 3774515 h 6858000"/>
              <a:gd name="connsiteX227" fmla="*/ 1505579 w 7467600"/>
              <a:gd name="connsiteY227" fmla="*/ 3655526 h 6858000"/>
              <a:gd name="connsiteX228" fmla="*/ 1313114 w 7467600"/>
              <a:gd name="connsiteY228" fmla="*/ 3655216 h 6858000"/>
              <a:gd name="connsiteX229" fmla="*/ 3655073 w 7467600"/>
              <a:gd name="connsiteY229" fmla="*/ 3650884 h 6858000"/>
              <a:gd name="connsiteX230" fmla="*/ 3989938 w 7467600"/>
              <a:gd name="connsiteY230" fmla="*/ 3991685 h 6858000"/>
              <a:gd name="connsiteX231" fmla="*/ 4393907 w 7467600"/>
              <a:gd name="connsiteY231" fmla="*/ 4261258 h 6858000"/>
              <a:gd name="connsiteX232" fmla="*/ 4648051 w 7467600"/>
              <a:gd name="connsiteY232" fmla="*/ 4374051 h 6858000"/>
              <a:gd name="connsiteX233" fmla="*/ 4383389 w 7467600"/>
              <a:gd name="connsiteY233" fmla="*/ 4184369 h 6858000"/>
              <a:gd name="connsiteX234" fmla="*/ 4165508 w 7467600"/>
              <a:gd name="connsiteY234" fmla="*/ 4035196 h 6858000"/>
              <a:gd name="connsiteX235" fmla="*/ 4068162 w 7467600"/>
              <a:gd name="connsiteY235" fmla="*/ 3953394 h 6858000"/>
              <a:gd name="connsiteX236" fmla="*/ 3981416 w 7467600"/>
              <a:gd name="connsiteY236" fmla="*/ 3880482 h 6858000"/>
              <a:gd name="connsiteX237" fmla="*/ 3800147 w 7467600"/>
              <a:gd name="connsiteY237" fmla="*/ 3749872 h 6858000"/>
              <a:gd name="connsiteX238" fmla="*/ 3655073 w 7467600"/>
              <a:gd name="connsiteY238" fmla="*/ 3650884 h 6858000"/>
              <a:gd name="connsiteX239" fmla="*/ 3670252 w 7467600"/>
              <a:gd name="connsiteY239" fmla="*/ 3622798 h 6858000"/>
              <a:gd name="connsiteX240" fmla="*/ 3817258 w 7467600"/>
              <a:gd name="connsiteY240" fmla="*/ 3723577 h 6858000"/>
              <a:gd name="connsiteX241" fmla="*/ 4000461 w 7467600"/>
              <a:gd name="connsiteY241" fmla="*/ 3855966 h 6858000"/>
              <a:gd name="connsiteX242" fmla="*/ 4088180 w 7467600"/>
              <a:gd name="connsiteY242" fmla="*/ 3929774 h 6858000"/>
              <a:gd name="connsiteX243" fmla="*/ 4184555 w 7467600"/>
              <a:gd name="connsiteY243" fmla="*/ 4010683 h 6858000"/>
              <a:gd name="connsiteX244" fmla="*/ 4399563 w 7467600"/>
              <a:gd name="connsiteY244" fmla="*/ 4158106 h 6858000"/>
              <a:gd name="connsiteX245" fmla="*/ 4684469 w 7467600"/>
              <a:gd name="connsiteY245" fmla="*/ 4364680 h 6858000"/>
              <a:gd name="connsiteX246" fmla="*/ 4690271 w 7467600"/>
              <a:gd name="connsiteY246" fmla="*/ 4370034 h 6858000"/>
              <a:gd name="connsiteX247" fmla="*/ 4136093 w 7467600"/>
              <a:gd name="connsiteY247" fmla="*/ 3858466 h 6858000"/>
              <a:gd name="connsiteX248" fmla="*/ 3670252 w 7467600"/>
              <a:gd name="connsiteY248" fmla="*/ 3622798 h 6858000"/>
              <a:gd name="connsiteX249" fmla="*/ 4440129 w 7467600"/>
              <a:gd name="connsiteY249" fmla="*/ 3448571 h 6858000"/>
              <a:gd name="connsiteX250" fmla="*/ 4856525 w 7467600"/>
              <a:gd name="connsiteY250" fmla="*/ 3915351 h 6858000"/>
              <a:gd name="connsiteX251" fmla="*/ 5059055 w 7467600"/>
              <a:gd name="connsiteY251" fmla="*/ 4108918 h 6858000"/>
              <a:gd name="connsiteX252" fmla="*/ 5290070 w 7467600"/>
              <a:gd name="connsiteY252" fmla="*/ 4263619 h 6858000"/>
              <a:gd name="connsiteX253" fmla="*/ 4834991 w 7467600"/>
              <a:gd name="connsiteY253" fmla="*/ 3830985 h 6858000"/>
              <a:gd name="connsiteX254" fmla="*/ 4440129 w 7467600"/>
              <a:gd name="connsiteY254" fmla="*/ 3448571 h 6858000"/>
              <a:gd name="connsiteX255" fmla="*/ 4441737 w 7467600"/>
              <a:gd name="connsiteY255" fmla="*/ 3399734 h 6858000"/>
              <a:gd name="connsiteX256" fmla="*/ 4431236 w 7467600"/>
              <a:gd name="connsiteY256" fmla="*/ 3400954 h 6858000"/>
              <a:gd name="connsiteX257" fmla="*/ 4557150 w 7467600"/>
              <a:gd name="connsiteY257" fmla="*/ 3510023 h 6858000"/>
              <a:gd name="connsiteX258" fmla="*/ 4856936 w 7467600"/>
              <a:gd name="connsiteY258" fmla="*/ 3809146 h 6858000"/>
              <a:gd name="connsiteX259" fmla="*/ 5111996 w 7467600"/>
              <a:gd name="connsiteY259" fmla="*/ 4065759 h 6858000"/>
              <a:gd name="connsiteX260" fmla="*/ 5388878 w 7467600"/>
              <a:gd name="connsiteY260" fmla="*/ 4300185 h 6858000"/>
              <a:gd name="connsiteX261" fmla="*/ 5425556 w 7467600"/>
              <a:gd name="connsiteY261" fmla="*/ 4308967 h 6858000"/>
              <a:gd name="connsiteX262" fmla="*/ 4943646 w 7467600"/>
              <a:gd name="connsiteY262" fmla="*/ 3822916 h 6858000"/>
              <a:gd name="connsiteX263" fmla="*/ 4594837 w 7467600"/>
              <a:gd name="connsiteY263" fmla="*/ 3532274 h 6858000"/>
              <a:gd name="connsiteX264" fmla="*/ 4441737 w 7467600"/>
              <a:gd name="connsiteY264" fmla="*/ 3399734 h 6858000"/>
              <a:gd name="connsiteX265" fmla="*/ 5425834 w 7467600"/>
              <a:gd name="connsiteY265" fmla="*/ 3162785 h 6858000"/>
              <a:gd name="connsiteX266" fmla="*/ 5401644 w 7467600"/>
              <a:gd name="connsiteY266" fmla="*/ 3617847 h 6858000"/>
              <a:gd name="connsiteX267" fmla="*/ 5467256 w 7467600"/>
              <a:gd name="connsiteY267" fmla="*/ 4175494 h 6858000"/>
              <a:gd name="connsiteX268" fmla="*/ 5448069 w 7467600"/>
              <a:gd name="connsiteY268" fmla="*/ 3567554 h 6858000"/>
              <a:gd name="connsiteX269" fmla="*/ 5425834 w 7467600"/>
              <a:gd name="connsiteY269" fmla="*/ 3162785 h 6858000"/>
              <a:gd name="connsiteX270" fmla="*/ 1318687 w 7467600"/>
              <a:gd name="connsiteY270" fmla="*/ 3113840 h 6858000"/>
              <a:gd name="connsiteX271" fmla="*/ 1066793 w 7467600"/>
              <a:gd name="connsiteY271" fmla="*/ 3212171 h 6858000"/>
              <a:gd name="connsiteX272" fmla="*/ 993319 w 7467600"/>
              <a:gd name="connsiteY272" fmla="*/ 3247648 h 6858000"/>
              <a:gd name="connsiteX273" fmla="*/ 853081 w 7467600"/>
              <a:gd name="connsiteY273" fmla="*/ 3312410 h 6858000"/>
              <a:gd name="connsiteX274" fmla="*/ 805957 w 7467600"/>
              <a:gd name="connsiteY274" fmla="*/ 3330443 h 6858000"/>
              <a:gd name="connsiteX275" fmla="*/ 1318687 w 7467600"/>
              <a:gd name="connsiteY275" fmla="*/ 3113840 h 6858000"/>
              <a:gd name="connsiteX276" fmla="*/ 5453702 w 7467600"/>
              <a:gd name="connsiteY276" fmla="*/ 3090882 h 6858000"/>
              <a:gd name="connsiteX277" fmla="*/ 5480135 w 7467600"/>
              <a:gd name="connsiteY277" fmla="*/ 3565802 h 6858000"/>
              <a:gd name="connsiteX278" fmla="*/ 5499023 w 7467600"/>
              <a:gd name="connsiteY278" fmla="*/ 4166310 h 6858000"/>
              <a:gd name="connsiteX279" fmla="*/ 5547022 w 7467600"/>
              <a:gd name="connsiteY279" fmla="*/ 3607838 h 6858000"/>
              <a:gd name="connsiteX280" fmla="*/ 5515964 w 7467600"/>
              <a:gd name="connsiteY280" fmla="*/ 3378541 h 6858000"/>
              <a:gd name="connsiteX281" fmla="*/ 5453702 w 7467600"/>
              <a:gd name="connsiteY281" fmla="*/ 3090882 h 6858000"/>
              <a:gd name="connsiteX282" fmla="*/ 1238695 w 7467600"/>
              <a:gd name="connsiteY282" fmla="*/ 3076820 h 6858000"/>
              <a:gd name="connsiteX283" fmla="*/ 716371 w 7467600"/>
              <a:gd name="connsiteY283" fmla="*/ 3293249 h 6858000"/>
              <a:gd name="connsiteX284" fmla="*/ 579522 w 7467600"/>
              <a:gd name="connsiteY284" fmla="*/ 3371759 h 6858000"/>
              <a:gd name="connsiteX285" fmla="*/ 600288 w 7467600"/>
              <a:gd name="connsiteY285" fmla="*/ 3365555 h 6858000"/>
              <a:gd name="connsiteX286" fmla="*/ 840692 w 7467600"/>
              <a:gd name="connsiteY286" fmla="*/ 3284921 h 6858000"/>
              <a:gd name="connsiteX287" fmla="*/ 979248 w 7467600"/>
              <a:gd name="connsiteY287" fmla="*/ 3221003 h 6858000"/>
              <a:gd name="connsiteX288" fmla="*/ 1053282 w 7467600"/>
              <a:gd name="connsiteY288" fmla="*/ 3185247 h 6858000"/>
              <a:gd name="connsiteX289" fmla="*/ 1320603 w 7467600"/>
              <a:gd name="connsiteY289" fmla="*/ 3081281 h 6858000"/>
              <a:gd name="connsiteX290" fmla="*/ 1238695 w 7467600"/>
              <a:gd name="connsiteY290" fmla="*/ 3076820 h 6858000"/>
              <a:gd name="connsiteX291" fmla="*/ 5425627 w 7467600"/>
              <a:gd name="connsiteY291" fmla="*/ 2954192 h 6858000"/>
              <a:gd name="connsiteX292" fmla="*/ 5470770 w 7467600"/>
              <a:gd name="connsiteY292" fmla="*/ 3005435 h 6858000"/>
              <a:gd name="connsiteX293" fmla="*/ 5519779 w 7467600"/>
              <a:gd name="connsiteY293" fmla="*/ 4359223 h 6858000"/>
              <a:gd name="connsiteX294" fmla="*/ 5520293 w 7467600"/>
              <a:gd name="connsiteY294" fmla="*/ 4360602 h 6858000"/>
              <a:gd name="connsiteX295" fmla="*/ 5767221 w 7467600"/>
              <a:gd name="connsiteY295" fmla="*/ 4665564 h 6858000"/>
              <a:gd name="connsiteX296" fmla="*/ 6937169 w 7467600"/>
              <a:gd name="connsiteY296" fmla="*/ 4815941 h 6858000"/>
              <a:gd name="connsiteX297" fmla="*/ 6953922 w 7467600"/>
              <a:gd name="connsiteY297" fmla="*/ 4890068 h 6858000"/>
              <a:gd name="connsiteX298" fmla="*/ 6071359 w 7467600"/>
              <a:gd name="connsiteY298" fmla="*/ 4770770 h 6858000"/>
              <a:gd name="connsiteX299" fmla="*/ 6038839 w 7467600"/>
              <a:gd name="connsiteY299" fmla="*/ 4764474 h 6858000"/>
              <a:gd name="connsiteX300" fmla="*/ 6038706 w 7467600"/>
              <a:gd name="connsiteY300" fmla="*/ 4763847 h 6858000"/>
              <a:gd name="connsiteX301" fmla="*/ 6037784 w 7467600"/>
              <a:gd name="connsiteY301" fmla="*/ 4764270 h 6858000"/>
              <a:gd name="connsiteX302" fmla="*/ 6038839 w 7467600"/>
              <a:gd name="connsiteY302" fmla="*/ 4764474 h 6858000"/>
              <a:gd name="connsiteX303" fmla="*/ 6040338 w 7467600"/>
              <a:gd name="connsiteY303" fmla="*/ 4771418 h 6858000"/>
              <a:gd name="connsiteX304" fmla="*/ 6024488 w 7467600"/>
              <a:gd name="connsiteY304" fmla="*/ 4809903 h 6858000"/>
              <a:gd name="connsiteX305" fmla="*/ 5599771 w 7467600"/>
              <a:gd name="connsiteY305" fmla="*/ 5509652 h 6858000"/>
              <a:gd name="connsiteX306" fmla="*/ 5548843 w 7467600"/>
              <a:gd name="connsiteY306" fmla="*/ 5563845 h 6858000"/>
              <a:gd name="connsiteX307" fmla="*/ 5940952 w 7467600"/>
              <a:gd name="connsiteY307" fmla="*/ 6250028 h 6858000"/>
              <a:gd name="connsiteX308" fmla="*/ 6043441 w 7467600"/>
              <a:gd name="connsiteY308" fmla="*/ 6665847 h 6858000"/>
              <a:gd name="connsiteX309" fmla="*/ 6093432 w 7467600"/>
              <a:gd name="connsiteY309" fmla="*/ 6858000 h 6858000"/>
              <a:gd name="connsiteX310" fmla="*/ 6034344 w 7467600"/>
              <a:gd name="connsiteY310" fmla="*/ 6858000 h 6858000"/>
              <a:gd name="connsiteX311" fmla="*/ 6026679 w 7467600"/>
              <a:gd name="connsiteY311" fmla="*/ 6836959 h 6858000"/>
              <a:gd name="connsiteX312" fmla="*/ 5800441 w 7467600"/>
              <a:gd name="connsiteY312" fmla="*/ 6335286 h 6858000"/>
              <a:gd name="connsiteX313" fmla="*/ 5526562 w 7467600"/>
              <a:gd name="connsiteY313" fmla="*/ 5705388 h 6858000"/>
              <a:gd name="connsiteX314" fmla="*/ 5519640 w 7467600"/>
              <a:gd name="connsiteY314" fmla="*/ 5683774 h 6858000"/>
              <a:gd name="connsiteX315" fmla="*/ 5844559 w 7467600"/>
              <a:gd name="connsiteY315" fmla="*/ 6553349 h 6858000"/>
              <a:gd name="connsiteX316" fmla="*/ 5975994 w 7467600"/>
              <a:gd name="connsiteY316" fmla="*/ 6858000 h 6858000"/>
              <a:gd name="connsiteX317" fmla="*/ 5898547 w 7467600"/>
              <a:gd name="connsiteY317" fmla="*/ 6858000 h 6858000"/>
              <a:gd name="connsiteX318" fmla="*/ 5682041 w 7467600"/>
              <a:gd name="connsiteY318" fmla="*/ 6355860 h 6858000"/>
              <a:gd name="connsiteX319" fmla="*/ 5461758 w 7467600"/>
              <a:gd name="connsiteY319" fmla="*/ 5820220 h 6858000"/>
              <a:gd name="connsiteX320" fmla="*/ 5237282 w 7467600"/>
              <a:gd name="connsiteY320" fmla="*/ 6579086 h 6858000"/>
              <a:gd name="connsiteX321" fmla="*/ 5115009 w 7467600"/>
              <a:gd name="connsiteY321" fmla="*/ 6858000 h 6858000"/>
              <a:gd name="connsiteX322" fmla="*/ 5028074 w 7467600"/>
              <a:gd name="connsiteY322" fmla="*/ 6858000 h 6858000"/>
              <a:gd name="connsiteX323" fmla="*/ 5079508 w 7467600"/>
              <a:gd name="connsiteY323" fmla="*/ 6749074 h 6858000"/>
              <a:gd name="connsiteX324" fmla="*/ 5371846 w 7467600"/>
              <a:gd name="connsiteY324" fmla="*/ 5924413 h 6858000"/>
              <a:gd name="connsiteX325" fmla="*/ 5270512 w 7467600"/>
              <a:gd name="connsiteY325" fmla="*/ 6138975 h 6858000"/>
              <a:gd name="connsiteX326" fmla="*/ 5062409 w 7467600"/>
              <a:gd name="connsiteY326" fmla="*/ 6653544 h 6858000"/>
              <a:gd name="connsiteX327" fmla="*/ 5036628 w 7467600"/>
              <a:gd name="connsiteY327" fmla="*/ 6754247 h 6858000"/>
              <a:gd name="connsiteX328" fmla="*/ 5009112 w 7467600"/>
              <a:gd name="connsiteY328" fmla="*/ 6858000 h 6858000"/>
              <a:gd name="connsiteX329" fmla="*/ 4976679 w 7467600"/>
              <a:gd name="connsiteY329" fmla="*/ 6858000 h 6858000"/>
              <a:gd name="connsiteX330" fmla="*/ 5006537 w 7467600"/>
              <a:gd name="connsiteY330" fmla="*/ 6747068 h 6858000"/>
              <a:gd name="connsiteX331" fmla="*/ 5032723 w 7467600"/>
              <a:gd name="connsiteY331" fmla="*/ 6644957 h 6858000"/>
              <a:gd name="connsiteX332" fmla="*/ 5242949 w 7467600"/>
              <a:gd name="connsiteY332" fmla="*/ 6125175 h 6858000"/>
              <a:gd name="connsiteX333" fmla="*/ 5286321 w 7467600"/>
              <a:gd name="connsiteY333" fmla="*/ 6033555 h 6858000"/>
              <a:gd name="connsiteX334" fmla="*/ 5008210 w 7467600"/>
              <a:gd name="connsiteY334" fmla="*/ 6649194 h 6858000"/>
              <a:gd name="connsiteX335" fmla="*/ 4986321 w 7467600"/>
              <a:gd name="connsiteY335" fmla="*/ 6765687 h 6858000"/>
              <a:gd name="connsiteX336" fmla="*/ 4973474 w 7467600"/>
              <a:gd name="connsiteY336" fmla="*/ 6858000 h 6858000"/>
              <a:gd name="connsiteX337" fmla="*/ 4907178 w 7467600"/>
              <a:gd name="connsiteY337" fmla="*/ 6858000 h 6858000"/>
              <a:gd name="connsiteX338" fmla="*/ 4910810 w 7467600"/>
              <a:gd name="connsiteY338" fmla="*/ 6829660 h 6858000"/>
              <a:gd name="connsiteX339" fmla="*/ 4987461 w 7467600"/>
              <a:gd name="connsiteY339" fmla="*/ 6432994 h 6858000"/>
              <a:gd name="connsiteX340" fmla="*/ 5179262 w 7467600"/>
              <a:gd name="connsiteY340" fmla="*/ 6035044 h 6858000"/>
              <a:gd name="connsiteX341" fmla="*/ 4689678 w 7467600"/>
              <a:gd name="connsiteY341" fmla="*/ 6440241 h 6858000"/>
              <a:gd name="connsiteX342" fmla="*/ 4477543 w 7467600"/>
              <a:gd name="connsiteY342" fmla="*/ 6674836 h 6858000"/>
              <a:gd name="connsiteX343" fmla="*/ 4329957 w 7467600"/>
              <a:gd name="connsiteY343" fmla="*/ 6858000 h 6858000"/>
              <a:gd name="connsiteX344" fmla="*/ 4218595 w 7467600"/>
              <a:gd name="connsiteY344" fmla="*/ 6858000 h 6858000"/>
              <a:gd name="connsiteX345" fmla="*/ 4368888 w 7467600"/>
              <a:gd name="connsiteY345" fmla="*/ 6668412 h 6858000"/>
              <a:gd name="connsiteX346" fmla="*/ 4563091 w 7467600"/>
              <a:gd name="connsiteY346" fmla="*/ 6442508 h 6858000"/>
              <a:gd name="connsiteX347" fmla="*/ 5387324 w 7467600"/>
              <a:gd name="connsiteY347" fmla="*/ 5705830 h 6858000"/>
              <a:gd name="connsiteX348" fmla="*/ 5073620 w 7467600"/>
              <a:gd name="connsiteY348" fmla="*/ 5955437 h 6858000"/>
              <a:gd name="connsiteX349" fmla="*/ 4689789 w 7467600"/>
              <a:gd name="connsiteY349" fmla="*/ 6268382 h 6858000"/>
              <a:gd name="connsiteX350" fmla="*/ 4418722 w 7467600"/>
              <a:gd name="connsiteY350" fmla="*/ 6570886 h 6858000"/>
              <a:gd name="connsiteX351" fmla="*/ 4214944 w 7467600"/>
              <a:gd name="connsiteY351" fmla="*/ 6858000 h 6858000"/>
              <a:gd name="connsiteX352" fmla="*/ 4177898 w 7467600"/>
              <a:gd name="connsiteY352" fmla="*/ 6858000 h 6858000"/>
              <a:gd name="connsiteX353" fmla="*/ 4391597 w 7467600"/>
              <a:gd name="connsiteY353" fmla="*/ 6556370 h 6858000"/>
              <a:gd name="connsiteX354" fmla="*/ 4668889 w 7467600"/>
              <a:gd name="connsiteY354" fmla="*/ 6246399 h 6858000"/>
              <a:gd name="connsiteX355" fmla="*/ 5055427 w 7467600"/>
              <a:gd name="connsiteY355" fmla="*/ 5931476 h 6858000"/>
              <a:gd name="connsiteX356" fmla="*/ 5371814 w 7467600"/>
              <a:gd name="connsiteY356" fmla="*/ 5678975 h 6858000"/>
              <a:gd name="connsiteX357" fmla="*/ 4987918 w 7467600"/>
              <a:gd name="connsiteY357" fmla="*/ 5838701 h 6858000"/>
              <a:gd name="connsiteX358" fmla="*/ 4317146 w 7467600"/>
              <a:gd name="connsiteY358" fmla="*/ 6587716 h 6858000"/>
              <a:gd name="connsiteX359" fmla="*/ 4171627 w 7467600"/>
              <a:gd name="connsiteY359" fmla="*/ 6858000 h 6858000"/>
              <a:gd name="connsiteX360" fmla="*/ 4081585 w 7467600"/>
              <a:gd name="connsiteY360" fmla="*/ 6858000 h 6858000"/>
              <a:gd name="connsiteX361" fmla="*/ 4238603 w 7467600"/>
              <a:gd name="connsiteY361" fmla="*/ 6559341 h 6858000"/>
              <a:gd name="connsiteX362" fmla="*/ 4778333 w 7467600"/>
              <a:gd name="connsiteY362" fmla="*/ 5873626 h 6858000"/>
              <a:gd name="connsiteX363" fmla="*/ 5414185 w 7467600"/>
              <a:gd name="connsiteY363" fmla="*/ 5573882 h 6858000"/>
              <a:gd name="connsiteX364" fmla="*/ 5959648 w 7467600"/>
              <a:gd name="connsiteY364" fmla="*/ 4760797 h 6858000"/>
              <a:gd name="connsiteX365" fmla="*/ 5355019 w 7467600"/>
              <a:gd name="connsiteY365" fmla="*/ 4734672 h 6858000"/>
              <a:gd name="connsiteX366" fmla="*/ 5083565 w 7467600"/>
              <a:gd name="connsiteY366" fmla="*/ 5179121 h 6858000"/>
              <a:gd name="connsiteX367" fmla="*/ 4713577 w 7467600"/>
              <a:gd name="connsiteY367" fmla="*/ 5616803 h 6858000"/>
              <a:gd name="connsiteX368" fmla="*/ 3989559 w 7467600"/>
              <a:gd name="connsiteY368" fmla="*/ 6145945 h 6858000"/>
              <a:gd name="connsiteX369" fmla="*/ 3939824 w 7467600"/>
              <a:gd name="connsiteY369" fmla="*/ 6066900 h 6858000"/>
              <a:gd name="connsiteX370" fmla="*/ 4584537 w 7467600"/>
              <a:gd name="connsiteY370" fmla="*/ 5324826 h 6858000"/>
              <a:gd name="connsiteX371" fmla="*/ 5037105 w 7467600"/>
              <a:gd name="connsiteY371" fmla="*/ 5088765 h 6858000"/>
              <a:gd name="connsiteX372" fmla="*/ 5039930 w 7467600"/>
              <a:gd name="connsiteY372" fmla="*/ 5089585 h 6858000"/>
              <a:gd name="connsiteX373" fmla="*/ 5263764 w 7467600"/>
              <a:gd name="connsiteY373" fmla="*/ 4735525 h 6858000"/>
              <a:gd name="connsiteX374" fmla="*/ 4086300 w 7467600"/>
              <a:gd name="connsiteY374" fmla="*/ 4884599 h 6858000"/>
              <a:gd name="connsiteX375" fmla="*/ 4085485 w 7467600"/>
              <a:gd name="connsiteY375" fmla="*/ 4899070 h 6858000"/>
              <a:gd name="connsiteX376" fmla="*/ 3871915 w 7467600"/>
              <a:gd name="connsiteY376" fmla="*/ 5253645 h 6858000"/>
              <a:gd name="connsiteX377" fmla="*/ 3799374 w 7467600"/>
              <a:gd name="connsiteY377" fmla="*/ 5466127 h 6858000"/>
              <a:gd name="connsiteX378" fmla="*/ 3498850 w 7467600"/>
              <a:gd name="connsiteY378" fmla="*/ 6661888 h 6858000"/>
              <a:gd name="connsiteX379" fmla="*/ 3399216 w 7467600"/>
              <a:gd name="connsiteY379" fmla="*/ 6858000 h 6858000"/>
              <a:gd name="connsiteX380" fmla="*/ 3303688 w 7467600"/>
              <a:gd name="connsiteY380" fmla="*/ 6858000 h 6858000"/>
              <a:gd name="connsiteX381" fmla="*/ 3391774 w 7467600"/>
              <a:gd name="connsiteY381" fmla="*/ 6697181 h 6858000"/>
              <a:gd name="connsiteX382" fmla="*/ 3735540 w 7467600"/>
              <a:gd name="connsiteY382" fmla="*/ 5546923 h 6858000"/>
              <a:gd name="connsiteX383" fmla="*/ 3729438 w 7467600"/>
              <a:gd name="connsiteY383" fmla="*/ 5569058 h 6858000"/>
              <a:gd name="connsiteX384" fmla="*/ 3707782 w 7467600"/>
              <a:gd name="connsiteY384" fmla="*/ 5644908 h 6858000"/>
              <a:gd name="connsiteX385" fmla="*/ 3583827 w 7467600"/>
              <a:gd name="connsiteY385" fmla="*/ 6039215 h 6858000"/>
              <a:gd name="connsiteX386" fmla="*/ 3547861 w 7467600"/>
              <a:gd name="connsiteY386" fmla="*/ 6129609 h 6858000"/>
              <a:gd name="connsiteX387" fmla="*/ 3490905 w 7467600"/>
              <a:gd name="connsiteY387" fmla="*/ 6277660 h 6858000"/>
              <a:gd name="connsiteX388" fmla="*/ 3455859 w 7467600"/>
              <a:gd name="connsiteY388" fmla="*/ 6391301 h 6858000"/>
              <a:gd name="connsiteX389" fmla="*/ 3429112 w 7467600"/>
              <a:gd name="connsiteY389" fmla="*/ 6479469 h 6858000"/>
              <a:gd name="connsiteX390" fmla="*/ 3304862 w 7467600"/>
              <a:gd name="connsiteY390" fmla="*/ 6796476 h 6858000"/>
              <a:gd name="connsiteX391" fmla="*/ 3276071 w 7467600"/>
              <a:gd name="connsiteY391" fmla="*/ 6858000 h 6858000"/>
              <a:gd name="connsiteX392" fmla="*/ 3240805 w 7467600"/>
              <a:gd name="connsiteY392" fmla="*/ 6858000 h 6858000"/>
              <a:gd name="connsiteX393" fmla="*/ 3275917 w 7467600"/>
              <a:gd name="connsiteY393" fmla="*/ 6783192 h 6858000"/>
              <a:gd name="connsiteX394" fmla="*/ 3399358 w 7467600"/>
              <a:gd name="connsiteY394" fmla="*/ 6469011 h 6858000"/>
              <a:gd name="connsiteX395" fmla="*/ 3425650 w 7467600"/>
              <a:gd name="connsiteY395" fmla="*/ 6381333 h 6858000"/>
              <a:gd name="connsiteX396" fmla="*/ 3460661 w 7467600"/>
              <a:gd name="connsiteY396" fmla="*/ 6266763 h 6858000"/>
              <a:gd name="connsiteX397" fmla="*/ 3518021 w 7467600"/>
              <a:gd name="connsiteY397" fmla="*/ 6117298 h 6858000"/>
              <a:gd name="connsiteX398" fmla="*/ 3554035 w 7467600"/>
              <a:gd name="connsiteY398" fmla="*/ 6027832 h 6858000"/>
              <a:gd name="connsiteX399" fmla="*/ 3677174 w 7467600"/>
              <a:gd name="connsiteY399" fmla="*/ 5636351 h 6858000"/>
              <a:gd name="connsiteX400" fmla="*/ 3698819 w 7467600"/>
              <a:gd name="connsiteY400" fmla="*/ 5560503 h 6858000"/>
              <a:gd name="connsiteX401" fmla="*/ 3702094 w 7467600"/>
              <a:gd name="connsiteY401" fmla="*/ 5549194 h 6858000"/>
              <a:gd name="connsiteX402" fmla="*/ 3398355 w 7467600"/>
              <a:gd name="connsiteY402" fmla="*/ 6094603 h 6858000"/>
              <a:gd name="connsiteX403" fmla="*/ 3193941 w 7467600"/>
              <a:gd name="connsiteY403" fmla="*/ 6798775 h 6858000"/>
              <a:gd name="connsiteX404" fmla="*/ 3184140 w 7467600"/>
              <a:gd name="connsiteY404" fmla="*/ 6858000 h 6858000"/>
              <a:gd name="connsiteX405" fmla="*/ 3099978 w 7467600"/>
              <a:gd name="connsiteY405" fmla="*/ 6858000 h 6858000"/>
              <a:gd name="connsiteX406" fmla="*/ 3101556 w 7467600"/>
              <a:gd name="connsiteY406" fmla="*/ 6843337 h 6858000"/>
              <a:gd name="connsiteX407" fmla="*/ 3370162 w 7467600"/>
              <a:gd name="connsiteY407" fmla="*/ 5785550 h 6858000"/>
              <a:gd name="connsiteX408" fmla="*/ 3746477 w 7467600"/>
              <a:gd name="connsiteY408" fmla="*/ 5377889 h 6858000"/>
              <a:gd name="connsiteX409" fmla="*/ 3863399 w 7467600"/>
              <a:gd name="connsiteY409" fmla="*/ 5087257 h 6858000"/>
              <a:gd name="connsiteX410" fmla="*/ 3968712 w 7467600"/>
              <a:gd name="connsiteY410" fmla="*/ 4913989 h 6858000"/>
              <a:gd name="connsiteX411" fmla="*/ 2792390 w 7467600"/>
              <a:gd name="connsiteY411" fmla="*/ 5382974 h 6858000"/>
              <a:gd name="connsiteX412" fmla="*/ 2714982 w 7467600"/>
              <a:gd name="connsiteY412" fmla="*/ 5427051 h 6858000"/>
              <a:gd name="connsiteX413" fmla="*/ 2813361 w 7467600"/>
              <a:gd name="connsiteY413" fmla="*/ 6023912 h 6858000"/>
              <a:gd name="connsiteX414" fmla="*/ 2688430 w 7467600"/>
              <a:gd name="connsiteY414" fmla="*/ 6801564 h 6858000"/>
              <a:gd name="connsiteX415" fmla="*/ 2629626 w 7467600"/>
              <a:gd name="connsiteY415" fmla="*/ 6763394 h 6858000"/>
              <a:gd name="connsiteX416" fmla="*/ 2565328 w 7467600"/>
              <a:gd name="connsiteY416" fmla="*/ 5516399 h 6858000"/>
              <a:gd name="connsiteX417" fmla="*/ 1922999 w 7467600"/>
              <a:gd name="connsiteY417" fmla="*/ 5980343 h 6858000"/>
              <a:gd name="connsiteX418" fmla="*/ 1950261 w 7467600"/>
              <a:gd name="connsiteY418" fmla="*/ 6405858 h 6858000"/>
              <a:gd name="connsiteX419" fmla="*/ 2365554 w 7467600"/>
              <a:gd name="connsiteY419" fmla="*/ 6759107 h 6858000"/>
              <a:gd name="connsiteX420" fmla="*/ 2424142 w 7467600"/>
              <a:gd name="connsiteY420" fmla="*/ 6858000 h 6858000"/>
              <a:gd name="connsiteX421" fmla="*/ 2395994 w 7467600"/>
              <a:gd name="connsiteY421" fmla="*/ 6858000 h 6858000"/>
              <a:gd name="connsiteX422" fmla="*/ 2392863 w 7467600"/>
              <a:gd name="connsiteY422" fmla="*/ 6852964 h 6858000"/>
              <a:gd name="connsiteX423" fmla="*/ 2017589 w 7467600"/>
              <a:gd name="connsiteY423" fmla="*/ 6493982 h 6858000"/>
              <a:gd name="connsiteX424" fmla="*/ 2147336 w 7467600"/>
              <a:gd name="connsiteY424" fmla="*/ 6594052 h 6858000"/>
              <a:gd name="connsiteX425" fmla="*/ 2207047 w 7467600"/>
              <a:gd name="connsiteY425" fmla="*/ 6654540 h 6858000"/>
              <a:gd name="connsiteX426" fmla="*/ 2299106 w 7467600"/>
              <a:gd name="connsiteY426" fmla="*/ 6778931 h 6858000"/>
              <a:gd name="connsiteX427" fmla="*/ 2314430 w 7467600"/>
              <a:gd name="connsiteY427" fmla="*/ 6801144 h 6858000"/>
              <a:gd name="connsiteX428" fmla="*/ 2352406 w 7467600"/>
              <a:gd name="connsiteY428" fmla="*/ 6858000 h 6858000"/>
              <a:gd name="connsiteX429" fmla="*/ 2314492 w 7467600"/>
              <a:gd name="connsiteY429" fmla="*/ 6858000 h 6858000"/>
              <a:gd name="connsiteX430" fmla="*/ 2288095 w 7467600"/>
              <a:gd name="connsiteY430" fmla="*/ 6818030 h 6858000"/>
              <a:gd name="connsiteX431" fmla="*/ 2272768 w 7467600"/>
              <a:gd name="connsiteY431" fmla="*/ 6795822 h 6858000"/>
              <a:gd name="connsiteX432" fmla="*/ 2182715 w 7467600"/>
              <a:gd name="connsiteY432" fmla="*/ 6675071 h 6858000"/>
              <a:gd name="connsiteX433" fmla="*/ 2032061 w 7467600"/>
              <a:gd name="connsiteY433" fmla="*/ 6541380 h 6858000"/>
              <a:gd name="connsiteX434" fmla="*/ 2257220 w 7467600"/>
              <a:gd name="connsiteY434" fmla="*/ 6826257 h 6858000"/>
              <a:gd name="connsiteX435" fmla="*/ 2281324 w 7467600"/>
              <a:gd name="connsiteY435" fmla="*/ 6858000 h 6858000"/>
              <a:gd name="connsiteX436" fmla="*/ 2242860 w 7467600"/>
              <a:gd name="connsiteY436" fmla="*/ 6858000 h 6858000"/>
              <a:gd name="connsiteX437" fmla="*/ 2232818 w 7467600"/>
              <a:gd name="connsiteY437" fmla="*/ 6844926 h 6858000"/>
              <a:gd name="connsiteX438" fmla="*/ 1990172 w 7467600"/>
              <a:gd name="connsiteY438" fmla="*/ 6542121 h 6858000"/>
              <a:gd name="connsiteX439" fmla="*/ 2124090 w 7467600"/>
              <a:gd name="connsiteY439" fmla="*/ 6761017 h 6858000"/>
              <a:gd name="connsiteX440" fmla="*/ 2200380 w 7467600"/>
              <a:gd name="connsiteY440" fmla="*/ 6858000 h 6858000"/>
              <a:gd name="connsiteX441" fmla="*/ 2147507 w 7467600"/>
              <a:gd name="connsiteY441" fmla="*/ 6858000 h 6858000"/>
              <a:gd name="connsiteX442" fmla="*/ 2070668 w 7467600"/>
              <a:gd name="connsiteY442" fmla="*/ 6761520 h 6858000"/>
              <a:gd name="connsiteX443" fmla="*/ 1975142 w 7467600"/>
              <a:gd name="connsiteY443" fmla="*/ 6585570 h 6858000"/>
              <a:gd name="connsiteX444" fmla="*/ 2050035 w 7467600"/>
              <a:gd name="connsiteY444" fmla="*/ 6813345 h 6858000"/>
              <a:gd name="connsiteX445" fmla="*/ 2063025 w 7467600"/>
              <a:gd name="connsiteY445" fmla="*/ 6858000 h 6858000"/>
              <a:gd name="connsiteX446" fmla="*/ 2021675 w 7467600"/>
              <a:gd name="connsiteY446" fmla="*/ 6858000 h 6858000"/>
              <a:gd name="connsiteX447" fmla="*/ 2019308 w 7467600"/>
              <a:gd name="connsiteY447" fmla="*/ 6847118 h 6858000"/>
              <a:gd name="connsiteX448" fmla="*/ 1938835 w 7467600"/>
              <a:gd name="connsiteY448" fmla="*/ 6551160 h 6858000"/>
              <a:gd name="connsiteX449" fmla="*/ 1953230 w 7467600"/>
              <a:gd name="connsiteY449" fmla="*/ 6759699 h 6858000"/>
              <a:gd name="connsiteX450" fmla="*/ 1956763 w 7467600"/>
              <a:gd name="connsiteY450" fmla="*/ 6778191 h 6858000"/>
              <a:gd name="connsiteX451" fmla="*/ 1967925 w 7467600"/>
              <a:gd name="connsiteY451" fmla="*/ 6858000 h 6858000"/>
              <a:gd name="connsiteX452" fmla="*/ 1936622 w 7467600"/>
              <a:gd name="connsiteY452" fmla="*/ 6858000 h 6858000"/>
              <a:gd name="connsiteX453" fmla="*/ 1926261 w 7467600"/>
              <a:gd name="connsiteY453" fmla="*/ 6784064 h 6858000"/>
              <a:gd name="connsiteX454" fmla="*/ 1922724 w 7467600"/>
              <a:gd name="connsiteY454" fmla="*/ 6765577 h 6858000"/>
              <a:gd name="connsiteX455" fmla="*/ 1904650 w 7467600"/>
              <a:gd name="connsiteY455" fmla="*/ 6639616 h 6858000"/>
              <a:gd name="connsiteX456" fmla="*/ 1885273 w 7467600"/>
              <a:gd name="connsiteY456" fmla="*/ 6858000 h 6858000"/>
              <a:gd name="connsiteX457" fmla="*/ 1854363 w 7467600"/>
              <a:gd name="connsiteY457" fmla="*/ 6858000 h 6858000"/>
              <a:gd name="connsiteX458" fmla="*/ 1880391 w 7467600"/>
              <a:gd name="connsiteY458" fmla="*/ 6603796 h 6858000"/>
              <a:gd name="connsiteX459" fmla="*/ 1818273 w 7467600"/>
              <a:gd name="connsiteY459" fmla="*/ 6715729 h 6858000"/>
              <a:gd name="connsiteX460" fmla="*/ 1794691 w 7467600"/>
              <a:gd name="connsiteY460" fmla="*/ 6843239 h 6858000"/>
              <a:gd name="connsiteX461" fmla="*/ 1794914 w 7467600"/>
              <a:gd name="connsiteY461" fmla="*/ 6858000 h 6858000"/>
              <a:gd name="connsiteX462" fmla="*/ 1746128 w 7467600"/>
              <a:gd name="connsiteY462" fmla="*/ 6858000 h 6858000"/>
              <a:gd name="connsiteX463" fmla="*/ 1753934 w 7467600"/>
              <a:gd name="connsiteY463" fmla="*/ 6724796 h 6858000"/>
              <a:gd name="connsiteX464" fmla="*/ 1792053 w 7467600"/>
              <a:gd name="connsiteY464" fmla="*/ 6572396 h 6858000"/>
              <a:gd name="connsiteX465" fmla="*/ 1862248 w 7467600"/>
              <a:gd name="connsiteY465" fmla="*/ 6266397 h 6858000"/>
              <a:gd name="connsiteX466" fmla="*/ 1862250 w 7467600"/>
              <a:gd name="connsiteY466" fmla="*/ 6033531 h 6858000"/>
              <a:gd name="connsiteX467" fmla="*/ 1211999 w 7467600"/>
              <a:gd name="connsiteY467" fmla="*/ 6683610 h 6858000"/>
              <a:gd name="connsiteX468" fmla="*/ 1213266 w 7467600"/>
              <a:gd name="connsiteY468" fmla="*/ 6691947 h 6858000"/>
              <a:gd name="connsiteX469" fmla="*/ 1203370 w 7467600"/>
              <a:gd name="connsiteY469" fmla="*/ 6850676 h 6858000"/>
              <a:gd name="connsiteX470" fmla="*/ 1203671 w 7467600"/>
              <a:gd name="connsiteY470" fmla="*/ 6858000 h 6858000"/>
              <a:gd name="connsiteX471" fmla="*/ 1143180 w 7467600"/>
              <a:gd name="connsiteY471" fmla="*/ 6858000 h 6858000"/>
              <a:gd name="connsiteX472" fmla="*/ 1142176 w 7467600"/>
              <a:gd name="connsiteY472" fmla="*/ 6766045 h 6858000"/>
              <a:gd name="connsiteX473" fmla="*/ 1067484 w 7467600"/>
              <a:gd name="connsiteY473" fmla="*/ 6858000 h 6858000"/>
              <a:gd name="connsiteX474" fmla="*/ 953928 w 7467600"/>
              <a:gd name="connsiteY474" fmla="*/ 6858000 h 6858000"/>
              <a:gd name="connsiteX475" fmla="*/ 959715 w 7467600"/>
              <a:gd name="connsiteY475" fmla="*/ 6850185 h 6858000"/>
              <a:gd name="connsiteX476" fmla="*/ 1483788 w 7467600"/>
              <a:gd name="connsiteY476" fmla="*/ 6259174 h 6858000"/>
              <a:gd name="connsiteX477" fmla="*/ 1100671 w 7467600"/>
              <a:gd name="connsiteY477" fmla="*/ 6252137 h 6858000"/>
              <a:gd name="connsiteX478" fmla="*/ 1090144 w 7467600"/>
              <a:gd name="connsiteY478" fmla="*/ 6256748 h 6858000"/>
              <a:gd name="connsiteX479" fmla="*/ 1095872 w 7467600"/>
              <a:gd name="connsiteY479" fmla="*/ 6271892 h 6858000"/>
              <a:gd name="connsiteX480" fmla="*/ 262785 w 7467600"/>
              <a:gd name="connsiteY480" fmla="*/ 6845450 h 6858000"/>
              <a:gd name="connsiteX481" fmla="*/ 209968 w 7467600"/>
              <a:gd name="connsiteY481" fmla="*/ 6770713 h 6858000"/>
              <a:gd name="connsiteX482" fmla="*/ 873460 w 7467600"/>
              <a:gd name="connsiteY482" fmla="*/ 6253768 h 6858000"/>
              <a:gd name="connsiteX483" fmla="*/ 192686 w 7467600"/>
              <a:gd name="connsiteY483" fmla="*/ 5849257 h 6858000"/>
              <a:gd name="connsiteX484" fmla="*/ 4696 w 7467600"/>
              <a:gd name="connsiteY484" fmla="*/ 5697668 h 6858000"/>
              <a:gd name="connsiteX485" fmla="*/ 0 w 7467600"/>
              <a:gd name="connsiteY485" fmla="*/ 5689984 h 6858000"/>
              <a:gd name="connsiteX486" fmla="*/ 0 w 7467600"/>
              <a:gd name="connsiteY486" fmla="*/ 5513472 h 6858000"/>
              <a:gd name="connsiteX487" fmla="*/ 174101 w 7467600"/>
              <a:gd name="connsiteY487" fmla="*/ 5620277 h 6858000"/>
              <a:gd name="connsiteX488" fmla="*/ 891800 w 7467600"/>
              <a:gd name="connsiteY488" fmla="*/ 6036935 h 6858000"/>
              <a:gd name="connsiteX489" fmla="*/ 1072219 w 7467600"/>
              <a:gd name="connsiteY489" fmla="*/ 6169443 h 6858000"/>
              <a:gd name="connsiteX490" fmla="*/ 1074117 w 7467600"/>
              <a:gd name="connsiteY490" fmla="*/ 6170301 h 6858000"/>
              <a:gd name="connsiteX491" fmla="*/ 1083114 w 7467600"/>
              <a:gd name="connsiteY491" fmla="*/ 6174131 h 6858000"/>
              <a:gd name="connsiteX492" fmla="*/ 1543010 w 7467600"/>
              <a:gd name="connsiteY492" fmla="*/ 6191140 h 6858000"/>
              <a:gd name="connsiteX493" fmla="*/ 1551080 w 7467600"/>
              <a:gd name="connsiteY493" fmla="*/ 6195006 h 6858000"/>
              <a:gd name="connsiteX494" fmla="*/ 2345443 w 7467600"/>
              <a:gd name="connsiteY494" fmla="*/ 5549882 h 6858000"/>
              <a:gd name="connsiteX495" fmla="*/ 1721499 w 7467600"/>
              <a:gd name="connsiteY495" fmla="*/ 5599969 h 6858000"/>
              <a:gd name="connsiteX496" fmla="*/ 767716 w 7467600"/>
              <a:gd name="connsiteY496" fmla="*/ 5472768 h 6858000"/>
              <a:gd name="connsiteX497" fmla="*/ 722147 w 7467600"/>
              <a:gd name="connsiteY497" fmla="*/ 5393091 h 6858000"/>
              <a:gd name="connsiteX498" fmla="*/ 1485552 w 7467600"/>
              <a:gd name="connsiteY498" fmla="*/ 5313202 h 6858000"/>
              <a:gd name="connsiteX499" fmla="*/ 2143004 w 7467600"/>
              <a:gd name="connsiteY499" fmla="*/ 5402420 h 6858000"/>
              <a:gd name="connsiteX500" fmla="*/ 1933391 w 7467600"/>
              <a:gd name="connsiteY500" fmla="*/ 5156971 h 6858000"/>
              <a:gd name="connsiteX501" fmla="*/ 1827118 w 7467600"/>
              <a:gd name="connsiteY501" fmla="*/ 4968410 h 6858000"/>
              <a:gd name="connsiteX502" fmla="*/ 1837349 w 7467600"/>
              <a:gd name="connsiteY502" fmla="*/ 4956357 h 6858000"/>
              <a:gd name="connsiteX503" fmla="*/ 2162835 w 7467600"/>
              <a:gd name="connsiteY503" fmla="*/ 5187853 h 6858000"/>
              <a:gd name="connsiteX504" fmla="*/ 2257167 w 7467600"/>
              <a:gd name="connsiteY504" fmla="*/ 5462123 h 6858000"/>
              <a:gd name="connsiteX505" fmla="*/ 2261598 w 7467600"/>
              <a:gd name="connsiteY505" fmla="*/ 5467998 h 6858000"/>
              <a:gd name="connsiteX506" fmla="*/ 2437177 w 7467600"/>
              <a:gd name="connsiteY506" fmla="*/ 5479608 h 6858000"/>
              <a:gd name="connsiteX507" fmla="*/ 2445247 w 7467600"/>
              <a:gd name="connsiteY507" fmla="*/ 5483476 h 6858000"/>
              <a:gd name="connsiteX508" fmla="*/ 2743626 w 7467600"/>
              <a:gd name="connsiteY508" fmla="*/ 5304819 h 6858000"/>
              <a:gd name="connsiteX509" fmla="*/ 3048102 w 7467600"/>
              <a:gd name="connsiteY509" fmla="*/ 5150595 h 6858000"/>
              <a:gd name="connsiteX510" fmla="*/ 1799414 w 7467600"/>
              <a:gd name="connsiteY510" fmla="*/ 4694732 h 6858000"/>
              <a:gd name="connsiteX511" fmla="*/ 1771735 w 7467600"/>
              <a:gd name="connsiteY511" fmla="*/ 4619929 h 6858000"/>
              <a:gd name="connsiteX512" fmla="*/ 3104273 w 7467600"/>
              <a:gd name="connsiteY512" fmla="*/ 5076159 h 6858000"/>
              <a:gd name="connsiteX513" fmla="*/ 3113245 w 7467600"/>
              <a:gd name="connsiteY513" fmla="*/ 5090705 h 6858000"/>
              <a:gd name="connsiteX514" fmla="*/ 3126294 w 7467600"/>
              <a:gd name="connsiteY514" fmla="*/ 5114400 h 6858000"/>
              <a:gd name="connsiteX515" fmla="*/ 3937433 w 7467600"/>
              <a:gd name="connsiteY515" fmla="*/ 4830473 h 6858000"/>
              <a:gd name="connsiteX516" fmla="*/ 3590475 w 7467600"/>
              <a:gd name="connsiteY516" fmla="*/ 4597974 h 6858000"/>
              <a:gd name="connsiteX517" fmla="*/ 3100264 w 7467600"/>
              <a:gd name="connsiteY517" fmla="*/ 4579845 h 6858000"/>
              <a:gd name="connsiteX518" fmla="*/ 2183576 w 7467600"/>
              <a:gd name="connsiteY518" fmla="*/ 4227150 h 6858000"/>
              <a:gd name="connsiteX519" fmla="*/ 2151029 w 7467600"/>
              <a:gd name="connsiteY519" fmla="*/ 4146947 h 6858000"/>
              <a:gd name="connsiteX520" fmla="*/ 3563434 w 7467600"/>
              <a:gd name="connsiteY520" fmla="*/ 4469115 h 6858000"/>
              <a:gd name="connsiteX521" fmla="*/ 3177952 w 7467600"/>
              <a:gd name="connsiteY521" fmla="*/ 3657386 h 6858000"/>
              <a:gd name="connsiteX522" fmla="*/ 3189263 w 7467600"/>
              <a:gd name="connsiteY522" fmla="*/ 3625726 h 6858000"/>
              <a:gd name="connsiteX523" fmla="*/ 3560912 w 7467600"/>
              <a:gd name="connsiteY523" fmla="*/ 4079863 h 6858000"/>
              <a:gd name="connsiteX524" fmla="*/ 3626636 w 7467600"/>
              <a:gd name="connsiteY524" fmla="*/ 4512230 h 6858000"/>
              <a:gd name="connsiteX525" fmla="*/ 3653088 w 7467600"/>
              <a:gd name="connsiteY525" fmla="*/ 4521417 h 6858000"/>
              <a:gd name="connsiteX526" fmla="*/ 3988128 w 7467600"/>
              <a:gd name="connsiteY526" fmla="*/ 4817267 h 6858000"/>
              <a:gd name="connsiteX527" fmla="*/ 4830582 w 7467600"/>
              <a:gd name="connsiteY527" fmla="*/ 4676000 h 6858000"/>
              <a:gd name="connsiteX528" fmla="*/ 4830100 w 7467600"/>
              <a:gd name="connsiteY528" fmla="*/ 4675554 h 6858000"/>
              <a:gd name="connsiteX529" fmla="*/ 4036318 w 7467600"/>
              <a:gd name="connsiteY529" fmla="*/ 4147013 h 6858000"/>
              <a:gd name="connsiteX530" fmla="*/ 3432098 w 7467600"/>
              <a:gd name="connsiteY530" fmla="*/ 3537312 h 6858000"/>
              <a:gd name="connsiteX531" fmla="*/ 3446761 w 7467600"/>
              <a:gd name="connsiteY531" fmla="*/ 3461278 h 6858000"/>
              <a:gd name="connsiteX532" fmla="*/ 4419733 w 7467600"/>
              <a:gd name="connsiteY532" fmla="*/ 3963555 h 6858000"/>
              <a:gd name="connsiteX533" fmla="*/ 4781371 w 7467600"/>
              <a:gd name="connsiteY533" fmla="*/ 4458604 h 6858000"/>
              <a:gd name="connsiteX534" fmla="*/ 4780440 w 7467600"/>
              <a:gd name="connsiteY534" fmla="*/ 4470290 h 6858000"/>
              <a:gd name="connsiteX535" fmla="*/ 4898954 w 7467600"/>
              <a:gd name="connsiteY535" fmla="*/ 4662092 h 6858000"/>
              <a:gd name="connsiteX536" fmla="*/ 4900699 w 7467600"/>
              <a:gd name="connsiteY536" fmla="*/ 4670867 h 6858000"/>
              <a:gd name="connsiteX537" fmla="*/ 5714511 w 7467600"/>
              <a:gd name="connsiteY537" fmla="*/ 4663483 h 6858000"/>
              <a:gd name="connsiteX538" fmla="*/ 5464793 w 7467600"/>
              <a:gd name="connsiteY538" fmla="*/ 4393556 h 6858000"/>
              <a:gd name="connsiteX539" fmla="*/ 5461897 w 7467600"/>
              <a:gd name="connsiteY539" fmla="*/ 4390879 h 6858000"/>
              <a:gd name="connsiteX540" fmla="*/ 4294126 w 7467600"/>
              <a:gd name="connsiteY540" fmla="*/ 3303048 h 6858000"/>
              <a:gd name="connsiteX541" fmla="*/ 4305321 w 7467600"/>
              <a:gd name="connsiteY541" fmla="*/ 3256953 h 6858000"/>
              <a:gd name="connsiteX542" fmla="*/ 4949299 w 7467600"/>
              <a:gd name="connsiteY542" fmla="*/ 3766336 h 6858000"/>
              <a:gd name="connsiteX543" fmla="*/ 5291452 w 7467600"/>
              <a:gd name="connsiteY543" fmla="*/ 4076801 h 6858000"/>
              <a:gd name="connsiteX544" fmla="*/ 5434998 w 7467600"/>
              <a:gd name="connsiteY544" fmla="*/ 4254100 h 6858000"/>
              <a:gd name="connsiteX545" fmla="*/ 5351015 w 7467600"/>
              <a:gd name="connsiteY545" fmla="*/ 3760989 h 6858000"/>
              <a:gd name="connsiteX546" fmla="*/ 5413780 w 7467600"/>
              <a:gd name="connsiteY546" fmla="*/ 2966265 h 6858000"/>
              <a:gd name="connsiteX547" fmla="*/ 5425627 w 7467600"/>
              <a:gd name="connsiteY547" fmla="*/ 2954192 h 6858000"/>
              <a:gd name="connsiteX548" fmla="*/ 6604735 w 7467600"/>
              <a:gd name="connsiteY548" fmla="*/ 2041381 h 6858000"/>
              <a:gd name="connsiteX549" fmla="*/ 7204487 w 7467600"/>
              <a:gd name="connsiteY549" fmla="*/ 2742112 h 6858000"/>
              <a:gd name="connsiteX550" fmla="*/ 7131592 w 7467600"/>
              <a:gd name="connsiteY550" fmla="*/ 2672096 h 6858000"/>
              <a:gd name="connsiteX551" fmla="*/ 6996344 w 7467600"/>
              <a:gd name="connsiteY551" fmla="*/ 2518310 h 6858000"/>
              <a:gd name="connsiteX552" fmla="*/ 6735495 w 7467600"/>
              <a:gd name="connsiteY552" fmla="*/ 2196890 h 6858000"/>
              <a:gd name="connsiteX553" fmla="*/ 6721901 w 7467600"/>
              <a:gd name="connsiteY553" fmla="*/ 2179274 h 6858000"/>
              <a:gd name="connsiteX554" fmla="*/ 6604735 w 7467600"/>
              <a:gd name="connsiteY554" fmla="*/ 2041381 h 6858000"/>
              <a:gd name="connsiteX555" fmla="*/ 6591670 w 7467600"/>
              <a:gd name="connsiteY555" fmla="*/ 1988277 h 6858000"/>
              <a:gd name="connsiteX556" fmla="*/ 6747349 w 7467600"/>
              <a:gd name="connsiteY556" fmla="*/ 2160069 h 6858000"/>
              <a:gd name="connsiteX557" fmla="*/ 6760943 w 7467600"/>
              <a:gd name="connsiteY557" fmla="*/ 2177686 h 6858000"/>
              <a:gd name="connsiteX558" fmla="*/ 7021065 w 7467600"/>
              <a:gd name="connsiteY558" fmla="*/ 2498102 h 6858000"/>
              <a:gd name="connsiteX559" fmla="*/ 7155223 w 7467600"/>
              <a:gd name="connsiteY559" fmla="*/ 2650386 h 6858000"/>
              <a:gd name="connsiteX560" fmla="*/ 7203167 w 7467600"/>
              <a:gd name="connsiteY560" fmla="*/ 2697288 h 6858000"/>
              <a:gd name="connsiteX561" fmla="*/ 6937703 w 7467600"/>
              <a:gd name="connsiteY561" fmla="*/ 2321981 h 6858000"/>
              <a:gd name="connsiteX562" fmla="*/ 6591670 w 7467600"/>
              <a:gd name="connsiteY562" fmla="*/ 1988277 h 6858000"/>
              <a:gd name="connsiteX563" fmla="*/ 5798671 w 7467600"/>
              <a:gd name="connsiteY563" fmla="*/ 1981601 h 6858000"/>
              <a:gd name="connsiteX564" fmla="*/ 5754709 w 7467600"/>
              <a:gd name="connsiteY564" fmla="*/ 2071454 h 6858000"/>
              <a:gd name="connsiteX565" fmla="*/ 5763044 w 7467600"/>
              <a:gd name="connsiteY565" fmla="*/ 2842206 h 6858000"/>
              <a:gd name="connsiteX566" fmla="*/ 5764974 w 7467600"/>
              <a:gd name="connsiteY566" fmla="*/ 2799609 h 6858000"/>
              <a:gd name="connsiteX567" fmla="*/ 5767665 w 7467600"/>
              <a:gd name="connsiteY567" fmla="*/ 2666409 h 6858000"/>
              <a:gd name="connsiteX568" fmla="*/ 5763055 w 7467600"/>
              <a:gd name="connsiteY568" fmla="*/ 2579705 h 6858000"/>
              <a:gd name="connsiteX569" fmla="*/ 5758079 w 7467600"/>
              <a:gd name="connsiteY569" fmla="*/ 2492508 h 6858000"/>
              <a:gd name="connsiteX570" fmla="*/ 5779325 w 7467600"/>
              <a:gd name="connsiteY570" fmla="*/ 2197069 h 6858000"/>
              <a:gd name="connsiteX571" fmla="*/ 5798671 w 7467600"/>
              <a:gd name="connsiteY571" fmla="*/ 1981601 h 6858000"/>
              <a:gd name="connsiteX572" fmla="*/ 5829202 w 7467600"/>
              <a:gd name="connsiteY572" fmla="*/ 1971679 h 6858000"/>
              <a:gd name="connsiteX573" fmla="*/ 5809558 w 7467600"/>
              <a:gd name="connsiteY573" fmla="*/ 2198043 h 6858000"/>
              <a:gd name="connsiteX574" fmla="*/ 5788653 w 7467600"/>
              <a:gd name="connsiteY574" fmla="*/ 2489430 h 6858000"/>
              <a:gd name="connsiteX575" fmla="*/ 5793439 w 7467600"/>
              <a:gd name="connsiteY575" fmla="*/ 2575235 h 6858000"/>
              <a:gd name="connsiteX576" fmla="*/ 5796837 w 7467600"/>
              <a:gd name="connsiteY576" fmla="*/ 2637633 h 6858000"/>
              <a:gd name="connsiteX577" fmla="*/ 5818614 w 7467600"/>
              <a:gd name="connsiteY577" fmla="*/ 2473055 h 6858000"/>
              <a:gd name="connsiteX578" fmla="*/ 5829202 w 7467600"/>
              <a:gd name="connsiteY578" fmla="*/ 1971679 h 6858000"/>
              <a:gd name="connsiteX579" fmla="*/ 5911389 w 7467600"/>
              <a:gd name="connsiteY579" fmla="*/ 1898371 h 6858000"/>
              <a:gd name="connsiteX580" fmla="*/ 6237627 w 7467600"/>
              <a:gd name="connsiteY580" fmla="*/ 2231921 h 6858000"/>
              <a:gd name="connsiteX581" fmla="*/ 5911389 w 7467600"/>
              <a:gd name="connsiteY581" fmla="*/ 1898371 h 6858000"/>
              <a:gd name="connsiteX582" fmla="*/ 6944437 w 7467600"/>
              <a:gd name="connsiteY582" fmla="*/ 1575402 h 6858000"/>
              <a:gd name="connsiteX583" fmla="*/ 6304730 w 7467600"/>
              <a:gd name="connsiteY583" fmla="*/ 1766654 h 6858000"/>
              <a:gd name="connsiteX584" fmla="*/ 6944437 w 7467600"/>
              <a:gd name="connsiteY584" fmla="*/ 1575402 h 6858000"/>
              <a:gd name="connsiteX585" fmla="*/ 7019523 w 7467600"/>
              <a:gd name="connsiteY585" fmla="*/ 1519450 h 6858000"/>
              <a:gd name="connsiteX586" fmla="*/ 6298091 w 7467600"/>
              <a:gd name="connsiteY586" fmla="*/ 1737122 h 6858000"/>
              <a:gd name="connsiteX587" fmla="*/ 7019523 w 7467600"/>
              <a:gd name="connsiteY587" fmla="*/ 1519450 h 6858000"/>
              <a:gd name="connsiteX588" fmla="*/ 2399523 w 7467600"/>
              <a:gd name="connsiteY588" fmla="*/ 1428234 h 6858000"/>
              <a:gd name="connsiteX589" fmla="*/ 2224982 w 7467600"/>
              <a:gd name="connsiteY589" fmla="*/ 1826201 h 6858000"/>
              <a:gd name="connsiteX590" fmla="*/ 2096099 w 7467600"/>
              <a:gd name="connsiteY590" fmla="*/ 2345900 h 6858000"/>
              <a:gd name="connsiteX591" fmla="*/ 2283317 w 7467600"/>
              <a:gd name="connsiteY591" fmla="*/ 1796925 h 6858000"/>
              <a:gd name="connsiteX592" fmla="*/ 2399523 w 7467600"/>
              <a:gd name="connsiteY592" fmla="*/ 1428234 h 6858000"/>
              <a:gd name="connsiteX593" fmla="*/ 2448558 w 7467600"/>
              <a:gd name="connsiteY593" fmla="*/ 1373435 h 6858000"/>
              <a:gd name="connsiteX594" fmla="*/ 2312521 w 7467600"/>
              <a:gd name="connsiteY594" fmla="*/ 1806140 h 6858000"/>
              <a:gd name="connsiteX595" fmla="*/ 2127533 w 7467600"/>
              <a:gd name="connsiteY595" fmla="*/ 2348380 h 6858000"/>
              <a:gd name="connsiteX596" fmla="*/ 2358080 w 7467600"/>
              <a:gd name="connsiteY596" fmla="*/ 1866134 h 6858000"/>
              <a:gd name="connsiteX597" fmla="*/ 2407436 w 7467600"/>
              <a:gd name="connsiteY597" fmla="*/ 1651070 h 6858000"/>
              <a:gd name="connsiteX598" fmla="*/ 2448558 w 7467600"/>
              <a:gd name="connsiteY598" fmla="*/ 1373435 h 6858000"/>
              <a:gd name="connsiteX599" fmla="*/ 278707 w 7467600"/>
              <a:gd name="connsiteY599" fmla="*/ 1352270 h 6858000"/>
              <a:gd name="connsiteX600" fmla="*/ 321570 w 7467600"/>
              <a:gd name="connsiteY600" fmla="*/ 1861610 h 6858000"/>
              <a:gd name="connsiteX601" fmla="*/ 294281 w 7467600"/>
              <a:gd name="connsiteY601" fmla="*/ 1440658 h 6858000"/>
              <a:gd name="connsiteX602" fmla="*/ 278707 w 7467600"/>
              <a:gd name="connsiteY602" fmla="*/ 1352270 h 6858000"/>
              <a:gd name="connsiteX603" fmla="*/ 1423821 w 7467600"/>
              <a:gd name="connsiteY603" fmla="*/ 1351958 h 6858000"/>
              <a:gd name="connsiteX604" fmla="*/ 1638521 w 7467600"/>
              <a:gd name="connsiteY604" fmla="*/ 1908470 h 6858000"/>
              <a:gd name="connsiteX605" fmla="*/ 1754199 w 7467600"/>
              <a:gd name="connsiteY605" fmla="*/ 2149284 h 6858000"/>
              <a:gd name="connsiteX606" fmla="*/ 1908359 w 7467600"/>
              <a:gd name="connsiteY606" fmla="*/ 2364988 h 6858000"/>
              <a:gd name="connsiteX607" fmla="*/ 1647661 w 7467600"/>
              <a:gd name="connsiteY607" fmla="*/ 1825945 h 6858000"/>
              <a:gd name="connsiteX608" fmla="*/ 1423821 w 7467600"/>
              <a:gd name="connsiteY608" fmla="*/ 1351958 h 6858000"/>
              <a:gd name="connsiteX609" fmla="*/ 1431890 w 7467600"/>
              <a:gd name="connsiteY609" fmla="*/ 1306475 h 6858000"/>
              <a:gd name="connsiteX610" fmla="*/ 1507597 w 7467600"/>
              <a:gd name="connsiteY610" fmla="*/ 1446132 h 6858000"/>
              <a:gd name="connsiteX611" fmla="*/ 1674586 w 7467600"/>
              <a:gd name="connsiteY611" fmla="*/ 1813832 h 6858000"/>
              <a:gd name="connsiteX612" fmla="*/ 1815950 w 7467600"/>
              <a:gd name="connsiteY612" fmla="*/ 2128564 h 6858000"/>
              <a:gd name="connsiteX613" fmla="*/ 1984242 w 7467600"/>
              <a:gd name="connsiteY613" fmla="*/ 2430829 h 6858000"/>
              <a:gd name="connsiteX614" fmla="*/ 2014023 w 7467600"/>
              <a:gd name="connsiteY614" fmla="*/ 2450995 h 6858000"/>
              <a:gd name="connsiteX615" fmla="*/ 1747337 w 7467600"/>
              <a:gd name="connsiteY615" fmla="*/ 1855264 h 6858000"/>
              <a:gd name="connsiteX616" fmla="*/ 1533749 w 7467600"/>
              <a:gd name="connsiteY616" fmla="*/ 1478656 h 6858000"/>
              <a:gd name="connsiteX617" fmla="*/ 1431890 w 7467600"/>
              <a:gd name="connsiteY617" fmla="*/ 1306475 h 6858000"/>
              <a:gd name="connsiteX618" fmla="*/ 5052692 w 7467600"/>
              <a:gd name="connsiteY618" fmla="*/ 1292994 h 6858000"/>
              <a:gd name="connsiteX619" fmla="*/ 5200661 w 7467600"/>
              <a:gd name="connsiteY619" fmla="*/ 1635186 h 6858000"/>
              <a:gd name="connsiteX620" fmla="*/ 5297138 w 7467600"/>
              <a:gd name="connsiteY620" fmla="*/ 1906351 h 6858000"/>
              <a:gd name="connsiteX621" fmla="*/ 5052692 w 7467600"/>
              <a:gd name="connsiteY621" fmla="*/ 1292994 h 6858000"/>
              <a:gd name="connsiteX622" fmla="*/ 5009948 w 7467600"/>
              <a:gd name="connsiteY622" fmla="*/ 1273619 h 6858000"/>
              <a:gd name="connsiteX623" fmla="*/ 5121777 w 7467600"/>
              <a:gd name="connsiteY623" fmla="*/ 1654213 h 6858000"/>
              <a:gd name="connsiteX624" fmla="*/ 5293545 w 7467600"/>
              <a:gd name="connsiteY624" fmla="*/ 2072247 h 6858000"/>
              <a:gd name="connsiteX625" fmla="*/ 5294042 w 7467600"/>
              <a:gd name="connsiteY625" fmla="*/ 2065019 h 6858000"/>
              <a:gd name="connsiteX626" fmla="*/ 5171936 w 7467600"/>
              <a:gd name="connsiteY626" fmla="*/ 1647613 h 6858000"/>
              <a:gd name="connsiteX627" fmla="*/ 5009948 w 7467600"/>
              <a:gd name="connsiteY627" fmla="*/ 1273619 h 6858000"/>
              <a:gd name="connsiteX628" fmla="*/ 655236 w 7467600"/>
              <a:gd name="connsiteY628" fmla="*/ 1268632 h 6858000"/>
              <a:gd name="connsiteX629" fmla="*/ 839521 w 7467600"/>
              <a:gd name="connsiteY629" fmla="*/ 1685315 h 6858000"/>
              <a:gd name="connsiteX630" fmla="*/ 1109416 w 7467600"/>
              <a:gd name="connsiteY630" fmla="*/ 2061663 h 6858000"/>
              <a:gd name="connsiteX631" fmla="*/ 1298300 w 7467600"/>
              <a:gd name="connsiteY631" fmla="*/ 2247742 h 6858000"/>
              <a:gd name="connsiteX632" fmla="*/ 1125871 w 7467600"/>
              <a:gd name="connsiteY632" fmla="*/ 1989513 h 6858000"/>
              <a:gd name="connsiteX633" fmla="*/ 981574 w 7467600"/>
              <a:gd name="connsiteY633" fmla="*/ 1783157 h 6858000"/>
              <a:gd name="connsiteX634" fmla="*/ 922198 w 7467600"/>
              <a:gd name="connsiteY634" fmla="*/ 1677437 h 6858000"/>
              <a:gd name="connsiteX635" fmla="*/ 869293 w 7467600"/>
              <a:gd name="connsiteY635" fmla="*/ 1583214 h 6858000"/>
              <a:gd name="connsiteX636" fmla="*/ 751431 w 7467600"/>
              <a:gd name="connsiteY636" fmla="*/ 1405731 h 6858000"/>
              <a:gd name="connsiteX637" fmla="*/ 655236 w 7467600"/>
              <a:gd name="connsiteY637" fmla="*/ 1268632 h 6858000"/>
              <a:gd name="connsiteX638" fmla="*/ 6516292 w 7467600"/>
              <a:gd name="connsiteY638" fmla="*/ 1263064 h 6858000"/>
              <a:gd name="connsiteX639" fmla="*/ 5736320 w 7467600"/>
              <a:gd name="connsiteY639" fmla="*/ 1501803 h 6858000"/>
              <a:gd name="connsiteX640" fmla="*/ 6516292 w 7467600"/>
              <a:gd name="connsiteY640" fmla="*/ 1263064 h 6858000"/>
              <a:gd name="connsiteX641" fmla="*/ 291466 w 7467600"/>
              <a:gd name="connsiteY641" fmla="*/ 1250369 h 6858000"/>
              <a:gd name="connsiteX642" fmla="*/ 323180 w 7467600"/>
              <a:gd name="connsiteY642" fmla="*/ 1435283 h 6858000"/>
              <a:gd name="connsiteX643" fmla="*/ 349381 w 7467600"/>
              <a:gd name="connsiteY643" fmla="*/ 1875041 h 6858000"/>
              <a:gd name="connsiteX644" fmla="*/ 374363 w 7467600"/>
              <a:gd name="connsiteY644" fmla="*/ 1506494 h 6858000"/>
              <a:gd name="connsiteX645" fmla="*/ 302168 w 7467600"/>
              <a:gd name="connsiteY645" fmla="*/ 1274495 h 6858000"/>
              <a:gd name="connsiteX646" fmla="*/ 291466 w 7467600"/>
              <a:gd name="connsiteY646" fmla="*/ 1250369 h 6858000"/>
              <a:gd name="connsiteX647" fmla="*/ 678222 w 7467600"/>
              <a:gd name="connsiteY647" fmla="*/ 1248670 h 6858000"/>
              <a:gd name="connsiteX648" fmla="*/ 775536 w 7467600"/>
              <a:gd name="connsiteY648" fmla="*/ 1388015 h 6858000"/>
              <a:gd name="connsiteX649" fmla="*/ 894529 w 7467600"/>
              <a:gd name="connsiteY649" fmla="*/ 1567739 h 6858000"/>
              <a:gd name="connsiteX650" fmla="*/ 948000 w 7467600"/>
              <a:gd name="connsiteY650" fmla="*/ 1663088 h 6858000"/>
              <a:gd name="connsiteX651" fmla="*/ 1006812 w 7467600"/>
              <a:gd name="connsiteY651" fmla="*/ 1767683 h 6858000"/>
              <a:gd name="connsiteX652" fmla="*/ 1149133 w 7467600"/>
              <a:gd name="connsiteY652" fmla="*/ 1971513 h 6858000"/>
              <a:gd name="connsiteX653" fmla="*/ 1333952 w 7467600"/>
              <a:gd name="connsiteY653" fmla="*/ 2251620 h 6858000"/>
              <a:gd name="connsiteX654" fmla="*/ 1337329 w 7467600"/>
              <a:gd name="connsiteY654" fmla="*/ 2258350 h 6858000"/>
              <a:gd name="connsiteX655" fmla="*/ 1014726 w 7467600"/>
              <a:gd name="connsiteY655" fmla="*/ 1615556 h 6858000"/>
              <a:gd name="connsiteX656" fmla="*/ 678222 w 7467600"/>
              <a:gd name="connsiteY656" fmla="*/ 1248670 h 6858000"/>
              <a:gd name="connsiteX657" fmla="*/ 6691602 w 7467600"/>
              <a:gd name="connsiteY657" fmla="*/ 1140573 h 6858000"/>
              <a:gd name="connsiteX658" fmla="*/ 6571100 w 7467600"/>
              <a:gd name="connsiteY658" fmla="*/ 1183662 h 6858000"/>
              <a:gd name="connsiteX659" fmla="*/ 6241687 w 7467600"/>
              <a:gd name="connsiteY659" fmla="*/ 1257600 h 6858000"/>
              <a:gd name="connsiteX660" fmla="*/ 5693009 w 7467600"/>
              <a:gd name="connsiteY660" fmla="*/ 1478256 h 6858000"/>
              <a:gd name="connsiteX661" fmla="*/ 6548420 w 7467600"/>
              <a:gd name="connsiteY661" fmla="*/ 1214599 h 6858000"/>
              <a:gd name="connsiteX662" fmla="*/ 6605473 w 7467600"/>
              <a:gd name="connsiteY662" fmla="*/ 1184686 h 6858000"/>
              <a:gd name="connsiteX663" fmla="*/ 6691602 w 7467600"/>
              <a:gd name="connsiteY663" fmla="*/ 1140573 h 6858000"/>
              <a:gd name="connsiteX664" fmla="*/ 4002475 w 7467600"/>
              <a:gd name="connsiteY664" fmla="*/ 1037802 h 6858000"/>
              <a:gd name="connsiteX665" fmla="*/ 4000324 w 7467600"/>
              <a:gd name="connsiteY665" fmla="*/ 1039362 h 6858000"/>
              <a:gd name="connsiteX666" fmla="*/ 4002862 w 7467600"/>
              <a:gd name="connsiteY666" fmla="*/ 1042866 h 6858000"/>
              <a:gd name="connsiteX667" fmla="*/ 4002475 w 7467600"/>
              <a:gd name="connsiteY667" fmla="*/ 1037802 h 6858000"/>
              <a:gd name="connsiteX668" fmla="*/ 506322 w 7467600"/>
              <a:gd name="connsiteY668" fmla="*/ 1020997 h 6858000"/>
              <a:gd name="connsiteX669" fmla="*/ 533068 w 7467600"/>
              <a:gd name="connsiteY669" fmla="*/ 1029409 h 6858000"/>
              <a:gd name="connsiteX670" fmla="*/ 1232525 w 7467600"/>
              <a:gd name="connsiteY670" fmla="*/ 1804675 h 6858000"/>
              <a:gd name="connsiteX671" fmla="*/ 1388858 w 7467600"/>
              <a:gd name="connsiteY671" fmla="*/ 2368011 h 6858000"/>
              <a:gd name="connsiteX672" fmla="*/ 1384098 w 7467600"/>
              <a:gd name="connsiteY672" fmla="*/ 2378125 h 6858000"/>
              <a:gd name="connsiteX673" fmla="*/ 1425393 w 7467600"/>
              <a:gd name="connsiteY673" fmla="*/ 2589124 h 6858000"/>
              <a:gd name="connsiteX674" fmla="*/ 1424001 w 7467600"/>
              <a:gd name="connsiteY674" fmla="*/ 2597541 h 6858000"/>
              <a:gd name="connsiteX675" fmla="*/ 2152729 w 7467600"/>
              <a:gd name="connsiteY675" fmla="*/ 2864487 h 6858000"/>
              <a:gd name="connsiteX676" fmla="*/ 2020609 w 7467600"/>
              <a:gd name="connsiteY676" fmla="*/ 2539671 h 6858000"/>
              <a:gd name="connsiteX677" fmla="*/ 2018920 w 7467600"/>
              <a:gd name="connsiteY677" fmla="*/ 2536309 h 6858000"/>
              <a:gd name="connsiteX678" fmla="*/ 1342441 w 7467600"/>
              <a:gd name="connsiteY678" fmla="*/ 1173017 h 6858000"/>
              <a:gd name="connsiteX679" fmla="*/ 1367925 w 7467600"/>
              <a:gd name="connsiteY679" fmla="*/ 1135648 h 6858000"/>
              <a:gd name="connsiteX680" fmla="*/ 1771401 w 7467600"/>
              <a:gd name="connsiteY680" fmla="*/ 1806673 h 6858000"/>
              <a:gd name="connsiteX681" fmla="*/ 1972385 w 7467600"/>
              <a:gd name="connsiteY681" fmla="*/ 2198735 h 6858000"/>
              <a:gd name="connsiteX682" fmla="*/ 2040892 w 7467600"/>
              <a:gd name="connsiteY682" fmla="*/ 2405205 h 6858000"/>
              <a:gd name="connsiteX683" fmla="*/ 2131689 w 7467600"/>
              <a:gd name="connsiteY683" fmla="*/ 1936926 h 6858000"/>
              <a:gd name="connsiteX684" fmla="*/ 2454820 w 7467600"/>
              <a:gd name="connsiteY684" fmla="*/ 1248808 h 6858000"/>
              <a:gd name="connsiteX685" fmla="*/ 2492512 w 7467600"/>
              <a:gd name="connsiteY685" fmla="*/ 1302920 h 6858000"/>
              <a:gd name="connsiteX686" fmla="*/ 2081216 w 7467600"/>
              <a:gd name="connsiteY686" fmla="*/ 2527513 h 6858000"/>
              <a:gd name="connsiteX687" fmla="*/ 2081211 w 7467600"/>
              <a:gd name="connsiteY687" fmla="*/ 2528916 h 6858000"/>
              <a:gd name="connsiteX688" fmla="*/ 2199067 w 7467600"/>
              <a:gd name="connsiteY688" fmla="*/ 2884061 h 6858000"/>
              <a:gd name="connsiteX689" fmla="*/ 3192586 w 7467600"/>
              <a:gd name="connsiteY689" fmla="*/ 3411496 h 6858000"/>
              <a:gd name="connsiteX690" fmla="*/ 3182620 w 7467600"/>
              <a:gd name="connsiteY690" fmla="*/ 3483279 h 6858000"/>
              <a:gd name="connsiteX691" fmla="*/ 2435119 w 7467600"/>
              <a:gd name="connsiteY691" fmla="*/ 3080173 h 6858000"/>
              <a:gd name="connsiteX692" fmla="*/ 2410152 w 7467600"/>
              <a:gd name="connsiteY692" fmla="*/ 3063751 h 6858000"/>
              <a:gd name="connsiteX693" fmla="*/ 2408099 w 7467600"/>
              <a:gd name="connsiteY693" fmla="*/ 3064403 h 6858000"/>
              <a:gd name="connsiteX694" fmla="*/ 2407218 w 7467600"/>
              <a:gd name="connsiteY694" fmla="*/ 3070324 h 6858000"/>
              <a:gd name="connsiteX695" fmla="*/ 2380138 w 7467600"/>
              <a:gd name="connsiteY695" fmla="*/ 3099341 h 6858000"/>
              <a:gd name="connsiteX696" fmla="*/ 1765923 w 7467600"/>
              <a:gd name="connsiteY696" fmla="*/ 3581043 h 6858000"/>
              <a:gd name="connsiteX697" fmla="*/ 1702258 w 7467600"/>
              <a:gd name="connsiteY697" fmla="*/ 3612286 h 6858000"/>
              <a:gd name="connsiteX698" fmla="*/ 1538370 w 7467600"/>
              <a:gd name="connsiteY698" fmla="*/ 3811804 h 6858000"/>
              <a:gd name="connsiteX699" fmla="*/ 542867 w 7467600"/>
              <a:gd name="connsiteY699" fmla="*/ 4944092 h 6858000"/>
              <a:gd name="connsiteX700" fmla="*/ 515800 w 7467600"/>
              <a:gd name="connsiteY700" fmla="*/ 4862180 h 6858000"/>
              <a:gd name="connsiteX701" fmla="*/ 909145 w 7467600"/>
              <a:gd name="connsiteY701" fmla="*/ 4199225 h 6858000"/>
              <a:gd name="connsiteX702" fmla="*/ 1214067 w 7467600"/>
              <a:gd name="connsiteY702" fmla="*/ 3908561 h 6858000"/>
              <a:gd name="connsiteX703" fmla="*/ 640967 w 7467600"/>
              <a:gd name="connsiteY703" fmla="*/ 4105601 h 6858000"/>
              <a:gd name="connsiteX704" fmla="*/ 112563 w 7467600"/>
              <a:gd name="connsiteY704" fmla="*/ 4396952 h 6858000"/>
              <a:gd name="connsiteX705" fmla="*/ 0 w 7467600"/>
              <a:gd name="connsiteY705" fmla="*/ 4466006 h 6858000"/>
              <a:gd name="connsiteX706" fmla="*/ 0 w 7467600"/>
              <a:gd name="connsiteY706" fmla="*/ 4233763 h 6858000"/>
              <a:gd name="connsiteX707" fmla="*/ 36881 w 7467600"/>
              <a:gd name="connsiteY707" fmla="*/ 4200118 h 6858000"/>
              <a:gd name="connsiteX708" fmla="*/ 910534 w 7467600"/>
              <a:gd name="connsiteY708" fmla="*/ 3629753 h 6858000"/>
              <a:gd name="connsiteX709" fmla="*/ 1578717 w 7467600"/>
              <a:gd name="connsiteY709" fmla="*/ 3575982 h 6858000"/>
              <a:gd name="connsiteX710" fmla="*/ 2338780 w 7467600"/>
              <a:gd name="connsiteY710" fmla="*/ 3033725 h 6858000"/>
              <a:gd name="connsiteX711" fmla="*/ 1807991 w 7467600"/>
              <a:gd name="connsiteY711" fmla="*/ 2807184 h 6858000"/>
              <a:gd name="connsiteX712" fmla="*/ 1416358 w 7467600"/>
              <a:gd name="connsiteY712" fmla="*/ 3112571 h 6858000"/>
              <a:gd name="connsiteX713" fmla="*/ 939066 w 7467600"/>
              <a:gd name="connsiteY713" fmla="*/ 3378798 h 6858000"/>
              <a:gd name="connsiteX714" fmla="*/ 115099 w 7467600"/>
              <a:gd name="connsiteY714" fmla="*/ 3607650 h 6858000"/>
              <a:gd name="connsiteX715" fmla="*/ 97284 w 7467600"/>
              <a:gd name="connsiteY715" fmla="*/ 3520393 h 6858000"/>
              <a:gd name="connsiteX716" fmla="*/ 922050 w 7467600"/>
              <a:gd name="connsiteY716" fmla="*/ 3074867 h 6858000"/>
              <a:gd name="connsiteX717" fmla="*/ 1405265 w 7467600"/>
              <a:gd name="connsiteY717" fmla="*/ 3016319 h 6858000"/>
              <a:gd name="connsiteX718" fmla="*/ 1407512 w 7467600"/>
              <a:gd name="connsiteY718" fmla="*/ 3018001 h 6858000"/>
              <a:gd name="connsiteX719" fmla="*/ 1726266 w 7467600"/>
              <a:gd name="connsiteY719" fmla="*/ 2777274 h 6858000"/>
              <a:gd name="connsiteX720" fmla="*/ 625390 w 7467600"/>
              <a:gd name="connsiteY720" fmla="*/ 2514541 h 6858000"/>
              <a:gd name="connsiteX721" fmla="*/ 619799 w 7467600"/>
              <a:gd name="connsiteY721" fmla="*/ 2527180 h 6858000"/>
              <a:gd name="connsiteX722" fmla="*/ 310030 w 7467600"/>
              <a:gd name="connsiteY722" fmla="*/ 2771818 h 6858000"/>
              <a:gd name="connsiteX723" fmla="*/ 173877 w 7467600"/>
              <a:gd name="connsiteY723" fmla="*/ 2937056 h 6858000"/>
              <a:gd name="connsiteX724" fmla="*/ 77889 w 7467600"/>
              <a:gd name="connsiteY724" fmla="*/ 3138440 h 6858000"/>
              <a:gd name="connsiteX725" fmla="*/ 0 w 7467600"/>
              <a:gd name="connsiteY725" fmla="*/ 3271395 h 6858000"/>
              <a:gd name="connsiteX726" fmla="*/ 0 w 7467600"/>
              <a:gd name="connsiteY726" fmla="*/ 3153002 h 6858000"/>
              <a:gd name="connsiteX727" fmla="*/ 2386 w 7467600"/>
              <a:gd name="connsiteY727" fmla="*/ 3149203 h 6858000"/>
              <a:gd name="connsiteX728" fmla="*/ 89753 w 7467600"/>
              <a:gd name="connsiteY728" fmla="*/ 2987702 h 6858000"/>
              <a:gd name="connsiteX729" fmla="*/ 76869 w 7467600"/>
              <a:gd name="connsiteY729" fmla="*/ 3005404 h 6858000"/>
              <a:gd name="connsiteX730" fmla="*/ 32049 w 7467600"/>
              <a:gd name="connsiteY730" fmla="*/ 3065814 h 6858000"/>
              <a:gd name="connsiteX731" fmla="*/ 0 w 7467600"/>
              <a:gd name="connsiteY731" fmla="*/ 3108744 h 6858000"/>
              <a:gd name="connsiteX732" fmla="*/ 0 w 7467600"/>
              <a:gd name="connsiteY732" fmla="*/ 3058059 h 6858000"/>
              <a:gd name="connsiteX733" fmla="*/ 7610 w 7467600"/>
              <a:gd name="connsiteY733" fmla="*/ 3047889 h 6858000"/>
              <a:gd name="connsiteX734" fmla="*/ 52419 w 7467600"/>
              <a:gd name="connsiteY734" fmla="*/ 2987479 h 6858000"/>
              <a:gd name="connsiteX735" fmla="*/ 59142 w 7467600"/>
              <a:gd name="connsiteY735" fmla="*/ 2978488 h 6858000"/>
              <a:gd name="connsiteX736" fmla="*/ 0 w 7467600"/>
              <a:gd name="connsiteY736" fmla="*/ 3015334 h 6858000"/>
              <a:gd name="connsiteX737" fmla="*/ 0 w 7467600"/>
              <a:gd name="connsiteY737" fmla="*/ 2914286 h 6858000"/>
              <a:gd name="connsiteX738" fmla="*/ 36383 w 7467600"/>
              <a:gd name="connsiteY738" fmla="*/ 2901128 h 6858000"/>
              <a:gd name="connsiteX739" fmla="*/ 156329 w 7467600"/>
              <a:gd name="connsiteY739" fmla="*/ 2840533 h 6858000"/>
              <a:gd name="connsiteX740" fmla="*/ 358355 w 7467600"/>
              <a:gd name="connsiteY740" fmla="*/ 2620471 h 6858000"/>
              <a:gd name="connsiteX741" fmla="*/ 510577 w 7467600"/>
              <a:gd name="connsiteY741" fmla="*/ 2501244 h 6858000"/>
              <a:gd name="connsiteX742" fmla="*/ 211967 w 7467600"/>
              <a:gd name="connsiteY742" fmla="*/ 2479171 h 6858000"/>
              <a:gd name="connsiteX743" fmla="*/ 0 w 7467600"/>
              <a:gd name="connsiteY743" fmla="*/ 2476398 h 6858000"/>
              <a:gd name="connsiteX744" fmla="*/ 0 w 7467600"/>
              <a:gd name="connsiteY744" fmla="*/ 2389189 h 6858000"/>
              <a:gd name="connsiteX745" fmla="*/ 103062 w 7467600"/>
              <a:gd name="connsiteY745" fmla="*/ 2389518 h 6858000"/>
              <a:gd name="connsiteX746" fmla="*/ 510734 w 7467600"/>
              <a:gd name="connsiteY746" fmla="*/ 2416201 h 6858000"/>
              <a:gd name="connsiteX747" fmla="*/ 279257 w 7467600"/>
              <a:gd name="connsiteY747" fmla="*/ 2092102 h 6858000"/>
              <a:gd name="connsiteX748" fmla="*/ 65265 w 7467600"/>
              <a:gd name="connsiteY748" fmla="*/ 2006049 h 6858000"/>
              <a:gd name="connsiteX749" fmla="*/ 0 w 7467600"/>
              <a:gd name="connsiteY749" fmla="*/ 1982532 h 6858000"/>
              <a:gd name="connsiteX750" fmla="*/ 0 w 7467600"/>
              <a:gd name="connsiteY750" fmla="*/ 1912789 h 6858000"/>
              <a:gd name="connsiteX751" fmla="*/ 97460 w 7467600"/>
              <a:gd name="connsiteY751" fmla="*/ 1953725 h 6858000"/>
              <a:gd name="connsiteX752" fmla="*/ 221272 w 7467600"/>
              <a:gd name="connsiteY752" fmla="*/ 1980766 h 6858000"/>
              <a:gd name="connsiteX753" fmla="*/ 116765 w 7467600"/>
              <a:gd name="connsiteY753" fmla="*/ 1911033 h 6858000"/>
              <a:gd name="connsiteX754" fmla="*/ 16405 w 7467600"/>
              <a:gd name="connsiteY754" fmla="*/ 1803412 h 6858000"/>
              <a:gd name="connsiteX755" fmla="*/ 0 w 7467600"/>
              <a:gd name="connsiteY755" fmla="*/ 1784777 h 6858000"/>
              <a:gd name="connsiteX756" fmla="*/ 0 w 7467600"/>
              <a:gd name="connsiteY756" fmla="*/ 1740082 h 6858000"/>
              <a:gd name="connsiteX757" fmla="*/ 39394 w 7467600"/>
              <a:gd name="connsiteY757" fmla="*/ 1784856 h 6858000"/>
              <a:gd name="connsiteX758" fmla="*/ 135813 w 7467600"/>
              <a:gd name="connsiteY758" fmla="*/ 1888838 h 6858000"/>
              <a:gd name="connsiteX759" fmla="*/ 242575 w 7467600"/>
              <a:gd name="connsiteY759" fmla="*/ 1958841 h 6858000"/>
              <a:gd name="connsiteX760" fmla="*/ 82197 w 7467600"/>
              <a:gd name="connsiteY760" fmla="*/ 1754826 h 6858000"/>
              <a:gd name="connsiteX761" fmla="*/ 0 w 7467600"/>
              <a:gd name="connsiteY761" fmla="*/ 1679650 h 6858000"/>
              <a:gd name="connsiteX762" fmla="*/ 0 w 7467600"/>
              <a:gd name="connsiteY762" fmla="*/ 1602463 h 6858000"/>
              <a:gd name="connsiteX763" fmla="*/ 84689 w 7467600"/>
              <a:gd name="connsiteY763" fmla="*/ 1677442 h 6858000"/>
              <a:gd name="connsiteX764" fmla="*/ 298437 w 7467600"/>
              <a:gd name="connsiteY764" fmla="*/ 1968019 h 6858000"/>
              <a:gd name="connsiteX765" fmla="*/ 227269 w 7467600"/>
              <a:gd name="connsiteY765" fmla="*/ 1114064 h 6858000"/>
              <a:gd name="connsiteX766" fmla="*/ 248003 w 7467600"/>
              <a:gd name="connsiteY766" fmla="*/ 1089613 h 6858000"/>
              <a:gd name="connsiteX767" fmla="*/ 427020 w 7467600"/>
              <a:gd name="connsiteY767" fmla="*/ 1619803 h 6858000"/>
              <a:gd name="connsiteX768" fmla="*/ 340345 w 7467600"/>
              <a:gd name="connsiteY768" fmla="*/ 2027739 h 6858000"/>
              <a:gd name="connsiteX769" fmla="*/ 360865 w 7467600"/>
              <a:gd name="connsiteY769" fmla="*/ 2044827 h 6858000"/>
              <a:gd name="connsiteX770" fmla="*/ 560414 w 7467600"/>
              <a:gd name="connsiteY770" fmla="*/ 2421457 h 6858000"/>
              <a:gd name="connsiteX771" fmla="*/ 1359703 w 7467600"/>
              <a:gd name="connsiteY771" fmla="*/ 2578554 h 6858000"/>
              <a:gd name="connsiteX772" fmla="*/ 1359422 w 7467600"/>
              <a:gd name="connsiteY772" fmla="*/ 2577994 h 6858000"/>
              <a:gd name="connsiteX773" fmla="*/ 828701 w 7467600"/>
              <a:gd name="connsiteY773" fmla="*/ 1839520 h 6858000"/>
              <a:gd name="connsiteX774" fmla="*/ 494427 w 7467600"/>
              <a:gd name="connsiteY774" fmla="*/ 1092333 h 6858000"/>
              <a:gd name="connsiteX775" fmla="*/ 506322 w 7467600"/>
              <a:gd name="connsiteY775" fmla="*/ 1020997 h 6858000"/>
              <a:gd name="connsiteX776" fmla="*/ 4570198 w 7467600"/>
              <a:gd name="connsiteY776" fmla="*/ 978081 h 6858000"/>
              <a:gd name="connsiteX777" fmla="*/ 4523691 w 7467600"/>
              <a:gd name="connsiteY777" fmla="*/ 1127776 h 6858000"/>
              <a:gd name="connsiteX778" fmla="*/ 4509875 w 7467600"/>
              <a:gd name="connsiteY778" fmla="*/ 1167552 h 6858000"/>
              <a:gd name="connsiteX779" fmla="*/ 4478168 w 7467600"/>
              <a:gd name="connsiteY779" fmla="*/ 1260735 h 6858000"/>
              <a:gd name="connsiteX780" fmla="*/ 4409309 w 7467600"/>
              <a:gd name="connsiteY780" fmla="*/ 1666996 h 6858000"/>
              <a:gd name="connsiteX781" fmla="*/ 4370031 w 7467600"/>
              <a:gd name="connsiteY781" fmla="*/ 1955666 h 6858000"/>
              <a:gd name="connsiteX782" fmla="*/ 4570198 w 7467600"/>
              <a:gd name="connsiteY782" fmla="*/ 978081 h 6858000"/>
              <a:gd name="connsiteX783" fmla="*/ 4557898 w 7467600"/>
              <a:gd name="connsiteY783" fmla="*/ 900011 h 6858000"/>
              <a:gd name="connsiteX784" fmla="*/ 4344840 w 7467600"/>
              <a:gd name="connsiteY784" fmla="*/ 1922038 h 6858000"/>
              <a:gd name="connsiteX785" fmla="*/ 4378710 w 7467600"/>
              <a:gd name="connsiteY785" fmla="*/ 1665516 h 6858000"/>
              <a:gd name="connsiteX786" fmla="*/ 4448798 w 7467600"/>
              <a:gd name="connsiteY786" fmla="*/ 1253024 h 6858000"/>
              <a:gd name="connsiteX787" fmla="*/ 4480315 w 7467600"/>
              <a:gd name="connsiteY787" fmla="*/ 1158454 h 6858000"/>
              <a:gd name="connsiteX788" fmla="*/ 4494133 w 7467600"/>
              <a:gd name="connsiteY788" fmla="*/ 1118676 h 6858000"/>
              <a:gd name="connsiteX789" fmla="*/ 4557898 w 7467600"/>
              <a:gd name="connsiteY789" fmla="*/ 900011 h 6858000"/>
              <a:gd name="connsiteX790" fmla="*/ 5870151 w 7467600"/>
              <a:gd name="connsiteY790" fmla="*/ 898890 h 6858000"/>
              <a:gd name="connsiteX791" fmla="*/ 5861335 w 7467600"/>
              <a:gd name="connsiteY791" fmla="*/ 899177 h 6858000"/>
              <a:gd name="connsiteX792" fmla="*/ 5843702 w 7467600"/>
              <a:gd name="connsiteY792" fmla="*/ 899748 h 6858000"/>
              <a:gd name="connsiteX793" fmla="*/ 5651107 w 7467600"/>
              <a:gd name="connsiteY793" fmla="*/ 920306 h 6858000"/>
              <a:gd name="connsiteX794" fmla="*/ 5459407 w 7467600"/>
              <a:gd name="connsiteY794" fmla="*/ 940975 h 6858000"/>
              <a:gd name="connsiteX795" fmla="*/ 5374846 w 7467600"/>
              <a:gd name="connsiteY795" fmla="*/ 941988 h 6858000"/>
              <a:gd name="connsiteX796" fmla="*/ 5256105 w 7467600"/>
              <a:gd name="connsiteY796" fmla="*/ 945632 h 6858000"/>
              <a:gd name="connsiteX797" fmla="*/ 5107071 w 7467600"/>
              <a:gd name="connsiteY797" fmla="*/ 969720 h 6858000"/>
              <a:gd name="connsiteX798" fmla="*/ 4998681 w 7467600"/>
              <a:gd name="connsiteY798" fmla="*/ 988771 h 6858000"/>
              <a:gd name="connsiteX799" fmla="*/ 5870151 w 7467600"/>
              <a:gd name="connsiteY799" fmla="*/ 898890 h 6858000"/>
              <a:gd name="connsiteX800" fmla="*/ 5504425 w 7467600"/>
              <a:gd name="connsiteY800" fmla="*/ 848067 h 6858000"/>
              <a:gd name="connsiteX801" fmla="*/ 4968849 w 7467600"/>
              <a:gd name="connsiteY801" fmla="*/ 962318 h 6858000"/>
              <a:gd name="connsiteX802" fmla="*/ 5104039 w 7467600"/>
              <a:gd name="connsiteY802" fmla="*/ 940634 h 6858000"/>
              <a:gd name="connsiteX803" fmla="*/ 5256311 w 7467600"/>
              <a:gd name="connsiteY803" fmla="*/ 916490 h 6858000"/>
              <a:gd name="connsiteX804" fmla="*/ 5377381 w 7467600"/>
              <a:gd name="connsiteY804" fmla="*/ 912671 h 6858000"/>
              <a:gd name="connsiteX805" fmla="*/ 5460148 w 7467600"/>
              <a:gd name="connsiteY805" fmla="*/ 911442 h 6858000"/>
              <a:gd name="connsiteX806" fmla="*/ 5648971 w 7467600"/>
              <a:gd name="connsiteY806" fmla="*/ 891331 h 6858000"/>
              <a:gd name="connsiteX807" fmla="*/ 5844807 w 7467600"/>
              <a:gd name="connsiteY807" fmla="*/ 870718 h 6858000"/>
              <a:gd name="connsiteX808" fmla="*/ 5862975 w 7467600"/>
              <a:gd name="connsiteY808" fmla="*/ 869756 h 6858000"/>
              <a:gd name="connsiteX809" fmla="*/ 5920887 w 7467600"/>
              <a:gd name="connsiteY809" fmla="*/ 865929 h 6858000"/>
              <a:gd name="connsiteX810" fmla="*/ 5504425 w 7467600"/>
              <a:gd name="connsiteY810" fmla="*/ 848067 h 6858000"/>
              <a:gd name="connsiteX811" fmla="*/ 3607114 w 7467600"/>
              <a:gd name="connsiteY811" fmla="*/ 467441 h 6858000"/>
              <a:gd name="connsiteX812" fmla="*/ 3296242 w 7467600"/>
              <a:gd name="connsiteY812" fmla="*/ 807991 h 6858000"/>
              <a:gd name="connsiteX813" fmla="*/ 3174674 w 7467600"/>
              <a:gd name="connsiteY813" fmla="*/ 919759 h 6858000"/>
              <a:gd name="connsiteX814" fmla="*/ 3042978 w 7467600"/>
              <a:gd name="connsiteY814" fmla="*/ 1054894 h 6858000"/>
              <a:gd name="connsiteX815" fmla="*/ 2968914 w 7467600"/>
              <a:gd name="connsiteY815" fmla="*/ 1133756 h 6858000"/>
              <a:gd name="connsiteX816" fmla="*/ 3103823 w 7467600"/>
              <a:gd name="connsiteY816" fmla="*/ 1026814 h 6858000"/>
              <a:gd name="connsiteX817" fmla="*/ 3607114 w 7467600"/>
              <a:gd name="connsiteY817" fmla="*/ 467441 h 6858000"/>
              <a:gd name="connsiteX818" fmla="*/ 3744487 w 7467600"/>
              <a:gd name="connsiteY818" fmla="*/ 383136 h 6858000"/>
              <a:gd name="connsiteX819" fmla="*/ 3970213 w 7467600"/>
              <a:gd name="connsiteY819" fmla="*/ 995559 h 6858000"/>
              <a:gd name="connsiteX820" fmla="*/ 3744487 w 7467600"/>
              <a:gd name="connsiteY820" fmla="*/ 383136 h 6858000"/>
              <a:gd name="connsiteX821" fmla="*/ 3624562 w 7467600"/>
              <a:gd name="connsiteY821" fmla="*/ 367041 h 6858000"/>
              <a:gd name="connsiteX822" fmla="*/ 3489712 w 7467600"/>
              <a:gd name="connsiteY822" fmla="*/ 485386 h 6858000"/>
              <a:gd name="connsiteX823" fmla="*/ 3182994 w 7467600"/>
              <a:gd name="connsiteY823" fmla="*/ 828265 h 6858000"/>
              <a:gd name="connsiteX824" fmla="*/ 2892114 w 7467600"/>
              <a:gd name="connsiteY824" fmla="*/ 1172635 h 6858000"/>
              <a:gd name="connsiteX825" fmla="*/ 3021459 w 7467600"/>
              <a:gd name="connsiteY825" fmla="*/ 1035385 h 6858000"/>
              <a:gd name="connsiteX826" fmla="*/ 3153873 w 7467600"/>
              <a:gd name="connsiteY826" fmla="*/ 898971 h 6858000"/>
              <a:gd name="connsiteX827" fmla="*/ 3276511 w 7467600"/>
              <a:gd name="connsiteY827" fmla="*/ 786423 h 6858000"/>
              <a:gd name="connsiteX828" fmla="*/ 3584154 w 7467600"/>
              <a:gd name="connsiteY828" fmla="*/ 448218 h 6858000"/>
              <a:gd name="connsiteX829" fmla="*/ 3624562 w 7467600"/>
              <a:gd name="connsiteY829" fmla="*/ 367041 h 6858000"/>
              <a:gd name="connsiteX830" fmla="*/ 3766672 w 7467600"/>
              <a:gd name="connsiteY830" fmla="*/ 359429 h 6858000"/>
              <a:gd name="connsiteX831" fmla="*/ 3996338 w 7467600"/>
              <a:gd name="connsiteY831" fmla="*/ 968237 h 6858000"/>
              <a:gd name="connsiteX832" fmla="*/ 3766672 w 7467600"/>
              <a:gd name="connsiteY832" fmla="*/ 359429 h 6858000"/>
              <a:gd name="connsiteX833" fmla="*/ 5805386 w 7467600"/>
              <a:gd name="connsiteY833" fmla="*/ 239240 h 6858000"/>
              <a:gd name="connsiteX834" fmla="*/ 5736947 w 7467600"/>
              <a:gd name="connsiteY834" fmla="*/ 261367 h 6858000"/>
              <a:gd name="connsiteX835" fmla="*/ 5427012 w 7467600"/>
              <a:gd name="connsiteY835" fmla="*/ 311272 h 6858000"/>
              <a:gd name="connsiteX836" fmla="*/ 5147818 w 7467600"/>
              <a:gd name="connsiteY836" fmla="*/ 322112 h 6858000"/>
              <a:gd name="connsiteX837" fmla="*/ 5060854 w 7467600"/>
              <a:gd name="connsiteY837" fmla="*/ 311882 h 6858000"/>
              <a:gd name="connsiteX838" fmla="*/ 4945989 w 7467600"/>
              <a:gd name="connsiteY838" fmla="*/ 300516 h 6858000"/>
              <a:gd name="connsiteX839" fmla="*/ 5410479 w 7467600"/>
              <a:gd name="connsiteY839" fmla="*/ 348434 h 6858000"/>
              <a:gd name="connsiteX840" fmla="*/ 5805386 w 7467600"/>
              <a:gd name="connsiteY840" fmla="*/ 239240 h 6858000"/>
              <a:gd name="connsiteX841" fmla="*/ 5905192 w 7467600"/>
              <a:gd name="connsiteY841" fmla="*/ 163079 h 6858000"/>
              <a:gd name="connsiteX842" fmla="*/ 5865655 w 7467600"/>
              <a:gd name="connsiteY842" fmla="*/ 171901 h 6858000"/>
              <a:gd name="connsiteX843" fmla="*/ 5259740 w 7467600"/>
              <a:gd name="connsiteY843" fmla="*/ 257013 h 6858000"/>
              <a:gd name="connsiteX844" fmla="*/ 5208466 w 7467600"/>
              <a:gd name="connsiteY844" fmla="*/ 257550 h 6858000"/>
              <a:gd name="connsiteX845" fmla="*/ 4980204 w 7467600"/>
              <a:gd name="connsiteY845" fmla="*/ 271903 h 6858000"/>
              <a:gd name="connsiteX846" fmla="*/ 5068068 w 7467600"/>
              <a:gd name="connsiteY846" fmla="*/ 282244 h 6858000"/>
              <a:gd name="connsiteX847" fmla="*/ 5153231 w 7467600"/>
              <a:gd name="connsiteY847" fmla="*/ 292240 h 6858000"/>
              <a:gd name="connsiteX848" fmla="*/ 5426491 w 7467600"/>
              <a:gd name="connsiteY848" fmla="*/ 281128 h 6858000"/>
              <a:gd name="connsiteX849" fmla="*/ 5731212 w 7467600"/>
              <a:gd name="connsiteY849" fmla="*/ 231951 h 6858000"/>
              <a:gd name="connsiteX850" fmla="*/ 5905192 w 7467600"/>
              <a:gd name="connsiteY850" fmla="*/ 163079 h 6858000"/>
              <a:gd name="connsiteX851" fmla="*/ 5944437 w 7467600"/>
              <a:gd name="connsiteY851" fmla="*/ 113829 h 6858000"/>
              <a:gd name="connsiteX852" fmla="*/ 5825032 w 7467600"/>
              <a:gd name="connsiteY852" fmla="*/ 146405 h 6858000"/>
              <a:gd name="connsiteX853" fmla="*/ 4955599 w 7467600"/>
              <a:gd name="connsiteY853" fmla="*/ 247008 h 6858000"/>
              <a:gd name="connsiteX854" fmla="*/ 5210104 w 7467600"/>
              <a:gd name="connsiteY854" fmla="*/ 228123 h 6858000"/>
              <a:gd name="connsiteX855" fmla="*/ 5261015 w 7467600"/>
              <a:gd name="connsiteY855" fmla="*/ 227087 h 6858000"/>
              <a:gd name="connsiteX856" fmla="*/ 5861181 w 7467600"/>
              <a:gd name="connsiteY856" fmla="*/ 143093 h 6858000"/>
              <a:gd name="connsiteX857" fmla="*/ 5961252 w 7467600"/>
              <a:gd name="connsiteY857" fmla="*/ 114820 h 6858000"/>
              <a:gd name="connsiteX858" fmla="*/ 5944437 w 7467600"/>
              <a:gd name="connsiteY858" fmla="*/ 113829 h 6858000"/>
              <a:gd name="connsiteX859" fmla="*/ 3882765 w 7467600"/>
              <a:gd name="connsiteY859" fmla="*/ 0 h 6858000"/>
              <a:gd name="connsiteX860" fmla="*/ 3995099 w 7467600"/>
              <a:gd name="connsiteY860" fmla="*/ 0 h 6858000"/>
              <a:gd name="connsiteX861" fmla="*/ 4163818 w 7467600"/>
              <a:gd name="connsiteY861" fmla="*/ 234104 h 6858000"/>
              <a:gd name="connsiteX862" fmla="*/ 4172099 w 7467600"/>
              <a:gd name="connsiteY862" fmla="*/ 234207 h 6858000"/>
              <a:gd name="connsiteX863" fmla="*/ 4784282 w 7467600"/>
              <a:gd name="connsiteY863" fmla="*/ 276561 h 6858000"/>
              <a:gd name="connsiteX864" fmla="*/ 4801687 w 7467600"/>
              <a:gd name="connsiteY864" fmla="*/ 267764 h 6858000"/>
              <a:gd name="connsiteX865" fmla="*/ 6082788 w 7467600"/>
              <a:gd name="connsiteY865" fmla="*/ 64119 h 6858000"/>
              <a:gd name="connsiteX866" fmla="*/ 6099442 w 7467600"/>
              <a:gd name="connsiteY866" fmla="*/ 82568 h 6858000"/>
              <a:gd name="connsiteX867" fmla="*/ 4804137 w 7467600"/>
              <a:gd name="connsiteY867" fmla="*/ 320931 h 6858000"/>
              <a:gd name="connsiteX868" fmla="*/ 4227047 w 7467600"/>
              <a:gd name="connsiteY868" fmla="*/ 313415 h 6858000"/>
              <a:gd name="connsiteX869" fmla="*/ 4346041 w 7467600"/>
              <a:gd name="connsiteY869" fmla="*/ 456086 h 6858000"/>
              <a:gd name="connsiteX870" fmla="*/ 4870967 w 7467600"/>
              <a:gd name="connsiteY870" fmla="*/ 963061 h 6858000"/>
              <a:gd name="connsiteX871" fmla="*/ 4889647 w 7467600"/>
              <a:gd name="connsiteY871" fmla="*/ 957147 h 6858000"/>
              <a:gd name="connsiteX872" fmla="*/ 5422504 w 7467600"/>
              <a:gd name="connsiteY872" fmla="*/ 805191 h 6858000"/>
              <a:gd name="connsiteX873" fmla="*/ 6087656 w 7467600"/>
              <a:gd name="connsiteY873" fmla="*/ 826703 h 6858000"/>
              <a:gd name="connsiteX874" fmla="*/ 6058717 w 7467600"/>
              <a:gd name="connsiteY874" fmla="*/ 865992 h 6858000"/>
              <a:gd name="connsiteX875" fmla="*/ 4974153 w 7467600"/>
              <a:gd name="connsiteY875" fmla="*/ 1045456 h 6858000"/>
              <a:gd name="connsiteX876" fmla="*/ 5627835 w 7467600"/>
              <a:gd name="connsiteY876" fmla="*/ 1472077 h 6858000"/>
              <a:gd name="connsiteX877" fmla="*/ 5629817 w 7467600"/>
              <a:gd name="connsiteY877" fmla="*/ 1471412 h 6858000"/>
              <a:gd name="connsiteX878" fmla="*/ 5634124 w 7467600"/>
              <a:gd name="connsiteY878" fmla="*/ 1470572 h 6858000"/>
              <a:gd name="connsiteX879" fmla="*/ 5755832 w 7467600"/>
              <a:gd name="connsiteY879" fmla="*/ 1383886 h 6858000"/>
              <a:gd name="connsiteX880" fmla="*/ 6014186 w 7467600"/>
              <a:gd name="connsiteY880" fmla="*/ 1279799 h 6858000"/>
              <a:gd name="connsiteX881" fmla="*/ 6901619 w 7467600"/>
              <a:gd name="connsiteY881" fmla="*/ 1047874 h 6858000"/>
              <a:gd name="connsiteX882" fmla="*/ 6931566 w 7467600"/>
              <a:gd name="connsiteY882" fmla="*/ 1062034 h 6858000"/>
              <a:gd name="connsiteX883" fmla="*/ 5790982 w 7467600"/>
              <a:gd name="connsiteY883" fmla="*/ 1561380 h 6858000"/>
              <a:gd name="connsiteX884" fmla="*/ 6188971 w 7467600"/>
              <a:gd name="connsiteY884" fmla="*/ 1755168 h 6858000"/>
              <a:gd name="connsiteX885" fmla="*/ 6202446 w 7467600"/>
              <a:gd name="connsiteY885" fmla="*/ 1752268 h 6858000"/>
              <a:gd name="connsiteX886" fmla="*/ 7179560 w 7467600"/>
              <a:gd name="connsiteY886" fmla="*/ 1467551 h 6858000"/>
              <a:gd name="connsiteX887" fmla="*/ 7158730 w 7467600"/>
              <a:gd name="connsiteY887" fmla="*/ 1507835 h 6858000"/>
              <a:gd name="connsiteX888" fmla="*/ 6326959 w 7467600"/>
              <a:gd name="connsiteY888" fmla="*/ 1817686 h 6858000"/>
              <a:gd name="connsiteX889" fmla="*/ 6537433 w 7467600"/>
              <a:gd name="connsiteY889" fmla="*/ 1907790 h 6858000"/>
              <a:gd name="connsiteX890" fmla="*/ 6550221 w 7467600"/>
              <a:gd name="connsiteY890" fmla="*/ 1910729 h 6858000"/>
              <a:gd name="connsiteX891" fmla="*/ 6964438 w 7467600"/>
              <a:gd name="connsiteY891" fmla="*/ 2209505 h 6858000"/>
              <a:gd name="connsiteX892" fmla="*/ 7367862 w 7467600"/>
              <a:gd name="connsiteY892" fmla="*/ 2806833 h 6858000"/>
              <a:gd name="connsiteX893" fmla="*/ 7364329 w 7467600"/>
              <a:gd name="connsiteY893" fmla="*/ 2826907 h 6858000"/>
              <a:gd name="connsiteX894" fmla="*/ 7290545 w 7467600"/>
              <a:gd name="connsiteY894" fmla="*/ 2850663 h 6858000"/>
              <a:gd name="connsiteX895" fmla="*/ 6472036 w 7467600"/>
              <a:gd name="connsiteY895" fmla="*/ 1959003 h 6858000"/>
              <a:gd name="connsiteX896" fmla="*/ 5792897 w 7467600"/>
              <a:gd name="connsiteY896" fmla="*/ 1647747 h 6858000"/>
              <a:gd name="connsiteX897" fmla="*/ 5842751 w 7467600"/>
              <a:gd name="connsiteY897" fmla="*/ 1816112 h 6858000"/>
              <a:gd name="connsiteX898" fmla="*/ 5847424 w 7467600"/>
              <a:gd name="connsiteY898" fmla="*/ 1815776 h 6858000"/>
              <a:gd name="connsiteX899" fmla="*/ 6399821 w 7467600"/>
              <a:gd name="connsiteY899" fmla="*/ 2344799 h 6858000"/>
              <a:gd name="connsiteX900" fmla="*/ 6323232 w 7467600"/>
              <a:gd name="connsiteY900" fmla="*/ 2389634 h 6858000"/>
              <a:gd name="connsiteX901" fmla="*/ 5942958 w 7467600"/>
              <a:gd name="connsiteY901" fmla="*/ 2077708 h 6858000"/>
              <a:gd name="connsiteX902" fmla="*/ 5921559 w 7467600"/>
              <a:gd name="connsiteY902" fmla="*/ 2378596 h 6858000"/>
              <a:gd name="connsiteX903" fmla="*/ 5817651 w 7467600"/>
              <a:gd name="connsiteY903" fmla="*/ 3023919 h 6858000"/>
              <a:gd name="connsiteX904" fmla="*/ 5729634 w 7467600"/>
              <a:gd name="connsiteY904" fmla="*/ 3051849 h 6858000"/>
              <a:gd name="connsiteX905" fmla="*/ 5611018 w 7467600"/>
              <a:gd name="connsiteY905" fmla="*/ 2316769 h 6858000"/>
              <a:gd name="connsiteX906" fmla="*/ 5687608 w 7467600"/>
              <a:gd name="connsiteY906" fmla="*/ 2039972 h 6858000"/>
              <a:gd name="connsiteX907" fmla="*/ 5657554 w 7467600"/>
              <a:gd name="connsiteY907" fmla="*/ 1576445 h 6858000"/>
              <a:gd name="connsiteX908" fmla="*/ 5150475 w 7467600"/>
              <a:gd name="connsiteY908" fmla="*/ 1274012 h 6858000"/>
              <a:gd name="connsiteX909" fmla="*/ 5349142 w 7467600"/>
              <a:gd name="connsiteY909" fmla="*/ 2204405 h 6858000"/>
              <a:gd name="connsiteX910" fmla="*/ 5262214 w 7467600"/>
              <a:gd name="connsiteY910" fmla="*/ 2233836 h 6858000"/>
              <a:gd name="connsiteX911" fmla="*/ 4981539 w 7467600"/>
              <a:gd name="connsiteY911" fmla="*/ 1542201 h 6858000"/>
              <a:gd name="connsiteX912" fmla="*/ 4958461 w 7467600"/>
              <a:gd name="connsiteY912" fmla="*/ 1136957 h 6858000"/>
              <a:gd name="connsiteX913" fmla="*/ 4655015 w 7467600"/>
              <a:gd name="connsiteY913" fmla="*/ 891426 h 6858000"/>
              <a:gd name="connsiteX914" fmla="*/ 4348002 w 7467600"/>
              <a:gd name="connsiteY914" fmla="*/ 2205895 h 6858000"/>
              <a:gd name="connsiteX915" fmla="*/ 4262250 w 7467600"/>
              <a:gd name="connsiteY915" fmla="*/ 2219972 h 6858000"/>
              <a:gd name="connsiteX916" fmla="*/ 4550611 w 7467600"/>
              <a:gd name="connsiteY916" fmla="*/ 817540 h 6858000"/>
              <a:gd name="connsiteX917" fmla="*/ 4564418 w 7467600"/>
              <a:gd name="connsiteY917" fmla="*/ 808293 h 6858000"/>
              <a:gd name="connsiteX918" fmla="*/ 4266388 w 7467600"/>
              <a:gd name="connsiteY918" fmla="*/ 500083 h 6858000"/>
              <a:gd name="connsiteX919" fmla="*/ 4032842 w 7467600"/>
              <a:gd name="connsiteY919" fmla="*/ 211809 h 6858000"/>
              <a:gd name="connsiteX920" fmla="*/ 3882765 w 7467600"/>
              <a:gd name="connsiteY920" fmla="*/ 0 h 6858000"/>
              <a:gd name="connsiteX921" fmla="*/ 3721337 w 7467600"/>
              <a:gd name="connsiteY921" fmla="*/ 0 h 6858000"/>
              <a:gd name="connsiteX922" fmla="*/ 3797544 w 7467600"/>
              <a:gd name="connsiteY922" fmla="*/ 0 h 6858000"/>
              <a:gd name="connsiteX923" fmla="*/ 3775734 w 7467600"/>
              <a:gd name="connsiteY923" fmla="*/ 95131 h 6858000"/>
              <a:gd name="connsiteX924" fmla="*/ 3724807 w 7467600"/>
              <a:gd name="connsiteY924" fmla="*/ 272257 h 6858000"/>
              <a:gd name="connsiteX925" fmla="*/ 3726844 w 7467600"/>
              <a:gd name="connsiteY925" fmla="*/ 282988 h 6858000"/>
              <a:gd name="connsiteX926" fmla="*/ 3742664 w 7467600"/>
              <a:gd name="connsiteY926" fmla="*/ 279918 h 6858000"/>
              <a:gd name="connsiteX927" fmla="*/ 4103910 w 7467600"/>
              <a:gd name="connsiteY927" fmla="*/ 1161917 h 6858000"/>
              <a:gd name="connsiteX928" fmla="*/ 4020269 w 7467600"/>
              <a:gd name="connsiteY928" fmla="*/ 1200406 h 6858000"/>
              <a:gd name="connsiteX929" fmla="*/ 3674882 w 7467600"/>
              <a:gd name="connsiteY929" fmla="*/ 488524 h 6858000"/>
              <a:gd name="connsiteX930" fmla="*/ 3132682 w 7467600"/>
              <a:gd name="connsiteY930" fmla="*/ 1072284 h 6858000"/>
              <a:gd name="connsiteX931" fmla="*/ 2716346 w 7467600"/>
              <a:gd name="connsiteY931" fmla="*/ 1276376 h 6858000"/>
              <a:gd name="connsiteX932" fmla="*/ 2716772 w 7467600"/>
              <a:gd name="connsiteY932" fmla="*/ 1255462 h 6858000"/>
              <a:gd name="connsiteX933" fmla="*/ 3471096 w 7467600"/>
              <a:gd name="connsiteY933" fmla="*/ 437072 h 6858000"/>
              <a:gd name="connsiteX934" fmla="*/ 3639057 w 7467600"/>
              <a:gd name="connsiteY934" fmla="*/ 286334 h 6858000"/>
              <a:gd name="connsiteX935" fmla="*/ 3640309 w 7467600"/>
              <a:gd name="connsiteY935" fmla="*/ 284664 h 6858000"/>
              <a:gd name="connsiteX936" fmla="*/ 3646022 w 7467600"/>
              <a:gd name="connsiteY936" fmla="*/ 276711 h 6858000"/>
              <a:gd name="connsiteX937" fmla="*/ 3707943 w 7467600"/>
              <a:gd name="connsiteY937" fmla="*/ 65958 h 6858000"/>
              <a:gd name="connsiteX938" fmla="*/ 3721337 w 7467600"/>
              <a:gd name="connsiteY938" fmla="*/ 0 h 6858000"/>
              <a:gd name="connsiteX939" fmla="*/ 2867960 w 7467600"/>
              <a:gd name="connsiteY939" fmla="*/ 0 h 6858000"/>
              <a:gd name="connsiteX940" fmla="*/ 2926351 w 7467600"/>
              <a:gd name="connsiteY940" fmla="*/ 0 h 6858000"/>
              <a:gd name="connsiteX941" fmla="*/ 2902823 w 7467600"/>
              <a:gd name="connsiteY941" fmla="*/ 262929 h 6858000"/>
              <a:gd name="connsiteX942" fmla="*/ 2940663 w 7467600"/>
              <a:gd name="connsiteY942" fmla="*/ 140884 h 6858000"/>
              <a:gd name="connsiteX943" fmla="*/ 2947039 w 7467600"/>
              <a:gd name="connsiteY943" fmla="*/ 122524 h 6858000"/>
              <a:gd name="connsiteX944" fmla="*/ 2984316 w 7467600"/>
              <a:gd name="connsiteY944" fmla="*/ 0 h 6858000"/>
              <a:gd name="connsiteX945" fmla="*/ 3016114 w 7467600"/>
              <a:gd name="connsiteY945" fmla="*/ 0 h 6858000"/>
              <a:gd name="connsiteX946" fmla="*/ 2979949 w 7467600"/>
              <a:gd name="connsiteY946" fmla="*/ 119274 h 6858000"/>
              <a:gd name="connsiteX947" fmla="*/ 3023879 w 7467600"/>
              <a:gd name="connsiteY947" fmla="*/ 0 h 6858000"/>
              <a:gd name="connsiteX948" fmla="*/ 3105400 w 7467600"/>
              <a:gd name="connsiteY948" fmla="*/ 0 h 6858000"/>
              <a:gd name="connsiteX949" fmla="*/ 3094669 w 7467600"/>
              <a:gd name="connsiteY949" fmla="*/ 30308 h 6858000"/>
              <a:gd name="connsiteX950" fmla="*/ 2901945 w 7467600"/>
              <a:gd name="connsiteY950" fmla="*/ 466538 h 6858000"/>
              <a:gd name="connsiteX951" fmla="*/ 2815209 w 7467600"/>
              <a:gd name="connsiteY951" fmla="*/ 497361 h 6858000"/>
              <a:gd name="connsiteX952" fmla="*/ 2844845 w 7467600"/>
              <a:gd name="connsiteY952" fmla="*/ 127638 h 6858000"/>
              <a:gd name="connsiteX953" fmla="*/ 2867960 w 7467600"/>
              <a:gd name="connsiteY953" fmla="*/ 0 h 6858000"/>
              <a:gd name="connsiteX954" fmla="*/ 1057230 w 7467600"/>
              <a:gd name="connsiteY954" fmla="*/ 0 h 6858000"/>
              <a:gd name="connsiteX955" fmla="*/ 1111003 w 7467600"/>
              <a:gd name="connsiteY955" fmla="*/ 0 h 6858000"/>
              <a:gd name="connsiteX956" fmla="*/ 1125553 w 7467600"/>
              <a:gd name="connsiteY956" fmla="*/ 52588 h 6858000"/>
              <a:gd name="connsiteX957" fmla="*/ 1304276 w 7467600"/>
              <a:gd name="connsiteY957" fmla="*/ 476275 h 6858000"/>
              <a:gd name="connsiteX958" fmla="*/ 1492066 w 7467600"/>
              <a:gd name="connsiteY958" fmla="*/ 886333 h 6858000"/>
              <a:gd name="connsiteX959" fmla="*/ 1423698 w 7467600"/>
              <a:gd name="connsiteY959" fmla="*/ 710817 h 6858000"/>
              <a:gd name="connsiteX960" fmla="*/ 1357609 w 7467600"/>
              <a:gd name="connsiteY960" fmla="*/ 532892 h 6858000"/>
              <a:gd name="connsiteX961" fmla="*/ 1309550 w 7467600"/>
              <a:gd name="connsiteY961" fmla="*/ 374031 h 6858000"/>
              <a:gd name="connsiteX962" fmla="*/ 1193673 w 7467600"/>
              <a:gd name="connsiteY962" fmla="*/ 49533 h 6858000"/>
              <a:gd name="connsiteX963" fmla="*/ 1164391 w 7467600"/>
              <a:gd name="connsiteY963" fmla="*/ 0 h 6858000"/>
              <a:gd name="connsiteX964" fmla="*/ 1200666 w 7467600"/>
              <a:gd name="connsiteY964" fmla="*/ 0 h 6858000"/>
              <a:gd name="connsiteX965" fmla="*/ 1223408 w 7467600"/>
              <a:gd name="connsiteY965" fmla="*/ 38996 h 6858000"/>
              <a:gd name="connsiteX966" fmla="*/ 1339635 w 7467600"/>
              <a:gd name="connsiteY966" fmla="*/ 365517 h 6858000"/>
              <a:gd name="connsiteX967" fmla="*/ 1387469 w 7467600"/>
              <a:gd name="connsiteY967" fmla="*/ 523079 h 6858000"/>
              <a:gd name="connsiteX968" fmla="*/ 1452685 w 7467600"/>
              <a:gd name="connsiteY968" fmla="*/ 699806 h 6858000"/>
              <a:gd name="connsiteX969" fmla="*/ 1492092 w 7467600"/>
              <a:gd name="connsiteY969" fmla="*/ 800424 h 6858000"/>
              <a:gd name="connsiteX970" fmla="*/ 1455302 w 7467600"/>
              <a:gd name="connsiteY970" fmla="*/ 632913 h 6858000"/>
              <a:gd name="connsiteX971" fmla="*/ 1222336 w 7467600"/>
              <a:gd name="connsiteY971" fmla="*/ 9480 h 6858000"/>
              <a:gd name="connsiteX972" fmla="*/ 1214634 w 7467600"/>
              <a:gd name="connsiteY972" fmla="*/ 0 h 6858000"/>
              <a:gd name="connsiteX973" fmla="*/ 1289827 w 7467600"/>
              <a:gd name="connsiteY973" fmla="*/ 0 h 6858000"/>
              <a:gd name="connsiteX974" fmla="*/ 1321076 w 7467600"/>
              <a:gd name="connsiteY974" fmla="*/ 59722 h 6858000"/>
              <a:gd name="connsiteX975" fmla="*/ 1512579 w 7467600"/>
              <a:gd name="connsiteY975" fmla="*/ 626441 h 6858000"/>
              <a:gd name="connsiteX976" fmla="*/ 1506076 w 7467600"/>
              <a:gd name="connsiteY976" fmla="*/ 1089289 h 6858000"/>
              <a:gd name="connsiteX977" fmla="*/ 1486346 w 7467600"/>
              <a:gd name="connsiteY977" fmla="*/ 1079919 h 6858000"/>
              <a:gd name="connsiteX978" fmla="*/ 1070511 w 7467600"/>
              <a:gd name="connsiteY978" fmla="*/ 48609 h 6858000"/>
              <a:gd name="connsiteX979" fmla="*/ 1057230 w 7467600"/>
              <a:gd name="connsiteY979" fmla="*/ 0 h 6858000"/>
              <a:gd name="connsiteX980" fmla="*/ 43151 w 7467600"/>
              <a:gd name="connsiteY980" fmla="*/ 0 h 6858000"/>
              <a:gd name="connsiteX981" fmla="*/ 95283 w 7467600"/>
              <a:gd name="connsiteY981" fmla="*/ 0 h 6858000"/>
              <a:gd name="connsiteX982" fmla="*/ 300708 w 7467600"/>
              <a:gd name="connsiteY982" fmla="*/ 154571 h 6858000"/>
              <a:gd name="connsiteX983" fmla="*/ 530414 w 7467600"/>
              <a:gd name="connsiteY983" fmla="*/ 354673 h 6858000"/>
              <a:gd name="connsiteX984" fmla="*/ 333785 w 7467600"/>
              <a:gd name="connsiteY984" fmla="*/ 161564 h 6858000"/>
              <a:gd name="connsiteX985" fmla="*/ 147005 w 7467600"/>
              <a:gd name="connsiteY985" fmla="*/ 0 h 6858000"/>
              <a:gd name="connsiteX986" fmla="*/ 272509 w 7467600"/>
              <a:gd name="connsiteY986" fmla="*/ 0 h 6858000"/>
              <a:gd name="connsiteX987" fmla="*/ 326276 w 7467600"/>
              <a:gd name="connsiteY987" fmla="*/ 45847 h 6858000"/>
              <a:gd name="connsiteX988" fmla="*/ 823759 w 7467600"/>
              <a:gd name="connsiteY988" fmla="*/ 574145 h 6858000"/>
              <a:gd name="connsiteX989" fmla="*/ 811254 w 7467600"/>
              <a:gd name="connsiteY989" fmla="*/ 665546 h 6858000"/>
              <a:gd name="connsiteX990" fmla="*/ 154042 w 7467600"/>
              <a:gd name="connsiteY990" fmla="*/ 261522 h 6858000"/>
              <a:gd name="connsiteX991" fmla="*/ 13550 w 7467600"/>
              <a:gd name="connsiteY991" fmla="*/ 158423 h 6858000"/>
              <a:gd name="connsiteX992" fmla="*/ 0 w 7467600"/>
              <a:gd name="connsiteY992" fmla="*/ 146618 h 6858000"/>
              <a:gd name="connsiteX993" fmla="*/ 0 w 7467600"/>
              <a:gd name="connsiteY993" fmla="*/ 59161 h 6858000"/>
              <a:gd name="connsiteX994" fmla="*/ 45427 w 7467600"/>
              <a:gd name="connsiteY994" fmla="*/ 101078 h 6858000"/>
              <a:gd name="connsiteX995" fmla="*/ 630103 w 7467600"/>
              <a:gd name="connsiteY995" fmla="*/ 485885 h 6858000"/>
              <a:gd name="connsiteX996" fmla="*/ 532040 w 7467600"/>
              <a:gd name="connsiteY996" fmla="*/ 399359 h 6858000"/>
              <a:gd name="connsiteX997" fmla="*/ 517618 w 7467600"/>
              <a:gd name="connsiteY997" fmla="*/ 385726 h 6858000"/>
              <a:gd name="connsiteX998" fmla="*/ 285074 w 7467600"/>
              <a:gd name="connsiteY998" fmla="*/ 182755 h 6858000"/>
              <a:gd name="connsiteX999" fmla="*/ 43151 w 7467600"/>
              <a:gd name="connsiteY99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361850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1903353 w 7467600"/>
              <a:gd name="connsiteY143" fmla="*/ 5044827 h 6858000"/>
              <a:gd name="connsiteX144" fmla="*/ 1936931 w 7467600"/>
              <a:gd name="connsiteY144" fmla="*/ 5093954 h 6858000"/>
              <a:gd name="connsiteX145" fmla="*/ 2195868 w 7467600"/>
              <a:gd name="connsiteY145" fmla="*/ 5396574 h 6858000"/>
              <a:gd name="connsiteX146" fmla="*/ 2088852 w 7467600"/>
              <a:gd name="connsiteY146" fmla="*/ 5166123 h 6858000"/>
              <a:gd name="connsiteX147" fmla="*/ 1958241 w 7467600"/>
              <a:gd name="connsiteY147" fmla="*/ 5067955 h 6858000"/>
              <a:gd name="connsiteX148" fmla="*/ 1903353 w 7467600"/>
              <a:gd name="connsiteY148" fmla="*/ 5044827 h 6858000"/>
              <a:gd name="connsiteX149" fmla="*/ 1979378 w 7467600"/>
              <a:gd name="connsiteY149" fmla="*/ 4769504 h 6858000"/>
              <a:gd name="connsiteX150" fmla="*/ 2882120 w 7467600"/>
              <a:gd name="connsiteY150" fmla="*/ 5064547 h 6858000"/>
              <a:gd name="connsiteX151" fmla="*/ 2793103 w 7467600"/>
              <a:gd name="connsiteY151" fmla="*/ 5039699 h 6858000"/>
              <a:gd name="connsiteX152" fmla="*/ 2770041 w 7467600"/>
              <a:gd name="connsiteY152" fmla="*/ 5033634 h 6858000"/>
              <a:gd name="connsiteX153" fmla="*/ 1979378 w 7467600"/>
              <a:gd name="connsiteY153" fmla="*/ 4769504 h 6858000"/>
              <a:gd name="connsiteX154" fmla="*/ 1927410 w 7467600"/>
              <a:gd name="connsiteY154" fmla="*/ 4716164 h 6858000"/>
              <a:gd name="connsiteX155" fmla="*/ 1959587 w 7467600"/>
              <a:gd name="connsiteY155" fmla="*/ 4728849 h 6858000"/>
              <a:gd name="connsiteX156" fmla="*/ 2777707 w 7467600"/>
              <a:gd name="connsiteY156" fmla="*/ 5003991 h 6858000"/>
              <a:gd name="connsiteX157" fmla="*/ 2800768 w 7467600"/>
              <a:gd name="connsiteY157" fmla="*/ 5010056 h 6858000"/>
              <a:gd name="connsiteX158" fmla="*/ 2879408 w 7467600"/>
              <a:gd name="connsiteY158" fmla="*/ 5031590 h 6858000"/>
              <a:gd name="connsiteX159" fmla="*/ 2862295 w 7467600"/>
              <a:gd name="connsiteY159" fmla="*/ 5022958 h 6858000"/>
              <a:gd name="connsiteX160" fmla="*/ 2813343 w 7467600"/>
              <a:gd name="connsiteY160" fmla="*/ 4998369 h 6858000"/>
              <a:gd name="connsiteX161" fmla="*/ 2646245 w 7467600"/>
              <a:gd name="connsiteY161" fmla="*/ 4930999 h 6858000"/>
              <a:gd name="connsiteX162" fmla="*/ 1999243 w 7467600"/>
              <a:gd name="connsiteY162" fmla="*/ 4730524 h 6858000"/>
              <a:gd name="connsiteX163" fmla="*/ 1979527 w 7467600"/>
              <a:gd name="connsiteY163" fmla="*/ 4726651 h 6858000"/>
              <a:gd name="connsiteX164" fmla="*/ 1927410 w 7467600"/>
              <a:gd name="connsiteY164" fmla="*/ 4716164 h 6858000"/>
              <a:gd name="connsiteX165" fmla="*/ 1997014 w 7467600"/>
              <a:gd name="connsiteY165" fmla="*/ 4698007 h 6858000"/>
              <a:gd name="connsiteX166" fmla="*/ 2005458 w 7467600"/>
              <a:gd name="connsiteY166" fmla="*/ 4699540 h 6858000"/>
              <a:gd name="connsiteX167" fmla="*/ 2657186 w 7467600"/>
              <a:gd name="connsiteY167" fmla="*/ 4901687 h 6858000"/>
              <a:gd name="connsiteX168" fmla="*/ 2826662 w 7467600"/>
              <a:gd name="connsiteY168" fmla="*/ 4970362 h 6858000"/>
              <a:gd name="connsiteX169" fmla="*/ 2876100 w 7467600"/>
              <a:gd name="connsiteY169" fmla="*/ 4995397 h 6858000"/>
              <a:gd name="connsiteX170" fmla="*/ 3042600 w 7467600"/>
              <a:gd name="connsiteY170" fmla="*/ 5059532 h 6858000"/>
              <a:gd name="connsiteX171" fmla="*/ 1997014 w 7467600"/>
              <a:gd name="connsiteY171" fmla="*/ 4698007 h 6858000"/>
              <a:gd name="connsiteX172" fmla="*/ 2305292 w 7467600"/>
              <a:gd name="connsiteY172" fmla="*/ 4219492 h 6858000"/>
              <a:gd name="connsiteX173" fmla="*/ 3360922 w 7467600"/>
              <a:gd name="connsiteY173" fmla="*/ 4529373 h 6858000"/>
              <a:gd name="connsiteX174" fmla="*/ 3492420 w 7467600"/>
              <a:gd name="connsiteY174" fmla="*/ 4510145 h 6858000"/>
              <a:gd name="connsiteX175" fmla="*/ 3364086 w 7467600"/>
              <a:gd name="connsiteY175" fmla="*/ 4480340 h 6858000"/>
              <a:gd name="connsiteX176" fmla="*/ 3225818 w 7467600"/>
              <a:gd name="connsiteY176" fmla="*/ 4411822 h 6858000"/>
              <a:gd name="connsiteX177" fmla="*/ 3129696 w 7467600"/>
              <a:gd name="connsiteY177" fmla="*/ 4360704 h 6858000"/>
              <a:gd name="connsiteX178" fmla="*/ 2814545 w 7467600"/>
              <a:gd name="connsiteY178" fmla="*/ 4282955 h 6858000"/>
              <a:gd name="connsiteX179" fmla="*/ 2305292 w 7467600"/>
              <a:gd name="connsiteY179" fmla="*/ 4219492 h 6858000"/>
              <a:gd name="connsiteX180" fmla="*/ 2626982 w 7467600"/>
              <a:gd name="connsiteY180" fmla="*/ 4206450 h 6858000"/>
              <a:gd name="connsiteX181" fmla="*/ 2490617 w 7467600"/>
              <a:gd name="connsiteY181" fmla="*/ 4206951 h 6858000"/>
              <a:gd name="connsiteX182" fmla="*/ 2819869 w 7467600"/>
              <a:gd name="connsiteY182" fmla="*/ 4252936 h 6858000"/>
              <a:gd name="connsiteX183" fmla="*/ 3143018 w 7467600"/>
              <a:gd name="connsiteY183" fmla="*/ 4332698 h 6858000"/>
              <a:gd name="connsiteX184" fmla="*/ 3241520 w 7467600"/>
              <a:gd name="connsiteY184" fmla="*/ 4385112 h 6858000"/>
              <a:gd name="connsiteX185" fmla="*/ 3374575 w 7467600"/>
              <a:gd name="connsiteY185" fmla="*/ 4451517 h 6858000"/>
              <a:gd name="connsiteX186" fmla="*/ 3505221 w 7467600"/>
              <a:gd name="connsiteY186" fmla="*/ 4480757 h 6858000"/>
              <a:gd name="connsiteX187" fmla="*/ 2626982 w 7467600"/>
              <a:gd name="connsiteY187" fmla="*/ 4206450 h 6858000"/>
              <a:gd name="connsiteX188" fmla="*/ 1310106 w 7467600"/>
              <a:gd name="connsiteY188" fmla="*/ 3943217 h 6858000"/>
              <a:gd name="connsiteX189" fmla="*/ 854994 w 7467600"/>
              <a:gd name="connsiteY189" fmla="*/ 4399136 h 6858000"/>
              <a:gd name="connsiteX190" fmla="*/ 742462 w 7467600"/>
              <a:gd name="connsiteY190" fmla="*/ 4594648 h 6858000"/>
              <a:gd name="connsiteX191" fmla="*/ 820602 w 7467600"/>
              <a:gd name="connsiteY191" fmla="*/ 4485915 h 6858000"/>
              <a:gd name="connsiteX192" fmla="*/ 878295 w 7467600"/>
              <a:gd name="connsiteY192" fmla="*/ 4403594 h 6858000"/>
              <a:gd name="connsiteX193" fmla="*/ 1240607 w 7467600"/>
              <a:gd name="connsiteY193" fmla="*/ 4010401 h 6858000"/>
              <a:gd name="connsiteX194" fmla="*/ 1310106 w 7467600"/>
              <a:gd name="connsiteY194" fmla="*/ 3943217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316479 w 7467600"/>
              <a:gd name="connsiteY205" fmla="*/ 3872136 h 6858000"/>
              <a:gd name="connsiteX206" fmla="*/ 3291335 w 7467600"/>
              <a:gd name="connsiteY206" fmla="*/ 3767420 h 6858000"/>
              <a:gd name="connsiteX207" fmla="*/ 3390805 w 7467600"/>
              <a:gd name="connsiteY207" fmla="*/ 3937163 h 6858000"/>
              <a:gd name="connsiteX208" fmla="*/ 3579062 w 7467600"/>
              <a:gd name="connsiteY208" fmla="*/ 4359040 h 6858000"/>
              <a:gd name="connsiteX209" fmla="*/ 3467355 w 7467600"/>
              <a:gd name="connsiteY209" fmla="*/ 3988130 h 6858000"/>
              <a:gd name="connsiteX210" fmla="*/ 3310753 w 7467600"/>
              <a:gd name="connsiteY210" fmla="*/ 3787140 h 6858000"/>
              <a:gd name="connsiteX211" fmla="*/ 3291335 w 7467600"/>
              <a:gd name="connsiteY211" fmla="*/ 3767420 h 6858000"/>
              <a:gd name="connsiteX212" fmla="*/ 1635889 w 7467600"/>
              <a:gd name="connsiteY212" fmla="*/ 3709494 h 6858000"/>
              <a:gd name="connsiteX213" fmla="*/ 1634800 w 7467600"/>
              <a:gd name="connsiteY213" fmla="*/ 3731111 h 6858000"/>
              <a:gd name="connsiteX214" fmla="*/ 1635889 w 7467600"/>
              <a:gd name="connsiteY214" fmla="*/ 3709494 h 6858000"/>
              <a:gd name="connsiteX215" fmla="*/ 1510397 w 7467600"/>
              <a:gd name="connsiteY215" fmla="*/ 3684705 h 6858000"/>
              <a:gd name="connsiteX216" fmla="*/ 1146550 w 7467600"/>
              <a:gd name="connsiteY216" fmla="*/ 3802012 h 6858000"/>
              <a:gd name="connsiteX217" fmla="*/ 698834 w 7467600"/>
              <a:gd name="connsiteY217" fmla="*/ 3952272 h 6858000"/>
              <a:gd name="connsiteX218" fmla="*/ 34256 w 7467600"/>
              <a:gd name="connsiteY218" fmla="*/ 4347603 h 6858000"/>
              <a:gd name="connsiteX219" fmla="*/ 527241 w 7467600"/>
              <a:gd name="connsiteY219" fmla="*/ 4065078 h 6858000"/>
              <a:gd name="connsiteX220" fmla="*/ 1510397 w 7467600"/>
              <a:gd name="connsiteY220" fmla="*/ 3684705 h 6858000"/>
              <a:gd name="connsiteX221" fmla="*/ 1313114 w 7467600"/>
              <a:gd name="connsiteY221" fmla="*/ 3655216 h 6858000"/>
              <a:gd name="connsiteX222" fmla="*/ 1109304 w 7467600"/>
              <a:gd name="connsiteY222" fmla="*/ 3669030 h 6858000"/>
              <a:gd name="connsiteX223" fmla="*/ 8129 w 7467600"/>
              <a:gd name="connsiteY223" fmla="*/ 4330519 h 6858000"/>
              <a:gd name="connsiteX224" fmla="*/ 687572 w 7467600"/>
              <a:gd name="connsiteY224" fmla="*/ 3925629 h 6858000"/>
              <a:gd name="connsiteX225" fmla="*/ 1138365 w 7467600"/>
              <a:gd name="connsiteY225" fmla="*/ 3774515 h 6858000"/>
              <a:gd name="connsiteX226" fmla="*/ 1505579 w 7467600"/>
              <a:gd name="connsiteY226" fmla="*/ 3655526 h 6858000"/>
              <a:gd name="connsiteX227" fmla="*/ 1313114 w 7467600"/>
              <a:gd name="connsiteY227" fmla="*/ 3655216 h 6858000"/>
              <a:gd name="connsiteX228" fmla="*/ 3655073 w 7467600"/>
              <a:gd name="connsiteY228" fmla="*/ 3650884 h 6858000"/>
              <a:gd name="connsiteX229" fmla="*/ 3989938 w 7467600"/>
              <a:gd name="connsiteY229" fmla="*/ 3991685 h 6858000"/>
              <a:gd name="connsiteX230" fmla="*/ 4393907 w 7467600"/>
              <a:gd name="connsiteY230" fmla="*/ 4261258 h 6858000"/>
              <a:gd name="connsiteX231" fmla="*/ 4648051 w 7467600"/>
              <a:gd name="connsiteY231" fmla="*/ 4374051 h 6858000"/>
              <a:gd name="connsiteX232" fmla="*/ 4383389 w 7467600"/>
              <a:gd name="connsiteY232" fmla="*/ 4184369 h 6858000"/>
              <a:gd name="connsiteX233" fmla="*/ 4165508 w 7467600"/>
              <a:gd name="connsiteY233" fmla="*/ 4035196 h 6858000"/>
              <a:gd name="connsiteX234" fmla="*/ 4068162 w 7467600"/>
              <a:gd name="connsiteY234" fmla="*/ 3953394 h 6858000"/>
              <a:gd name="connsiteX235" fmla="*/ 3981416 w 7467600"/>
              <a:gd name="connsiteY235" fmla="*/ 3880482 h 6858000"/>
              <a:gd name="connsiteX236" fmla="*/ 3800147 w 7467600"/>
              <a:gd name="connsiteY236" fmla="*/ 3749872 h 6858000"/>
              <a:gd name="connsiteX237" fmla="*/ 3655073 w 7467600"/>
              <a:gd name="connsiteY237" fmla="*/ 3650884 h 6858000"/>
              <a:gd name="connsiteX238" fmla="*/ 3670252 w 7467600"/>
              <a:gd name="connsiteY238" fmla="*/ 3622798 h 6858000"/>
              <a:gd name="connsiteX239" fmla="*/ 3817258 w 7467600"/>
              <a:gd name="connsiteY239" fmla="*/ 3723577 h 6858000"/>
              <a:gd name="connsiteX240" fmla="*/ 4000461 w 7467600"/>
              <a:gd name="connsiteY240" fmla="*/ 3855966 h 6858000"/>
              <a:gd name="connsiteX241" fmla="*/ 4088180 w 7467600"/>
              <a:gd name="connsiteY241" fmla="*/ 3929774 h 6858000"/>
              <a:gd name="connsiteX242" fmla="*/ 4184555 w 7467600"/>
              <a:gd name="connsiteY242" fmla="*/ 4010683 h 6858000"/>
              <a:gd name="connsiteX243" fmla="*/ 4399563 w 7467600"/>
              <a:gd name="connsiteY243" fmla="*/ 4158106 h 6858000"/>
              <a:gd name="connsiteX244" fmla="*/ 4684469 w 7467600"/>
              <a:gd name="connsiteY244" fmla="*/ 4364680 h 6858000"/>
              <a:gd name="connsiteX245" fmla="*/ 4690271 w 7467600"/>
              <a:gd name="connsiteY245" fmla="*/ 4370034 h 6858000"/>
              <a:gd name="connsiteX246" fmla="*/ 4136093 w 7467600"/>
              <a:gd name="connsiteY246" fmla="*/ 3858466 h 6858000"/>
              <a:gd name="connsiteX247" fmla="*/ 3670252 w 7467600"/>
              <a:gd name="connsiteY247" fmla="*/ 3622798 h 6858000"/>
              <a:gd name="connsiteX248" fmla="*/ 4440129 w 7467600"/>
              <a:gd name="connsiteY248" fmla="*/ 3448571 h 6858000"/>
              <a:gd name="connsiteX249" fmla="*/ 4856525 w 7467600"/>
              <a:gd name="connsiteY249" fmla="*/ 3915351 h 6858000"/>
              <a:gd name="connsiteX250" fmla="*/ 5059055 w 7467600"/>
              <a:gd name="connsiteY250" fmla="*/ 4108918 h 6858000"/>
              <a:gd name="connsiteX251" fmla="*/ 5290070 w 7467600"/>
              <a:gd name="connsiteY251" fmla="*/ 4263619 h 6858000"/>
              <a:gd name="connsiteX252" fmla="*/ 4834991 w 7467600"/>
              <a:gd name="connsiteY252" fmla="*/ 3830985 h 6858000"/>
              <a:gd name="connsiteX253" fmla="*/ 4440129 w 7467600"/>
              <a:gd name="connsiteY253" fmla="*/ 3448571 h 6858000"/>
              <a:gd name="connsiteX254" fmla="*/ 4441737 w 7467600"/>
              <a:gd name="connsiteY254" fmla="*/ 3399734 h 6858000"/>
              <a:gd name="connsiteX255" fmla="*/ 4431236 w 7467600"/>
              <a:gd name="connsiteY255" fmla="*/ 3400954 h 6858000"/>
              <a:gd name="connsiteX256" fmla="*/ 4557150 w 7467600"/>
              <a:gd name="connsiteY256" fmla="*/ 3510023 h 6858000"/>
              <a:gd name="connsiteX257" fmla="*/ 4856936 w 7467600"/>
              <a:gd name="connsiteY257" fmla="*/ 3809146 h 6858000"/>
              <a:gd name="connsiteX258" fmla="*/ 5111996 w 7467600"/>
              <a:gd name="connsiteY258" fmla="*/ 4065759 h 6858000"/>
              <a:gd name="connsiteX259" fmla="*/ 5388878 w 7467600"/>
              <a:gd name="connsiteY259" fmla="*/ 4300185 h 6858000"/>
              <a:gd name="connsiteX260" fmla="*/ 5425556 w 7467600"/>
              <a:gd name="connsiteY260" fmla="*/ 4308967 h 6858000"/>
              <a:gd name="connsiteX261" fmla="*/ 4943646 w 7467600"/>
              <a:gd name="connsiteY261" fmla="*/ 3822916 h 6858000"/>
              <a:gd name="connsiteX262" fmla="*/ 4594837 w 7467600"/>
              <a:gd name="connsiteY262" fmla="*/ 3532274 h 6858000"/>
              <a:gd name="connsiteX263" fmla="*/ 4441737 w 7467600"/>
              <a:gd name="connsiteY263" fmla="*/ 3399734 h 6858000"/>
              <a:gd name="connsiteX264" fmla="*/ 5425834 w 7467600"/>
              <a:gd name="connsiteY264" fmla="*/ 3162785 h 6858000"/>
              <a:gd name="connsiteX265" fmla="*/ 5401644 w 7467600"/>
              <a:gd name="connsiteY265" fmla="*/ 3617847 h 6858000"/>
              <a:gd name="connsiteX266" fmla="*/ 5467256 w 7467600"/>
              <a:gd name="connsiteY266" fmla="*/ 4175494 h 6858000"/>
              <a:gd name="connsiteX267" fmla="*/ 5448069 w 7467600"/>
              <a:gd name="connsiteY267" fmla="*/ 3567554 h 6858000"/>
              <a:gd name="connsiteX268" fmla="*/ 5425834 w 7467600"/>
              <a:gd name="connsiteY268" fmla="*/ 3162785 h 6858000"/>
              <a:gd name="connsiteX269" fmla="*/ 1318687 w 7467600"/>
              <a:gd name="connsiteY269" fmla="*/ 3113840 h 6858000"/>
              <a:gd name="connsiteX270" fmla="*/ 1066793 w 7467600"/>
              <a:gd name="connsiteY270" fmla="*/ 3212171 h 6858000"/>
              <a:gd name="connsiteX271" fmla="*/ 993319 w 7467600"/>
              <a:gd name="connsiteY271" fmla="*/ 3247648 h 6858000"/>
              <a:gd name="connsiteX272" fmla="*/ 853081 w 7467600"/>
              <a:gd name="connsiteY272" fmla="*/ 3312410 h 6858000"/>
              <a:gd name="connsiteX273" fmla="*/ 805957 w 7467600"/>
              <a:gd name="connsiteY273" fmla="*/ 3330443 h 6858000"/>
              <a:gd name="connsiteX274" fmla="*/ 1318687 w 7467600"/>
              <a:gd name="connsiteY274" fmla="*/ 3113840 h 6858000"/>
              <a:gd name="connsiteX275" fmla="*/ 5453702 w 7467600"/>
              <a:gd name="connsiteY275" fmla="*/ 3090882 h 6858000"/>
              <a:gd name="connsiteX276" fmla="*/ 5480135 w 7467600"/>
              <a:gd name="connsiteY276" fmla="*/ 3565802 h 6858000"/>
              <a:gd name="connsiteX277" fmla="*/ 5499023 w 7467600"/>
              <a:gd name="connsiteY277" fmla="*/ 4166310 h 6858000"/>
              <a:gd name="connsiteX278" fmla="*/ 5547022 w 7467600"/>
              <a:gd name="connsiteY278" fmla="*/ 3607838 h 6858000"/>
              <a:gd name="connsiteX279" fmla="*/ 5515964 w 7467600"/>
              <a:gd name="connsiteY279" fmla="*/ 3378541 h 6858000"/>
              <a:gd name="connsiteX280" fmla="*/ 5453702 w 7467600"/>
              <a:gd name="connsiteY280" fmla="*/ 3090882 h 6858000"/>
              <a:gd name="connsiteX281" fmla="*/ 1238695 w 7467600"/>
              <a:gd name="connsiteY281" fmla="*/ 3076820 h 6858000"/>
              <a:gd name="connsiteX282" fmla="*/ 716371 w 7467600"/>
              <a:gd name="connsiteY282" fmla="*/ 3293249 h 6858000"/>
              <a:gd name="connsiteX283" fmla="*/ 579522 w 7467600"/>
              <a:gd name="connsiteY283" fmla="*/ 3371759 h 6858000"/>
              <a:gd name="connsiteX284" fmla="*/ 600288 w 7467600"/>
              <a:gd name="connsiteY284" fmla="*/ 3365555 h 6858000"/>
              <a:gd name="connsiteX285" fmla="*/ 840692 w 7467600"/>
              <a:gd name="connsiteY285" fmla="*/ 3284921 h 6858000"/>
              <a:gd name="connsiteX286" fmla="*/ 979248 w 7467600"/>
              <a:gd name="connsiteY286" fmla="*/ 3221003 h 6858000"/>
              <a:gd name="connsiteX287" fmla="*/ 1053282 w 7467600"/>
              <a:gd name="connsiteY287" fmla="*/ 3185247 h 6858000"/>
              <a:gd name="connsiteX288" fmla="*/ 1320603 w 7467600"/>
              <a:gd name="connsiteY288" fmla="*/ 3081281 h 6858000"/>
              <a:gd name="connsiteX289" fmla="*/ 1238695 w 7467600"/>
              <a:gd name="connsiteY289" fmla="*/ 3076820 h 6858000"/>
              <a:gd name="connsiteX290" fmla="*/ 5425627 w 7467600"/>
              <a:gd name="connsiteY290" fmla="*/ 2954192 h 6858000"/>
              <a:gd name="connsiteX291" fmla="*/ 5470770 w 7467600"/>
              <a:gd name="connsiteY291" fmla="*/ 3005435 h 6858000"/>
              <a:gd name="connsiteX292" fmla="*/ 5519779 w 7467600"/>
              <a:gd name="connsiteY292" fmla="*/ 4359223 h 6858000"/>
              <a:gd name="connsiteX293" fmla="*/ 5520293 w 7467600"/>
              <a:gd name="connsiteY293" fmla="*/ 4360602 h 6858000"/>
              <a:gd name="connsiteX294" fmla="*/ 5767221 w 7467600"/>
              <a:gd name="connsiteY294" fmla="*/ 4665564 h 6858000"/>
              <a:gd name="connsiteX295" fmla="*/ 6937169 w 7467600"/>
              <a:gd name="connsiteY295" fmla="*/ 4815941 h 6858000"/>
              <a:gd name="connsiteX296" fmla="*/ 6953922 w 7467600"/>
              <a:gd name="connsiteY296" fmla="*/ 4890068 h 6858000"/>
              <a:gd name="connsiteX297" fmla="*/ 6071359 w 7467600"/>
              <a:gd name="connsiteY297" fmla="*/ 4770770 h 6858000"/>
              <a:gd name="connsiteX298" fmla="*/ 6038839 w 7467600"/>
              <a:gd name="connsiteY298" fmla="*/ 4764474 h 6858000"/>
              <a:gd name="connsiteX299" fmla="*/ 6038706 w 7467600"/>
              <a:gd name="connsiteY299" fmla="*/ 4763847 h 6858000"/>
              <a:gd name="connsiteX300" fmla="*/ 6037784 w 7467600"/>
              <a:gd name="connsiteY300" fmla="*/ 4764270 h 6858000"/>
              <a:gd name="connsiteX301" fmla="*/ 6038839 w 7467600"/>
              <a:gd name="connsiteY301" fmla="*/ 4764474 h 6858000"/>
              <a:gd name="connsiteX302" fmla="*/ 6040338 w 7467600"/>
              <a:gd name="connsiteY302" fmla="*/ 4771418 h 6858000"/>
              <a:gd name="connsiteX303" fmla="*/ 6024488 w 7467600"/>
              <a:gd name="connsiteY303" fmla="*/ 4809903 h 6858000"/>
              <a:gd name="connsiteX304" fmla="*/ 5599771 w 7467600"/>
              <a:gd name="connsiteY304" fmla="*/ 5509652 h 6858000"/>
              <a:gd name="connsiteX305" fmla="*/ 5548843 w 7467600"/>
              <a:gd name="connsiteY305" fmla="*/ 5563845 h 6858000"/>
              <a:gd name="connsiteX306" fmla="*/ 5940952 w 7467600"/>
              <a:gd name="connsiteY306" fmla="*/ 6250028 h 6858000"/>
              <a:gd name="connsiteX307" fmla="*/ 6043441 w 7467600"/>
              <a:gd name="connsiteY307" fmla="*/ 6665847 h 6858000"/>
              <a:gd name="connsiteX308" fmla="*/ 6093432 w 7467600"/>
              <a:gd name="connsiteY308" fmla="*/ 6858000 h 6858000"/>
              <a:gd name="connsiteX309" fmla="*/ 6034344 w 7467600"/>
              <a:gd name="connsiteY309" fmla="*/ 6858000 h 6858000"/>
              <a:gd name="connsiteX310" fmla="*/ 6026679 w 7467600"/>
              <a:gd name="connsiteY310" fmla="*/ 6836959 h 6858000"/>
              <a:gd name="connsiteX311" fmla="*/ 5800441 w 7467600"/>
              <a:gd name="connsiteY311" fmla="*/ 6335286 h 6858000"/>
              <a:gd name="connsiteX312" fmla="*/ 5526562 w 7467600"/>
              <a:gd name="connsiteY312" fmla="*/ 5705388 h 6858000"/>
              <a:gd name="connsiteX313" fmla="*/ 5519640 w 7467600"/>
              <a:gd name="connsiteY313" fmla="*/ 5683774 h 6858000"/>
              <a:gd name="connsiteX314" fmla="*/ 5844559 w 7467600"/>
              <a:gd name="connsiteY314" fmla="*/ 6553349 h 6858000"/>
              <a:gd name="connsiteX315" fmla="*/ 5975994 w 7467600"/>
              <a:gd name="connsiteY315" fmla="*/ 6858000 h 6858000"/>
              <a:gd name="connsiteX316" fmla="*/ 5898547 w 7467600"/>
              <a:gd name="connsiteY316" fmla="*/ 6858000 h 6858000"/>
              <a:gd name="connsiteX317" fmla="*/ 5682041 w 7467600"/>
              <a:gd name="connsiteY317" fmla="*/ 6355860 h 6858000"/>
              <a:gd name="connsiteX318" fmla="*/ 5461758 w 7467600"/>
              <a:gd name="connsiteY318" fmla="*/ 5820220 h 6858000"/>
              <a:gd name="connsiteX319" fmla="*/ 5237282 w 7467600"/>
              <a:gd name="connsiteY319" fmla="*/ 6579086 h 6858000"/>
              <a:gd name="connsiteX320" fmla="*/ 5115009 w 7467600"/>
              <a:gd name="connsiteY320" fmla="*/ 6858000 h 6858000"/>
              <a:gd name="connsiteX321" fmla="*/ 5028074 w 7467600"/>
              <a:gd name="connsiteY321" fmla="*/ 6858000 h 6858000"/>
              <a:gd name="connsiteX322" fmla="*/ 5079508 w 7467600"/>
              <a:gd name="connsiteY322" fmla="*/ 6749074 h 6858000"/>
              <a:gd name="connsiteX323" fmla="*/ 5371846 w 7467600"/>
              <a:gd name="connsiteY323" fmla="*/ 5924413 h 6858000"/>
              <a:gd name="connsiteX324" fmla="*/ 5270512 w 7467600"/>
              <a:gd name="connsiteY324" fmla="*/ 6138975 h 6858000"/>
              <a:gd name="connsiteX325" fmla="*/ 5062409 w 7467600"/>
              <a:gd name="connsiteY325" fmla="*/ 6653544 h 6858000"/>
              <a:gd name="connsiteX326" fmla="*/ 5036628 w 7467600"/>
              <a:gd name="connsiteY326" fmla="*/ 6754247 h 6858000"/>
              <a:gd name="connsiteX327" fmla="*/ 5009112 w 7467600"/>
              <a:gd name="connsiteY327" fmla="*/ 6858000 h 6858000"/>
              <a:gd name="connsiteX328" fmla="*/ 4976679 w 7467600"/>
              <a:gd name="connsiteY328" fmla="*/ 6858000 h 6858000"/>
              <a:gd name="connsiteX329" fmla="*/ 5006537 w 7467600"/>
              <a:gd name="connsiteY329" fmla="*/ 6747068 h 6858000"/>
              <a:gd name="connsiteX330" fmla="*/ 5032723 w 7467600"/>
              <a:gd name="connsiteY330" fmla="*/ 6644957 h 6858000"/>
              <a:gd name="connsiteX331" fmla="*/ 5242949 w 7467600"/>
              <a:gd name="connsiteY331" fmla="*/ 6125175 h 6858000"/>
              <a:gd name="connsiteX332" fmla="*/ 5286321 w 7467600"/>
              <a:gd name="connsiteY332" fmla="*/ 6033555 h 6858000"/>
              <a:gd name="connsiteX333" fmla="*/ 5008210 w 7467600"/>
              <a:gd name="connsiteY333" fmla="*/ 6649194 h 6858000"/>
              <a:gd name="connsiteX334" fmla="*/ 4986321 w 7467600"/>
              <a:gd name="connsiteY334" fmla="*/ 6765687 h 6858000"/>
              <a:gd name="connsiteX335" fmla="*/ 4973474 w 7467600"/>
              <a:gd name="connsiteY335" fmla="*/ 6858000 h 6858000"/>
              <a:gd name="connsiteX336" fmla="*/ 4907178 w 7467600"/>
              <a:gd name="connsiteY336" fmla="*/ 6858000 h 6858000"/>
              <a:gd name="connsiteX337" fmla="*/ 4910810 w 7467600"/>
              <a:gd name="connsiteY337" fmla="*/ 6829660 h 6858000"/>
              <a:gd name="connsiteX338" fmla="*/ 4987461 w 7467600"/>
              <a:gd name="connsiteY338" fmla="*/ 6432994 h 6858000"/>
              <a:gd name="connsiteX339" fmla="*/ 5179262 w 7467600"/>
              <a:gd name="connsiteY339" fmla="*/ 6035044 h 6858000"/>
              <a:gd name="connsiteX340" fmla="*/ 4689678 w 7467600"/>
              <a:gd name="connsiteY340" fmla="*/ 6440241 h 6858000"/>
              <a:gd name="connsiteX341" fmla="*/ 4477543 w 7467600"/>
              <a:gd name="connsiteY341" fmla="*/ 6674836 h 6858000"/>
              <a:gd name="connsiteX342" fmla="*/ 4329957 w 7467600"/>
              <a:gd name="connsiteY342" fmla="*/ 6858000 h 6858000"/>
              <a:gd name="connsiteX343" fmla="*/ 4218595 w 7467600"/>
              <a:gd name="connsiteY343" fmla="*/ 6858000 h 6858000"/>
              <a:gd name="connsiteX344" fmla="*/ 4368888 w 7467600"/>
              <a:gd name="connsiteY344" fmla="*/ 6668412 h 6858000"/>
              <a:gd name="connsiteX345" fmla="*/ 4563091 w 7467600"/>
              <a:gd name="connsiteY345" fmla="*/ 6442508 h 6858000"/>
              <a:gd name="connsiteX346" fmla="*/ 5387324 w 7467600"/>
              <a:gd name="connsiteY346" fmla="*/ 5705830 h 6858000"/>
              <a:gd name="connsiteX347" fmla="*/ 5073620 w 7467600"/>
              <a:gd name="connsiteY347" fmla="*/ 5955437 h 6858000"/>
              <a:gd name="connsiteX348" fmla="*/ 4689789 w 7467600"/>
              <a:gd name="connsiteY348" fmla="*/ 6268382 h 6858000"/>
              <a:gd name="connsiteX349" fmla="*/ 4418722 w 7467600"/>
              <a:gd name="connsiteY349" fmla="*/ 6570886 h 6858000"/>
              <a:gd name="connsiteX350" fmla="*/ 4214944 w 7467600"/>
              <a:gd name="connsiteY350" fmla="*/ 6858000 h 6858000"/>
              <a:gd name="connsiteX351" fmla="*/ 4177898 w 7467600"/>
              <a:gd name="connsiteY351" fmla="*/ 6858000 h 6858000"/>
              <a:gd name="connsiteX352" fmla="*/ 4391597 w 7467600"/>
              <a:gd name="connsiteY352" fmla="*/ 6556370 h 6858000"/>
              <a:gd name="connsiteX353" fmla="*/ 4668889 w 7467600"/>
              <a:gd name="connsiteY353" fmla="*/ 6246399 h 6858000"/>
              <a:gd name="connsiteX354" fmla="*/ 5055427 w 7467600"/>
              <a:gd name="connsiteY354" fmla="*/ 5931476 h 6858000"/>
              <a:gd name="connsiteX355" fmla="*/ 5371814 w 7467600"/>
              <a:gd name="connsiteY355" fmla="*/ 5678975 h 6858000"/>
              <a:gd name="connsiteX356" fmla="*/ 4987918 w 7467600"/>
              <a:gd name="connsiteY356" fmla="*/ 5838701 h 6858000"/>
              <a:gd name="connsiteX357" fmla="*/ 4317146 w 7467600"/>
              <a:gd name="connsiteY357" fmla="*/ 6587716 h 6858000"/>
              <a:gd name="connsiteX358" fmla="*/ 4171627 w 7467600"/>
              <a:gd name="connsiteY358" fmla="*/ 6858000 h 6858000"/>
              <a:gd name="connsiteX359" fmla="*/ 4081585 w 7467600"/>
              <a:gd name="connsiteY359" fmla="*/ 6858000 h 6858000"/>
              <a:gd name="connsiteX360" fmla="*/ 4238603 w 7467600"/>
              <a:gd name="connsiteY360" fmla="*/ 6559341 h 6858000"/>
              <a:gd name="connsiteX361" fmla="*/ 4778333 w 7467600"/>
              <a:gd name="connsiteY361" fmla="*/ 5873626 h 6858000"/>
              <a:gd name="connsiteX362" fmla="*/ 5414185 w 7467600"/>
              <a:gd name="connsiteY362" fmla="*/ 5573882 h 6858000"/>
              <a:gd name="connsiteX363" fmla="*/ 5959648 w 7467600"/>
              <a:gd name="connsiteY363" fmla="*/ 4760797 h 6858000"/>
              <a:gd name="connsiteX364" fmla="*/ 5355019 w 7467600"/>
              <a:gd name="connsiteY364" fmla="*/ 4734672 h 6858000"/>
              <a:gd name="connsiteX365" fmla="*/ 5083565 w 7467600"/>
              <a:gd name="connsiteY365" fmla="*/ 5179121 h 6858000"/>
              <a:gd name="connsiteX366" fmla="*/ 4713577 w 7467600"/>
              <a:gd name="connsiteY366" fmla="*/ 5616803 h 6858000"/>
              <a:gd name="connsiteX367" fmla="*/ 3989559 w 7467600"/>
              <a:gd name="connsiteY367" fmla="*/ 6145945 h 6858000"/>
              <a:gd name="connsiteX368" fmla="*/ 3939824 w 7467600"/>
              <a:gd name="connsiteY368" fmla="*/ 6066900 h 6858000"/>
              <a:gd name="connsiteX369" fmla="*/ 4584537 w 7467600"/>
              <a:gd name="connsiteY369" fmla="*/ 5324826 h 6858000"/>
              <a:gd name="connsiteX370" fmla="*/ 5037105 w 7467600"/>
              <a:gd name="connsiteY370" fmla="*/ 5088765 h 6858000"/>
              <a:gd name="connsiteX371" fmla="*/ 5039930 w 7467600"/>
              <a:gd name="connsiteY371" fmla="*/ 5089585 h 6858000"/>
              <a:gd name="connsiteX372" fmla="*/ 5263764 w 7467600"/>
              <a:gd name="connsiteY372" fmla="*/ 4735525 h 6858000"/>
              <a:gd name="connsiteX373" fmla="*/ 4086300 w 7467600"/>
              <a:gd name="connsiteY373" fmla="*/ 4884599 h 6858000"/>
              <a:gd name="connsiteX374" fmla="*/ 4085485 w 7467600"/>
              <a:gd name="connsiteY374" fmla="*/ 4899070 h 6858000"/>
              <a:gd name="connsiteX375" fmla="*/ 3871915 w 7467600"/>
              <a:gd name="connsiteY375" fmla="*/ 5253645 h 6858000"/>
              <a:gd name="connsiteX376" fmla="*/ 3799374 w 7467600"/>
              <a:gd name="connsiteY376" fmla="*/ 5466127 h 6858000"/>
              <a:gd name="connsiteX377" fmla="*/ 3498850 w 7467600"/>
              <a:gd name="connsiteY377" fmla="*/ 6661888 h 6858000"/>
              <a:gd name="connsiteX378" fmla="*/ 3399216 w 7467600"/>
              <a:gd name="connsiteY378" fmla="*/ 6858000 h 6858000"/>
              <a:gd name="connsiteX379" fmla="*/ 3303688 w 7467600"/>
              <a:gd name="connsiteY379" fmla="*/ 6858000 h 6858000"/>
              <a:gd name="connsiteX380" fmla="*/ 3391774 w 7467600"/>
              <a:gd name="connsiteY380" fmla="*/ 6697181 h 6858000"/>
              <a:gd name="connsiteX381" fmla="*/ 3735540 w 7467600"/>
              <a:gd name="connsiteY381" fmla="*/ 5546923 h 6858000"/>
              <a:gd name="connsiteX382" fmla="*/ 3729438 w 7467600"/>
              <a:gd name="connsiteY382" fmla="*/ 5569058 h 6858000"/>
              <a:gd name="connsiteX383" fmla="*/ 3707782 w 7467600"/>
              <a:gd name="connsiteY383" fmla="*/ 5644908 h 6858000"/>
              <a:gd name="connsiteX384" fmla="*/ 3583827 w 7467600"/>
              <a:gd name="connsiteY384" fmla="*/ 6039215 h 6858000"/>
              <a:gd name="connsiteX385" fmla="*/ 3547861 w 7467600"/>
              <a:gd name="connsiteY385" fmla="*/ 6129609 h 6858000"/>
              <a:gd name="connsiteX386" fmla="*/ 3490905 w 7467600"/>
              <a:gd name="connsiteY386" fmla="*/ 6277660 h 6858000"/>
              <a:gd name="connsiteX387" fmla="*/ 3455859 w 7467600"/>
              <a:gd name="connsiteY387" fmla="*/ 6391301 h 6858000"/>
              <a:gd name="connsiteX388" fmla="*/ 3429112 w 7467600"/>
              <a:gd name="connsiteY388" fmla="*/ 6479469 h 6858000"/>
              <a:gd name="connsiteX389" fmla="*/ 3304862 w 7467600"/>
              <a:gd name="connsiteY389" fmla="*/ 6796476 h 6858000"/>
              <a:gd name="connsiteX390" fmla="*/ 3276071 w 7467600"/>
              <a:gd name="connsiteY390" fmla="*/ 6858000 h 6858000"/>
              <a:gd name="connsiteX391" fmla="*/ 3240805 w 7467600"/>
              <a:gd name="connsiteY391" fmla="*/ 6858000 h 6858000"/>
              <a:gd name="connsiteX392" fmla="*/ 3275917 w 7467600"/>
              <a:gd name="connsiteY392" fmla="*/ 6783192 h 6858000"/>
              <a:gd name="connsiteX393" fmla="*/ 3399358 w 7467600"/>
              <a:gd name="connsiteY393" fmla="*/ 6469011 h 6858000"/>
              <a:gd name="connsiteX394" fmla="*/ 3425650 w 7467600"/>
              <a:gd name="connsiteY394" fmla="*/ 6381333 h 6858000"/>
              <a:gd name="connsiteX395" fmla="*/ 3460661 w 7467600"/>
              <a:gd name="connsiteY395" fmla="*/ 6266763 h 6858000"/>
              <a:gd name="connsiteX396" fmla="*/ 3518021 w 7467600"/>
              <a:gd name="connsiteY396" fmla="*/ 6117298 h 6858000"/>
              <a:gd name="connsiteX397" fmla="*/ 3554035 w 7467600"/>
              <a:gd name="connsiteY397" fmla="*/ 6027832 h 6858000"/>
              <a:gd name="connsiteX398" fmla="*/ 3677174 w 7467600"/>
              <a:gd name="connsiteY398" fmla="*/ 5636351 h 6858000"/>
              <a:gd name="connsiteX399" fmla="*/ 3698819 w 7467600"/>
              <a:gd name="connsiteY399" fmla="*/ 5560503 h 6858000"/>
              <a:gd name="connsiteX400" fmla="*/ 3702094 w 7467600"/>
              <a:gd name="connsiteY400" fmla="*/ 5549194 h 6858000"/>
              <a:gd name="connsiteX401" fmla="*/ 3398355 w 7467600"/>
              <a:gd name="connsiteY401" fmla="*/ 6094603 h 6858000"/>
              <a:gd name="connsiteX402" fmla="*/ 3193941 w 7467600"/>
              <a:gd name="connsiteY402" fmla="*/ 6798775 h 6858000"/>
              <a:gd name="connsiteX403" fmla="*/ 3184140 w 7467600"/>
              <a:gd name="connsiteY403" fmla="*/ 6858000 h 6858000"/>
              <a:gd name="connsiteX404" fmla="*/ 3099978 w 7467600"/>
              <a:gd name="connsiteY404" fmla="*/ 6858000 h 6858000"/>
              <a:gd name="connsiteX405" fmla="*/ 3101556 w 7467600"/>
              <a:gd name="connsiteY405" fmla="*/ 6843337 h 6858000"/>
              <a:gd name="connsiteX406" fmla="*/ 3370162 w 7467600"/>
              <a:gd name="connsiteY406" fmla="*/ 5785550 h 6858000"/>
              <a:gd name="connsiteX407" fmla="*/ 3746477 w 7467600"/>
              <a:gd name="connsiteY407" fmla="*/ 5377889 h 6858000"/>
              <a:gd name="connsiteX408" fmla="*/ 3863399 w 7467600"/>
              <a:gd name="connsiteY408" fmla="*/ 5087257 h 6858000"/>
              <a:gd name="connsiteX409" fmla="*/ 3968712 w 7467600"/>
              <a:gd name="connsiteY409" fmla="*/ 4913989 h 6858000"/>
              <a:gd name="connsiteX410" fmla="*/ 2792390 w 7467600"/>
              <a:gd name="connsiteY410" fmla="*/ 5382974 h 6858000"/>
              <a:gd name="connsiteX411" fmla="*/ 2714982 w 7467600"/>
              <a:gd name="connsiteY411" fmla="*/ 5427051 h 6858000"/>
              <a:gd name="connsiteX412" fmla="*/ 2813361 w 7467600"/>
              <a:gd name="connsiteY412" fmla="*/ 6023912 h 6858000"/>
              <a:gd name="connsiteX413" fmla="*/ 2688430 w 7467600"/>
              <a:gd name="connsiteY413" fmla="*/ 6801564 h 6858000"/>
              <a:gd name="connsiteX414" fmla="*/ 2629626 w 7467600"/>
              <a:gd name="connsiteY414" fmla="*/ 6763394 h 6858000"/>
              <a:gd name="connsiteX415" fmla="*/ 2565328 w 7467600"/>
              <a:gd name="connsiteY415" fmla="*/ 5516399 h 6858000"/>
              <a:gd name="connsiteX416" fmla="*/ 1922999 w 7467600"/>
              <a:gd name="connsiteY416" fmla="*/ 5980343 h 6858000"/>
              <a:gd name="connsiteX417" fmla="*/ 1950261 w 7467600"/>
              <a:gd name="connsiteY417" fmla="*/ 6405858 h 6858000"/>
              <a:gd name="connsiteX418" fmla="*/ 2365554 w 7467600"/>
              <a:gd name="connsiteY418" fmla="*/ 6759107 h 6858000"/>
              <a:gd name="connsiteX419" fmla="*/ 2424142 w 7467600"/>
              <a:gd name="connsiteY419" fmla="*/ 6858000 h 6858000"/>
              <a:gd name="connsiteX420" fmla="*/ 2395994 w 7467600"/>
              <a:gd name="connsiteY420" fmla="*/ 6858000 h 6858000"/>
              <a:gd name="connsiteX421" fmla="*/ 2392863 w 7467600"/>
              <a:gd name="connsiteY421" fmla="*/ 6852964 h 6858000"/>
              <a:gd name="connsiteX422" fmla="*/ 2017589 w 7467600"/>
              <a:gd name="connsiteY422" fmla="*/ 6493982 h 6858000"/>
              <a:gd name="connsiteX423" fmla="*/ 2147336 w 7467600"/>
              <a:gd name="connsiteY423" fmla="*/ 6594052 h 6858000"/>
              <a:gd name="connsiteX424" fmla="*/ 2207047 w 7467600"/>
              <a:gd name="connsiteY424" fmla="*/ 6654540 h 6858000"/>
              <a:gd name="connsiteX425" fmla="*/ 2299106 w 7467600"/>
              <a:gd name="connsiteY425" fmla="*/ 6778931 h 6858000"/>
              <a:gd name="connsiteX426" fmla="*/ 2314430 w 7467600"/>
              <a:gd name="connsiteY426" fmla="*/ 6801144 h 6858000"/>
              <a:gd name="connsiteX427" fmla="*/ 2352406 w 7467600"/>
              <a:gd name="connsiteY427" fmla="*/ 6858000 h 6858000"/>
              <a:gd name="connsiteX428" fmla="*/ 2314492 w 7467600"/>
              <a:gd name="connsiteY428" fmla="*/ 6858000 h 6858000"/>
              <a:gd name="connsiteX429" fmla="*/ 2288095 w 7467600"/>
              <a:gd name="connsiteY429" fmla="*/ 6818030 h 6858000"/>
              <a:gd name="connsiteX430" fmla="*/ 2272768 w 7467600"/>
              <a:gd name="connsiteY430" fmla="*/ 6795822 h 6858000"/>
              <a:gd name="connsiteX431" fmla="*/ 2182715 w 7467600"/>
              <a:gd name="connsiteY431" fmla="*/ 6675071 h 6858000"/>
              <a:gd name="connsiteX432" fmla="*/ 2032061 w 7467600"/>
              <a:gd name="connsiteY432" fmla="*/ 6541380 h 6858000"/>
              <a:gd name="connsiteX433" fmla="*/ 2257220 w 7467600"/>
              <a:gd name="connsiteY433" fmla="*/ 6826257 h 6858000"/>
              <a:gd name="connsiteX434" fmla="*/ 2281324 w 7467600"/>
              <a:gd name="connsiteY434" fmla="*/ 6858000 h 6858000"/>
              <a:gd name="connsiteX435" fmla="*/ 2242860 w 7467600"/>
              <a:gd name="connsiteY435" fmla="*/ 6858000 h 6858000"/>
              <a:gd name="connsiteX436" fmla="*/ 2232818 w 7467600"/>
              <a:gd name="connsiteY436" fmla="*/ 6844926 h 6858000"/>
              <a:gd name="connsiteX437" fmla="*/ 1990172 w 7467600"/>
              <a:gd name="connsiteY437" fmla="*/ 6542121 h 6858000"/>
              <a:gd name="connsiteX438" fmla="*/ 2124090 w 7467600"/>
              <a:gd name="connsiteY438" fmla="*/ 6761017 h 6858000"/>
              <a:gd name="connsiteX439" fmla="*/ 2200380 w 7467600"/>
              <a:gd name="connsiteY439" fmla="*/ 6858000 h 6858000"/>
              <a:gd name="connsiteX440" fmla="*/ 2147507 w 7467600"/>
              <a:gd name="connsiteY440" fmla="*/ 6858000 h 6858000"/>
              <a:gd name="connsiteX441" fmla="*/ 2070668 w 7467600"/>
              <a:gd name="connsiteY441" fmla="*/ 6761520 h 6858000"/>
              <a:gd name="connsiteX442" fmla="*/ 1975142 w 7467600"/>
              <a:gd name="connsiteY442" fmla="*/ 6585570 h 6858000"/>
              <a:gd name="connsiteX443" fmla="*/ 2050035 w 7467600"/>
              <a:gd name="connsiteY443" fmla="*/ 6813345 h 6858000"/>
              <a:gd name="connsiteX444" fmla="*/ 2063025 w 7467600"/>
              <a:gd name="connsiteY444" fmla="*/ 6858000 h 6858000"/>
              <a:gd name="connsiteX445" fmla="*/ 2021675 w 7467600"/>
              <a:gd name="connsiteY445" fmla="*/ 6858000 h 6858000"/>
              <a:gd name="connsiteX446" fmla="*/ 2019308 w 7467600"/>
              <a:gd name="connsiteY446" fmla="*/ 6847118 h 6858000"/>
              <a:gd name="connsiteX447" fmla="*/ 1938835 w 7467600"/>
              <a:gd name="connsiteY447" fmla="*/ 6551160 h 6858000"/>
              <a:gd name="connsiteX448" fmla="*/ 1953230 w 7467600"/>
              <a:gd name="connsiteY448" fmla="*/ 6759699 h 6858000"/>
              <a:gd name="connsiteX449" fmla="*/ 1956763 w 7467600"/>
              <a:gd name="connsiteY449" fmla="*/ 6778191 h 6858000"/>
              <a:gd name="connsiteX450" fmla="*/ 1967925 w 7467600"/>
              <a:gd name="connsiteY450" fmla="*/ 6858000 h 6858000"/>
              <a:gd name="connsiteX451" fmla="*/ 1936622 w 7467600"/>
              <a:gd name="connsiteY451" fmla="*/ 6858000 h 6858000"/>
              <a:gd name="connsiteX452" fmla="*/ 1926261 w 7467600"/>
              <a:gd name="connsiteY452" fmla="*/ 6784064 h 6858000"/>
              <a:gd name="connsiteX453" fmla="*/ 1922724 w 7467600"/>
              <a:gd name="connsiteY453" fmla="*/ 6765577 h 6858000"/>
              <a:gd name="connsiteX454" fmla="*/ 1904650 w 7467600"/>
              <a:gd name="connsiteY454" fmla="*/ 6639616 h 6858000"/>
              <a:gd name="connsiteX455" fmla="*/ 1885273 w 7467600"/>
              <a:gd name="connsiteY455" fmla="*/ 6858000 h 6858000"/>
              <a:gd name="connsiteX456" fmla="*/ 1854363 w 7467600"/>
              <a:gd name="connsiteY456" fmla="*/ 6858000 h 6858000"/>
              <a:gd name="connsiteX457" fmla="*/ 1880391 w 7467600"/>
              <a:gd name="connsiteY457" fmla="*/ 6603796 h 6858000"/>
              <a:gd name="connsiteX458" fmla="*/ 1818273 w 7467600"/>
              <a:gd name="connsiteY458" fmla="*/ 6715729 h 6858000"/>
              <a:gd name="connsiteX459" fmla="*/ 1794691 w 7467600"/>
              <a:gd name="connsiteY459" fmla="*/ 6843239 h 6858000"/>
              <a:gd name="connsiteX460" fmla="*/ 1794914 w 7467600"/>
              <a:gd name="connsiteY460" fmla="*/ 6858000 h 6858000"/>
              <a:gd name="connsiteX461" fmla="*/ 1746128 w 7467600"/>
              <a:gd name="connsiteY461" fmla="*/ 6858000 h 6858000"/>
              <a:gd name="connsiteX462" fmla="*/ 1753934 w 7467600"/>
              <a:gd name="connsiteY462" fmla="*/ 6724796 h 6858000"/>
              <a:gd name="connsiteX463" fmla="*/ 1792053 w 7467600"/>
              <a:gd name="connsiteY463" fmla="*/ 6572396 h 6858000"/>
              <a:gd name="connsiteX464" fmla="*/ 1862248 w 7467600"/>
              <a:gd name="connsiteY464" fmla="*/ 6266397 h 6858000"/>
              <a:gd name="connsiteX465" fmla="*/ 1862250 w 7467600"/>
              <a:gd name="connsiteY465" fmla="*/ 6033531 h 6858000"/>
              <a:gd name="connsiteX466" fmla="*/ 1211999 w 7467600"/>
              <a:gd name="connsiteY466" fmla="*/ 6683610 h 6858000"/>
              <a:gd name="connsiteX467" fmla="*/ 1213266 w 7467600"/>
              <a:gd name="connsiteY467" fmla="*/ 6691947 h 6858000"/>
              <a:gd name="connsiteX468" fmla="*/ 1203370 w 7467600"/>
              <a:gd name="connsiteY468" fmla="*/ 6850676 h 6858000"/>
              <a:gd name="connsiteX469" fmla="*/ 1203671 w 7467600"/>
              <a:gd name="connsiteY469" fmla="*/ 6858000 h 6858000"/>
              <a:gd name="connsiteX470" fmla="*/ 1143180 w 7467600"/>
              <a:gd name="connsiteY470" fmla="*/ 6858000 h 6858000"/>
              <a:gd name="connsiteX471" fmla="*/ 1142176 w 7467600"/>
              <a:gd name="connsiteY471" fmla="*/ 6766045 h 6858000"/>
              <a:gd name="connsiteX472" fmla="*/ 1067484 w 7467600"/>
              <a:gd name="connsiteY472" fmla="*/ 6858000 h 6858000"/>
              <a:gd name="connsiteX473" fmla="*/ 953928 w 7467600"/>
              <a:gd name="connsiteY473" fmla="*/ 6858000 h 6858000"/>
              <a:gd name="connsiteX474" fmla="*/ 959715 w 7467600"/>
              <a:gd name="connsiteY474" fmla="*/ 6850185 h 6858000"/>
              <a:gd name="connsiteX475" fmla="*/ 1483788 w 7467600"/>
              <a:gd name="connsiteY475" fmla="*/ 6259174 h 6858000"/>
              <a:gd name="connsiteX476" fmla="*/ 1100671 w 7467600"/>
              <a:gd name="connsiteY476" fmla="*/ 6252137 h 6858000"/>
              <a:gd name="connsiteX477" fmla="*/ 1090144 w 7467600"/>
              <a:gd name="connsiteY477" fmla="*/ 6256748 h 6858000"/>
              <a:gd name="connsiteX478" fmla="*/ 1095872 w 7467600"/>
              <a:gd name="connsiteY478" fmla="*/ 6271892 h 6858000"/>
              <a:gd name="connsiteX479" fmla="*/ 262785 w 7467600"/>
              <a:gd name="connsiteY479" fmla="*/ 6845450 h 6858000"/>
              <a:gd name="connsiteX480" fmla="*/ 209968 w 7467600"/>
              <a:gd name="connsiteY480" fmla="*/ 6770713 h 6858000"/>
              <a:gd name="connsiteX481" fmla="*/ 873460 w 7467600"/>
              <a:gd name="connsiteY481" fmla="*/ 6253768 h 6858000"/>
              <a:gd name="connsiteX482" fmla="*/ 192686 w 7467600"/>
              <a:gd name="connsiteY482" fmla="*/ 5849257 h 6858000"/>
              <a:gd name="connsiteX483" fmla="*/ 4696 w 7467600"/>
              <a:gd name="connsiteY483" fmla="*/ 5697668 h 6858000"/>
              <a:gd name="connsiteX484" fmla="*/ 0 w 7467600"/>
              <a:gd name="connsiteY484" fmla="*/ 5689984 h 6858000"/>
              <a:gd name="connsiteX485" fmla="*/ 0 w 7467600"/>
              <a:gd name="connsiteY485" fmla="*/ 5513472 h 6858000"/>
              <a:gd name="connsiteX486" fmla="*/ 174101 w 7467600"/>
              <a:gd name="connsiteY486" fmla="*/ 5620277 h 6858000"/>
              <a:gd name="connsiteX487" fmla="*/ 891800 w 7467600"/>
              <a:gd name="connsiteY487" fmla="*/ 6036935 h 6858000"/>
              <a:gd name="connsiteX488" fmla="*/ 1072219 w 7467600"/>
              <a:gd name="connsiteY488" fmla="*/ 6169443 h 6858000"/>
              <a:gd name="connsiteX489" fmla="*/ 1074117 w 7467600"/>
              <a:gd name="connsiteY489" fmla="*/ 6170301 h 6858000"/>
              <a:gd name="connsiteX490" fmla="*/ 1083114 w 7467600"/>
              <a:gd name="connsiteY490" fmla="*/ 6174131 h 6858000"/>
              <a:gd name="connsiteX491" fmla="*/ 1543010 w 7467600"/>
              <a:gd name="connsiteY491" fmla="*/ 6191140 h 6858000"/>
              <a:gd name="connsiteX492" fmla="*/ 1551080 w 7467600"/>
              <a:gd name="connsiteY492" fmla="*/ 6195006 h 6858000"/>
              <a:gd name="connsiteX493" fmla="*/ 2345443 w 7467600"/>
              <a:gd name="connsiteY493" fmla="*/ 5549882 h 6858000"/>
              <a:gd name="connsiteX494" fmla="*/ 1721499 w 7467600"/>
              <a:gd name="connsiteY494" fmla="*/ 5599969 h 6858000"/>
              <a:gd name="connsiteX495" fmla="*/ 767716 w 7467600"/>
              <a:gd name="connsiteY495" fmla="*/ 5472768 h 6858000"/>
              <a:gd name="connsiteX496" fmla="*/ 722147 w 7467600"/>
              <a:gd name="connsiteY496" fmla="*/ 5393091 h 6858000"/>
              <a:gd name="connsiteX497" fmla="*/ 1485552 w 7467600"/>
              <a:gd name="connsiteY497" fmla="*/ 5313202 h 6858000"/>
              <a:gd name="connsiteX498" fmla="*/ 2143004 w 7467600"/>
              <a:gd name="connsiteY498" fmla="*/ 5402420 h 6858000"/>
              <a:gd name="connsiteX499" fmla="*/ 1933391 w 7467600"/>
              <a:gd name="connsiteY499" fmla="*/ 5156971 h 6858000"/>
              <a:gd name="connsiteX500" fmla="*/ 1827118 w 7467600"/>
              <a:gd name="connsiteY500" fmla="*/ 4968410 h 6858000"/>
              <a:gd name="connsiteX501" fmla="*/ 1837349 w 7467600"/>
              <a:gd name="connsiteY501" fmla="*/ 4956357 h 6858000"/>
              <a:gd name="connsiteX502" fmla="*/ 2162835 w 7467600"/>
              <a:gd name="connsiteY502" fmla="*/ 5187853 h 6858000"/>
              <a:gd name="connsiteX503" fmla="*/ 2257167 w 7467600"/>
              <a:gd name="connsiteY503" fmla="*/ 5462123 h 6858000"/>
              <a:gd name="connsiteX504" fmla="*/ 2261598 w 7467600"/>
              <a:gd name="connsiteY504" fmla="*/ 5467998 h 6858000"/>
              <a:gd name="connsiteX505" fmla="*/ 2437177 w 7467600"/>
              <a:gd name="connsiteY505" fmla="*/ 5479608 h 6858000"/>
              <a:gd name="connsiteX506" fmla="*/ 2445247 w 7467600"/>
              <a:gd name="connsiteY506" fmla="*/ 5483476 h 6858000"/>
              <a:gd name="connsiteX507" fmla="*/ 2743626 w 7467600"/>
              <a:gd name="connsiteY507" fmla="*/ 5304819 h 6858000"/>
              <a:gd name="connsiteX508" fmla="*/ 3048102 w 7467600"/>
              <a:gd name="connsiteY508" fmla="*/ 5150595 h 6858000"/>
              <a:gd name="connsiteX509" fmla="*/ 1799414 w 7467600"/>
              <a:gd name="connsiteY509" fmla="*/ 4694732 h 6858000"/>
              <a:gd name="connsiteX510" fmla="*/ 1771735 w 7467600"/>
              <a:gd name="connsiteY510" fmla="*/ 4619929 h 6858000"/>
              <a:gd name="connsiteX511" fmla="*/ 3104273 w 7467600"/>
              <a:gd name="connsiteY511" fmla="*/ 5076159 h 6858000"/>
              <a:gd name="connsiteX512" fmla="*/ 3113245 w 7467600"/>
              <a:gd name="connsiteY512" fmla="*/ 5090705 h 6858000"/>
              <a:gd name="connsiteX513" fmla="*/ 3126294 w 7467600"/>
              <a:gd name="connsiteY513" fmla="*/ 5114400 h 6858000"/>
              <a:gd name="connsiteX514" fmla="*/ 3937433 w 7467600"/>
              <a:gd name="connsiteY514" fmla="*/ 4830473 h 6858000"/>
              <a:gd name="connsiteX515" fmla="*/ 3590475 w 7467600"/>
              <a:gd name="connsiteY515" fmla="*/ 4597974 h 6858000"/>
              <a:gd name="connsiteX516" fmla="*/ 3100264 w 7467600"/>
              <a:gd name="connsiteY516" fmla="*/ 4579845 h 6858000"/>
              <a:gd name="connsiteX517" fmla="*/ 2183576 w 7467600"/>
              <a:gd name="connsiteY517" fmla="*/ 4227150 h 6858000"/>
              <a:gd name="connsiteX518" fmla="*/ 2151029 w 7467600"/>
              <a:gd name="connsiteY518" fmla="*/ 4146947 h 6858000"/>
              <a:gd name="connsiteX519" fmla="*/ 3563434 w 7467600"/>
              <a:gd name="connsiteY519" fmla="*/ 4469115 h 6858000"/>
              <a:gd name="connsiteX520" fmla="*/ 3177952 w 7467600"/>
              <a:gd name="connsiteY520" fmla="*/ 3657386 h 6858000"/>
              <a:gd name="connsiteX521" fmla="*/ 3189263 w 7467600"/>
              <a:gd name="connsiteY521" fmla="*/ 3625726 h 6858000"/>
              <a:gd name="connsiteX522" fmla="*/ 3560912 w 7467600"/>
              <a:gd name="connsiteY522" fmla="*/ 4079863 h 6858000"/>
              <a:gd name="connsiteX523" fmla="*/ 3626636 w 7467600"/>
              <a:gd name="connsiteY523" fmla="*/ 4512230 h 6858000"/>
              <a:gd name="connsiteX524" fmla="*/ 3653088 w 7467600"/>
              <a:gd name="connsiteY524" fmla="*/ 4521417 h 6858000"/>
              <a:gd name="connsiteX525" fmla="*/ 3988128 w 7467600"/>
              <a:gd name="connsiteY525" fmla="*/ 4817267 h 6858000"/>
              <a:gd name="connsiteX526" fmla="*/ 4830582 w 7467600"/>
              <a:gd name="connsiteY526" fmla="*/ 4676000 h 6858000"/>
              <a:gd name="connsiteX527" fmla="*/ 4830100 w 7467600"/>
              <a:gd name="connsiteY527" fmla="*/ 4675554 h 6858000"/>
              <a:gd name="connsiteX528" fmla="*/ 4036318 w 7467600"/>
              <a:gd name="connsiteY528" fmla="*/ 4147013 h 6858000"/>
              <a:gd name="connsiteX529" fmla="*/ 3432098 w 7467600"/>
              <a:gd name="connsiteY529" fmla="*/ 3537312 h 6858000"/>
              <a:gd name="connsiteX530" fmla="*/ 3446761 w 7467600"/>
              <a:gd name="connsiteY530" fmla="*/ 3461278 h 6858000"/>
              <a:gd name="connsiteX531" fmla="*/ 4419733 w 7467600"/>
              <a:gd name="connsiteY531" fmla="*/ 3963555 h 6858000"/>
              <a:gd name="connsiteX532" fmla="*/ 4781371 w 7467600"/>
              <a:gd name="connsiteY532" fmla="*/ 4458604 h 6858000"/>
              <a:gd name="connsiteX533" fmla="*/ 4780440 w 7467600"/>
              <a:gd name="connsiteY533" fmla="*/ 4470290 h 6858000"/>
              <a:gd name="connsiteX534" fmla="*/ 4898954 w 7467600"/>
              <a:gd name="connsiteY534" fmla="*/ 4662092 h 6858000"/>
              <a:gd name="connsiteX535" fmla="*/ 4900699 w 7467600"/>
              <a:gd name="connsiteY535" fmla="*/ 4670867 h 6858000"/>
              <a:gd name="connsiteX536" fmla="*/ 5714511 w 7467600"/>
              <a:gd name="connsiteY536" fmla="*/ 4663483 h 6858000"/>
              <a:gd name="connsiteX537" fmla="*/ 5464793 w 7467600"/>
              <a:gd name="connsiteY537" fmla="*/ 4393556 h 6858000"/>
              <a:gd name="connsiteX538" fmla="*/ 5461897 w 7467600"/>
              <a:gd name="connsiteY538" fmla="*/ 4390879 h 6858000"/>
              <a:gd name="connsiteX539" fmla="*/ 4294126 w 7467600"/>
              <a:gd name="connsiteY539" fmla="*/ 3303048 h 6858000"/>
              <a:gd name="connsiteX540" fmla="*/ 4305321 w 7467600"/>
              <a:gd name="connsiteY540" fmla="*/ 3256953 h 6858000"/>
              <a:gd name="connsiteX541" fmla="*/ 4949299 w 7467600"/>
              <a:gd name="connsiteY541" fmla="*/ 3766336 h 6858000"/>
              <a:gd name="connsiteX542" fmla="*/ 5291452 w 7467600"/>
              <a:gd name="connsiteY542" fmla="*/ 4076801 h 6858000"/>
              <a:gd name="connsiteX543" fmla="*/ 5434998 w 7467600"/>
              <a:gd name="connsiteY543" fmla="*/ 4254100 h 6858000"/>
              <a:gd name="connsiteX544" fmla="*/ 5351015 w 7467600"/>
              <a:gd name="connsiteY544" fmla="*/ 3760989 h 6858000"/>
              <a:gd name="connsiteX545" fmla="*/ 5413780 w 7467600"/>
              <a:gd name="connsiteY545" fmla="*/ 2966265 h 6858000"/>
              <a:gd name="connsiteX546" fmla="*/ 5425627 w 7467600"/>
              <a:gd name="connsiteY546" fmla="*/ 2954192 h 6858000"/>
              <a:gd name="connsiteX547" fmla="*/ 6604735 w 7467600"/>
              <a:gd name="connsiteY547" fmla="*/ 2041381 h 6858000"/>
              <a:gd name="connsiteX548" fmla="*/ 7204487 w 7467600"/>
              <a:gd name="connsiteY548" fmla="*/ 2742112 h 6858000"/>
              <a:gd name="connsiteX549" fmla="*/ 7131592 w 7467600"/>
              <a:gd name="connsiteY549" fmla="*/ 2672096 h 6858000"/>
              <a:gd name="connsiteX550" fmla="*/ 6996344 w 7467600"/>
              <a:gd name="connsiteY550" fmla="*/ 2518310 h 6858000"/>
              <a:gd name="connsiteX551" fmla="*/ 6735495 w 7467600"/>
              <a:gd name="connsiteY551" fmla="*/ 2196890 h 6858000"/>
              <a:gd name="connsiteX552" fmla="*/ 6721901 w 7467600"/>
              <a:gd name="connsiteY552" fmla="*/ 2179274 h 6858000"/>
              <a:gd name="connsiteX553" fmla="*/ 6604735 w 7467600"/>
              <a:gd name="connsiteY553" fmla="*/ 2041381 h 6858000"/>
              <a:gd name="connsiteX554" fmla="*/ 6591670 w 7467600"/>
              <a:gd name="connsiteY554" fmla="*/ 1988277 h 6858000"/>
              <a:gd name="connsiteX555" fmla="*/ 6747349 w 7467600"/>
              <a:gd name="connsiteY555" fmla="*/ 2160069 h 6858000"/>
              <a:gd name="connsiteX556" fmla="*/ 6760943 w 7467600"/>
              <a:gd name="connsiteY556" fmla="*/ 2177686 h 6858000"/>
              <a:gd name="connsiteX557" fmla="*/ 7021065 w 7467600"/>
              <a:gd name="connsiteY557" fmla="*/ 2498102 h 6858000"/>
              <a:gd name="connsiteX558" fmla="*/ 7155223 w 7467600"/>
              <a:gd name="connsiteY558" fmla="*/ 2650386 h 6858000"/>
              <a:gd name="connsiteX559" fmla="*/ 7203167 w 7467600"/>
              <a:gd name="connsiteY559" fmla="*/ 2697288 h 6858000"/>
              <a:gd name="connsiteX560" fmla="*/ 6937703 w 7467600"/>
              <a:gd name="connsiteY560" fmla="*/ 2321981 h 6858000"/>
              <a:gd name="connsiteX561" fmla="*/ 6591670 w 7467600"/>
              <a:gd name="connsiteY561" fmla="*/ 1988277 h 6858000"/>
              <a:gd name="connsiteX562" fmla="*/ 5798671 w 7467600"/>
              <a:gd name="connsiteY562" fmla="*/ 1981601 h 6858000"/>
              <a:gd name="connsiteX563" fmla="*/ 5754709 w 7467600"/>
              <a:gd name="connsiteY563" fmla="*/ 2071454 h 6858000"/>
              <a:gd name="connsiteX564" fmla="*/ 5763044 w 7467600"/>
              <a:gd name="connsiteY564" fmla="*/ 2842206 h 6858000"/>
              <a:gd name="connsiteX565" fmla="*/ 5764974 w 7467600"/>
              <a:gd name="connsiteY565" fmla="*/ 2799609 h 6858000"/>
              <a:gd name="connsiteX566" fmla="*/ 5767665 w 7467600"/>
              <a:gd name="connsiteY566" fmla="*/ 2666409 h 6858000"/>
              <a:gd name="connsiteX567" fmla="*/ 5763055 w 7467600"/>
              <a:gd name="connsiteY567" fmla="*/ 2579705 h 6858000"/>
              <a:gd name="connsiteX568" fmla="*/ 5758079 w 7467600"/>
              <a:gd name="connsiteY568" fmla="*/ 2492508 h 6858000"/>
              <a:gd name="connsiteX569" fmla="*/ 5779325 w 7467600"/>
              <a:gd name="connsiteY569" fmla="*/ 2197069 h 6858000"/>
              <a:gd name="connsiteX570" fmla="*/ 5798671 w 7467600"/>
              <a:gd name="connsiteY570" fmla="*/ 1981601 h 6858000"/>
              <a:gd name="connsiteX571" fmla="*/ 5829202 w 7467600"/>
              <a:gd name="connsiteY571" fmla="*/ 1971679 h 6858000"/>
              <a:gd name="connsiteX572" fmla="*/ 5809558 w 7467600"/>
              <a:gd name="connsiteY572" fmla="*/ 2198043 h 6858000"/>
              <a:gd name="connsiteX573" fmla="*/ 5788653 w 7467600"/>
              <a:gd name="connsiteY573" fmla="*/ 2489430 h 6858000"/>
              <a:gd name="connsiteX574" fmla="*/ 5793439 w 7467600"/>
              <a:gd name="connsiteY574" fmla="*/ 2575235 h 6858000"/>
              <a:gd name="connsiteX575" fmla="*/ 5796837 w 7467600"/>
              <a:gd name="connsiteY575" fmla="*/ 2637633 h 6858000"/>
              <a:gd name="connsiteX576" fmla="*/ 5818614 w 7467600"/>
              <a:gd name="connsiteY576" fmla="*/ 2473055 h 6858000"/>
              <a:gd name="connsiteX577" fmla="*/ 5829202 w 7467600"/>
              <a:gd name="connsiteY577" fmla="*/ 1971679 h 6858000"/>
              <a:gd name="connsiteX578" fmla="*/ 5911389 w 7467600"/>
              <a:gd name="connsiteY578" fmla="*/ 1898371 h 6858000"/>
              <a:gd name="connsiteX579" fmla="*/ 6237627 w 7467600"/>
              <a:gd name="connsiteY579" fmla="*/ 2231921 h 6858000"/>
              <a:gd name="connsiteX580" fmla="*/ 5911389 w 7467600"/>
              <a:gd name="connsiteY580" fmla="*/ 1898371 h 6858000"/>
              <a:gd name="connsiteX581" fmla="*/ 6944437 w 7467600"/>
              <a:gd name="connsiteY581" fmla="*/ 1575402 h 6858000"/>
              <a:gd name="connsiteX582" fmla="*/ 6304730 w 7467600"/>
              <a:gd name="connsiteY582" fmla="*/ 1766654 h 6858000"/>
              <a:gd name="connsiteX583" fmla="*/ 6944437 w 7467600"/>
              <a:gd name="connsiteY583" fmla="*/ 1575402 h 6858000"/>
              <a:gd name="connsiteX584" fmla="*/ 7019523 w 7467600"/>
              <a:gd name="connsiteY584" fmla="*/ 1519450 h 6858000"/>
              <a:gd name="connsiteX585" fmla="*/ 6298091 w 7467600"/>
              <a:gd name="connsiteY585" fmla="*/ 1737122 h 6858000"/>
              <a:gd name="connsiteX586" fmla="*/ 7019523 w 7467600"/>
              <a:gd name="connsiteY586" fmla="*/ 1519450 h 6858000"/>
              <a:gd name="connsiteX587" fmla="*/ 2399523 w 7467600"/>
              <a:gd name="connsiteY587" fmla="*/ 1428234 h 6858000"/>
              <a:gd name="connsiteX588" fmla="*/ 2224982 w 7467600"/>
              <a:gd name="connsiteY588" fmla="*/ 1826201 h 6858000"/>
              <a:gd name="connsiteX589" fmla="*/ 2096099 w 7467600"/>
              <a:gd name="connsiteY589" fmla="*/ 2345900 h 6858000"/>
              <a:gd name="connsiteX590" fmla="*/ 2283317 w 7467600"/>
              <a:gd name="connsiteY590" fmla="*/ 1796925 h 6858000"/>
              <a:gd name="connsiteX591" fmla="*/ 2399523 w 7467600"/>
              <a:gd name="connsiteY591" fmla="*/ 1428234 h 6858000"/>
              <a:gd name="connsiteX592" fmla="*/ 2448558 w 7467600"/>
              <a:gd name="connsiteY592" fmla="*/ 1373435 h 6858000"/>
              <a:gd name="connsiteX593" fmla="*/ 2312521 w 7467600"/>
              <a:gd name="connsiteY593" fmla="*/ 1806140 h 6858000"/>
              <a:gd name="connsiteX594" fmla="*/ 2127533 w 7467600"/>
              <a:gd name="connsiteY594" fmla="*/ 2348380 h 6858000"/>
              <a:gd name="connsiteX595" fmla="*/ 2358080 w 7467600"/>
              <a:gd name="connsiteY595" fmla="*/ 1866134 h 6858000"/>
              <a:gd name="connsiteX596" fmla="*/ 2407436 w 7467600"/>
              <a:gd name="connsiteY596" fmla="*/ 1651070 h 6858000"/>
              <a:gd name="connsiteX597" fmla="*/ 2448558 w 7467600"/>
              <a:gd name="connsiteY597" fmla="*/ 1373435 h 6858000"/>
              <a:gd name="connsiteX598" fmla="*/ 278707 w 7467600"/>
              <a:gd name="connsiteY598" fmla="*/ 1352270 h 6858000"/>
              <a:gd name="connsiteX599" fmla="*/ 321570 w 7467600"/>
              <a:gd name="connsiteY599" fmla="*/ 1861610 h 6858000"/>
              <a:gd name="connsiteX600" fmla="*/ 294281 w 7467600"/>
              <a:gd name="connsiteY600" fmla="*/ 1440658 h 6858000"/>
              <a:gd name="connsiteX601" fmla="*/ 278707 w 7467600"/>
              <a:gd name="connsiteY601" fmla="*/ 1352270 h 6858000"/>
              <a:gd name="connsiteX602" fmla="*/ 1423821 w 7467600"/>
              <a:gd name="connsiteY602" fmla="*/ 1351958 h 6858000"/>
              <a:gd name="connsiteX603" fmla="*/ 1638521 w 7467600"/>
              <a:gd name="connsiteY603" fmla="*/ 1908470 h 6858000"/>
              <a:gd name="connsiteX604" fmla="*/ 1754199 w 7467600"/>
              <a:gd name="connsiteY604" fmla="*/ 2149284 h 6858000"/>
              <a:gd name="connsiteX605" fmla="*/ 1908359 w 7467600"/>
              <a:gd name="connsiteY605" fmla="*/ 2364988 h 6858000"/>
              <a:gd name="connsiteX606" fmla="*/ 1647661 w 7467600"/>
              <a:gd name="connsiteY606" fmla="*/ 1825945 h 6858000"/>
              <a:gd name="connsiteX607" fmla="*/ 1423821 w 7467600"/>
              <a:gd name="connsiteY607" fmla="*/ 1351958 h 6858000"/>
              <a:gd name="connsiteX608" fmla="*/ 1431890 w 7467600"/>
              <a:gd name="connsiteY608" fmla="*/ 1306475 h 6858000"/>
              <a:gd name="connsiteX609" fmla="*/ 1507597 w 7467600"/>
              <a:gd name="connsiteY609" fmla="*/ 1446132 h 6858000"/>
              <a:gd name="connsiteX610" fmla="*/ 1674586 w 7467600"/>
              <a:gd name="connsiteY610" fmla="*/ 1813832 h 6858000"/>
              <a:gd name="connsiteX611" fmla="*/ 1815950 w 7467600"/>
              <a:gd name="connsiteY611" fmla="*/ 2128564 h 6858000"/>
              <a:gd name="connsiteX612" fmla="*/ 1984242 w 7467600"/>
              <a:gd name="connsiteY612" fmla="*/ 2430829 h 6858000"/>
              <a:gd name="connsiteX613" fmla="*/ 2014023 w 7467600"/>
              <a:gd name="connsiteY613" fmla="*/ 2450995 h 6858000"/>
              <a:gd name="connsiteX614" fmla="*/ 1747337 w 7467600"/>
              <a:gd name="connsiteY614" fmla="*/ 1855264 h 6858000"/>
              <a:gd name="connsiteX615" fmla="*/ 1533749 w 7467600"/>
              <a:gd name="connsiteY615" fmla="*/ 1478656 h 6858000"/>
              <a:gd name="connsiteX616" fmla="*/ 1431890 w 7467600"/>
              <a:gd name="connsiteY616" fmla="*/ 1306475 h 6858000"/>
              <a:gd name="connsiteX617" fmla="*/ 5052692 w 7467600"/>
              <a:gd name="connsiteY617" fmla="*/ 1292994 h 6858000"/>
              <a:gd name="connsiteX618" fmla="*/ 5200661 w 7467600"/>
              <a:gd name="connsiteY618" fmla="*/ 1635186 h 6858000"/>
              <a:gd name="connsiteX619" fmla="*/ 5297138 w 7467600"/>
              <a:gd name="connsiteY619" fmla="*/ 1906351 h 6858000"/>
              <a:gd name="connsiteX620" fmla="*/ 5052692 w 7467600"/>
              <a:gd name="connsiteY620" fmla="*/ 1292994 h 6858000"/>
              <a:gd name="connsiteX621" fmla="*/ 5009948 w 7467600"/>
              <a:gd name="connsiteY621" fmla="*/ 1273619 h 6858000"/>
              <a:gd name="connsiteX622" fmla="*/ 5121777 w 7467600"/>
              <a:gd name="connsiteY622" fmla="*/ 1654213 h 6858000"/>
              <a:gd name="connsiteX623" fmla="*/ 5293545 w 7467600"/>
              <a:gd name="connsiteY623" fmla="*/ 2072247 h 6858000"/>
              <a:gd name="connsiteX624" fmla="*/ 5294042 w 7467600"/>
              <a:gd name="connsiteY624" fmla="*/ 2065019 h 6858000"/>
              <a:gd name="connsiteX625" fmla="*/ 5171936 w 7467600"/>
              <a:gd name="connsiteY625" fmla="*/ 1647613 h 6858000"/>
              <a:gd name="connsiteX626" fmla="*/ 5009948 w 7467600"/>
              <a:gd name="connsiteY626" fmla="*/ 1273619 h 6858000"/>
              <a:gd name="connsiteX627" fmla="*/ 655236 w 7467600"/>
              <a:gd name="connsiteY627" fmla="*/ 1268632 h 6858000"/>
              <a:gd name="connsiteX628" fmla="*/ 839521 w 7467600"/>
              <a:gd name="connsiteY628" fmla="*/ 1685315 h 6858000"/>
              <a:gd name="connsiteX629" fmla="*/ 1109416 w 7467600"/>
              <a:gd name="connsiteY629" fmla="*/ 2061663 h 6858000"/>
              <a:gd name="connsiteX630" fmla="*/ 1298300 w 7467600"/>
              <a:gd name="connsiteY630" fmla="*/ 2247742 h 6858000"/>
              <a:gd name="connsiteX631" fmla="*/ 1125871 w 7467600"/>
              <a:gd name="connsiteY631" fmla="*/ 1989513 h 6858000"/>
              <a:gd name="connsiteX632" fmla="*/ 981574 w 7467600"/>
              <a:gd name="connsiteY632" fmla="*/ 1783157 h 6858000"/>
              <a:gd name="connsiteX633" fmla="*/ 922198 w 7467600"/>
              <a:gd name="connsiteY633" fmla="*/ 1677437 h 6858000"/>
              <a:gd name="connsiteX634" fmla="*/ 869293 w 7467600"/>
              <a:gd name="connsiteY634" fmla="*/ 1583214 h 6858000"/>
              <a:gd name="connsiteX635" fmla="*/ 751431 w 7467600"/>
              <a:gd name="connsiteY635" fmla="*/ 1405731 h 6858000"/>
              <a:gd name="connsiteX636" fmla="*/ 655236 w 7467600"/>
              <a:gd name="connsiteY636" fmla="*/ 1268632 h 6858000"/>
              <a:gd name="connsiteX637" fmla="*/ 6516292 w 7467600"/>
              <a:gd name="connsiteY637" fmla="*/ 1263064 h 6858000"/>
              <a:gd name="connsiteX638" fmla="*/ 5736320 w 7467600"/>
              <a:gd name="connsiteY638" fmla="*/ 1501803 h 6858000"/>
              <a:gd name="connsiteX639" fmla="*/ 6516292 w 7467600"/>
              <a:gd name="connsiteY639" fmla="*/ 1263064 h 6858000"/>
              <a:gd name="connsiteX640" fmla="*/ 291466 w 7467600"/>
              <a:gd name="connsiteY640" fmla="*/ 1250369 h 6858000"/>
              <a:gd name="connsiteX641" fmla="*/ 323180 w 7467600"/>
              <a:gd name="connsiteY641" fmla="*/ 1435283 h 6858000"/>
              <a:gd name="connsiteX642" fmla="*/ 349381 w 7467600"/>
              <a:gd name="connsiteY642" fmla="*/ 1875041 h 6858000"/>
              <a:gd name="connsiteX643" fmla="*/ 374363 w 7467600"/>
              <a:gd name="connsiteY643" fmla="*/ 1506494 h 6858000"/>
              <a:gd name="connsiteX644" fmla="*/ 302168 w 7467600"/>
              <a:gd name="connsiteY644" fmla="*/ 1274495 h 6858000"/>
              <a:gd name="connsiteX645" fmla="*/ 291466 w 7467600"/>
              <a:gd name="connsiteY645" fmla="*/ 1250369 h 6858000"/>
              <a:gd name="connsiteX646" fmla="*/ 678222 w 7467600"/>
              <a:gd name="connsiteY646" fmla="*/ 1248670 h 6858000"/>
              <a:gd name="connsiteX647" fmla="*/ 775536 w 7467600"/>
              <a:gd name="connsiteY647" fmla="*/ 1388015 h 6858000"/>
              <a:gd name="connsiteX648" fmla="*/ 894529 w 7467600"/>
              <a:gd name="connsiteY648" fmla="*/ 1567739 h 6858000"/>
              <a:gd name="connsiteX649" fmla="*/ 948000 w 7467600"/>
              <a:gd name="connsiteY649" fmla="*/ 1663088 h 6858000"/>
              <a:gd name="connsiteX650" fmla="*/ 1006812 w 7467600"/>
              <a:gd name="connsiteY650" fmla="*/ 1767683 h 6858000"/>
              <a:gd name="connsiteX651" fmla="*/ 1149133 w 7467600"/>
              <a:gd name="connsiteY651" fmla="*/ 1971513 h 6858000"/>
              <a:gd name="connsiteX652" fmla="*/ 1333952 w 7467600"/>
              <a:gd name="connsiteY652" fmla="*/ 2251620 h 6858000"/>
              <a:gd name="connsiteX653" fmla="*/ 1337329 w 7467600"/>
              <a:gd name="connsiteY653" fmla="*/ 2258350 h 6858000"/>
              <a:gd name="connsiteX654" fmla="*/ 1014726 w 7467600"/>
              <a:gd name="connsiteY654" fmla="*/ 1615556 h 6858000"/>
              <a:gd name="connsiteX655" fmla="*/ 678222 w 7467600"/>
              <a:gd name="connsiteY655" fmla="*/ 1248670 h 6858000"/>
              <a:gd name="connsiteX656" fmla="*/ 6691602 w 7467600"/>
              <a:gd name="connsiteY656" fmla="*/ 1140573 h 6858000"/>
              <a:gd name="connsiteX657" fmla="*/ 6571100 w 7467600"/>
              <a:gd name="connsiteY657" fmla="*/ 1183662 h 6858000"/>
              <a:gd name="connsiteX658" fmla="*/ 6241687 w 7467600"/>
              <a:gd name="connsiteY658" fmla="*/ 1257600 h 6858000"/>
              <a:gd name="connsiteX659" fmla="*/ 5693009 w 7467600"/>
              <a:gd name="connsiteY659" fmla="*/ 1478256 h 6858000"/>
              <a:gd name="connsiteX660" fmla="*/ 6548420 w 7467600"/>
              <a:gd name="connsiteY660" fmla="*/ 1214599 h 6858000"/>
              <a:gd name="connsiteX661" fmla="*/ 6605473 w 7467600"/>
              <a:gd name="connsiteY661" fmla="*/ 1184686 h 6858000"/>
              <a:gd name="connsiteX662" fmla="*/ 6691602 w 7467600"/>
              <a:gd name="connsiteY662" fmla="*/ 1140573 h 6858000"/>
              <a:gd name="connsiteX663" fmla="*/ 4002475 w 7467600"/>
              <a:gd name="connsiteY663" fmla="*/ 1037802 h 6858000"/>
              <a:gd name="connsiteX664" fmla="*/ 4000324 w 7467600"/>
              <a:gd name="connsiteY664" fmla="*/ 1039362 h 6858000"/>
              <a:gd name="connsiteX665" fmla="*/ 4002862 w 7467600"/>
              <a:gd name="connsiteY665" fmla="*/ 1042866 h 6858000"/>
              <a:gd name="connsiteX666" fmla="*/ 4002475 w 7467600"/>
              <a:gd name="connsiteY666" fmla="*/ 1037802 h 6858000"/>
              <a:gd name="connsiteX667" fmla="*/ 506322 w 7467600"/>
              <a:gd name="connsiteY667" fmla="*/ 1020997 h 6858000"/>
              <a:gd name="connsiteX668" fmla="*/ 533068 w 7467600"/>
              <a:gd name="connsiteY668" fmla="*/ 1029409 h 6858000"/>
              <a:gd name="connsiteX669" fmla="*/ 1232525 w 7467600"/>
              <a:gd name="connsiteY669" fmla="*/ 1804675 h 6858000"/>
              <a:gd name="connsiteX670" fmla="*/ 1388858 w 7467600"/>
              <a:gd name="connsiteY670" fmla="*/ 2368011 h 6858000"/>
              <a:gd name="connsiteX671" fmla="*/ 1384098 w 7467600"/>
              <a:gd name="connsiteY671" fmla="*/ 2378125 h 6858000"/>
              <a:gd name="connsiteX672" fmla="*/ 1425393 w 7467600"/>
              <a:gd name="connsiteY672" fmla="*/ 2589124 h 6858000"/>
              <a:gd name="connsiteX673" fmla="*/ 1424001 w 7467600"/>
              <a:gd name="connsiteY673" fmla="*/ 2597541 h 6858000"/>
              <a:gd name="connsiteX674" fmla="*/ 2152729 w 7467600"/>
              <a:gd name="connsiteY674" fmla="*/ 2864487 h 6858000"/>
              <a:gd name="connsiteX675" fmla="*/ 2020609 w 7467600"/>
              <a:gd name="connsiteY675" fmla="*/ 2539671 h 6858000"/>
              <a:gd name="connsiteX676" fmla="*/ 2018920 w 7467600"/>
              <a:gd name="connsiteY676" fmla="*/ 2536309 h 6858000"/>
              <a:gd name="connsiteX677" fmla="*/ 1342441 w 7467600"/>
              <a:gd name="connsiteY677" fmla="*/ 1173017 h 6858000"/>
              <a:gd name="connsiteX678" fmla="*/ 1367925 w 7467600"/>
              <a:gd name="connsiteY678" fmla="*/ 1135648 h 6858000"/>
              <a:gd name="connsiteX679" fmla="*/ 1771401 w 7467600"/>
              <a:gd name="connsiteY679" fmla="*/ 1806673 h 6858000"/>
              <a:gd name="connsiteX680" fmla="*/ 1972385 w 7467600"/>
              <a:gd name="connsiteY680" fmla="*/ 2198735 h 6858000"/>
              <a:gd name="connsiteX681" fmla="*/ 2040892 w 7467600"/>
              <a:gd name="connsiteY681" fmla="*/ 2405205 h 6858000"/>
              <a:gd name="connsiteX682" fmla="*/ 2131689 w 7467600"/>
              <a:gd name="connsiteY682" fmla="*/ 1936926 h 6858000"/>
              <a:gd name="connsiteX683" fmla="*/ 2454820 w 7467600"/>
              <a:gd name="connsiteY683" fmla="*/ 1248808 h 6858000"/>
              <a:gd name="connsiteX684" fmla="*/ 2492512 w 7467600"/>
              <a:gd name="connsiteY684" fmla="*/ 1302920 h 6858000"/>
              <a:gd name="connsiteX685" fmla="*/ 2081216 w 7467600"/>
              <a:gd name="connsiteY685" fmla="*/ 2527513 h 6858000"/>
              <a:gd name="connsiteX686" fmla="*/ 2081211 w 7467600"/>
              <a:gd name="connsiteY686" fmla="*/ 2528916 h 6858000"/>
              <a:gd name="connsiteX687" fmla="*/ 2199067 w 7467600"/>
              <a:gd name="connsiteY687" fmla="*/ 2884061 h 6858000"/>
              <a:gd name="connsiteX688" fmla="*/ 3192586 w 7467600"/>
              <a:gd name="connsiteY688" fmla="*/ 3411496 h 6858000"/>
              <a:gd name="connsiteX689" fmla="*/ 3182620 w 7467600"/>
              <a:gd name="connsiteY689" fmla="*/ 3483279 h 6858000"/>
              <a:gd name="connsiteX690" fmla="*/ 2435119 w 7467600"/>
              <a:gd name="connsiteY690" fmla="*/ 3080173 h 6858000"/>
              <a:gd name="connsiteX691" fmla="*/ 2410152 w 7467600"/>
              <a:gd name="connsiteY691" fmla="*/ 3063751 h 6858000"/>
              <a:gd name="connsiteX692" fmla="*/ 2408099 w 7467600"/>
              <a:gd name="connsiteY692" fmla="*/ 3064403 h 6858000"/>
              <a:gd name="connsiteX693" fmla="*/ 2407218 w 7467600"/>
              <a:gd name="connsiteY693" fmla="*/ 3070324 h 6858000"/>
              <a:gd name="connsiteX694" fmla="*/ 2380138 w 7467600"/>
              <a:gd name="connsiteY694" fmla="*/ 3099341 h 6858000"/>
              <a:gd name="connsiteX695" fmla="*/ 1765923 w 7467600"/>
              <a:gd name="connsiteY695" fmla="*/ 3581043 h 6858000"/>
              <a:gd name="connsiteX696" fmla="*/ 1702258 w 7467600"/>
              <a:gd name="connsiteY696" fmla="*/ 3612286 h 6858000"/>
              <a:gd name="connsiteX697" fmla="*/ 1538370 w 7467600"/>
              <a:gd name="connsiteY697" fmla="*/ 3811804 h 6858000"/>
              <a:gd name="connsiteX698" fmla="*/ 542867 w 7467600"/>
              <a:gd name="connsiteY698" fmla="*/ 4944092 h 6858000"/>
              <a:gd name="connsiteX699" fmla="*/ 515800 w 7467600"/>
              <a:gd name="connsiteY699" fmla="*/ 4862180 h 6858000"/>
              <a:gd name="connsiteX700" fmla="*/ 909145 w 7467600"/>
              <a:gd name="connsiteY700" fmla="*/ 4199225 h 6858000"/>
              <a:gd name="connsiteX701" fmla="*/ 1214067 w 7467600"/>
              <a:gd name="connsiteY701" fmla="*/ 3908561 h 6858000"/>
              <a:gd name="connsiteX702" fmla="*/ 640967 w 7467600"/>
              <a:gd name="connsiteY702" fmla="*/ 4105601 h 6858000"/>
              <a:gd name="connsiteX703" fmla="*/ 112563 w 7467600"/>
              <a:gd name="connsiteY703" fmla="*/ 4396952 h 6858000"/>
              <a:gd name="connsiteX704" fmla="*/ 0 w 7467600"/>
              <a:gd name="connsiteY704" fmla="*/ 4466006 h 6858000"/>
              <a:gd name="connsiteX705" fmla="*/ 0 w 7467600"/>
              <a:gd name="connsiteY705" fmla="*/ 4233763 h 6858000"/>
              <a:gd name="connsiteX706" fmla="*/ 36881 w 7467600"/>
              <a:gd name="connsiteY706" fmla="*/ 4200118 h 6858000"/>
              <a:gd name="connsiteX707" fmla="*/ 910534 w 7467600"/>
              <a:gd name="connsiteY707" fmla="*/ 3629753 h 6858000"/>
              <a:gd name="connsiteX708" fmla="*/ 1578717 w 7467600"/>
              <a:gd name="connsiteY708" fmla="*/ 3575982 h 6858000"/>
              <a:gd name="connsiteX709" fmla="*/ 2338780 w 7467600"/>
              <a:gd name="connsiteY709" fmla="*/ 3033725 h 6858000"/>
              <a:gd name="connsiteX710" fmla="*/ 1807991 w 7467600"/>
              <a:gd name="connsiteY710" fmla="*/ 2807184 h 6858000"/>
              <a:gd name="connsiteX711" fmla="*/ 1416358 w 7467600"/>
              <a:gd name="connsiteY711" fmla="*/ 3112571 h 6858000"/>
              <a:gd name="connsiteX712" fmla="*/ 939066 w 7467600"/>
              <a:gd name="connsiteY712" fmla="*/ 3378798 h 6858000"/>
              <a:gd name="connsiteX713" fmla="*/ 115099 w 7467600"/>
              <a:gd name="connsiteY713" fmla="*/ 3607650 h 6858000"/>
              <a:gd name="connsiteX714" fmla="*/ 97284 w 7467600"/>
              <a:gd name="connsiteY714" fmla="*/ 3520393 h 6858000"/>
              <a:gd name="connsiteX715" fmla="*/ 922050 w 7467600"/>
              <a:gd name="connsiteY715" fmla="*/ 3074867 h 6858000"/>
              <a:gd name="connsiteX716" fmla="*/ 1405265 w 7467600"/>
              <a:gd name="connsiteY716" fmla="*/ 3016319 h 6858000"/>
              <a:gd name="connsiteX717" fmla="*/ 1407512 w 7467600"/>
              <a:gd name="connsiteY717" fmla="*/ 3018001 h 6858000"/>
              <a:gd name="connsiteX718" fmla="*/ 1726266 w 7467600"/>
              <a:gd name="connsiteY718" fmla="*/ 2777274 h 6858000"/>
              <a:gd name="connsiteX719" fmla="*/ 625390 w 7467600"/>
              <a:gd name="connsiteY719" fmla="*/ 2514541 h 6858000"/>
              <a:gd name="connsiteX720" fmla="*/ 619799 w 7467600"/>
              <a:gd name="connsiteY720" fmla="*/ 2527180 h 6858000"/>
              <a:gd name="connsiteX721" fmla="*/ 310030 w 7467600"/>
              <a:gd name="connsiteY721" fmla="*/ 2771818 h 6858000"/>
              <a:gd name="connsiteX722" fmla="*/ 173877 w 7467600"/>
              <a:gd name="connsiteY722" fmla="*/ 2937056 h 6858000"/>
              <a:gd name="connsiteX723" fmla="*/ 77889 w 7467600"/>
              <a:gd name="connsiteY723" fmla="*/ 3138440 h 6858000"/>
              <a:gd name="connsiteX724" fmla="*/ 0 w 7467600"/>
              <a:gd name="connsiteY724" fmla="*/ 3271395 h 6858000"/>
              <a:gd name="connsiteX725" fmla="*/ 0 w 7467600"/>
              <a:gd name="connsiteY725" fmla="*/ 3153002 h 6858000"/>
              <a:gd name="connsiteX726" fmla="*/ 2386 w 7467600"/>
              <a:gd name="connsiteY726" fmla="*/ 3149203 h 6858000"/>
              <a:gd name="connsiteX727" fmla="*/ 89753 w 7467600"/>
              <a:gd name="connsiteY727" fmla="*/ 2987702 h 6858000"/>
              <a:gd name="connsiteX728" fmla="*/ 76869 w 7467600"/>
              <a:gd name="connsiteY728" fmla="*/ 3005404 h 6858000"/>
              <a:gd name="connsiteX729" fmla="*/ 32049 w 7467600"/>
              <a:gd name="connsiteY729" fmla="*/ 3065814 h 6858000"/>
              <a:gd name="connsiteX730" fmla="*/ 0 w 7467600"/>
              <a:gd name="connsiteY730" fmla="*/ 3108744 h 6858000"/>
              <a:gd name="connsiteX731" fmla="*/ 0 w 7467600"/>
              <a:gd name="connsiteY731" fmla="*/ 3058059 h 6858000"/>
              <a:gd name="connsiteX732" fmla="*/ 7610 w 7467600"/>
              <a:gd name="connsiteY732" fmla="*/ 3047889 h 6858000"/>
              <a:gd name="connsiteX733" fmla="*/ 52419 w 7467600"/>
              <a:gd name="connsiteY733" fmla="*/ 2987479 h 6858000"/>
              <a:gd name="connsiteX734" fmla="*/ 59142 w 7467600"/>
              <a:gd name="connsiteY734" fmla="*/ 2978488 h 6858000"/>
              <a:gd name="connsiteX735" fmla="*/ 0 w 7467600"/>
              <a:gd name="connsiteY735" fmla="*/ 3015334 h 6858000"/>
              <a:gd name="connsiteX736" fmla="*/ 0 w 7467600"/>
              <a:gd name="connsiteY736" fmla="*/ 2914286 h 6858000"/>
              <a:gd name="connsiteX737" fmla="*/ 36383 w 7467600"/>
              <a:gd name="connsiteY737" fmla="*/ 2901128 h 6858000"/>
              <a:gd name="connsiteX738" fmla="*/ 156329 w 7467600"/>
              <a:gd name="connsiteY738" fmla="*/ 2840533 h 6858000"/>
              <a:gd name="connsiteX739" fmla="*/ 358355 w 7467600"/>
              <a:gd name="connsiteY739" fmla="*/ 2620471 h 6858000"/>
              <a:gd name="connsiteX740" fmla="*/ 510577 w 7467600"/>
              <a:gd name="connsiteY740" fmla="*/ 2501244 h 6858000"/>
              <a:gd name="connsiteX741" fmla="*/ 211967 w 7467600"/>
              <a:gd name="connsiteY741" fmla="*/ 2479171 h 6858000"/>
              <a:gd name="connsiteX742" fmla="*/ 0 w 7467600"/>
              <a:gd name="connsiteY742" fmla="*/ 2476398 h 6858000"/>
              <a:gd name="connsiteX743" fmla="*/ 0 w 7467600"/>
              <a:gd name="connsiteY743" fmla="*/ 2389189 h 6858000"/>
              <a:gd name="connsiteX744" fmla="*/ 103062 w 7467600"/>
              <a:gd name="connsiteY744" fmla="*/ 2389518 h 6858000"/>
              <a:gd name="connsiteX745" fmla="*/ 510734 w 7467600"/>
              <a:gd name="connsiteY745" fmla="*/ 2416201 h 6858000"/>
              <a:gd name="connsiteX746" fmla="*/ 279257 w 7467600"/>
              <a:gd name="connsiteY746" fmla="*/ 2092102 h 6858000"/>
              <a:gd name="connsiteX747" fmla="*/ 65265 w 7467600"/>
              <a:gd name="connsiteY747" fmla="*/ 2006049 h 6858000"/>
              <a:gd name="connsiteX748" fmla="*/ 0 w 7467600"/>
              <a:gd name="connsiteY748" fmla="*/ 1982532 h 6858000"/>
              <a:gd name="connsiteX749" fmla="*/ 0 w 7467600"/>
              <a:gd name="connsiteY749" fmla="*/ 1912789 h 6858000"/>
              <a:gd name="connsiteX750" fmla="*/ 97460 w 7467600"/>
              <a:gd name="connsiteY750" fmla="*/ 1953725 h 6858000"/>
              <a:gd name="connsiteX751" fmla="*/ 221272 w 7467600"/>
              <a:gd name="connsiteY751" fmla="*/ 1980766 h 6858000"/>
              <a:gd name="connsiteX752" fmla="*/ 116765 w 7467600"/>
              <a:gd name="connsiteY752" fmla="*/ 1911033 h 6858000"/>
              <a:gd name="connsiteX753" fmla="*/ 16405 w 7467600"/>
              <a:gd name="connsiteY753" fmla="*/ 1803412 h 6858000"/>
              <a:gd name="connsiteX754" fmla="*/ 0 w 7467600"/>
              <a:gd name="connsiteY754" fmla="*/ 1784777 h 6858000"/>
              <a:gd name="connsiteX755" fmla="*/ 0 w 7467600"/>
              <a:gd name="connsiteY755" fmla="*/ 1740082 h 6858000"/>
              <a:gd name="connsiteX756" fmla="*/ 39394 w 7467600"/>
              <a:gd name="connsiteY756" fmla="*/ 1784856 h 6858000"/>
              <a:gd name="connsiteX757" fmla="*/ 135813 w 7467600"/>
              <a:gd name="connsiteY757" fmla="*/ 1888838 h 6858000"/>
              <a:gd name="connsiteX758" fmla="*/ 242575 w 7467600"/>
              <a:gd name="connsiteY758" fmla="*/ 1958841 h 6858000"/>
              <a:gd name="connsiteX759" fmla="*/ 82197 w 7467600"/>
              <a:gd name="connsiteY759" fmla="*/ 1754826 h 6858000"/>
              <a:gd name="connsiteX760" fmla="*/ 0 w 7467600"/>
              <a:gd name="connsiteY760" fmla="*/ 1679650 h 6858000"/>
              <a:gd name="connsiteX761" fmla="*/ 0 w 7467600"/>
              <a:gd name="connsiteY761" fmla="*/ 1602463 h 6858000"/>
              <a:gd name="connsiteX762" fmla="*/ 84689 w 7467600"/>
              <a:gd name="connsiteY762" fmla="*/ 1677442 h 6858000"/>
              <a:gd name="connsiteX763" fmla="*/ 298437 w 7467600"/>
              <a:gd name="connsiteY763" fmla="*/ 1968019 h 6858000"/>
              <a:gd name="connsiteX764" fmla="*/ 227269 w 7467600"/>
              <a:gd name="connsiteY764" fmla="*/ 1114064 h 6858000"/>
              <a:gd name="connsiteX765" fmla="*/ 248003 w 7467600"/>
              <a:gd name="connsiteY765" fmla="*/ 1089613 h 6858000"/>
              <a:gd name="connsiteX766" fmla="*/ 427020 w 7467600"/>
              <a:gd name="connsiteY766" fmla="*/ 1619803 h 6858000"/>
              <a:gd name="connsiteX767" fmla="*/ 340345 w 7467600"/>
              <a:gd name="connsiteY767" fmla="*/ 2027739 h 6858000"/>
              <a:gd name="connsiteX768" fmla="*/ 360865 w 7467600"/>
              <a:gd name="connsiteY768" fmla="*/ 2044827 h 6858000"/>
              <a:gd name="connsiteX769" fmla="*/ 560414 w 7467600"/>
              <a:gd name="connsiteY769" fmla="*/ 2421457 h 6858000"/>
              <a:gd name="connsiteX770" fmla="*/ 1359703 w 7467600"/>
              <a:gd name="connsiteY770" fmla="*/ 2578554 h 6858000"/>
              <a:gd name="connsiteX771" fmla="*/ 1359422 w 7467600"/>
              <a:gd name="connsiteY771" fmla="*/ 2577994 h 6858000"/>
              <a:gd name="connsiteX772" fmla="*/ 828701 w 7467600"/>
              <a:gd name="connsiteY772" fmla="*/ 1839520 h 6858000"/>
              <a:gd name="connsiteX773" fmla="*/ 494427 w 7467600"/>
              <a:gd name="connsiteY773" fmla="*/ 1092333 h 6858000"/>
              <a:gd name="connsiteX774" fmla="*/ 506322 w 7467600"/>
              <a:gd name="connsiteY774" fmla="*/ 1020997 h 6858000"/>
              <a:gd name="connsiteX775" fmla="*/ 4570198 w 7467600"/>
              <a:gd name="connsiteY775" fmla="*/ 978081 h 6858000"/>
              <a:gd name="connsiteX776" fmla="*/ 4523691 w 7467600"/>
              <a:gd name="connsiteY776" fmla="*/ 1127776 h 6858000"/>
              <a:gd name="connsiteX777" fmla="*/ 4509875 w 7467600"/>
              <a:gd name="connsiteY777" fmla="*/ 1167552 h 6858000"/>
              <a:gd name="connsiteX778" fmla="*/ 4478168 w 7467600"/>
              <a:gd name="connsiteY778" fmla="*/ 1260735 h 6858000"/>
              <a:gd name="connsiteX779" fmla="*/ 4409309 w 7467600"/>
              <a:gd name="connsiteY779" fmla="*/ 1666996 h 6858000"/>
              <a:gd name="connsiteX780" fmla="*/ 4370031 w 7467600"/>
              <a:gd name="connsiteY780" fmla="*/ 1955666 h 6858000"/>
              <a:gd name="connsiteX781" fmla="*/ 4570198 w 7467600"/>
              <a:gd name="connsiteY781" fmla="*/ 978081 h 6858000"/>
              <a:gd name="connsiteX782" fmla="*/ 4557898 w 7467600"/>
              <a:gd name="connsiteY782" fmla="*/ 900011 h 6858000"/>
              <a:gd name="connsiteX783" fmla="*/ 4344840 w 7467600"/>
              <a:gd name="connsiteY783" fmla="*/ 1922038 h 6858000"/>
              <a:gd name="connsiteX784" fmla="*/ 4378710 w 7467600"/>
              <a:gd name="connsiteY784" fmla="*/ 1665516 h 6858000"/>
              <a:gd name="connsiteX785" fmla="*/ 4448798 w 7467600"/>
              <a:gd name="connsiteY785" fmla="*/ 1253024 h 6858000"/>
              <a:gd name="connsiteX786" fmla="*/ 4480315 w 7467600"/>
              <a:gd name="connsiteY786" fmla="*/ 1158454 h 6858000"/>
              <a:gd name="connsiteX787" fmla="*/ 4494133 w 7467600"/>
              <a:gd name="connsiteY787" fmla="*/ 1118676 h 6858000"/>
              <a:gd name="connsiteX788" fmla="*/ 4557898 w 7467600"/>
              <a:gd name="connsiteY788" fmla="*/ 900011 h 6858000"/>
              <a:gd name="connsiteX789" fmla="*/ 5870151 w 7467600"/>
              <a:gd name="connsiteY789" fmla="*/ 898890 h 6858000"/>
              <a:gd name="connsiteX790" fmla="*/ 5861335 w 7467600"/>
              <a:gd name="connsiteY790" fmla="*/ 899177 h 6858000"/>
              <a:gd name="connsiteX791" fmla="*/ 5843702 w 7467600"/>
              <a:gd name="connsiteY791" fmla="*/ 899748 h 6858000"/>
              <a:gd name="connsiteX792" fmla="*/ 5651107 w 7467600"/>
              <a:gd name="connsiteY792" fmla="*/ 920306 h 6858000"/>
              <a:gd name="connsiteX793" fmla="*/ 5459407 w 7467600"/>
              <a:gd name="connsiteY793" fmla="*/ 940975 h 6858000"/>
              <a:gd name="connsiteX794" fmla="*/ 5374846 w 7467600"/>
              <a:gd name="connsiteY794" fmla="*/ 941988 h 6858000"/>
              <a:gd name="connsiteX795" fmla="*/ 5256105 w 7467600"/>
              <a:gd name="connsiteY795" fmla="*/ 945632 h 6858000"/>
              <a:gd name="connsiteX796" fmla="*/ 5107071 w 7467600"/>
              <a:gd name="connsiteY796" fmla="*/ 969720 h 6858000"/>
              <a:gd name="connsiteX797" fmla="*/ 4998681 w 7467600"/>
              <a:gd name="connsiteY797" fmla="*/ 988771 h 6858000"/>
              <a:gd name="connsiteX798" fmla="*/ 5870151 w 7467600"/>
              <a:gd name="connsiteY798" fmla="*/ 898890 h 6858000"/>
              <a:gd name="connsiteX799" fmla="*/ 5504425 w 7467600"/>
              <a:gd name="connsiteY799" fmla="*/ 848067 h 6858000"/>
              <a:gd name="connsiteX800" fmla="*/ 4968849 w 7467600"/>
              <a:gd name="connsiteY800" fmla="*/ 962318 h 6858000"/>
              <a:gd name="connsiteX801" fmla="*/ 5104039 w 7467600"/>
              <a:gd name="connsiteY801" fmla="*/ 940634 h 6858000"/>
              <a:gd name="connsiteX802" fmla="*/ 5256311 w 7467600"/>
              <a:gd name="connsiteY802" fmla="*/ 916490 h 6858000"/>
              <a:gd name="connsiteX803" fmla="*/ 5377381 w 7467600"/>
              <a:gd name="connsiteY803" fmla="*/ 912671 h 6858000"/>
              <a:gd name="connsiteX804" fmla="*/ 5460148 w 7467600"/>
              <a:gd name="connsiteY804" fmla="*/ 911442 h 6858000"/>
              <a:gd name="connsiteX805" fmla="*/ 5648971 w 7467600"/>
              <a:gd name="connsiteY805" fmla="*/ 891331 h 6858000"/>
              <a:gd name="connsiteX806" fmla="*/ 5844807 w 7467600"/>
              <a:gd name="connsiteY806" fmla="*/ 870718 h 6858000"/>
              <a:gd name="connsiteX807" fmla="*/ 5862975 w 7467600"/>
              <a:gd name="connsiteY807" fmla="*/ 869756 h 6858000"/>
              <a:gd name="connsiteX808" fmla="*/ 5920887 w 7467600"/>
              <a:gd name="connsiteY808" fmla="*/ 865929 h 6858000"/>
              <a:gd name="connsiteX809" fmla="*/ 5504425 w 7467600"/>
              <a:gd name="connsiteY809" fmla="*/ 848067 h 6858000"/>
              <a:gd name="connsiteX810" fmla="*/ 3607114 w 7467600"/>
              <a:gd name="connsiteY810" fmla="*/ 467441 h 6858000"/>
              <a:gd name="connsiteX811" fmla="*/ 3296242 w 7467600"/>
              <a:gd name="connsiteY811" fmla="*/ 807991 h 6858000"/>
              <a:gd name="connsiteX812" fmla="*/ 3174674 w 7467600"/>
              <a:gd name="connsiteY812" fmla="*/ 919759 h 6858000"/>
              <a:gd name="connsiteX813" fmla="*/ 3042978 w 7467600"/>
              <a:gd name="connsiteY813" fmla="*/ 1054894 h 6858000"/>
              <a:gd name="connsiteX814" fmla="*/ 2968914 w 7467600"/>
              <a:gd name="connsiteY814" fmla="*/ 1133756 h 6858000"/>
              <a:gd name="connsiteX815" fmla="*/ 3103823 w 7467600"/>
              <a:gd name="connsiteY815" fmla="*/ 1026814 h 6858000"/>
              <a:gd name="connsiteX816" fmla="*/ 3607114 w 7467600"/>
              <a:gd name="connsiteY816" fmla="*/ 467441 h 6858000"/>
              <a:gd name="connsiteX817" fmla="*/ 3744487 w 7467600"/>
              <a:gd name="connsiteY817" fmla="*/ 383136 h 6858000"/>
              <a:gd name="connsiteX818" fmla="*/ 3970213 w 7467600"/>
              <a:gd name="connsiteY818" fmla="*/ 995559 h 6858000"/>
              <a:gd name="connsiteX819" fmla="*/ 3744487 w 7467600"/>
              <a:gd name="connsiteY819" fmla="*/ 383136 h 6858000"/>
              <a:gd name="connsiteX820" fmla="*/ 3624562 w 7467600"/>
              <a:gd name="connsiteY820" fmla="*/ 367041 h 6858000"/>
              <a:gd name="connsiteX821" fmla="*/ 3489712 w 7467600"/>
              <a:gd name="connsiteY821" fmla="*/ 485386 h 6858000"/>
              <a:gd name="connsiteX822" fmla="*/ 3182994 w 7467600"/>
              <a:gd name="connsiteY822" fmla="*/ 828265 h 6858000"/>
              <a:gd name="connsiteX823" fmla="*/ 2892114 w 7467600"/>
              <a:gd name="connsiteY823" fmla="*/ 1172635 h 6858000"/>
              <a:gd name="connsiteX824" fmla="*/ 3021459 w 7467600"/>
              <a:gd name="connsiteY824" fmla="*/ 1035385 h 6858000"/>
              <a:gd name="connsiteX825" fmla="*/ 3153873 w 7467600"/>
              <a:gd name="connsiteY825" fmla="*/ 898971 h 6858000"/>
              <a:gd name="connsiteX826" fmla="*/ 3276511 w 7467600"/>
              <a:gd name="connsiteY826" fmla="*/ 786423 h 6858000"/>
              <a:gd name="connsiteX827" fmla="*/ 3584154 w 7467600"/>
              <a:gd name="connsiteY827" fmla="*/ 448218 h 6858000"/>
              <a:gd name="connsiteX828" fmla="*/ 3624562 w 7467600"/>
              <a:gd name="connsiteY828" fmla="*/ 367041 h 6858000"/>
              <a:gd name="connsiteX829" fmla="*/ 3766672 w 7467600"/>
              <a:gd name="connsiteY829" fmla="*/ 359429 h 6858000"/>
              <a:gd name="connsiteX830" fmla="*/ 3996338 w 7467600"/>
              <a:gd name="connsiteY830" fmla="*/ 968237 h 6858000"/>
              <a:gd name="connsiteX831" fmla="*/ 3766672 w 7467600"/>
              <a:gd name="connsiteY831" fmla="*/ 359429 h 6858000"/>
              <a:gd name="connsiteX832" fmla="*/ 5805386 w 7467600"/>
              <a:gd name="connsiteY832" fmla="*/ 239240 h 6858000"/>
              <a:gd name="connsiteX833" fmla="*/ 5736947 w 7467600"/>
              <a:gd name="connsiteY833" fmla="*/ 261367 h 6858000"/>
              <a:gd name="connsiteX834" fmla="*/ 5427012 w 7467600"/>
              <a:gd name="connsiteY834" fmla="*/ 311272 h 6858000"/>
              <a:gd name="connsiteX835" fmla="*/ 5147818 w 7467600"/>
              <a:gd name="connsiteY835" fmla="*/ 322112 h 6858000"/>
              <a:gd name="connsiteX836" fmla="*/ 5060854 w 7467600"/>
              <a:gd name="connsiteY836" fmla="*/ 311882 h 6858000"/>
              <a:gd name="connsiteX837" fmla="*/ 4945989 w 7467600"/>
              <a:gd name="connsiteY837" fmla="*/ 300516 h 6858000"/>
              <a:gd name="connsiteX838" fmla="*/ 5410479 w 7467600"/>
              <a:gd name="connsiteY838" fmla="*/ 348434 h 6858000"/>
              <a:gd name="connsiteX839" fmla="*/ 5805386 w 7467600"/>
              <a:gd name="connsiteY839" fmla="*/ 239240 h 6858000"/>
              <a:gd name="connsiteX840" fmla="*/ 5905192 w 7467600"/>
              <a:gd name="connsiteY840" fmla="*/ 163079 h 6858000"/>
              <a:gd name="connsiteX841" fmla="*/ 5865655 w 7467600"/>
              <a:gd name="connsiteY841" fmla="*/ 171901 h 6858000"/>
              <a:gd name="connsiteX842" fmla="*/ 5259740 w 7467600"/>
              <a:gd name="connsiteY842" fmla="*/ 257013 h 6858000"/>
              <a:gd name="connsiteX843" fmla="*/ 5208466 w 7467600"/>
              <a:gd name="connsiteY843" fmla="*/ 257550 h 6858000"/>
              <a:gd name="connsiteX844" fmla="*/ 4980204 w 7467600"/>
              <a:gd name="connsiteY844" fmla="*/ 271903 h 6858000"/>
              <a:gd name="connsiteX845" fmla="*/ 5068068 w 7467600"/>
              <a:gd name="connsiteY845" fmla="*/ 282244 h 6858000"/>
              <a:gd name="connsiteX846" fmla="*/ 5153231 w 7467600"/>
              <a:gd name="connsiteY846" fmla="*/ 292240 h 6858000"/>
              <a:gd name="connsiteX847" fmla="*/ 5426491 w 7467600"/>
              <a:gd name="connsiteY847" fmla="*/ 281128 h 6858000"/>
              <a:gd name="connsiteX848" fmla="*/ 5731212 w 7467600"/>
              <a:gd name="connsiteY848" fmla="*/ 231951 h 6858000"/>
              <a:gd name="connsiteX849" fmla="*/ 5905192 w 7467600"/>
              <a:gd name="connsiteY849" fmla="*/ 163079 h 6858000"/>
              <a:gd name="connsiteX850" fmla="*/ 5944437 w 7467600"/>
              <a:gd name="connsiteY850" fmla="*/ 113829 h 6858000"/>
              <a:gd name="connsiteX851" fmla="*/ 5825032 w 7467600"/>
              <a:gd name="connsiteY851" fmla="*/ 146405 h 6858000"/>
              <a:gd name="connsiteX852" fmla="*/ 4955599 w 7467600"/>
              <a:gd name="connsiteY852" fmla="*/ 247008 h 6858000"/>
              <a:gd name="connsiteX853" fmla="*/ 5210104 w 7467600"/>
              <a:gd name="connsiteY853" fmla="*/ 228123 h 6858000"/>
              <a:gd name="connsiteX854" fmla="*/ 5261015 w 7467600"/>
              <a:gd name="connsiteY854" fmla="*/ 227087 h 6858000"/>
              <a:gd name="connsiteX855" fmla="*/ 5861181 w 7467600"/>
              <a:gd name="connsiteY855" fmla="*/ 143093 h 6858000"/>
              <a:gd name="connsiteX856" fmla="*/ 5961252 w 7467600"/>
              <a:gd name="connsiteY856" fmla="*/ 114820 h 6858000"/>
              <a:gd name="connsiteX857" fmla="*/ 5944437 w 7467600"/>
              <a:gd name="connsiteY857" fmla="*/ 113829 h 6858000"/>
              <a:gd name="connsiteX858" fmla="*/ 3882765 w 7467600"/>
              <a:gd name="connsiteY858" fmla="*/ 0 h 6858000"/>
              <a:gd name="connsiteX859" fmla="*/ 3995099 w 7467600"/>
              <a:gd name="connsiteY859" fmla="*/ 0 h 6858000"/>
              <a:gd name="connsiteX860" fmla="*/ 4163818 w 7467600"/>
              <a:gd name="connsiteY860" fmla="*/ 234104 h 6858000"/>
              <a:gd name="connsiteX861" fmla="*/ 4172099 w 7467600"/>
              <a:gd name="connsiteY861" fmla="*/ 234207 h 6858000"/>
              <a:gd name="connsiteX862" fmla="*/ 4784282 w 7467600"/>
              <a:gd name="connsiteY862" fmla="*/ 276561 h 6858000"/>
              <a:gd name="connsiteX863" fmla="*/ 4801687 w 7467600"/>
              <a:gd name="connsiteY863" fmla="*/ 267764 h 6858000"/>
              <a:gd name="connsiteX864" fmla="*/ 6082788 w 7467600"/>
              <a:gd name="connsiteY864" fmla="*/ 64119 h 6858000"/>
              <a:gd name="connsiteX865" fmla="*/ 6099442 w 7467600"/>
              <a:gd name="connsiteY865" fmla="*/ 82568 h 6858000"/>
              <a:gd name="connsiteX866" fmla="*/ 4804137 w 7467600"/>
              <a:gd name="connsiteY866" fmla="*/ 320931 h 6858000"/>
              <a:gd name="connsiteX867" fmla="*/ 4227047 w 7467600"/>
              <a:gd name="connsiteY867" fmla="*/ 313415 h 6858000"/>
              <a:gd name="connsiteX868" fmla="*/ 4346041 w 7467600"/>
              <a:gd name="connsiteY868" fmla="*/ 456086 h 6858000"/>
              <a:gd name="connsiteX869" fmla="*/ 4870967 w 7467600"/>
              <a:gd name="connsiteY869" fmla="*/ 963061 h 6858000"/>
              <a:gd name="connsiteX870" fmla="*/ 4889647 w 7467600"/>
              <a:gd name="connsiteY870" fmla="*/ 957147 h 6858000"/>
              <a:gd name="connsiteX871" fmla="*/ 5422504 w 7467600"/>
              <a:gd name="connsiteY871" fmla="*/ 805191 h 6858000"/>
              <a:gd name="connsiteX872" fmla="*/ 6087656 w 7467600"/>
              <a:gd name="connsiteY872" fmla="*/ 826703 h 6858000"/>
              <a:gd name="connsiteX873" fmla="*/ 6058717 w 7467600"/>
              <a:gd name="connsiteY873" fmla="*/ 865992 h 6858000"/>
              <a:gd name="connsiteX874" fmla="*/ 4974153 w 7467600"/>
              <a:gd name="connsiteY874" fmla="*/ 1045456 h 6858000"/>
              <a:gd name="connsiteX875" fmla="*/ 5627835 w 7467600"/>
              <a:gd name="connsiteY875" fmla="*/ 1472077 h 6858000"/>
              <a:gd name="connsiteX876" fmla="*/ 5629817 w 7467600"/>
              <a:gd name="connsiteY876" fmla="*/ 1471412 h 6858000"/>
              <a:gd name="connsiteX877" fmla="*/ 5634124 w 7467600"/>
              <a:gd name="connsiteY877" fmla="*/ 1470572 h 6858000"/>
              <a:gd name="connsiteX878" fmla="*/ 5755832 w 7467600"/>
              <a:gd name="connsiteY878" fmla="*/ 1383886 h 6858000"/>
              <a:gd name="connsiteX879" fmla="*/ 6014186 w 7467600"/>
              <a:gd name="connsiteY879" fmla="*/ 1279799 h 6858000"/>
              <a:gd name="connsiteX880" fmla="*/ 6901619 w 7467600"/>
              <a:gd name="connsiteY880" fmla="*/ 1047874 h 6858000"/>
              <a:gd name="connsiteX881" fmla="*/ 6931566 w 7467600"/>
              <a:gd name="connsiteY881" fmla="*/ 1062034 h 6858000"/>
              <a:gd name="connsiteX882" fmla="*/ 5790982 w 7467600"/>
              <a:gd name="connsiteY882" fmla="*/ 1561380 h 6858000"/>
              <a:gd name="connsiteX883" fmla="*/ 6188971 w 7467600"/>
              <a:gd name="connsiteY883" fmla="*/ 1755168 h 6858000"/>
              <a:gd name="connsiteX884" fmla="*/ 6202446 w 7467600"/>
              <a:gd name="connsiteY884" fmla="*/ 1752268 h 6858000"/>
              <a:gd name="connsiteX885" fmla="*/ 7179560 w 7467600"/>
              <a:gd name="connsiteY885" fmla="*/ 1467551 h 6858000"/>
              <a:gd name="connsiteX886" fmla="*/ 7158730 w 7467600"/>
              <a:gd name="connsiteY886" fmla="*/ 1507835 h 6858000"/>
              <a:gd name="connsiteX887" fmla="*/ 6326959 w 7467600"/>
              <a:gd name="connsiteY887" fmla="*/ 1817686 h 6858000"/>
              <a:gd name="connsiteX888" fmla="*/ 6537433 w 7467600"/>
              <a:gd name="connsiteY888" fmla="*/ 1907790 h 6858000"/>
              <a:gd name="connsiteX889" fmla="*/ 6550221 w 7467600"/>
              <a:gd name="connsiteY889" fmla="*/ 1910729 h 6858000"/>
              <a:gd name="connsiteX890" fmla="*/ 6964438 w 7467600"/>
              <a:gd name="connsiteY890" fmla="*/ 2209505 h 6858000"/>
              <a:gd name="connsiteX891" fmla="*/ 7367862 w 7467600"/>
              <a:gd name="connsiteY891" fmla="*/ 2806833 h 6858000"/>
              <a:gd name="connsiteX892" fmla="*/ 7364329 w 7467600"/>
              <a:gd name="connsiteY892" fmla="*/ 2826907 h 6858000"/>
              <a:gd name="connsiteX893" fmla="*/ 7290545 w 7467600"/>
              <a:gd name="connsiteY893" fmla="*/ 2850663 h 6858000"/>
              <a:gd name="connsiteX894" fmla="*/ 6472036 w 7467600"/>
              <a:gd name="connsiteY894" fmla="*/ 1959003 h 6858000"/>
              <a:gd name="connsiteX895" fmla="*/ 5792897 w 7467600"/>
              <a:gd name="connsiteY895" fmla="*/ 1647747 h 6858000"/>
              <a:gd name="connsiteX896" fmla="*/ 5842751 w 7467600"/>
              <a:gd name="connsiteY896" fmla="*/ 1816112 h 6858000"/>
              <a:gd name="connsiteX897" fmla="*/ 5847424 w 7467600"/>
              <a:gd name="connsiteY897" fmla="*/ 1815776 h 6858000"/>
              <a:gd name="connsiteX898" fmla="*/ 6399821 w 7467600"/>
              <a:gd name="connsiteY898" fmla="*/ 2344799 h 6858000"/>
              <a:gd name="connsiteX899" fmla="*/ 6323232 w 7467600"/>
              <a:gd name="connsiteY899" fmla="*/ 2389634 h 6858000"/>
              <a:gd name="connsiteX900" fmla="*/ 5942958 w 7467600"/>
              <a:gd name="connsiteY900" fmla="*/ 2077708 h 6858000"/>
              <a:gd name="connsiteX901" fmla="*/ 5921559 w 7467600"/>
              <a:gd name="connsiteY901" fmla="*/ 2378596 h 6858000"/>
              <a:gd name="connsiteX902" fmla="*/ 5817651 w 7467600"/>
              <a:gd name="connsiteY902" fmla="*/ 3023919 h 6858000"/>
              <a:gd name="connsiteX903" fmla="*/ 5729634 w 7467600"/>
              <a:gd name="connsiteY903" fmla="*/ 3051849 h 6858000"/>
              <a:gd name="connsiteX904" fmla="*/ 5611018 w 7467600"/>
              <a:gd name="connsiteY904" fmla="*/ 2316769 h 6858000"/>
              <a:gd name="connsiteX905" fmla="*/ 5687608 w 7467600"/>
              <a:gd name="connsiteY905" fmla="*/ 2039972 h 6858000"/>
              <a:gd name="connsiteX906" fmla="*/ 5657554 w 7467600"/>
              <a:gd name="connsiteY906" fmla="*/ 1576445 h 6858000"/>
              <a:gd name="connsiteX907" fmla="*/ 5150475 w 7467600"/>
              <a:gd name="connsiteY907" fmla="*/ 1274012 h 6858000"/>
              <a:gd name="connsiteX908" fmla="*/ 5349142 w 7467600"/>
              <a:gd name="connsiteY908" fmla="*/ 2204405 h 6858000"/>
              <a:gd name="connsiteX909" fmla="*/ 5262214 w 7467600"/>
              <a:gd name="connsiteY909" fmla="*/ 2233836 h 6858000"/>
              <a:gd name="connsiteX910" fmla="*/ 4981539 w 7467600"/>
              <a:gd name="connsiteY910" fmla="*/ 1542201 h 6858000"/>
              <a:gd name="connsiteX911" fmla="*/ 4958461 w 7467600"/>
              <a:gd name="connsiteY911" fmla="*/ 1136957 h 6858000"/>
              <a:gd name="connsiteX912" fmla="*/ 4655015 w 7467600"/>
              <a:gd name="connsiteY912" fmla="*/ 891426 h 6858000"/>
              <a:gd name="connsiteX913" fmla="*/ 4348002 w 7467600"/>
              <a:gd name="connsiteY913" fmla="*/ 2205895 h 6858000"/>
              <a:gd name="connsiteX914" fmla="*/ 4262250 w 7467600"/>
              <a:gd name="connsiteY914" fmla="*/ 2219972 h 6858000"/>
              <a:gd name="connsiteX915" fmla="*/ 4550611 w 7467600"/>
              <a:gd name="connsiteY915" fmla="*/ 817540 h 6858000"/>
              <a:gd name="connsiteX916" fmla="*/ 4564418 w 7467600"/>
              <a:gd name="connsiteY916" fmla="*/ 808293 h 6858000"/>
              <a:gd name="connsiteX917" fmla="*/ 4266388 w 7467600"/>
              <a:gd name="connsiteY917" fmla="*/ 500083 h 6858000"/>
              <a:gd name="connsiteX918" fmla="*/ 4032842 w 7467600"/>
              <a:gd name="connsiteY918" fmla="*/ 211809 h 6858000"/>
              <a:gd name="connsiteX919" fmla="*/ 3882765 w 7467600"/>
              <a:gd name="connsiteY919" fmla="*/ 0 h 6858000"/>
              <a:gd name="connsiteX920" fmla="*/ 3721337 w 7467600"/>
              <a:gd name="connsiteY920" fmla="*/ 0 h 6858000"/>
              <a:gd name="connsiteX921" fmla="*/ 3797544 w 7467600"/>
              <a:gd name="connsiteY921" fmla="*/ 0 h 6858000"/>
              <a:gd name="connsiteX922" fmla="*/ 3775734 w 7467600"/>
              <a:gd name="connsiteY922" fmla="*/ 95131 h 6858000"/>
              <a:gd name="connsiteX923" fmla="*/ 3724807 w 7467600"/>
              <a:gd name="connsiteY923" fmla="*/ 272257 h 6858000"/>
              <a:gd name="connsiteX924" fmla="*/ 3726844 w 7467600"/>
              <a:gd name="connsiteY924" fmla="*/ 282988 h 6858000"/>
              <a:gd name="connsiteX925" fmla="*/ 3742664 w 7467600"/>
              <a:gd name="connsiteY925" fmla="*/ 279918 h 6858000"/>
              <a:gd name="connsiteX926" fmla="*/ 4103910 w 7467600"/>
              <a:gd name="connsiteY926" fmla="*/ 1161917 h 6858000"/>
              <a:gd name="connsiteX927" fmla="*/ 4020269 w 7467600"/>
              <a:gd name="connsiteY927" fmla="*/ 1200406 h 6858000"/>
              <a:gd name="connsiteX928" fmla="*/ 3674882 w 7467600"/>
              <a:gd name="connsiteY928" fmla="*/ 488524 h 6858000"/>
              <a:gd name="connsiteX929" fmla="*/ 3132682 w 7467600"/>
              <a:gd name="connsiteY929" fmla="*/ 1072284 h 6858000"/>
              <a:gd name="connsiteX930" fmla="*/ 2716346 w 7467600"/>
              <a:gd name="connsiteY930" fmla="*/ 1276376 h 6858000"/>
              <a:gd name="connsiteX931" fmla="*/ 2716772 w 7467600"/>
              <a:gd name="connsiteY931" fmla="*/ 1255462 h 6858000"/>
              <a:gd name="connsiteX932" fmla="*/ 3471096 w 7467600"/>
              <a:gd name="connsiteY932" fmla="*/ 437072 h 6858000"/>
              <a:gd name="connsiteX933" fmla="*/ 3639057 w 7467600"/>
              <a:gd name="connsiteY933" fmla="*/ 286334 h 6858000"/>
              <a:gd name="connsiteX934" fmla="*/ 3640309 w 7467600"/>
              <a:gd name="connsiteY934" fmla="*/ 284664 h 6858000"/>
              <a:gd name="connsiteX935" fmla="*/ 3646022 w 7467600"/>
              <a:gd name="connsiteY935" fmla="*/ 276711 h 6858000"/>
              <a:gd name="connsiteX936" fmla="*/ 3707943 w 7467600"/>
              <a:gd name="connsiteY936" fmla="*/ 65958 h 6858000"/>
              <a:gd name="connsiteX937" fmla="*/ 3721337 w 7467600"/>
              <a:gd name="connsiteY937" fmla="*/ 0 h 6858000"/>
              <a:gd name="connsiteX938" fmla="*/ 2867960 w 7467600"/>
              <a:gd name="connsiteY938" fmla="*/ 0 h 6858000"/>
              <a:gd name="connsiteX939" fmla="*/ 2926351 w 7467600"/>
              <a:gd name="connsiteY939" fmla="*/ 0 h 6858000"/>
              <a:gd name="connsiteX940" fmla="*/ 2902823 w 7467600"/>
              <a:gd name="connsiteY940" fmla="*/ 262929 h 6858000"/>
              <a:gd name="connsiteX941" fmla="*/ 2940663 w 7467600"/>
              <a:gd name="connsiteY941" fmla="*/ 140884 h 6858000"/>
              <a:gd name="connsiteX942" fmla="*/ 2947039 w 7467600"/>
              <a:gd name="connsiteY942" fmla="*/ 122524 h 6858000"/>
              <a:gd name="connsiteX943" fmla="*/ 2984316 w 7467600"/>
              <a:gd name="connsiteY943" fmla="*/ 0 h 6858000"/>
              <a:gd name="connsiteX944" fmla="*/ 3016114 w 7467600"/>
              <a:gd name="connsiteY944" fmla="*/ 0 h 6858000"/>
              <a:gd name="connsiteX945" fmla="*/ 2979949 w 7467600"/>
              <a:gd name="connsiteY945" fmla="*/ 119274 h 6858000"/>
              <a:gd name="connsiteX946" fmla="*/ 3023879 w 7467600"/>
              <a:gd name="connsiteY946" fmla="*/ 0 h 6858000"/>
              <a:gd name="connsiteX947" fmla="*/ 3105400 w 7467600"/>
              <a:gd name="connsiteY947" fmla="*/ 0 h 6858000"/>
              <a:gd name="connsiteX948" fmla="*/ 3094669 w 7467600"/>
              <a:gd name="connsiteY948" fmla="*/ 30308 h 6858000"/>
              <a:gd name="connsiteX949" fmla="*/ 2901945 w 7467600"/>
              <a:gd name="connsiteY949" fmla="*/ 466538 h 6858000"/>
              <a:gd name="connsiteX950" fmla="*/ 2815209 w 7467600"/>
              <a:gd name="connsiteY950" fmla="*/ 497361 h 6858000"/>
              <a:gd name="connsiteX951" fmla="*/ 2844845 w 7467600"/>
              <a:gd name="connsiteY951" fmla="*/ 127638 h 6858000"/>
              <a:gd name="connsiteX952" fmla="*/ 2867960 w 7467600"/>
              <a:gd name="connsiteY952" fmla="*/ 0 h 6858000"/>
              <a:gd name="connsiteX953" fmla="*/ 1057230 w 7467600"/>
              <a:gd name="connsiteY953" fmla="*/ 0 h 6858000"/>
              <a:gd name="connsiteX954" fmla="*/ 1111003 w 7467600"/>
              <a:gd name="connsiteY954" fmla="*/ 0 h 6858000"/>
              <a:gd name="connsiteX955" fmla="*/ 1125553 w 7467600"/>
              <a:gd name="connsiteY955" fmla="*/ 52588 h 6858000"/>
              <a:gd name="connsiteX956" fmla="*/ 1304276 w 7467600"/>
              <a:gd name="connsiteY956" fmla="*/ 476275 h 6858000"/>
              <a:gd name="connsiteX957" fmla="*/ 1492066 w 7467600"/>
              <a:gd name="connsiteY957" fmla="*/ 886333 h 6858000"/>
              <a:gd name="connsiteX958" fmla="*/ 1423698 w 7467600"/>
              <a:gd name="connsiteY958" fmla="*/ 710817 h 6858000"/>
              <a:gd name="connsiteX959" fmla="*/ 1357609 w 7467600"/>
              <a:gd name="connsiteY959" fmla="*/ 532892 h 6858000"/>
              <a:gd name="connsiteX960" fmla="*/ 1309550 w 7467600"/>
              <a:gd name="connsiteY960" fmla="*/ 374031 h 6858000"/>
              <a:gd name="connsiteX961" fmla="*/ 1193673 w 7467600"/>
              <a:gd name="connsiteY961" fmla="*/ 49533 h 6858000"/>
              <a:gd name="connsiteX962" fmla="*/ 1164391 w 7467600"/>
              <a:gd name="connsiteY962" fmla="*/ 0 h 6858000"/>
              <a:gd name="connsiteX963" fmla="*/ 1200666 w 7467600"/>
              <a:gd name="connsiteY963" fmla="*/ 0 h 6858000"/>
              <a:gd name="connsiteX964" fmla="*/ 1223408 w 7467600"/>
              <a:gd name="connsiteY964" fmla="*/ 38996 h 6858000"/>
              <a:gd name="connsiteX965" fmla="*/ 1339635 w 7467600"/>
              <a:gd name="connsiteY965" fmla="*/ 365517 h 6858000"/>
              <a:gd name="connsiteX966" fmla="*/ 1387469 w 7467600"/>
              <a:gd name="connsiteY966" fmla="*/ 523079 h 6858000"/>
              <a:gd name="connsiteX967" fmla="*/ 1452685 w 7467600"/>
              <a:gd name="connsiteY967" fmla="*/ 699806 h 6858000"/>
              <a:gd name="connsiteX968" fmla="*/ 1492092 w 7467600"/>
              <a:gd name="connsiteY968" fmla="*/ 800424 h 6858000"/>
              <a:gd name="connsiteX969" fmla="*/ 1455302 w 7467600"/>
              <a:gd name="connsiteY969" fmla="*/ 632913 h 6858000"/>
              <a:gd name="connsiteX970" fmla="*/ 1222336 w 7467600"/>
              <a:gd name="connsiteY970" fmla="*/ 9480 h 6858000"/>
              <a:gd name="connsiteX971" fmla="*/ 1214634 w 7467600"/>
              <a:gd name="connsiteY971" fmla="*/ 0 h 6858000"/>
              <a:gd name="connsiteX972" fmla="*/ 1289827 w 7467600"/>
              <a:gd name="connsiteY972" fmla="*/ 0 h 6858000"/>
              <a:gd name="connsiteX973" fmla="*/ 1321076 w 7467600"/>
              <a:gd name="connsiteY973" fmla="*/ 59722 h 6858000"/>
              <a:gd name="connsiteX974" fmla="*/ 1512579 w 7467600"/>
              <a:gd name="connsiteY974" fmla="*/ 626441 h 6858000"/>
              <a:gd name="connsiteX975" fmla="*/ 1506076 w 7467600"/>
              <a:gd name="connsiteY975" fmla="*/ 1089289 h 6858000"/>
              <a:gd name="connsiteX976" fmla="*/ 1486346 w 7467600"/>
              <a:gd name="connsiteY976" fmla="*/ 1079919 h 6858000"/>
              <a:gd name="connsiteX977" fmla="*/ 1070511 w 7467600"/>
              <a:gd name="connsiteY977" fmla="*/ 48609 h 6858000"/>
              <a:gd name="connsiteX978" fmla="*/ 1057230 w 7467600"/>
              <a:gd name="connsiteY978" fmla="*/ 0 h 6858000"/>
              <a:gd name="connsiteX979" fmla="*/ 43151 w 7467600"/>
              <a:gd name="connsiteY979" fmla="*/ 0 h 6858000"/>
              <a:gd name="connsiteX980" fmla="*/ 95283 w 7467600"/>
              <a:gd name="connsiteY980" fmla="*/ 0 h 6858000"/>
              <a:gd name="connsiteX981" fmla="*/ 300708 w 7467600"/>
              <a:gd name="connsiteY981" fmla="*/ 154571 h 6858000"/>
              <a:gd name="connsiteX982" fmla="*/ 530414 w 7467600"/>
              <a:gd name="connsiteY982" fmla="*/ 354673 h 6858000"/>
              <a:gd name="connsiteX983" fmla="*/ 333785 w 7467600"/>
              <a:gd name="connsiteY983" fmla="*/ 161564 h 6858000"/>
              <a:gd name="connsiteX984" fmla="*/ 147005 w 7467600"/>
              <a:gd name="connsiteY984" fmla="*/ 0 h 6858000"/>
              <a:gd name="connsiteX985" fmla="*/ 272509 w 7467600"/>
              <a:gd name="connsiteY985" fmla="*/ 0 h 6858000"/>
              <a:gd name="connsiteX986" fmla="*/ 326276 w 7467600"/>
              <a:gd name="connsiteY986" fmla="*/ 45847 h 6858000"/>
              <a:gd name="connsiteX987" fmla="*/ 823759 w 7467600"/>
              <a:gd name="connsiteY987" fmla="*/ 574145 h 6858000"/>
              <a:gd name="connsiteX988" fmla="*/ 811254 w 7467600"/>
              <a:gd name="connsiteY988" fmla="*/ 665546 h 6858000"/>
              <a:gd name="connsiteX989" fmla="*/ 154042 w 7467600"/>
              <a:gd name="connsiteY989" fmla="*/ 261522 h 6858000"/>
              <a:gd name="connsiteX990" fmla="*/ 13550 w 7467600"/>
              <a:gd name="connsiteY990" fmla="*/ 158423 h 6858000"/>
              <a:gd name="connsiteX991" fmla="*/ 0 w 7467600"/>
              <a:gd name="connsiteY991" fmla="*/ 146618 h 6858000"/>
              <a:gd name="connsiteX992" fmla="*/ 0 w 7467600"/>
              <a:gd name="connsiteY992" fmla="*/ 59161 h 6858000"/>
              <a:gd name="connsiteX993" fmla="*/ 45427 w 7467600"/>
              <a:gd name="connsiteY993" fmla="*/ 101078 h 6858000"/>
              <a:gd name="connsiteX994" fmla="*/ 630103 w 7467600"/>
              <a:gd name="connsiteY994" fmla="*/ 485885 h 6858000"/>
              <a:gd name="connsiteX995" fmla="*/ 532040 w 7467600"/>
              <a:gd name="connsiteY995" fmla="*/ 399359 h 6858000"/>
              <a:gd name="connsiteX996" fmla="*/ 517618 w 7467600"/>
              <a:gd name="connsiteY996" fmla="*/ 385726 h 6858000"/>
              <a:gd name="connsiteX997" fmla="*/ 285074 w 7467600"/>
              <a:gd name="connsiteY997" fmla="*/ 182755 h 6858000"/>
              <a:gd name="connsiteX998" fmla="*/ 43151 w 7467600"/>
              <a:gd name="connsiteY99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97634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1903353 w 7467600"/>
              <a:gd name="connsiteY142" fmla="*/ 5044827 h 6858000"/>
              <a:gd name="connsiteX143" fmla="*/ 1936931 w 7467600"/>
              <a:gd name="connsiteY143" fmla="*/ 5093954 h 6858000"/>
              <a:gd name="connsiteX144" fmla="*/ 2195868 w 7467600"/>
              <a:gd name="connsiteY144" fmla="*/ 5396574 h 6858000"/>
              <a:gd name="connsiteX145" fmla="*/ 2088852 w 7467600"/>
              <a:gd name="connsiteY145" fmla="*/ 5166123 h 6858000"/>
              <a:gd name="connsiteX146" fmla="*/ 1958241 w 7467600"/>
              <a:gd name="connsiteY146" fmla="*/ 5067955 h 6858000"/>
              <a:gd name="connsiteX147" fmla="*/ 1903353 w 7467600"/>
              <a:gd name="connsiteY147" fmla="*/ 5044827 h 6858000"/>
              <a:gd name="connsiteX148" fmla="*/ 1979378 w 7467600"/>
              <a:gd name="connsiteY148" fmla="*/ 4769504 h 6858000"/>
              <a:gd name="connsiteX149" fmla="*/ 2882120 w 7467600"/>
              <a:gd name="connsiteY149" fmla="*/ 5064547 h 6858000"/>
              <a:gd name="connsiteX150" fmla="*/ 2793103 w 7467600"/>
              <a:gd name="connsiteY150" fmla="*/ 5039699 h 6858000"/>
              <a:gd name="connsiteX151" fmla="*/ 2770041 w 7467600"/>
              <a:gd name="connsiteY151" fmla="*/ 5033634 h 6858000"/>
              <a:gd name="connsiteX152" fmla="*/ 1979378 w 7467600"/>
              <a:gd name="connsiteY152" fmla="*/ 4769504 h 6858000"/>
              <a:gd name="connsiteX153" fmla="*/ 1927410 w 7467600"/>
              <a:gd name="connsiteY153" fmla="*/ 4716164 h 6858000"/>
              <a:gd name="connsiteX154" fmla="*/ 1959587 w 7467600"/>
              <a:gd name="connsiteY154" fmla="*/ 4728849 h 6858000"/>
              <a:gd name="connsiteX155" fmla="*/ 2777707 w 7467600"/>
              <a:gd name="connsiteY155" fmla="*/ 5003991 h 6858000"/>
              <a:gd name="connsiteX156" fmla="*/ 2800768 w 7467600"/>
              <a:gd name="connsiteY156" fmla="*/ 5010056 h 6858000"/>
              <a:gd name="connsiteX157" fmla="*/ 2879408 w 7467600"/>
              <a:gd name="connsiteY157" fmla="*/ 5031590 h 6858000"/>
              <a:gd name="connsiteX158" fmla="*/ 2862295 w 7467600"/>
              <a:gd name="connsiteY158" fmla="*/ 5022958 h 6858000"/>
              <a:gd name="connsiteX159" fmla="*/ 2813343 w 7467600"/>
              <a:gd name="connsiteY159" fmla="*/ 4998369 h 6858000"/>
              <a:gd name="connsiteX160" fmla="*/ 2646245 w 7467600"/>
              <a:gd name="connsiteY160" fmla="*/ 4930999 h 6858000"/>
              <a:gd name="connsiteX161" fmla="*/ 1999243 w 7467600"/>
              <a:gd name="connsiteY161" fmla="*/ 4730524 h 6858000"/>
              <a:gd name="connsiteX162" fmla="*/ 1979527 w 7467600"/>
              <a:gd name="connsiteY162" fmla="*/ 4726651 h 6858000"/>
              <a:gd name="connsiteX163" fmla="*/ 1927410 w 7467600"/>
              <a:gd name="connsiteY163" fmla="*/ 4716164 h 6858000"/>
              <a:gd name="connsiteX164" fmla="*/ 1997014 w 7467600"/>
              <a:gd name="connsiteY164" fmla="*/ 4698007 h 6858000"/>
              <a:gd name="connsiteX165" fmla="*/ 2005458 w 7467600"/>
              <a:gd name="connsiteY165" fmla="*/ 4699540 h 6858000"/>
              <a:gd name="connsiteX166" fmla="*/ 2657186 w 7467600"/>
              <a:gd name="connsiteY166" fmla="*/ 4901687 h 6858000"/>
              <a:gd name="connsiteX167" fmla="*/ 2826662 w 7467600"/>
              <a:gd name="connsiteY167" fmla="*/ 4970362 h 6858000"/>
              <a:gd name="connsiteX168" fmla="*/ 2876100 w 7467600"/>
              <a:gd name="connsiteY168" fmla="*/ 4995397 h 6858000"/>
              <a:gd name="connsiteX169" fmla="*/ 3042600 w 7467600"/>
              <a:gd name="connsiteY169" fmla="*/ 5059532 h 6858000"/>
              <a:gd name="connsiteX170" fmla="*/ 1997014 w 7467600"/>
              <a:gd name="connsiteY170" fmla="*/ 4698007 h 6858000"/>
              <a:gd name="connsiteX171" fmla="*/ 2305292 w 7467600"/>
              <a:gd name="connsiteY171" fmla="*/ 4219492 h 6858000"/>
              <a:gd name="connsiteX172" fmla="*/ 3360922 w 7467600"/>
              <a:gd name="connsiteY172" fmla="*/ 4529373 h 6858000"/>
              <a:gd name="connsiteX173" fmla="*/ 3492420 w 7467600"/>
              <a:gd name="connsiteY173" fmla="*/ 4510145 h 6858000"/>
              <a:gd name="connsiteX174" fmla="*/ 3364086 w 7467600"/>
              <a:gd name="connsiteY174" fmla="*/ 4480340 h 6858000"/>
              <a:gd name="connsiteX175" fmla="*/ 3225818 w 7467600"/>
              <a:gd name="connsiteY175" fmla="*/ 4411822 h 6858000"/>
              <a:gd name="connsiteX176" fmla="*/ 3129696 w 7467600"/>
              <a:gd name="connsiteY176" fmla="*/ 4360704 h 6858000"/>
              <a:gd name="connsiteX177" fmla="*/ 2814545 w 7467600"/>
              <a:gd name="connsiteY177" fmla="*/ 4282955 h 6858000"/>
              <a:gd name="connsiteX178" fmla="*/ 2305292 w 7467600"/>
              <a:gd name="connsiteY178" fmla="*/ 4219492 h 6858000"/>
              <a:gd name="connsiteX179" fmla="*/ 2626982 w 7467600"/>
              <a:gd name="connsiteY179" fmla="*/ 4206450 h 6858000"/>
              <a:gd name="connsiteX180" fmla="*/ 2490617 w 7467600"/>
              <a:gd name="connsiteY180" fmla="*/ 4206951 h 6858000"/>
              <a:gd name="connsiteX181" fmla="*/ 2819869 w 7467600"/>
              <a:gd name="connsiteY181" fmla="*/ 4252936 h 6858000"/>
              <a:gd name="connsiteX182" fmla="*/ 3143018 w 7467600"/>
              <a:gd name="connsiteY182" fmla="*/ 4332698 h 6858000"/>
              <a:gd name="connsiteX183" fmla="*/ 3241520 w 7467600"/>
              <a:gd name="connsiteY183" fmla="*/ 4385112 h 6858000"/>
              <a:gd name="connsiteX184" fmla="*/ 3374575 w 7467600"/>
              <a:gd name="connsiteY184" fmla="*/ 4451517 h 6858000"/>
              <a:gd name="connsiteX185" fmla="*/ 3505221 w 7467600"/>
              <a:gd name="connsiteY185" fmla="*/ 4480757 h 6858000"/>
              <a:gd name="connsiteX186" fmla="*/ 2626982 w 7467600"/>
              <a:gd name="connsiteY186" fmla="*/ 4206450 h 6858000"/>
              <a:gd name="connsiteX187" fmla="*/ 1310106 w 7467600"/>
              <a:gd name="connsiteY187" fmla="*/ 3943217 h 6858000"/>
              <a:gd name="connsiteX188" fmla="*/ 854994 w 7467600"/>
              <a:gd name="connsiteY188" fmla="*/ 4399136 h 6858000"/>
              <a:gd name="connsiteX189" fmla="*/ 742462 w 7467600"/>
              <a:gd name="connsiteY189" fmla="*/ 4594648 h 6858000"/>
              <a:gd name="connsiteX190" fmla="*/ 820602 w 7467600"/>
              <a:gd name="connsiteY190" fmla="*/ 4485915 h 6858000"/>
              <a:gd name="connsiteX191" fmla="*/ 878295 w 7467600"/>
              <a:gd name="connsiteY191" fmla="*/ 4403594 h 6858000"/>
              <a:gd name="connsiteX192" fmla="*/ 1240607 w 7467600"/>
              <a:gd name="connsiteY192" fmla="*/ 4010401 h 6858000"/>
              <a:gd name="connsiteX193" fmla="*/ 1310106 w 7467600"/>
              <a:gd name="connsiteY193" fmla="*/ 3943217 h 6858000"/>
              <a:gd name="connsiteX194" fmla="*/ 1423113 w 7467600"/>
              <a:gd name="connsiteY194" fmla="*/ 3874565 h 6858000"/>
              <a:gd name="connsiteX195" fmla="*/ 1260565 w 7467600"/>
              <a:gd name="connsiteY195" fmla="*/ 4031982 h 6858000"/>
              <a:gd name="connsiteX196" fmla="*/ 901900 w 7467600"/>
              <a:gd name="connsiteY196" fmla="*/ 4421236 h 6858000"/>
              <a:gd name="connsiteX197" fmla="*/ 845044 w 7467600"/>
              <a:gd name="connsiteY197" fmla="*/ 4502436 h 6858000"/>
              <a:gd name="connsiteX198" fmla="*/ 685926 w 7467600"/>
              <a:gd name="connsiteY198" fmla="*/ 4703069 h 6858000"/>
              <a:gd name="connsiteX199" fmla="*/ 684248 w 7467600"/>
              <a:gd name="connsiteY199" fmla="*/ 4706721 h 6858000"/>
              <a:gd name="connsiteX200" fmla="*/ 1423113 w 7467600"/>
              <a:gd name="connsiteY200" fmla="*/ 3874565 h 6858000"/>
              <a:gd name="connsiteX201" fmla="*/ 3316479 w 7467600"/>
              <a:gd name="connsiteY201" fmla="*/ 3872136 h 6858000"/>
              <a:gd name="connsiteX202" fmla="*/ 3546806 w 7467600"/>
              <a:gd name="connsiteY202" fmla="*/ 4356139 h 6858000"/>
              <a:gd name="connsiteX203" fmla="*/ 3364433 w 7467600"/>
              <a:gd name="connsiteY203" fmla="*/ 3953121 h 6858000"/>
              <a:gd name="connsiteX204" fmla="*/ 3316479 w 7467600"/>
              <a:gd name="connsiteY204" fmla="*/ 3872136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55073 w 7467600"/>
              <a:gd name="connsiteY236" fmla="*/ 3650884 h 6858000"/>
              <a:gd name="connsiteX237" fmla="*/ 3670252 w 7467600"/>
              <a:gd name="connsiteY237" fmla="*/ 3622798 h 6858000"/>
              <a:gd name="connsiteX238" fmla="*/ 3817258 w 7467600"/>
              <a:gd name="connsiteY238" fmla="*/ 3723577 h 6858000"/>
              <a:gd name="connsiteX239" fmla="*/ 4000461 w 7467600"/>
              <a:gd name="connsiteY239" fmla="*/ 3855966 h 6858000"/>
              <a:gd name="connsiteX240" fmla="*/ 4088180 w 7467600"/>
              <a:gd name="connsiteY240" fmla="*/ 3929774 h 6858000"/>
              <a:gd name="connsiteX241" fmla="*/ 4184555 w 7467600"/>
              <a:gd name="connsiteY241" fmla="*/ 4010683 h 6858000"/>
              <a:gd name="connsiteX242" fmla="*/ 4399563 w 7467600"/>
              <a:gd name="connsiteY242" fmla="*/ 4158106 h 6858000"/>
              <a:gd name="connsiteX243" fmla="*/ 4684469 w 7467600"/>
              <a:gd name="connsiteY243" fmla="*/ 4364680 h 6858000"/>
              <a:gd name="connsiteX244" fmla="*/ 4690271 w 7467600"/>
              <a:gd name="connsiteY244" fmla="*/ 4370034 h 6858000"/>
              <a:gd name="connsiteX245" fmla="*/ 4136093 w 7467600"/>
              <a:gd name="connsiteY245" fmla="*/ 3858466 h 6858000"/>
              <a:gd name="connsiteX246" fmla="*/ 3670252 w 7467600"/>
              <a:gd name="connsiteY246" fmla="*/ 3622798 h 6858000"/>
              <a:gd name="connsiteX247" fmla="*/ 4440129 w 7467600"/>
              <a:gd name="connsiteY247" fmla="*/ 3448571 h 6858000"/>
              <a:gd name="connsiteX248" fmla="*/ 4856525 w 7467600"/>
              <a:gd name="connsiteY248" fmla="*/ 3915351 h 6858000"/>
              <a:gd name="connsiteX249" fmla="*/ 5059055 w 7467600"/>
              <a:gd name="connsiteY249" fmla="*/ 4108918 h 6858000"/>
              <a:gd name="connsiteX250" fmla="*/ 5290070 w 7467600"/>
              <a:gd name="connsiteY250" fmla="*/ 4263619 h 6858000"/>
              <a:gd name="connsiteX251" fmla="*/ 4834991 w 7467600"/>
              <a:gd name="connsiteY251" fmla="*/ 3830985 h 6858000"/>
              <a:gd name="connsiteX252" fmla="*/ 4440129 w 7467600"/>
              <a:gd name="connsiteY252" fmla="*/ 3448571 h 6858000"/>
              <a:gd name="connsiteX253" fmla="*/ 4441737 w 7467600"/>
              <a:gd name="connsiteY253" fmla="*/ 3399734 h 6858000"/>
              <a:gd name="connsiteX254" fmla="*/ 4431236 w 7467600"/>
              <a:gd name="connsiteY254" fmla="*/ 3400954 h 6858000"/>
              <a:gd name="connsiteX255" fmla="*/ 4557150 w 7467600"/>
              <a:gd name="connsiteY255" fmla="*/ 3510023 h 6858000"/>
              <a:gd name="connsiteX256" fmla="*/ 4856936 w 7467600"/>
              <a:gd name="connsiteY256" fmla="*/ 3809146 h 6858000"/>
              <a:gd name="connsiteX257" fmla="*/ 5111996 w 7467600"/>
              <a:gd name="connsiteY257" fmla="*/ 4065759 h 6858000"/>
              <a:gd name="connsiteX258" fmla="*/ 5388878 w 7467600"/>
              <a:gd name="connsiteY258" fmla="*/ 4300185 h 6858000"/>
              <a:gd name="connsiteX259" fmla="*/ 5425556 w 7467600"/>
              <a:gd name="connsiteY259" fmla="*/ 4308967 h 6858000"/>
              <a:gd name="connsiteX260" fmla="*/ 4943646 w 7467600"/>
              <a:gd name="connsiteY260" fmla="*/ 3822916 h 6858000"/>
              <a:gd name="connsiteX261" fmla="*/ 4594837 w 7467600"/>
              <a:gd name="connsiteY261" fmla="*/ 3532274 h 6858000"/>
              <a:gd name="connsiteX262" fmla="*/ 4441737 w 7467600"/>
              <a:gd name="connsiteY262" fmla="*/ 3399734 h 6858000"/>
              <a:gd name="connsiteX263" fmla="*/ 5425834 w 7467600"/>
              <a:gd name="connsiteY263" fmla="*/ 3162785 h 6858000"/>
              <a:gd name="connsiteX264" fmla="*/ 5401644 w 7467600"/>
              <a:gd name="connsiteY264" fmla="*/ 3617847 h 6858000"/>
              <a:gd name="connsiteX265" fmla="*/ 5467256 w 7467600"/>
              <a:gd name="connsiteY265" fmla="*/ 4175494 h 6858000"/>
              <a:gd name="connsiteX266" fmla="*/ 5448069 w 7467600"/>
              <a:gd name="connsiteY266" fmla="*/ 3567554 h 6858000"/>
              <a:gd name="connsiteX267" fmla="*/ 5425834 w 7467600"/>
              <a:gd name="connsiteY267" fmla="*/ 3162785 h 6858000"/>
              <a:gd name="connsiteX268" fmla="*/ 1318687 w 7467600"/>
              <a:gd name="connsiteY268" fmla="*/ 3113840 h 6858000"/>
              <a:gd name="connsiteX269" fmla="*/ 1066793 w 7467600"/>
              <a:gd name="connsiteY269" fmla="*/ 3212171 h 6858000"/>
              <a:gd name="connsiteX270" fmla="*/ 993319 w 7467600"/>
              <a:gd name="connsiteY270" fmla="*/ 3247648 h 6858000"/>
              <a:gd name="connsiteX271" fmla="*/ 853081 w 7467600"/>
              <a:gd name="connsiteY271" fmla="*/ 3312410 h 6858000"/>
              <a:gd name="connsiteX272" fmla="*/ 805957 w 7467600"/>
              <a:gd name="connsiteY272" fmla="*/ 3330443 h 6858000"/>
              <a:gd name="connsiteX273" fmla="*/ 1318687 w 7467600"/>
              <a:gd name="connsiteY273" fmla="*/ 3113840 h 6858000"/>
              <a:gd name="connsiteX274" fmla="*/ 5453702 w 7467600"/>
              <a:gd name="connsiteY274" fmla="*/ 3090882 h 6858000"/>
              <a:gd name="connsiteX275" fmla="*/ 5480135 w 7467600"/>
              <a:gd name="connsiteY275" fmla="*/ 3565802 h 6858000"/>
              <a:gd name="connsiteX276" fmla="*/ 5499023 w 7467600"/>
              <a:gd name="connsiteY276" fmla="*/ 4166310 h 6858000"/>
              <a:gd name="connsiteX277" fmla="*/ 5547022 w 7467600"/>
              <a:gd name="connsiteY277" fmla="*/ 3607838 h 6858000"/>
              <a:gd name="connsiteX278" fmla="*/ 5515964 w 7467600"/>
              <a:gd name="connsiteY278" fmla="*/ 3378541 h 6858000"/>
              <a:gd name="connsiteX279" fmla="*/ 5453702 w 7467600"/>
              <a:gd name="connsiteY279" fmla="*/ 3090882 h 6858000"/>
              <a:gd name="connsiteX280" fmla="*/ 1238695 w 7467600"/>
              <a:gd name="connsiteY280" fmla="*/ 3076820 h 6858000"/>
              <a:gd name="connsiteX281" fmla="*/ 716371 w 7467600"/>
              <a:gd name="connsiteY281" fmla="*/ 3293249 h 6858000"/>
              <a:gd name="connsiteX282" fmla="*/ 579522 w 7467600"/>
              <a:gd name="connsiteY282" fmla="*/ 3371759 h 6858000"/>
              <a:gd name="connsiteX283" fmla="*/ 600288 w 7467600"/>
              <a:gd name="connsiteY283" fmla="*/ 3365555 h 6858000"/>
              <a:gd name="connsiteX284" fmla="*/ 840692 w 7467600"/>
              <a:gd name="connsiteY284" fmla="*/ 3284921 h 6858000"/>
              <a:gd name="connsiteX285" fmla="*/ 979248 w 7467600"/>
              <a:gd name="connsiteY285" fmla="*/ 3221003 h 6858000"/>
              <a:gd name="connsiteX286" fmla="*/ 1053282 w 7467600"/>
              <a:gd name="connsiteY286" fmla="*/ 3185247 h 6858000"/>
              <a:gd name="connsiteX287" fmla="*/ 1320603 w 7467600"/>
              <a:gd name="connsiteY287" fmla="*/ 3081281 h 6858000"/>
              <a:gd name="connsiteX288" fmla="*/ 1238695 w 7467600"/>
              <a:gd name="connsiteY288" fmla="*/ 3076820 h 6858000"/>
              <a:gd name="connsiteX289" fmla="*/ 5425627 w 7467600"/>
              <a:gd name="connsiteY289" fmla="*/ 2954192 h 6858000"/>
              <a:gd name="connsiteX290" fmla="*/ 5470770 w 7467600"/>
              <a:gd name="connsiteY290" fmla="*/ 3005435 h 6858000"/>
              <a:gd name="connsiteX291" fmla="*/ 5519779 w 7467600"/>
              <a:gd name="connsiteY291" fmla="*/ 4359223 h 6858000"/>
              <a:gd name="connsiteX292" fmla="*/ 5520293 w 7467600"/>
              <a:gd name="connsiteY292" fmla="*/ 4360602 h 6858000"/>
              <a:gd name="connsiteX293" fmla="*/ 5767221 w 7467600"/>
              <a:gd name="connsiteY293" fmla="*/ 4665564 h 6858000"/>
              <a:gd name="connsiteX294" fmla="*/ 6937169 w 7467600"/>
              <a:gd name="connsiteY294" fmla="*/ 4815941 h 6858000"/>
              <a:gd name="connsiteX295" fmla="*/ 6953922 w 7467600"/>
              <a:gd name="connsiteY295" fmla="*/ 4890068 h 6858000"/>
              <a:gd name="connsiteX296" fmla="*/ 6071359 w 7467600"/>
              <a:gd name="connsiteY296" fmla="*/ 4770770 h 6858000"/>
              <a:gd name="connsiteX297" fmla="*/ 6038839 w 7467600"/>
              <a:gd name="connsiteY297" fmla="*/ 4764474 h 6858000"/>
              <a:gd name="connsiteX298" fmla="*/ 6038706 w 7467600"/>
              <a:gd name="connsiteY298" fmla="*/ 4763847 h 6858000"/>
              <a:gd name="connsiteX299" fmla="*/ 6037784 w 7467600"/>
              <a:gd name="connsiteY299" fmla="*/ 4764270 h 6858000"/>
              <a:gd name="connsiteX300" fmla="*/ 6038839 w 7467600"/>
              <a:gd name="connsiteY300" fmla="*/ 4764474 h 6858000"/>
              <a:gd name="connsiteX301" fmla="*/ 6040338 w 7467600"/>
              <a:gd name="connsiteY301" fmla="*/ 4771418 h 6858000"/>
              <a:gd name="connsiteX302" fmla="*/ 6024488 w 7467600"/>
              <a:gd name="connsiteY302" fmla="*/ 4809903 h 6858000"/>
              <a:gd name="connsiteX303" fmla="*/ 5599771 w 7467600"/>
              <a:gd name="connsiteY303" fmla="*/ 5509652 h 6858000"/>
              <a:gd name="connsiteX304" fmla="*/ 5548843 w 7467600"/>
              <a:gd name="connsiteY304" fmla="*/ 5563845 h 6858000"/>
              <a:gd name="connsiteX305" fmla="*/ 5940952 w 7467600"/>
              <a:gd name="connsiteY305" fmla="*/ 6250028 h 6858000"/>
              <a:gd name="connsiteX306" fmla="*/ 6043441 w 7467600"/>
              <a:gd name="connsiteY306" fmla="*/ 6665847 h 6858000"/>
              <a:gd name="connsiteX307" fmla="*/ 6093432 w 7467600"/>
              <a:gd name="connsiteY307" fmla="*/ 6858000 h 6858000"/>
              <a:gd name="connsiteX308" fmla="*/ 6034344 w 7467600"/>
              <a:gd name="connsiteY308" fmla="*/ 6858000 h 6858000"/>
              <a:gd name="connsiteX309" fmla="*/ 6026679 w 7467600"/>
              <a:gd name="connsiteY309" fmla="*/ 6836959 h 6858000"/>
              <a:gd name="connsiteX310" fmla="*/ 5800441 w 7467600"/>
              <a:gd name="connsiteY310" fmla="*/ 6335286 h 6858000"/>
              <a:gd name="connsiteX311" fmla="*/ 5526562 w 7467600"/>
              <a:gd name="connsiteY311" fmla="*/ 5705388 h 6858000"/>
              <a:gd name="connsiteX312" fmla="*/ 5519640 w 7467600"/>
              <a:gd name="connsiteY312" fmla="*/ 5683774 h 6858000"/>
              <a:gd name="connsiteX313" fmla="*/ 5844559 w 7467600"/>
              <a:gd name="connsiteY313" fmla="*/ 6553349 h 6858000"/>
              <a:gd name="connsiteX314" fmla="*/ 5975994 w 7467600"/>
              <a:gd name="connsiteY314" fmla="*/ 6858000 h 6858000"/>
              <a:gd name="connsiteX315" fmla="*/ 5898547 w 7467600"/>
              <a:gd name="connsiteY315" fmla="*/ 6858000 h 6858000"/>
              <a:gd name="connsiteX316" fmla="*/ 5682041 w 7467600"/>
              <a:gd name="connsiteY316" fmla="*/ 6355860 h 6858000"/>
              <a:gd name="connsiteX317" fmla="*/ 5461758 w 7467600"/>
              <a:gd name="connsiteY317" fmla="*/ 5820220 h 6858000"/>
              <a:gd name="connsiteX318" fmla="*/ 5237282 w 7467600"/>
              <a:gd name="connsiteY318" fmla="*/ 6579086 h 6858000"/>
              <a:gd name="connsiteX319" fmla="*/ 5115009 w 7467600"/>
              <a:gd name="connsiteY319" fmla="*/ 6858000 h 6858000"/>
              <a:gd name="connsiteX320" fmla="*/ 5028074 w 7467600"/>
              <a:gd name="connsiteY320" fmla="*/ 6858000 h 6858000"/>
              <a:gd name="connsiteX321" fmla="*/ 5079508 w 7467600"/>
              <a:gd name="connsiteY321" fmla="*/ 6749074 h 6858000"/>
              <a:gd name="connsiteX322" fmla="*/ 5371846 w 7467600"/>
              <a:gd name="connsiteY322" fmla="*/ 5924413 h 6858000"/>
              <a:gd name="connsiteX323" fmla="*/ 5270512 w 7467600"/>
              <a:gd name="connsiteY323" fmla="*/ 6138975 h 6858000"/>
              <a:gd name="connsiteX324" fmla="*/ 5062409 w 7467600"/>
              <a:gd name="connsiteY324" fmla="*/ 6653544 h 6858000"/>
              <a:gd name="connsiteX325" fmla="*/ 5036628 w 7467600"/>
              <a:gd name="connsiteY325" fmla="*/ 6754247 h 6858000"/>
              <a:gd name="connsiteX326" fmla="*/ 5009112 w 7467600"/>
              <a:gd name="connsiteY326" fmla="*/ 6858000 h 6858000"/>
              <a:gd name="connsiteX327" fmla="*/ 4976679 w 7467600"/>
              <a:gd name="connsiteY327" fmla="*/ 6858000 h 6858000"/>
              <a:gd name="connsiteX328" fmla="*/ 5006537 w 7467600"/>
              <a:gd name="connsiteY328" fmla="*/ 6747068 h 6858000"/>
              <a:gd name="connsiteX329" fmla="*/ 5032723 w 7467600"/>
              <a:gd name="connsiteY329" fmla="*/ 6644957 h 6858000"/>
              <a:gd name="connsiteX330" fmla="*/ 5242949 w 7467600"/>
              <a:gd name="connsiteY330" fmla="*/ 6125175 h 6858000"/>
              <a:gd name="connsiteX331" fmla="*/ 5286321 w 7467600"/>
              <a:gd name="connsiteY331" fmla="*/ 6033555 h 6858000"/>
              <a:gd name="connsiteX332" fmla="*/ 5008210 w 7467600"/>
              <a:gd name="connsiteY332" fmla="*/ 6649194 h 6858000"/>
              <a:gd name="connsiteX333" fmla="*/ 4986321 w 7467600"/>
              <a:gd name="connsiteY333" fmla="*/ 6765687 h 6858000"/>
              <a:gd name="connsiteX334" fmla="*/ 4973474 w 7467600"/>
              <a:gd name="connsiteY334" fmla="*/ 6858000 h 6858000"/>
              <a:gd name="connsiteX335" fmla="*/ 4907178 w 7467600"/>
              <a:gd name="connsiteY335" fmla="*/ 6858000 h 6858000"/>
              <a:gd name="connsiteX336" fmla="*/ 4910810 w 7467600"/>
              <a:gd name="connsiteY336" fmla="*/ 6829660 h 6858000"/>
              <a:gd name="connsiteX337" fmla="*/ 4987461 w 7467600"/>
              <a:gd name="connsiteY337" fmla="*/ 6432994 h 6858000"/>
              <a:gd name="connsiteX338" fmla="*/ 5179262 w 7467600"/>
              <a:gd name="connsiteY338" fmla="*/ 6035044 h 6858000"/>
              <a:gd name="connsiteX339" fmla="*/ 4689678 w 7467600"/>
              <a:gd name="connsiteY339" fmla="*/ 6440241 h 6858000"/>
              <a:gd name="connsiteX340" fmla="*/ 4477543 w 7467600"/>
              <a:gd name="connsiteY340" fmla="*/ 6674836 h 6858000"/>
              <a:gd name="connsiteX341" fmla="*/ 4329957 w 7467600"/>
              <a:gd name="connsiteY341" fmla="*/ 6858000 h 6858000"/>
              <a:gd name="connsiteX342" fmla="*/ 4218595 w 7467600"/>
              <a:gd name="connsiteY342" fmla="*/ 6858000 h 6858000"/>
              <a:gd name="connsiteX343" fmla="*/ 4368888 w 7467600"/>
              <a:gd name="connsiteY343" fmla="*/ 6668412 h 6858000"/>
              <a:gd name="connsiteX344" fmla="*/ 4563091 w 7467600"/>
              <a:gd name="connsiteY344" fmla="*/ 6442508 h 6858000"/>
              <a:gd name="connsiteX345" fmla="*/ 5387324 w 7467600"/>
              <a:gd name="connsiteY345" fmla="*/ 5705830 h 6858000"/>
              <a:gd name="connsiteX346" fmla="*/ 5073620 w 7467600"/>
              <a:gd name="connsiteY346" fmla="*/ 5955437 h 6858000"/>
              <a:gd name="connsiteX347" fmla="*/ 4689789 w 7467600"/>
              <a:gd name="connsiteY347" fmla="*/ 6268382 h 6858000"/>
              <a:gd name="connsiteX348" fmla="*/ 4418722 w 7467600"/>
              <a:gd name="connsiteY348" fmla="*/ 6570886 h 6858000"/>
              <a:gd name="connsiteX349" fmla="*/ 4214944 w 7467600"/>
              <a:gd name="connsiteY349" fmla="*/ 6858000 h 6858000"/>
              <a:gd name="connsiteX350" fmla="*/ 4177898 w 7467600"/>
              <a:gd name="connsiteY350" fmla="*/ 6858000 h 6858000"/>
              <a:gd name="connsiteX351" fmla="*/ 4391597 w 7467600"/>
              <a:gd name="connsiteY351" fmla="*/ 6556370 h 6858000"/>
              <a:gd name="connsiteX352" fmla="*/ 4668889 w 7467600"/>
              <a:gd name="connsiteY352" fmla="*/ 6246399 h 6858000"/>
              <a:gd name="connsiteX353" fmla="*/ 5055427 w 7467600"/>
              <a:gd name="connsiteY353" fmla="*/ 5931476 h 6858000"/>
              <a:gd name="connsiteX354" fmla="*/ 5371814 w 7467600"/>
              <a:gd name="connsiteY354" fmla="*/ 5678975 h 6858000"/>
              <a:gd name="connsiteX355" fmla="*/ 4987918 w 7467600"/>
              <a:gd name="connsiteY355" fmla="*/ 5838701 h 6858000"/>
              <a:gd name="connsiteX356" fmla="*/ 4317146 w 7467600"/>
              <a:gd name="connsiteY356" fmla="*/ 6587716 h 6858000"/>
              <a:gd name="connsiteX357" fmla="*/ 4171627 w 7467600"/>
              <a:gd name="connsiteY357" fmla="*/ 6858000 h 6858000"/>
              <a:gd name="connsiteX358" fmla="*/ 4081585 w 7467600"/>
              <a:gd name="connsiteY358" fmla="*/ 6858000 h 6858000"/>
              <a:gd name="connsiteX359" fmla="*/ 4238603 w 7467600"/>
              <a:gd name="connsiteY359" fmla="*/ 6559341 h 6858000"/>
              <a:gd name="connsiteX360" fmla="*/ 4778333 w 7467600"/>
              <a:gd name="connsiteY360" fmla="*/ 5873626 h 6858000"/>
              <a:gd name="connsiteX361" fmla="*/ 5414185 w 7467600"/>
              <a:gd name="connsiteY361" fmla="*/ 5573882 h 6858000"/>
              <a:gd name="connsiteX362" fmla="*/ 5959648 w 7467600"/>
              <a:gd name="connsiteY362" fmla="*/ 4760797 h 6858000"/>
              <a:gd name="connsiteX363" fmla="*/ 5355019 w 7467600"/>
              <a:gd name="connsiteY363" fmla="*/ 4734672 h 6858000"/>
              <a:gd name="connsiteX364" fmla="*/ 5083565 w 7467600"/>
              <a:gd name="connsiteY364" fmla="*/ 5179121 h 6858000"/>
              <a:gd name="connsiteX365" fmla="*/ 4713577 w 7467600"/>
              <a:gd name="connsiteY365" fmla="*/ 5616803 h 6858000"/>
              <a:gd name="connsiteX366" fmla="*/ 3989559 w 7467600"/>
              <a:gd name="connsiteY366" fmla="*/ 6145945 h 6858000"/>
              <a:gd name="connsiteX367" fmla="*/ 3939824 w 7467600"/>
              <a:gd name="connsiteY367" fmla="*/ 6066900 h 6858000"/>
              <a:gd name="connsiteX368" fmla="*/ 4584537 w 7467600"/>
              <a:gd name="connsiteY368" fmla="*/ 5324826 h 6858000"/>
              <a:gd name="connsiteX369" fmla="*/ 5037105 w 7467600"/>
              <a:gd name="connsiteY369" fmla="*/ 5088765 h 6858000"/>
              <a:gd name="connsiteX370" fmla="*/ 5039930 w 7467600"/>
              <a:gd name="connsiteY370" fmla="*/ 5089585 h 6858000"/>
              <a:gd name="connsiteX371" fmla="*/ 5263764 w 7467600"/>
              <a:gd name="connsiteY371" fmla="*/ 4735525 h 6858000"/>
              <a:gd name="connsiteX372" fmla="*/ 4086300 w 7467600"/>
              <a:gd name="connsiteY372" fmla="*/ 4884599 h 6858000"/>
              <a:gd name="connsiteX373" fmla="*/ 4085485 w 7467600"/>
              <a:gd name="connsiteY373" fmla="*/ 4899070 h 6858000"/>
              <a:gd name="connsiteX374" fmla="*/ 3871915 w 7467600"/>
              <a:gd name="connsiteY374" fmla="*/ 5253645 h 6858000"/>
              <a:gd name="connsiteX375" fmla="*/ 3799374 w 7467600"/>
              <a:gd name="connsiteY375" fmla="*/ 5466127 h 6858000"/>
              <a:gd name="connsiteX376" fmla="*/ 3498850 w 7467600"/>
              <a:gd name="connsiteY376" fmla="*/ 6661888 h 6858000"/>
              <a:gd name="connsiteX377" fmla="*/ 3399216 w 7467600"/>
              <a:gd name="connsiteY377" fmla="*/ 6858000 h 6858000"/>
              <a:gd name="connsiteX378" fmla="*/ 3303688 w 7467600"/>
              <a:gd name="connsiteY378" fmla="*/ 6858000 h 6858000"/>
              <a:gd name="connsiteX379" fmla="*/ 3391774 w 7467600"/>
              <a:gd name="connsiteY379" fmla="*/ 6697181 h 6858000"/>
              <a:gd name="connsiteX380" fmla="*/ 3735540 w 7467600"/>
              <a:gd name="connsiteY380" fmla="*/ 5546923 h 6858000"/>
              <a:gd name="connsiteX381" fmla="*/ 3729438 w 7467600"/>
              <a:gd name="connsiteY381" fmla="*/ 5569058 h 6858000"/>
              <a:gd name="connsiteX382" fmla="*/ 3707782 w 7467600"/>
              <a:gd name="connsiteY382" fmla="*/ 5644908 h 6858000"/>
              <a:gd name="connsiteX383" fmla="*/ 3583827 w 7467600"/>
              <a:gd name="connsiteY383" fmla="*/ 6039215 h 6858000"/>
              <a:gd name="connsiteX384" fmla="*/ 3547861 w 7467600"/>
              <a:gd name="connsiteY384" fmla="*/ 6129609 h 6858000"/>
              <a:gd name="connsiteX385" fmla="*/ 3490905 w 7467600"/>
              <a:gd name="connsiteY385" fmla="*/ 6277660 h 6858000"/>
              <a:gd name="connsiteX386" fmla="*/ 3455859 w 7467600"/>
              <a:gd name="connsiteY386" fmla="*/ 6391301 h 6858000"/>
              <a:gd name="connsiteX387" fmla="*/ 3429112 w 7467600"/>
              <a:gd name="connsiteY387" fmla="*/ 6479469 h 6858000"/>
              <a:gd name="connsiteX388" fmla="*/ 3304862 w 7467600"/>
              <a:gd name="connsiteY388" fmla="*/ 6796476 h 6858000"/>
              <a:gd name="connsiteX389" fmla="*/ 3276071 w 7467600"/>
              <a:gd name="connsiteY389" fmla="*/ 6858000 h 6858000"/>
              <a:gd name="connsiteX390" fmla="*/ 3240805 w 7467600"/>
              <a:gd name="connsiteY390" fmla="*/ 6858000 h 6858000"/>
              <a:gd name="connsiteX391" fmla="*/ 3275917 w 7467600"/>
              <a:gd name="connsiteY391" fmla="*/ 6783192 h 6858000"/>
              <a:gd name="connsiteX392" fmla="*/ 3399358 w 7467600"/>
              <a:gd name="connsiteY392" fmla="*/ 6469011 h 6858000"/>
              <a:gd name="connsiteX393" fmla="*/ 3425650 w 7467600"/>
              <a:gd name="connsiteY393" fmla="*/ 6381333 h 6858000"/>
              <a:gd name="connsiteX394" fmla="*/ 3460661 w 7467600"/>
              <a:gd name="connsiteY394" fmla="*/ 6266763 h 6858000"/>
              <a:gd name="connsiteX395" fmla="*/ 3518021 w 7467600"/>
              <a:gd name="connsiteY395" fmla="*/ 6117298 h 6858000"/>
              <a:gd name="connsiteX396" fmla="*/ 3554035 w 7467600"/>
              <a:gd name="connsiteY396" fmla="*/ 6027832 h 6858000"/>
              <a:gd name="connsiteX397" fmla="*/ 3677174 w 7467600"/>
              <a:gd name="connsiteY397" fmla="*/ 5636351 h 6858000"/>
              <a:gd name="connsiteX398" fmla="*/ 3698819 w 7467600"/>
              <a:gd name="connsiteY398" fmla="*/ 5560503 h 6858000"/>
              <a:gd name="connsiteX399" fmla="*/ 3702094 w 7467600"/>
              <a:gd name="connsiteY399" fmla="*/ 5549194 h 6858000"/>
              <a:gd name="connsiteX400" fmla="*/ 3398355 w 7467600"/>
              <a:gd name="connsiteY400" fmla="*/ 6094603 h 6858000"/>
              <a:gd name="connsiteX401" fmla="*/ 3193941 w 7467600"/>
              <a:gd name="connsiteY401" fmla="*/ 6798775 h 6858000"/>
              <a:gd name="connsiteX402" fmla="*/ 3184140 w 7467600"/>
              <a:gd name="connsiteY402" fmla="*/ 6858000 h 6858000"/>
              <a:gd name="connsiteX403" fmla="*/ 3099978 w 7467600"/>
              <a:gd name="connsiteY403" fmla="*/ 6858000 h 6858000"/>
              <a:gd name="connsiteX404" fmla="*/ 3101556 w 7467600"/>
              <a:gd name="connsiteY404" fmla="*/ 6843337 h 6858000"/>
              <a:gd name="connsiteX405" fmla="*/ 3370162 w 7467600"/>
              <a:gd name="connsiteY405" fmla="*/ 5785550 h 6858000"/>
              <a:gd name="connsiteX406" fmla="*/ 3746477 w 7467600"/>
              <a:gd name="connsiteY406" fmla="*/ 5377889 h 6858000"/>
              <a:gd name="connsiteX407" fmla="*/ 3863399 w 7467600"/>
              <a:gd name="connsiteY407" fmla="*/ 5087257 h 6858000"/>
              <a:gd name="connsiteX408" fmla="*/ 3968712 w 7467600"/>
              <a:gd name="connsiteY408" fmla="*/ 4913989 h 6858000"/>
              <a:gd name="connsiteX409" fmla="*/ 2792390 w 7467600"/>
              <a:gd name="connsiteY409" fmla="*/ 5382974 h 6858000"/>
              <a:gd name="connsiteX410" fmla="*/ 2714982 w 7467600"/>
              <a:gd name="connsiteY410" fmla="*/ 5427051 h 6858000"/>
              <a:gd name="connsiteX411" fmla="*/ 2813361 w 7467600"/>
              <a:gd name="connsiteY411" fmla="*/ 6023912 h 6858000"/>
              <a:gd name="connsiteX412" fmla="*/ 2688430 w 7467600"/>
              <a:gd name="connsiteY412" fmla="*/ 6801564 h 6858000"/>
              <a:gd name="connsiteX413" fmla="*/ 2629626 w 7467600"/>
              <a:gd name="connsiteY413" fmla="*/ 6763394 h 6858000"/>
              <a:gd name="connsiteX414" fmla="*/ 2565328 w 7467600"/>
              <a:gd name="connsiteY414" fmla="*/ 5516399 h 6858000"/>
              <a:gd name="connsiteX415" fmla="*/ 1922999 w 7467600"/>
              <a:gd name="connsiteY415" fmla="*/ 5980343 h 6858000"/>
              <a:gd name="connsiteX416" fmla="*/ 1950261 w 7467600"/>
              <a:gd name="connsiteY416" fmla="*/ 6405858 h 6858000"/>
              <a:gd name="connsiteX417" fmla="*/ 2365554 w 7467600"/>
              <a:gd name="connsiteY417" fmla="*/ 6759107 h 6858000"/>
              <a:gd name="connsiteX418" fmla="*/ 2424142 w 7467600"/>
              <a:gd name="connsiteY418" fmla="*/ 6858000 h 6858000"/>
              <a:gd name="connsiteX419" fmla="*/ 2395994 w 7467600"/>
              <a:gd name="connsiteY419" fmla="*/ 6858000 h 6858000"/>
              <a:gd name="connsiteX420" fmla="*/ 2392863 w 7467600"/>
              <a:gd name="connsiteY420" fmla="*/ 6852964 h 6858000"/>
              <a:gd name="connsiteX421" fmla="*/ 2017589 w 7467600"/>
              <a:gd name="connsiteY421" fmla="*/ 6493982 h 6858000"/>
              <a:gd name="connsiteX422" fmla="*/ 2147336 w 7467600"/>
              <a:gd name="connsiteY422" fmla="*/ 6594052 h 6858000"/>
              <a:gd name="connsiteX423" fmla="*/ 2207047 w 7467600"/>
              <a:gd name="connsiteY423" fmla="*/ 6654540 h 6858000"/>
              <a:gd name="connsiteX424" fmla="*/ 2299106 w 7467600"/>
              <a:gd name="connsiteY424" fmla="*/ 6778931 h 6858000"/>
              <a:gd name="connsiteX425" fmla="*/ 2314430 w 7467600"/>
              <a:gd name="connsiteY425" fmla="*/ 6801144 h 6858000"/>
              <a:gd name="connsiteX426" fmla="*/ 2352406 w 7467600"/>
              <a:gd name="connsiteY426" fmla="*/ 6858000 h 6858000"/>
              <a:gd name="connsiteX427" fmla="*/ 2314492 w 7467600"/>
              <a:gd name="connsiteY427" fmla="*/ 6858000 h 6858000"/>
              <a:gd name="connsiteX428" fmla="*/ 2288095 w 7467600"/>
              <a:gd name="connsiteY428" fmla="*/ 6818030 h 6858000"/>
              <a:gd name="connsiteX429" fmla="*/ 2272768 w 7467600"/>
              <a:gd name="connsiteY429" fmla="*/ 6795822 h 6858000"/>
              <a:gd name="connsiteX430" fmla="*/ 2182715 w 7467600"/>
              <a:gd name="connsiteY430" fmla="*/ 6675071 h 6858000"/>
              <a:gd name="connsiteX431" fmla="*/ 2032061 w 7467600"/>
              <a:gd name="connsiteY431" fmla="*/ 6541380 h 6858000"/>
              <a:gd name="connsiteX432" fmla="*/ 2257220 w 7467600"/>
              <a:gd name="connsiteY432" fmla="*/ 6826257 h 6858000"/>
              <a:gd name="connsiteX433" fmla="*/ 2281324 w 7467600"/>
              <a:gd name="connsiteY433" fmla="*/ 6858000 h 6858000"/>
              <a:gd name="connsiteX434" fmla="*/ 2242860 w 7467600"/>
              <a:gd name="connsiteY434" fmla="*/ 6858000 h 6858000"/>
              <a:gd name="connsiteX435" fmla="*/ 2232818 w 7467600"/>
              <a:gd name="connsiteY435" fmla="*/ 6844926 h 6858000"/>
              <a:gd name="connsiteX436" fmla="*/ 1990172 w 7467600"/>
              <a:gd name="connsiteY436" fmla="*/ 6542121 h 6858000"/>
              <a:gd name="connsiteX437" fmla="*/ 2124090 w 7467600"/>
              <a:gd name="connsiteY437" fmla="*/ 6761017 h 6858000"/>
              <a:gd name="connsiteX438" fmla="*/ 2200380 w 7467600"/>
              <a:gd name="connsiteY438" fmla="*/ 6858000 h 6858000"/>
              <a:gd name="connsiteX439" fmla="*/ 2147507 w 7467600"/>
              <a:gd name="connsiteY439" fmla="*/ 6858000 h 6858000"/>
              <a:gd name="connsiteX440" fmla="*/ 2070668 w 7467600"/>
              <a:gd name="connsiteY440" fmla="*/ 6761520 h 6858000"/>
              <a:gd name="connsiteX441" fmla="*/ 1975142 w 7467600"/>
              <a:gd name="connsiteY441" fmla="*/ 6585570 h 6858000"/>
              <a:gd name="connsiteX442" fmla="*/ 2050035 w 7467600"/>
              <a:gd name="connsiteY442" fmla="*/ 6813345 h 6858000"/>
              <a:gd name="connsiteX443" fmla="*/ 2063025 w 7467600"/>
              <a:gd name="connsiteY443" fmla="*/ 6858000 h 6858000"/>
              <a:gd name="connsiteX444" fmla="*/ 2021675 w 7467600"/>
              <a:gd name="connsiteY444" fmla="*/ 6858000 h 6858000"/>
              <a:gd name="connsiteX445" fmla="*/ 2019308 w 7467600"/>
              <a:gd name="connsiteY445" fmla="*/ 6847118 h 6858000"/>
              <a:gd name="connsiteX446" fmla="*/ 1938835 w 7467600"/>
              <a:gd name="connsiteY446" fmla="*/ 6551160 h 6858000"/>
              <a:gd name="connsiteX447" fmla="*/ 1953230 w 7467600"/>
              <a:gd name="connsiteY447" fmla="*/ 6759699 h 6858000"/>
              <a:gd name="connsiteX448" fmla="*/ 1956763 w 7467600"/>
              <a:gd name="connsiteY448" fmla="*/ 6778191 h 6858000"/>
              <a:gd name="connsiteX449" fmla="*/ 1967925 w 7467600"/>
              <a:gd name="connsiteY449" fmla="*/ 6858000 h 6858000"/>
              <a:gd name="connsiteX450" fmla="*/ 1936622 w 7467600"/>
              <a:gd name="connsiteY450" fmla="*/ 6858000 h 6858000"/>
              <a:gd name="connsiteX451" fmla="*/ 1926261 w 7467600"/>
              <a:gd name="connsiteY451" fmla="*/ 6784064 h 6858000"/>
              <a:gd name="connsiteX452" fmla="*/ 1922724 w 7467600"/>
              <a:gd name="connsiteY452" fmla="*/ 6765577 h 6858000"/>
              <a:gd name="connsiteX453" fmla="*/ 1904650 w 7467600"/>
              <a:gd name="connsiteY453" fmla="*/ 6639616 h 6858000"/>
              <a:gd name="connsiteX454" fmla="*/ 1885273 w 7467600"/>
              <a:gd name="connsiteY454" fmla="*/ 6858000 h 6858000"/>
              <a:gd name="connsiteX455" fmla="*/ 1854363 w 7467600"/>
              <a:gd name="connsiteY455" fmla="*/ 6858000 h 6858000"/>
              <a:gd name="connsiteX456" fmla="*/ 1880391 w 7467600"/>
              <a:gd name="connsiteY456" fmla="*/ 6603796 h 6858000"/>
              <a:gd name="connsiteX457" fmla="*/ 1818273 w 7467600"/>
              <a:gd name="connsiteY457" fmla="*/ 6715729 h 6858000"/>
              <a:gd name="connsiteX458" fmla="*/ 1794691 w 7467600"/>
              <a:gd name="connsiteY458" fmla="*/ 6843239 h 6858000"/>
              <a:gd name="connsiteX459" fmla="*/ 1794914 w 7467600"/>
              <a:gd name="connsiteY459" fmla="*/ 6858000 h 6858000"/>
              <a:gd name="connsiteX460" fmla="*/ 1746128 w 7467600"/>
              <a:gd name="connsiteY460" fmla="*/ 6858000 h 6858000"/>
              <a:gd name="connsiteX461" fmla="*/ 1753934 w 7467600"/>
              <a:gd name="connsiteY461" fmla="*/ 6724796 h 6858000"/>
              <a:gd name="connsiteX462" fmla="*/ 1792053 w 7467600"/>
              <a:gd name="connsiteY462" fmla="*/ 6572396 h 6858000"/>
              <a:gd name="connsiteX463" fmla="*/ 1862248 w 7467600"/>
              <a:gd name="connsiteY463" fmla="*/ 6266397 h 6858000"/>
              <a:gd name="connsiteX464" fmla="*/ 1862250 w 7467600"/>
              <a:gd name="connsiteY464" fmla="*/ 6033531 h 6858000"/>
              <a:gd name="connsiteX465" fmla="*/ 1211999 w 7467600"/>
              <a:gd name="connsiteY465" fmla="*/ 6683610 h 6858000"/>
              <a:gd name="connsiteX466" fmla="*/ 1213266 w 7467600"/>
              <a:gd name="connsiteY466" fmla="*/ 6691947 h 6858000"/>
              <a:gd name="connsiteX467" fmla="*/ 1203370 w 7467600"/>
              <a:gd name="connsiteY467" fmla="*/ 6850676 h 6858000"/>
              <a:gd name="connsiteX468" fmla="*/ 1203671 w 7467600"/>
              <a:gd name="connsiteY468" fmla="*/ 6858000 h 6858000"/>
              <a:gd name="connsiteX469" fmla="*/ 1143180 w 7467600"/>
              <a:gd name="connsiteY469" fmla="*/ 6858000 h 6858000"/>
              <a:gd name="connsiteX470" fmla="*/ 1142176 w 7467600"/>
              <a:gd name="connsiteY470" fmla="*/ 6766045 h 6858000"/>
              <a:gd name="connsiteX471" fmla="*/ 1067484 w 7467600"/>
              <a:gd name="connsiteY471" fmla="*/ 6858000 h 6858000"/>
              <a:gd name="connsiteX472" fmla="*/ 953928 w 7467600"/>
              <a:gd name="connsiteY472" fmla="*/ 6858000 h 6858000"/>
              <a:gd name="connsiteX473" fmla="*/ 959715 w 7467600"/>
              <a:gd name="connsiteY473" fmla="*/ 6850185 h 6858000"/>
              <a:gd name="connsiteX474" fmla="*/ 1483788 w 7467600"/>
              <a:gd name="connsiteY474" fmla="*/ 6259174 h 6858000"/>
              <a:gd name="connsiteX475" fmla="*/ 1100671 w 7467600"/>
              <a:gd name="connsiteY475" fmla="*/ 6252137 h 6858000"/>
              <a:gd name="connsiteX476" fmla="*/ 1090144 w 7467600"/>
              <a:gd name="connsiteY476" fmla="*/ 6256748 h 6858000"/>
              <a:gd name="connsiteX477" fmla="*/ 1095872 w 7467600"/>
              <a:gd name="connsiteY477" fmla="*/ 6271892 h 6858000"/>
              <a:gd name="connsiteX478" fmla="*/ 262785 w 7467600"/>
              <a:gd name="connsiteY478" fmla="*/ 6845450 h 6858000"/>
              <a:gd name="connsiteX479" fmla="*/ 209968 w 7467600"/>
              <a:gd name="connsiteY479" fmla="*/ 6770713 h 6858000"/>
              <a:gd name="connsiteX480" fmla="*/ 873460 w 7467600"/>
              <a:gd name="connsiteY480" fmla="*/ 6253768 h 6858000"/>
              <a:gd name="connsiteX481" fmla="*/ 192686 w 7467600"/>
              <a:gd name="connsiteY481" fmla="*/ 5849257 h 6858000"/>
              <a:gd name="connsiteX482" fmla="*/ 4696 w 7467600"/>
              <a:gd name="connsiteY482" fmla="*/ 5697668 h 6858000"/>
              <a:gd name="connsiteX483" fmla="*/ 0 w 7467600"/>
              <a:gd name="connsiteY483" fmla="*/ 5689984 h 6858000"/>
              <a:gd name="connsiteX484" fmla="*/ 0 w 7467600"/>
              <a:gd name="connsiteY484" fmla="*/ 5513472 h 6858000"/>
              <a:gd name="connsiteX485" fmla="*/ 174101 w 7467600"/>
              <a:gd name="connsiteY485" fmla="*/ 5620277 h 6858000"/>
              <a:gd name="connsiteX486" fmla="*/ 891800 w 7467600"/>
              <a:gd name="connsiteY486" fmla="*/ 6036935 h 6858000"/>
              <a:gd name="connsiteX487" fmla="*/ 1072219 w 7467600"/>
              <a:gd name="connsiteY487" fmla="*/ 6169443 h 6858000"/>
              <a:gd name="connsiteX488" fmla="*/ 1074117 w 7467600"/>
              <a:gd name="connsiteY488" fmla="*/ 6170301 h 6858000"/>
              <a:gd name="connsiteX489" fmla="*/ 1083114 w 7467600"/>
              <a:gd name="connsiteY489" fmla="*/ 6174131 h 6858000"/>
              <a:gd name="connsiteX490" fmla="*/ 1543010 w 7467600"/>
              <a:gd name="connsiteY490" fmla="*/ 6191140 h 6858000"/>
              <a:gd name="connsiteX491" fmla="*/ 1551080 w 7467600"/>
              <a:gd name="connsiteY491" fmla="*/ 6195006 h 6858000"/>
              <a:gd name="connsiteX492" fmla="*/ 2345443 w 7467600"/>
              <a:gd name="connsiteY492" fmla="*/ 5549882 h 6858000"/>
              <a:gd name="connsiteX493" fmla="*/ 1721499 w 7467600"/>
              <a:gd name="connsiteY493" fmla="*/ 5599969 h 6858000"/>
              <a:gd name="connsiteX494" fmla="*/ 767716 w 7467600"/>
              <a:gd name="connsiteY494" fmla="*/ 5472768 h 6858000"/>
              <a:gd name="connsiteX495" fmla="*/ 722147 w 7467600"/>
              <a:gd name="connsiteY495" fmla="*/ 5393091 h 6858000"/>
              <a:gd name="connsiteX496" fmla="*/ 1485552 w 7467600"/>
              <a:gd name="connsiteY496" fmla="*/ 5313202 h 6858000"/>
              <a:gd name="connsiteX497" fmla="*/ 2143004 w 7467600"/>
              <a:gd name="connsiteY497" fmla="*/ 5402420 h 6858000"/>
              <a:gd name="connsiteX498" fmla="*/ 1933391 w 7467600"/>
              <a:gd name="connsiteY498" fmla="*/ 5156971 h 6858000"/>
              <a:gd name="connsiteX499" fmla="*/ 1827118 w 7467600"/>
              <a:gd name="connsiteY499" fmla="*/ 4968410 h 6858000"/>
              <a:gd name="connsiteX500" fmla="*/ 1837349 w 7467600"/>
              <a:gd name="connsiteY500" fmla="*/ 4956357 h 6858000"/>
              <a:gd name="connsiteX501" fmla="*/ 2162835 w 7467600"/>
              <a:gd name="connsiteY501" fmla="*/ 5187853 h 6858000"/>
              <a:gd name="connsiteX502" fmla="*/ 2257167 w 7467600"/>
              <a:gd name="connsiteY502" fmla="*/ 5462123 h 6858000"/>
              <a:gd name="connsiteX503" fmla="*/ 2261598 w 7467600"/>
              <a:gd name="connsiteY503" fmla="*/ 5467998 h 6858000"/>
              <a:gd name="connsiteX504" fmla="*/ 2437177 w 7467600"/>
              <a:gd name="connsiteY504" fmla="*/ 5479608 h 6858000"/>
              <a:gd name="connsiteX505" fmla="*/ 2445247 w 7467600"/>
              <a:gd name="connsiteY505" fmla="*/ 5483476 h 6858000"/>
              <a:gd name="connsiteX506" fmla="*/ 2743626 w 7467600"/>
              <a:gd name="connsiteY506" fmla="*/ 5304819 h 6858000"/>
              <a:gd name="connsiteX507" fmla="*/ 3048102 w 7467600"/>
              <a:gd name="connsiteY507" fmla="*/ 5150595 h 6858000"/>
              <a:gd name="connsiteX508" fmla="*/ 1799414 w 7467600"/>
              <a:gd name="connsiteY508" fmla="*/ 4694732 h 6858000"/>
              <a:gd name="connsiteX509" fmla="*/ 1771735 w 7467600"/>
              <a:gd name="connsiteY509" fmla="*/ 4619929 h 6858000"/>
              <a:gd name="connsiteX510" fmla="*/ 3104273 w 7467600"/>
              <a:gd name="connsiteY510" fmla="*/ 5076159 h 6858000"/>
              <a:gd name="connsiteX511" fmla="*/ 3113245 w 7467600"/>
              <a:gd name="connsiteY511" fmla="*/ 5090705 h 6858000"/>
              <a:gd name="connsiteX512" fmla="*/ 3126294 w 7467600"/>
              <a:gd name="connsiteY512" fmla="*/ 5114400 h 6858000"/>
              <a:gd name="connsiteX513" fmla="*/ 3937433 w 7467600"/>
              <a:gd name="connsiteY513" fmla="*/ 4830473 h 6858000"/>
              <a:gd name="connsiteX514" fmla="*/ 3590475 w 7467600"/>
              <a:gd name="connsiteY514" fmla="*/ 4597974 h 6858000"/>
              <a:gd name="connsiteX515" fmla="*/ 3100264 w 7467600"/>
              <a:gd name="connsiteY515" fmla="*/ 4579845 h 6858000"/>
              <a:gd name="connsiteX516" fmla="*/ 2183576 w 7467600"/>
              <a:gd name="connsiteY516" fmla="*/ 4227150 h 6858000"/>
              <a:gd name="connsiteX517" fmla="*/ 2151029 w 7467600"/>
              <a:gd name="connsiteY517" fmla="*/ 4146947 h 6858000"/>
              <a:gd name="connsiteX518" fmla="*/ 3563434 w 7467600"/>
              <a:gd name="connsiteY518" fmla="*/ 4469115 h 6858000"/>
              <a:gd name="connsiteX519" fmla="*/ 3177952 w 7467600"/>
              <a:gd name="connsiteY519" fmla="*/ 3657386 h 6858000"/>
              <a:gd name="connsiteX520" fmla="*/ 3189263 w 7467600"/>
              <a:gd name="connsiteY520" fmla="*/ 3625726 h 6858000"/>
              <a:gd name="connsiteX521" fmla="*/ 3560912 w 7467600"/>
              <a:gd name="connsiteY521" fmla="*/ 4079863 h 6858000"/>
              <a:gd name="connsiteX522" fmla="*/ 3626636 w 7467600"/>
              <a:gd name="connsiteY522" fmla="*/ 4512230 h 6858000"/>
              <a:gd name="connsiteX523" fmla="*/ 3653088 w 7467600"/>
              <a:gd name="connsiteY523" fmla="*/ 4521417 h 6858000"/>
              <a:gd name="connsiteX524" fmla="*/ 3988128 w 7467600"/>
              <a:gd name="connsiteY524" fmla="*/ 4817267 h 6858000"/>
              <a:gd name="connsiteX525" fmla="*/ 4830582 w 7467600"/>
              <a:gd name="connsiteY525" fmla="*/ 4676000 h 6858000"/>
              <a:gd name="connsiteX526" fmla="*/ 4830100 w 7467600"/>
              <a:gd name="connsiteY526" fmla="*/ 4675554 h 6858000"/>
              <a:gd name="connsiteX527" fmla="*/ 4036318 w 7467600"/>
              <a:gd name="connsiteY527" fmla="*/ 4147013 h 6858000"/>
              <a:gd name="connsiteX528" fmla="*/ 3432098 w 7467600"/>
              <a:gd name="connsiteY528" fmla="*/ 3537312 h 6858000"/>
              <a:gd name="connsiteX529" fmla="*/ 3446761 w 7467600"/>
              <a:gd name="connsiteY529" fmla="*/ 3461278 h 6858000"/>
              <a:gd name="connsiteX530" fmla="*/ 4419733 w 7467600"/>
              <a:gd name="connsiteY530" fmla="*/ 3963555 h 6858000"/>
              <a:gd name="connsiteX531" fmla="*/ 4781371 w 7467600"/>
              <a:gd name="connsiteY531" fmla="*/ 4458604 h 6858000"/>
              <a:gd name="connsiteX532" fmla="*/ 4780440 w 7467600"/>
              <a:gd name="connsiteY532" fmla="*/ 4470290 h 6858000"/>
              <a:gd name="connsiteX533" fmla="*/ 4898954 w 7467600"/>
              <a:gd name="connsiteY533" fmla="*/ 4662092 h 6858000"/>
              <a:gd name="connsiteX534" fmla="*/ 4900699 w 7467600"/>
              <a:gd name="connsiteY534" fmla="*/ 4670867 h 6858000"/>
              <a:gd name="connsiteX535" fmla="*/ 5714511 w 7467600"/>
              <a:gd name="connsiteY535" fmla="*/ 4663483 h 6858000"/>
              <a:gd name="connsiteX536" fmla="*/ 5464793 w 7467600"/>
              <a:gd name="connsiteY536" fmla="*/ 4393556 h 6858000"/>
              <a:gd name="connsiteX537" fmla="*/ 5461897 w 7467600"/>
              <a:gd name="connsiteY537" fmla="*/ 4390879 h 6858000"/>
              <a:gd name="connsiteX538" fmla="*/ 4294126 w 7467600"/>
              <a:gd name="connsiteY538" fmla="*/ 3303048 h 6858000"/>
              <a:gd name="connsiteX539" fmla="*/ 4305321 w 7467600"/>
              <a:gd name="connsiteY539" fmla="*/ 3256953 h 6858000"/>
              <a:gd name="connsiteX540" fmla="*/ 4949299 w 7467600"/>
              <a:gd name="connsiteY540" fmla="*/ 3766336 h 6858000"/>
              <a:gd name="connsiteX541" fmla="*/ 5291452 w 7467600"/>
              <a:gd name="connsiteY541" fmla="*/ 4076801 h 6858000"/>
              <a:gd name="connsiteX542" fmla="*/ 5434998 w 7467600"/>
              <a:gd name="connsiteY542" fmla="*/ 4254100 h 6858000"/>
              <a:gd name="connsiteX543" fmla="*/ 5351015 w 7467600"/>
              <a:gd name="connsiteY543" fmla="*/ 3760989 h 6858000"/>
              <a:gd name="connsiteX544" fmla="*/ 5413780 w 7467600"/>
              <a:gd name="connsiteY544" fmla="*/ 2966265 h 6858000"/>
              <a:gd name="connsiteX545" fmla="*/ 5425627 w 7467600"/>
              <a:gd name="connsiteY545" fmla="*/ 2954192 h 6858000"/>
              <a:gd name="connsiteX546" fmla="*/ 6604735 w 7467600"/>
              <a:gd name="connsiteY546" fmla="*/ 2041381 h 6858000"/>
              <a:gd name="connsiteX547" fmla="*/ 7204487 w 7467600"/>
              <a:gd name="connsiteY547" fmla="*/ 2742112 h 6858000"/>
              <a:gd name="connsiteX548" fmla="*/ 7131592 w 7467600"/>
              <a:gd name="connsiteY548" fmla="*/ 2672096 h 6858000"/>
              <a:gd name="connsiteX549" fmla="*/ 6996344 w 7467600"/>
              <a:gd name="connsiteY549" fmla="*/ 2518310 h 6858000"/>
              <a:gd name="connsiteX550" fmla="*/ 6735495 w 7467600"/>
              <a:gd name="connsiteY550" fmla="*/ 2196890 h 6858000"/>
              <a:gd name="connsiteX551" fmla="*/ 6721901 w 7467600"/>
              <a:gd name="connsiteY551" fmla="*/ 2179274 h 6858000"/>
              <a:gd name="connsiteX552" fmla="*/ 6604735 w 7467600"/>
              <a:gd name="connsiteY552" fmla="*/ 2041381 h 6858000"/>
              <a:gd name="connsiteX553" fmla="*/ 6591670 w 7467600"/>
              <a:gd name="connsiteY553" fmla="*/ 1988277 h 6858000"/>
              <a:gd name="connsiteX554" fmla="*/ 6747349 w 7467600"/>
              <a:gd name="connsiteY554" fmla="*/ 2160069 h 6858000"/>
              <a:gd name="connsiteX555" fmla="*/ 6760943 w 7467600"/>
              <a:gd name="connsiteY555" fmla="*/ 2177686 h 6858000"/>
              <a:gd name="connsiteX556" fmla="*/ 7021065 w 7467600"/>
              <a:gd name="connsiteY556" fmla="*/ 2498102 h 6858000"/>
              <a:gd name="connsiteX557" fmla="*/ 7155223 w 7467600"/>
              <a:gd name="connsiteY557" fmla="*/ 2650386 h 6858000"/>
              <a:gd name="connsiteX558" fmla="*/ 7203167 w 7467600"/>
              <a:gd name="connsiteY558" fmla="*/ 2697288 h 6858000"/>
              <a:gd name="connsiteX559" fmla="*/ 6937703 w 7467600"/>
              <a:gd name="connsiteY559" fmla="*/ 2321981 h 6858000"/>
              <a:gd name="connsiteX560" fmla="*/ 6591670 w 7467600"/>
              <a:gd name="connsiteY560" fmla="*/ 1988277 h 6858000"/>
              <a:gd name="connsiteX561" fmla="*/ 5798671 w 7467600"/>
              <a:gd name="connsiteY561" fmla="*/ 1981601 h 6858000"/>
              <a:gd name="connsiteX562" fmla="*/ 5754709 w 7467600"/>
              <a:gd name="connsiteY562" fmla="*/ 2071454 h 6858000"/>
              <a:gd name="connsiteX563" fmla="*/ 5763044 w 7467600"/>
              <a:gd name="connsiteY563" fmla="*/ 2842206 h 6858000"/>
              <a:gd name="connsiteX564" fmla="*/ 5764974 w 7467600"/>
              <a:gd name="connsiteY564" fmla="*/ 2799609 h 6858000"/>
              <a:gd name="connsiteX565" fmla="*/ 5767665 w 7467600"/>
              <a:gd name="connsiteY565" fmla="*/ 2666409 h 6858000"/>
              <a:gd name="connsiteX566" fmla="*/ 5763055 w 7467600"/>
              <a:gd name="connsiteY566" fmla="*/ 2579705 h 6858000"/>
              <a:gd name="connsiteX567" fmla="*/ 5758079 w 7467600"/>
              <a:gd name="connsiteY567" fmla="*/ 2492508 h 6858000"/>
              <a:gd name="connsiteX568" fmla="*/ 5779325 w 7467600"/>
              <a:gd name="connsiteY568" fmla="*/ 2197069 h 6858000"/>
              <a:gd name="connsiteX569" fmla="*/ 5798671 w 7467600"/>
              <a:gd name="connsiteY569" fmla="*/ 1981601 h 6858000"/>
              <a:gd name="connsiteX570" fmla="*/ 5829202 w 7467600"/>
              <a:gd name="connsiteY570" fmla="*/ 1971679 h 6858000"/>
              <a:gd name="connsiteX571" fmla="*/ 5809558 w 7467600"/>
              <a:gd name="connsiteY571" fmla="*/ 2198043 h 6858000"/>
              <a:gd name="connsiteX572" fmla="*/ 5788653 w 7467600"/>
              <a:gd name="connsiteY572" fmla="*/ 2489430 h 6858000"/>
              <a:gd name="connsiteX573" fmla="*/ 5793439 w 7467600"/>
              <a:gd name="connsiteY573" fmla="*/ 2575235 h 6858000"/>
              <a:gd name="connsiteX574" fmla="*/ 5796837 w 7467600"/>
              <a:gd name="connsiteY574" fmla="*/ 2637633 h 6858000"/>
              <a:gd name="connsiteX575" fmla="*/ 5818614 w 7467600"/>
              <a:gd name="connsiteY575" fmla="*/ 2473055 h 6858000"/>
              <a:gd name="connsiteX576" fmla="*/ 5829202 w 7467600"/>
              <a:gd name="connsiteY576" fmla="*/ 1971679 h 6858000"/>
              <a:gd name="connsiteX577" fmla="*/ 5911389 w 7467600"/>
              <a:gd name="connsiteY577" fmla="*/ 1898371 h 6858000"/>
              <a:gd name="connsiteX578" fmla="*/ 6237627 w 7467600"/>
              <a:gd name="connsiteY578" fmla="*/ 2231921 h 6858000"/>
              <a:gd name="connsiteX579" fmla="*/ 5911389 w 7467600"/>
              <a:gd name="connsiteY579" fmla="*/ 1898371 h 6858000"/>
              <a:gd name="connsiteX580" fmla="*/ 6944437 w 7467600"/>
              <a:gd name="connsiteY580" fmla="*/ 1575402 h 6858000"/>
              <a:gd name="connsiteX581" fmla="*/ 6304730 w 7467600"/>
              <a:gd name="connsiteY581" fmla="*/ 1766654 h 6858000"/>
              <a:gd name="connsiteX582" fmla="*/ 6944437 w 7467600"/>
              <a:gd name="connsiteY582" fmla="*/ 1575402 h 6858000"/>
              <a:gd name="connsiteX583" fmla="*/ 7019523 w 7467600"/>
              <a:gd name="connsiteY583" fmla="*/ 1519450 h 6858000"/>
              <a:gd name="connsiteX584" fmla="*/ 6298091 w 7467600"/>
              <a:gd name="connsiteY584" fmla="*/ 1737122 h 6858000"/>
              <a:gd name="connsiteX585" fmla="*/ 7019523 w 7467600"/>
              <a:gd name="connsiteY585" fmla="*/ 1519450 h 6858000"/>
              <a:gd name="connsiteX586" fmla="*/ 2399523 w 7467600"/>
              <a:gd name="connsiteY586" fmla="*/ 1428234 h 6858000"/>
              <a:gd name="connsiteX587" fmla="*/ 2224982 w 7467600"/>
              <a:gd name="connsiteY587" fmla="*/ 1826201 h 6858000"/>
              <a:gd name="connsiteX588" fmla="*/ 2096099 w 7467600"/>
              <a:gd name="connsiteY588" fmla="*/ 2345900 h 6858000"/>
              <a:gd name="connsiteX589" fmla="*/ 2283317 w 7467600"/>
              <a:gd name="connsiteY589" fmla="*/ 1796925 h 6858000"/>
              <a:gd name="connsiteX590" fmla="*/ 2399523 w 7467600"/>
              <a:gd name="connsiteY590" fmla="*/ 1428234 h 6858000"/>
              <a:gd name="connsiteX591" fmla="*/ 2448558 w 7467600"/>
              <a:gd name="connsiteY591" fmla="*/ 1373435 h 6858000"/>
              <a:gd name="connsiteX592" fmla="*/ 2312521 w 7467600"/>
              <a:gd name="connsiteY592" fmla="*/ 1806140 h 6858000"/>
              <a:gd name="connsiteX593" fmla="*/ 2127533 w 7467600"/>
              <a:gd name="connsiteY593" fmla="*/ 2348380 h 6858000"/>
              <a:gd name="connsiteX594" fmla="*/ 2358080 w 7467600"/>
              <a:gd name="connsiteY594" fmla="*/ 1866134 h 6858000"/>
              <a:gd name="connsiteX595" fmla="*/ 2407436 w 7467600"/>
              <a:gd name="connsiteY595" fmla="*/ 1651070 h 6858000"/>
              <a:gd name="connsiteX596" fmla="*/ 2448558 w 7467600"/>
              <a:gd name="connsiteY596" fmla="*/ 1373435 h 6858000"/>
              <a:gd name="connsiteX597" fmla="*/ 278707 w 7467600"/>
              <a:gd name="connsiteY597" fmla="*/ 1352270 h 6858000"/>
              <a:gd name="connsiteX598" fmla="*/ 321570 w 7467600"/>
              <a:gd name="connsiteY598" fmla="*/ 1861610 h 6858000"/>
              <a:gd name="connsiteX599" fmla="*/ 294281 w 7467600"/>
              <a:gd name="connsiteY599" fmla="*/ 1440658 h 6858000"/>
              <a:gd name="connsiteX600" fmla="*/ 278707 w 7467600"/>
              <a:gd name="connsiteY600" fmla="*/ 1352270 h 6858000"/>
              <a:gd name="connsiteX601" fmla="*/ 1423821 w 7467600"/>
              <a:gd name="connsiteY601" fmla="*/ 1351958 h 6858000"/>
              <a:gd name="connsiteX602" fmla="*/ 1638521 w 7467600"/>
              <a:gd name="connsiteY602" fmla="*/ 1908470 h 6858000"/>
              <a:gd name="connsiteX603" fmla="*/ 1754199 w 7467600"/>
              <a:gd name="connsiteY603" fmla="*/ 2149284 h 6858000"/>
              <a:gd name="connsiteX604" fmla="*/ 1908359 w 7467600"/>
              <a:gd name="connsiteY604" fmla="*/ 2364988 h 6858000"/>
              <a:gd name="connsiteX605" fmla="*/ 1647661 w 7467600"/>
              <a:gd name="connsiteY605" fmla="*/ 1825945 h 6858000"/>
              <a:gd name="connsiteX606" fmla="*/ 1423821 w 7467600"/>
              <a:gd name="connsiteY606" fmla="*/ 1351958 h 6858000"/>
              <a:gd name="connsiteX607" fmla="*/ 1431890 w 7467600"/>
              <a:gd name="connsiteY607" fmla="*/ 1306475 h 6858000"/>
              <a:gd name="connsiteX608" fmla="*/ 1507597 w 7467600"/>
              <a:gd name="connsiteY608" fmla="*/ 1446132 h 6858000"/>
              <a:gd name="connsiteX609" fmla="*/ 1674586 w 7467600"/>
              <a:gd name="connsiteY609" fmla="*/ 1813832 h 6858000"/>
              <a:gd name="connsiteX610" fmla="*/ 1815950 w 7467600"/>
              <a:gd name="connsiteY610" fmla="*/ 2128564 h 6858000"/>
              <a:gd name="connsiteX611" fmla="*/ 1984242 w 7467600"/>
              <a:gd name="connsiteY611" fmla="*/ 2430829 h 6858000"/>
              <a:gd name="connsiteX612" fmla="*/ 2014023 w 7467600"/>
              <a:gd name="connsiteY612" fmla="*/ 2450995 h 6858000"/>
              <a:gd name="connsiteX613" fmla="*/ 1747337 w 7467600"/>
              <a:gd name="connsiteY613" fmla="*/ 1855264 h 6858000"/>
              <a:gd name="connsiteX614" fmla="*/ 1533749 w 7467600"/>
              <a:gd name="connsiteY614" fmla="*/ 1478656 h 6858000"/>
              <a:gd name="connsiteX615" fmla="*/ 1431890 w 7467600"/>
              <a:gd name="connsiteY615" fmla="*/ 1306475 h 6858000"/>
              <a:gd name="connsiteX616" fmla="*/ 5052692 w 7467600"/>
              <a:gd name="connsiteY616" fmla="*/ 1292994 h 6858000"/>
              <a:gd name="connsiteX617" fmla="*/ 5200661 w 7467600"/>
              <a:gd name="connsiteY617" fmla="*/ 1635186 h 6858000"/>
              <a:gd name="connsiteX618" fmla="*/ 5297138 w 7467600"/>
              <a:gd name="connsiteY618" fmla="*/ 1906351 h 6858000"/>
              <a:gd name="connsiteX619" fmla="*/ 5052692 w 7467600"/>
              <a:gd name="connsiteY619" fmla="*/ 1292994 h 6858000"/>
              <a:gd name="connsiteX620" fmla="*/ 5009948 w 7467600"/>
              <a:gd name="connsiteY620" fmla="*/ 1273619 h 6858000"/>
              <a:gd name="connsiteX621" fmla="*/ 5121777 w 7467600"/>
              <a:gd name="connsiteY621" fmla="*/ 1654213 h 6858000"/>
              <a:gd name="connsiteX622" fmla="*/ 5293545 w 7467600"/>
              <a:gd name="connsiteY622" fmla="*/ 2072247 h 6858000"/>
              <a:gd name="connsiteX623" fmla="*/ 5294042 w 7467600"/>
              <a:gd name="connsiteY623" fmla="*/ 2065019 h 6858000"/>
              <a:gd name="connsiteX624" fmla="*/ 5171936 w 7467600"/>
              <a:gd name="connsiteY624" fmla="*/ 1647613 h 6858000"/>
              <a:gd name="connsiteX625" fmla="*/ 5009948 w 7467600"/>
              <a:gd name="connsiteY625" fmla="*/ 1273619 h 6858000"/>
              <a:gd name="connsiteX626" fmla="*/ 655236 w 7467600"/>
              <a:gd name="connsiteY626" fmla="*/ 1268632 h 6858000"/>
              <a:gd name="connsiteX627" fmla="*/ 839521 w 7467600"/>
              <a:gd name="connsiteY627" fmla="*/ 1685315 h 6858000"/>
              <a:gd name="connsiteX628" fmla="*/ 1109416 w 7467600"/>
              <a:gd name="connsiteY628" fmla="*/ 2061663 h 6858000"/>
              <a:gd name="connsiteX629" fmla="*/ 1298300 w 7467600"/>
              <a:gd name="connsiteY629" fmla="*/ 2247742 h 6858000"/>
              <a:gd name="connsiteX630" fmla="*/ 1125871 w 7467600"/>
              <a:gd name="connsiteY630" fmla="*/ 1989513 h 6858000"/>
              <a:gd name="connsiteX631" fmla="*/ 981574 w 7467600"/>
              <a:gd name="connsiteY631" fmla="*/ 1783157 h 6858000"/>
              <a:gd name="connsiteX632" fmla="*/ 922198 w 7467600"/>
              <a:gd name="connsiteY632" fmla="*/ 1677437 h 6858000"/>
              <a:gd name="connsiteX633" fmla="*/ 869293 w 7467600"/>
              <a:gd name="connsiteY633" fmla="*/ 1583214 h 6858000"/>
              <a:gd name="connsiteX634" fmla="*/ 751431 w 7467600"/>
              <a:gd name="connsiteY634" fmla="*/ 1405731 h 6858000"/>
              <a:gd name="connsiteX635" fmla="*/ 655236 w 7467600"/>
              <a:gd name="connsiteY635" fmla="*/ 1268632 h 6858000"/>
              <a:gd name="connsiteX636" fmla="*/ 6516292 w 7467600"/>
              <a:gd name="connsiteY636" fmla="*/ 1263064 h 6858000"/>
              <a:gd name="connsiteX637" fmla="*/ 5736320 w 7467600"/>
              <a:gd name="connsiteY637" fmla="*/ 1501803 h 6858000"/>
              <a:gd name="connsiteX638" fmla="*/ 6516292 w 7467600"/>
              <a:gd name="connsiteY638" fmla="*/ 1263064 h 6858000"/>
              <a:gd name="connsiteX639" fmla="*/ 291466 w 7467600"/>
              <a:gd name="connsiteY639" fmla="*/ 1250369 h 6858000"/>
              <a:gd name="connsiteX640" fmla="*/ 323180 w 7467600"/>
              <a:gd name="connsiteY640" fmla="*/ 1435283 h 6858000"/>
              <a:gd name="connsiteX641" fmla="*/ 349381 w 7467600"/>
              <a:gd name="connsiteY641" fmla="*/ 1875041 h 6858000"/>
              <a:gd name="connsiteX642" fmla="*/ 374363 w 7467600"/>
              <a:gd name="connsiteY642" fmla="*/ 1506494 h 6858000"/>
              <a:gd name="connsiteX643" fmla="*/ 302168 w 7467600"/>
              <a:gd name="connsiteY643" fmla="*/ 1274495 h 6858000"/>
              <a:gd name="connsiteX644" fmla="*/ 291466 w 7467600"/>
              <a:gd name="connsiteY644" fmla="*/ 1250369 h 6858000"/>
              <a:gd name="connsiteX645" fmla="*/ 678222 w 7467600"/>
              <a:gd name="connsiteY645" fmla="*/ 1248670 h 6858000"/>
              <a:gd name="connsiteX646" fmla="*/ 775536 w 7467600"/>
              <a:gd name="connsiteY646" fmla="*/ 1388015 h 6858000"/>
              <a:gd name="connsiteX647" fmla="*/ 894529 w 7467600"/>
              <a:gd name="connsiteY647" fmla="*/ 1567739 h 6858000"/>
              <a:gd name="connsiteX648" fmla="*/ 948000 w 7467600"/>
              <a:gd name="connsiteY648" fmla="*/ 1663088 h 6858000"/>
              <a:gd name="connsiteX649" fmla="*/ 1006812 w 7467600"/>
              <a:gd name="connsiteY649" fmla="*/ 1767683 h 6858000"/>
              <a:gd name="connsiteX650" fmla="*/ 1149133 w 7467600"/>
              <a:gd name="connsiteY650" fmla="*/ 1971513 h 6858000"/>
              <a:gd name="connsiteX651" fmla="*/ 1333952 w 7467600"/>
              <a:gd name="connsiteY651" fmla="*/ 2251620 h 6858000"/>
              <a:gd name="connsiteX652" fmla="*/ 1337329 w 7467600"/>
              <a:gd name="connsiteY652" fmla="*/ 2258350 h 6858000"/>
              <a:gd name="connsiteX653" fmla="*/ 1014726 w 7467600"/>
              <a:gd name="connsiteY653" fmla="*/ 1615556 h 6858000"/>
              <a:gd name="connsiteX654" fmla="*/ 678222 w 7467600"/>
              <a:gd name="connsiteY654" fmla="*/ 1248670 h 6858000"/>
              <a:gd name="connsiteX655" fmla="*/ 6691602 w 7467600"/>
              <a:gd name="connsiteY655" fmla="*/ 1140573 h 6858000"/>
              <a:gd name="connsiteX656" fmla="*/ 6571100 w 7467600"/>
              <a:gd name="connsiteY656" fmla="*/ 1183662 h 6858000"/>
              <a:gd name="connsiteX657" fmla="*/ 6241687 w 7467600"/>
              <a:gd name="connsiteY657" fmla="*/ 1257600 h 6858000"/>
              <a:gd name="connsiteX658" fmla="*/ 5693009 w 7467600"/>
              <a:gd name="connsiteY658" fmla="*/ 1478256 h 6858000"/>
              <a:gd name="connsiteX659" fmla="*/ 6548420 w 7467600"/>
              <a:gd name="connsiteY659" fmla="*/ 1214599 h 6858000"/>
              <a:gd name="connsiteX660" fmla="*/ 6605473 w 7467600"/>
              <a:gd name="connsiteY660" fmla="*/ 1184686 h 6858000"/>
              <a:gd name="connsiteX661" fmla="*/ 6691602 w 7467600"/>
              <a:gd name="connsiteY661" fmla="*/ 1140573 h 6858000"/>
              <a:gd name="connsiteX662" fmla="*/ 4002475 w 7467600"/>
              <a:gd name="connsiteY662" fmla="*/ 1037802 h 6858000"/>
              <a:gd name="connsiteX663" fmla="*/ 4000324 w 7467600"/>
              <a:gd name="connsiteY663" fmla="*/ 1039362 h 6858000"/>
              <a:gd name="connsiteX664" fmla="*/ 4002862 w 7467600"/>
              <a:gd name="connsiteY664" fmla="*/ 1042866 h 6858000"/>
              <a:gd name="connsiteX665" fmla="*/ 4002475 w 7467600"/>
              <a:gd name="connsiteY665" fmla="*/ 1037802 h 6858000"/>
              <a:gd name="connsiteX666" fmla="*/ 506322 w 7467600"/>
              <a:gd name="connsiteY666" fmla="*/ 1020997 h 6858000"/>
              <a:gd name="connsiteX667" fmla="*/ 533068 w 7467600"/>
              <a:gd name="connsiteY667" fmla="*/ 1029409 h 6858000"/>
              <a:gd name="connsiteX668" fmla="*/ 1232525 w 7467600"/>
              <a:gd name="connsiteY668" fmla="*/ 1804675 h 6858000"/>
              <a:gd name="connsiteX669" fmla="*/ 1388858 w 7467600"/>
              <a:gd name="connsiteY669" fmla="*/ 2368011 h 6858000"/>
              <a:gd name="connsiteX670" fmla="*/ 1384098 w 7467600"/>
              <a:gd name="connsiteY670" fmla="*/ 2378125 h 6858000"/>
              <a:gd name="connsiteX671" fmla="*/ 1425393 w 7467600"/>
              <a:gd name="connsiteY671" fmla="*/ 2589124 h 6858000"/>
              <a:gd name="connsiteX672" fmla="*/ 1424001 w 7467600"/>
              <a:gd name="connsiteY672" fmla="*/ 2597541 h 6858000"/>
              <a:gd name="connsiteX673" fmla="*/ 2152729 w 7467600"/>
              <a:gd name="connsiteY673" fmla="*/ 2864487 h 6858000"/>
              <a:gd name="connsiteX674" fmla="*/ 2020609 w 7467600"/>
              <a:gd name="connsiteY674" fmla="*/ 2539671 h 6858000"/>
              <a:gd name="connsiteX675" fmla="*/ 2018920 w 7467600"/>
              <a:gd name="connsiteY675" fmla="*/ 2536309 h 6858000"/>
              <a:gd name="connsiteX676" fmla="*/ 1342441 w 7467600"/>
              <a:gd name="connsiteY676" fmla="*/ 1173017 h 6858000"/>
              <a:gd name="connsiteX677" fmla="*/ 1367925 w 7467600"/>
              <a:gd name="connsiteY677" fmla="*/ 1135648 h 6858000"/>
              <a:gd name="connsiteX678" fmla="*/ 1771401 w 7467600"/>
              <a:gd name="connsiteY678" fmla="*/ 1806673 h 6858000"/>
              <a:gd name="connsiteX679" fmla="*/ 1972385 w 7467600"/>
              <a:gd name="connsiteY679" fmla="*/ 2198735 h 6858000"/>
              <a:gd name="connsiteX680" fmla="*/ 2040892 w 7467600"/>
              <a:gd name="connsiteY680" fmla="*/ 2405205 h 6858000"/>
              <a:gd name="connsiteX681" fmla="*/ 2131689 w 7467600"/>
              <a:gd name="connsiteY681" fmla="*/ 1936926 h 6858000"/>
              <a:gd name="connsiteX682" fmla="*/ 2454820 w 7467600"/>
              <a:gd name="connsiteY682" fmla="*/ 1248808 h 6858000"/>
              <a:gd name="connsiteX683" fmla="*/ 2492512 w 7467600"/>
              <a:gd name="connsiteY683" fmla="*/ 1302920 h 6858000"/>
              <a:gd name="connsiteX684" fmla="*/ 2081216 w 7467600"/>
              <a:gd name="connsiteY684" fmla="*/ 2527513 h 6858000"/>
              <a:gd name="connsiteX685" fmla="*/ 2081211 w 7467600"/>
              <a:gd name="connsiteY685" fmla="*/ 2528916 h 6858000"/>
              <a:gd name="connsiteX686" fmla="*/ 2199067 w 7467600"/>
              <a:gd name="connsiteY686" fmla="*/ 2884061 h 6858000"/>
              <a:gd name="connsiteX687" fmla="*/ 3192586 w 7467600"/>
              <a:gd name="connsiteY687" fmla="*/ 3411496 h 6858000"/>
              <a:gd name="connsiteX688" fmla="*/ 3182620 w 7467600"/>
              <a:gd name="connsiteY688" fmla="*/ 3483279 h 6858000"/>
              <a:gd name="connsiteX689" fmla="*/ 2435119 w 7467600"/>
              <a:gd name="connsiteY689" fmla="*/ 3080173 h 6858000"/>
              <a:gd name="connsiteX690" fmla="*/ 2410152 w 7467600"/>
              <a:gd name="connsiteY690" fmla="*/ 3063751 h 6858000"/>
              <a:gd name="connsiteX691" fmla="*/ 2408099 w 7467600"/>
              <a:gd name="connsiteY691" fmla="*/ 3064403 h 6858000"/>
              <a:gd name="connsiteX692" fmla="*/ 2407218 w 7467600"/>
              <a:gd name="connsiteY692" fmla="*/ 3070324 h 6858000"/>
              <a:gd name="connsiteX693" fmla="*/ 2380138 w 7467600"/>
              <a:gd name="connsiteY693" fmla="*/ 3099341 h 6858000"/>
              <a:gd name="connsiteX694" fmla="*/ 1765923 w 7467600"/>
              <a:gd name="connsiteY694" fmla="*/ 3581043 h 6858000"/>
              <a:gd name="connsiteX695" fmla="*/ 1702258 w 7467600"/>
              <a:gd name="connsiteY695" fmla="*/ 3612286 h 6858000"/>
              <a:gd name="connsiteX696" fmla="*/ 1538370 w 7467600"/>
              <a:gd name="connsiteY696" fmla="*/ 3811804 h 6858000"/>
              <a:gd name="connsiteX697" fmla="*/ 542867 w 7467600"/>
              <a:gd name="connsiteY697" fmla="*/ 4944092 h 6858000"/>
              <a:gd name="connsiteX698" fmla="*/ 515800 w 7467600"/>
              <a:gd name="connsiteY698" fmla="*/ 4862180 h 6858000"/>
              <a:gd name="connsiteX699" fmla="*/ 909145 w 7467600"/>
              <a:gd name="connsiteY699" fmla="*/ 4199225 h 6858000"/>
              <a:gd name="connsiteX700" fmla="*/ 1214067 w 7467600"/>
              <a:gd name="connsiteY700" fmla="*/ 3908561 h 6858000"/>
              <a:gd name="connsiteX701" fmla="*/ 640967 w 7467600"/>
              <a:gd name="connsiteY701" fmla="*/ 4105601 h 6858000"/>
              <a:gd name="connsiteX702" fmla="*/ 112563 w 7467600"/>
              <a:gd name="connsiteY702" fmla="*/ 4396952 h 6858000"/>
              <a:gd name="connsiteX703" fmla="*/ 0 w 7467600"/>
              <a:gd name="connsiteY703" fmla="*/ 4466006 h 6858000"/>
              <a:gd name="connsiteX704" fmla="*/ 0 w 7467600"/>
              <a:gd name="connsiteY704" fmla="*/ 4233763 h 6858000"/>
              <a:gd name="connsiteX705" fmla="*/ 36881 w 7467600"/>
              <a:gd name="connsiteY705" fmla="*/ 4200118 h 6858000"/>
              <a:gd name="connsiteX706" fmla="*/ 910534 w 7467600"/>
              <a:gd name="connsiteY706" fmla="*/ 3629753 h 6858000"/>
              <a:gd name="connsiteX707" fmla="*/ 1578717 w 7467600"/>
              <a:gd name="connsiteY707" fmla="*/ 3575982 h 6858000"/>
              <a:gd name="connsiteX708" fmla="*/ 2338780 w 7467600"/>
              <a:gd name="connsiteY708" fmla="*/ 3033725 h 6858000"/>
              <a:gd name="connsiteX709" fmla="*/ 1807991 w 7467600"/>
              <a:gd name="connsiteY709" fmla="*/ 2807184 h 6858000"/>
              <a:gd name="connsiteX710" fmla="*/ 1416358 w 7467600"/>
              <a:gd name="connsiteY710" fmla="*/ 3112571 h 6858000"/>
              <a:gd name="connsiteX711" fmla="*/ 939066 w 7467600"/>
              <a:gd name="connsiteY711" fmla="*/ 3378798 h 6858000"/>
              <a:gd name="connsiteX712" fmla="*/ 115099 w 7467600"/>
              <a:gd name="connsiteY712" fmla="*/ 3607650 h 6858000"/>
              <a:gd name="connsiteX713" fmla="*/ 97284 w 7467600"/>
              <a:gd name="connsiteY713" fmla="*/ 3520393 h 6858000"/>
              <a:gd name="connsiteX714" fmla="*/ 922050 w 7467600"/>
              <a:gd name="connsiteY714" fmla="*/ 3074867 h 6858000"/>
              <a:gd name="connsiteX715" fmla="*/ 1405265 w 7467600"/>
              <a:gd name="connsiteY715" fmla="*/ 3016319 h 6858000"/>
              <a:gd name="connsiteX716" fmla="*/ 1407512 w 7467600"/>
              <a:gd name="connsiteY716" fmla="*/ 3018001 h 6858000"/>
              <a:gd name="connsiteX717" fmla="*/ 1726266 w 7467600"/>
              <a:gd name="connsiteY717" fmla="*/ 2777274 h 6858000"/>
              <a:gd name="connsiteX718" fmla="*/ 625390 w 7467600"/>
              <a:gd name="connsiteY718" fmla="*/ 2514541 h 6858000"/>
              <a:gd name="connsiteX719" fmla="*/ 619799 w 7467600"/>
              <a:gd name="connsiteY719" fmla="*/ 2527180 h 6858000"/>
              <a:gd name="connsiteX720" fmla="*/ 310030 w 7467600"/>
              <a:gd name="connsiteY720" fmla="*/ 2771818 h 6858000"/>
              <a:gd name="connsiteX721" fmla="*/ 173877 w 7467600"/>
              <a:gd name="connsiteY721" fmla="*/ 2937056 h 6858000"/>
              <a:gd name="connsiteX722" fmla="*/ 77889 w 7467600"/>
              <a:gd name="connsiteY722" fmla="*/ 3138440 h 6858000"/>
              <a:gd name="connsiteX723" fmla="*/ 0 w 7467600"/>
              <a:gd name="connsiteY723" fmla="*/ 3271395 h 6858000"/>
              <a:gd name="connsiteX724" fmla="*/ 0 w 7467600"/>
              <a:gd name="connsiteY724" fmla="*/ 3153002 h 6858000"/>
              <a:gd name="connsiteX725" fmla="*/ 2386 w 7467600"/>
              <a:gd name="connsiteY725" fmla="*/ 3149203 h 6858000"/>
              <a:gd name="connsiteX726" fmla="*/ 89753 w 7467600"/>
              <a:gd name="connsiteY726" fmla="*/ 2987702 h 6858000"/>
              <a:gd name="connsiteX727" fmla="*/ 76869 w 7467600"/>
              <a:gd name="connsiteY727" fmla="*/ 3005404 h 6858000"/>
              <a:gd name="connsiteX728" fmla="*/ 32049 w 7467600"/>
              <a:gd name="connsiteY728" fmla="*/ 3065814 h 6858000"/>
              <a:gd name="connsiteX729" fmla="*/ 0 w 7467600"/>
              <a:gd name="connsiteY729" fmla="*/ 3108744 h 6858000"/>
              <a:gd name="connsiteX730" fmla="*/ 0 w 7467600"/>
              <a:gd name="connsiteY730" fmla="*/ 3058059 h 6858000"/>
              <a:gd name="connsiteX731" fmla="*/ 7610 w 7467600"/>
              <a:gd name="connsiteY731" fmla="*/ 3047889 h 6858000"/>
              <a:gd name="connsiteX732" fmla="*/ 52419 w 7467600"/>
              <a:gd name="connsiteY732" fmla="*/ 2987479 h 6858000"/>
              <a:gd name="connsiteX733" fmla="*/ 59142 w 7467600"/>
              <a:gd name="connsiteY733" fmla="*/ 2978488 h 6858000"/>
              <a:gd name="connsiteX734" fmla="*/ 0 w 7467600"/>
              <a:gd name="connsiteY734" fmla="*/ 3015334 h 6858000"/>
              <a:gd name="connsiteX735" fmla="*/ 0 w 7467600"/>
              <a:gd name="connsiteY735" fmla="*/ 2914286 h 6858000"/>
              <a:gd name="connsiteX736" fmla="*/ 36383 w 7467600"/>
              <a:gd name="connsiteY736" fmla="*/ 2901128 h 6858000"/>
              <a:gd name="connsiteX737" fmla="*/ 156329 w 7467600"/>
              <a:gd name="connsiteY737" fmla="*/ 2840533 h 6858000"/>
              <a:gd name="connsiteX738" fmla="*/ 358355 w 7467600"/>
              <a:gd name="connsiteY738" fmla="*/ 2620471 h 6858000"/>
              <a:gd name="connsiteX739" fmla="*/ 510577 w 7467600"/>
              <a:gd name="connsiteY739" fmla="*/ 2501244 h 6858000"/>
              <a:gd name="connsiteX740" fmla="*/ 211967 w 7467600"/>
              <a:gd name="connsiteY740" fmla="*/ 2479171 h 6858000"/>
              <a:gd name="connsiteX741" fmla="*/ 0 w 7467600"/>
              <a:gd name="connsiteY741" fmla="*/ 2476398 h 6858000"/>
              <a:gd name="connsiteX742" fmla="*/ 0 w 7467600"/>
              <a:gd name="connsiteY742" fmla="*/ 2389189 h 6858000"/>
              <a:gd name="connsiteX743" fmla="*/ 103062 w 7467600"/>
              <a:gd name="connsiteY743" fmla="*/ 2389518 h 6858000"/>
              <a:gd name="connsiteX744" fmla="*/ 510734 w 7467600"/>
              <a:gd name="connsiteY744" fmla="*/ 2416201 h 6858000"/>
              <a:gd name="connsiteX745" fmla="*/ 279257 w 7467600"/>
              <a:gd name="connsiteY745" fmla="*/ 2092102 h 6858000"/>
              <a:gd name="connsiteX746" fmla="*/ 65265 w 7467600"/>
              <a:gd name="connsiteY746" fmla="*/ 2006049 h 6858000"/>
              <a:gd name="connsiteX747" fmla="*/ 0 w 7467600"/>
              <a:gd name="connsiteY747" fmla="*/ 1982532 h 6858000"/>
              <a:gd name="connsiteX748" fmla="*/ 0 w 7467600"/>
              <a:gd name="connsiteY748" fmla="*/ 1912789 h 6858000"/>
              <a:gd name="connsiteX749" fmla="*/ 97460 w 7467600"/>
              <a:gd name="connsiteY749" fmla="*/ 1953725 h 6858000"/>
              <a:gd name="connsiteX750" fmla="*/ 221272 w 7467600"/>
              <a:gd name="connsiteY750" fmla="*/ 1980766 h 6858000"/>
              <a:gd name="connsiteX751" fmla="*/ 116765 w 7467600"/>
              <a:gd name="connsiteY751" fmla="*/ 1911033 h 6858000"/>
              <a:gd name="connsiteX752" fmla="*/ 16405 w 7467600"/>
              <a:gd name="connsiteY752" fmla="*/ 1803412 h 6858000"/>
              <a:gd name="connsiteX753" fmla="*/ 0 w 7467600"/>
              <a:gd name="connsiteY753" fmla="*/ 1784777 h 6858000"/>
              <a:gd name="connsiteX754" fmla="*/ 0 w 7467600"/>
              <a:gd name="connsiteY754" fmla="*/ 1740082 h 6858000"/>
              <a:gd name="connsiteX755" fmla="*/ 39394 w 7467600"/>
              <a:gd name="connsiteY755" fmla="*/ 1784856 h 6858000"/>
              <a:gd name="connsiteX756" fmla="*/ 135813 w 7467600"/>
              <a:gd name="connsiteY756" fmla="*/ 1888838 h 6858000"/>
              <a:gd name="connsiteX757" fmla="*/ 242575 w 7467600"/>
              <a:gd name="connsiteY757" fmla="*/ 1958841 h 6858000"/>
              <a:gd name="connsiteX758" fmla="*/ 82197 w 7467600"/>
              <a:gd name="connsiteY758" fmla="*/ 1754826 h 6858000"/>
              <a:gd name="connsiteX759" fmla="*/ 0 w 7467600"/>
              <a:gd name="connsiteY759" fmla="*/ 1679650 h 6858000"/>
              <a:gd name="connsiteX760" fmla="*/ 0 w 7467600"/>
              <a:gd name="connsiteY760" fmla="*/ 1602463 h 6858000"/>
              <a:gd name="connsiteX761" fmla="*/ 84689 w 7467600"/>
              <a:gd name="connsiteY761" fmla="*/ 1677442 h 6858000"/>
              <a:gd name="connsiteX762" fmla="*/ 298437 w 7467600"/>
              <a:gd name="connsiteY762" fmla="*/ 1968019 h 6858000"/>
              <a:gd name="connsiteX763" fmla="*/ 227269 w 7467600"/>
              <a:gd name="connsiteY763" fmla="*/ 1114064 h 6858000"/>
              <a:gd name="connsiteX764" fmla="*/ 248003 w 7467600"/>
              <a:gd name="connsiteY764" fmla="*/ 1089613 h 6858000"/>
              <a:gd name="connsiteX765" fmla="*/ 427020 w 7467600"/>
              <a:gd name="connsiteY765" fmla="*/ 1619803 h 6858000"/>
              <a:gd name="connsiteX766" fmla="*/ 340345 w 7467600"/>
              <a:gd name="connsiteY766" fmla="*/ 2027739 h 6858000"/>
              <a:gd name="connsiteX767" fmla="*/ 360865 w 7467600"/>
              <a:gd name="connsiteY767" fmla="*/ 2044827 h 6858000"/>
              <a:gd name="connsiteX768" fmla="*/ 560414 w 7467600"/>
              <a:gd name="connsiteY768" fmla="*/ 2421457 h 6858000"/>
              <a:gd name="connsiteX769" fmla="*/ 1359703 w 7467600"/>
              <a:gd name="connsiteY769" fmla="*/ 2578554 h 6858000"/>
              <a:gd name="connsiteX770" fmla="*/ 1359422 w 7467600"/>
              <a:gd name="connsiteY770" fmla="*/ 2577994 h 6858000"/>
              <a:gd name="connsiteX771" fmla="*/ 828701 w 7467600"/>
              <a:gd name="connsiteY771" fmla="*/ 1839520 h 6858000"/>
              <a:gd name="connsiteX772" fmla="*/ 494427 w 7467600"/>
              <a:gd name="connsiteY772" fmla="*/ 1092333 h 6858000"/>
              <a:gd name="connsiteX773" fmla="*/ 506322 w 7467600"/>
              <a:gd name="connsiteY773" fmla="*/ 1020997 h 6858000"/>
              <a:gd name="connsiteX774" fmla="*/ 4570198 w 7467600"/>
              <a:gd name="connsiteY774" fmla="*/ 978081 h 6858000"/>
              <a:gd name="connsiteX775" fmla="*/ 4523691 w 7467600"/>
              <a:gd name="connsiteY775" fmla="*/ 1127776 h 6858000"/>
              <a:gd name="connsiteX776" fmla="*/ 4509875 w 7467600"/>
              <a:gd name="connsiteY776" fmla="*/ 1167552 h 6858000"/>
              <a:gd name="connsiteX777" fmla="*/ 4478168 w 7467600"/>
              <a:gd name="connsiteY777" fmla="*/ 1260735 h 6858000"/>
              <a:gd name="connsiteX778" fmla="*/ 4409309 w 7467600"/>
              <a:gd name="connsiteY778" fmla="*/ 1666996 h 6858000"/>
              <a:gd name="connsiteX779" fmla="*/ 4370031 w 7467600"/>
              <a:gd name="connsiteY779" fmla="*/ 1955666 h 6858000"/>
              <a:gd name="connsiteX780" fmla="*/ 4570198 w 7467600"/>
              <a:gd name="connsiteY780" fmla="*/ 978081 h 6858000"/>
              <a:gd name="connsiteX781" fmla="*/ 4557898 w 7467600"/>
              <a:gd name="connsiteY781" fmla="*/ 900011 h 6858000"/>
              <a:gd name="connsiteX782" fmla="*/ 4344840 w 7467600"/>
              <a:gd name="connsiteY782" fmla="*/ 1922038 h 6858000"/>
              <a:gd name="connsiteX783" fmla="*/ 4378710 w 7467600"/>
              <a:gd name="connsiteY783" fmla="*/ 1665516 h 6858000"/>
              <a:gd name="connsiteX784" fmla="*/ 4448798 w 7467600"/>
              <a:gd name="connsiteY784" fmla="*/ 1253024 h 6858000"/>
              <a:gd name="connsiteX785" fmla="*/ 4480315 w 7467600"/>
              <a:gd name="connsiteY785" fmla="*/ 1158454 h 6858000"/>
              <a:gd name="connsiteX786" fmla="*/ 4494133 w 7467600"/>
              <a:gd name="connsiteY786" fmla="*/ 1118676 h 6858000"/>
              <a:gd name="connsiteX787" fmla="*/ 4557898 w 7467600"/>
              <a:gd name="connsiteY787" fmla="*/ 900011 h 6858000"/>
              <a:gd name="connsiteX788" fmla="*/ 5870151 w 7467600"/>
              <a:gd name="connsiteY788" fmla="*/ 898890 h 6858000"/>
              <a:gd name="connsiteX789" fmla="*/ 5861335 w 7467600"/>
              <a:gd name="connsiteY789" fmla="*/ 899177 h 6858000"/>
              <a:gd name="connsiteX790" fmla="*/ 5843702 w 7467600"/>
              <a:gd name="connsiteY790" fmla="*/ 899748 h 6858000"/>
              <a:gd name="connsiteX791" fmla="*/ 5651107 w 7467600"/>
              <a:gd name="connsiteY791" fmla="*/ 920306 h 6858000"/>
              <a:gd name="connsiteX792" fmla="*/ 5459407 w 7467600"/>
              <a:gd name="connsiteY792" fmla="*/ 940975 h 6858000"/>
              <a:gd name="connsiteX793" fmla="*/ 5374846 w 7467600"/>
              <a:gd name="connsiteY793" fmla="*/ 941988 h 6858000"/>
              <a:gd name="connsiteX794" fmla="*/ 5256105 w 7467600"/>
              <a:gd name="connsiteY794" fmla="*/ 945632 h 6858000"/>
              <a:gd name="connsiteX795" fmla="*/ 5107071 w 7467600"/>
              <a:gd name="connsiteY795" fmla="*/ 969720 h 6858000"/>
              <a:gd name="connsiteX796" fmla="*/ 4998681 w 7467600"/>
              <a:gd name="connsiteY796" fmla="*/ 988771 h 6858000"/>
              <a:gd name="connsiteX797" fmla="*/ 5870151 w 7467600"/>
              <a:gd name="connsiteY797" fmla="*/ 898890 h 6858000"/>
              <a:gd name="connsiteX798" fmla="*/ 5504425 w 7467600"/>
              <a:gd name="connsiteY798" fmla="*/ 848067 h 6858000"/>
              <a:gd name="connsiteX799" fmla="*/ 4968849 w 7467600"/>
              <a:gd name="connsiteY799" fmla="*/ 962318 h 6858000"/>
              <a:gd name="connsiteX800" fmla="*/ 5104039 w 7467600"/>
              <a:gd name="connsiteY800" fmla="*/ 940634 h 6858000"/>
              <a:gd name="connsiteX801" fmla="*/ 5256311 w 7467600"/>
              <a:gd name="connsiteY801" fmla="*/ 916490 h 6858000"/>
              <a:gd name="connsiteX802" fmla="*/ 5377381 w 7467600"/>
              <a:gd name="connsiteY802" fmla="*/ 912671 h 6858000"/>
              <a:gd name="connsiteX803" fmla="*/ 5460148 w 7467600"/>
              <a:gd name="connsiteY803" fmla="*/ 911442 h 6858000"/>
              <a:gd name="connsiteX804" fmla="*/ 5648971 w 7467600"/>
              <a:gd name="connsiteY804" fmla="*/ 891331 h 6858000"/>
              <a:gd name="connsiteX805" fmla="*/ 5844807 w 7467600"/>
              <a:gd name="connsiteY805" fmla="*/ 870718 h 6858000"/>
              <a:gd name="connsiteX806" fmla="*/ 5862975 w 7467600"/>
              <a:gd name="connsiteY806" fmla="*/ 869756 h 6858000"/>
              <a:gd name="connsiteX807" fmla="*/ 5920887 w 7467600"/>
              <a:gd name="connsiteY807" fmla="*/ 865929 h 6858000"/>
              <a:gd name="connsiteX808" fmla="*/ 5504425 w 7467600"/>
              <a:gd name="connsiteY808" fmla="*/ 848067 h 6858000"/>
              <a:gd name="connsiteX809" fmla="*/ 3607114 w 7467600"/>
              <a:gd name="connsiteY809" fmla="*/ 467441 h 6858000"/>
              <a:gd name="connsiteX810" fmla="*/ 3296242 w 7467600"/>
              <a:gd name="connsiteY810" fmla="*/ 807991 h 6858000"/>
              <a:gd name="connsiteX811" fmla="*/ 3174674 w 7467600"/>
              <a:gd name="connsiteY811" fmla="*/ 919759 h 6858000"/>
              <a:gd name="connsiteX812" fmla="*/ 3042978 w 7467600"/>
              <a:gd name="connsiteY812" fmla="*/ 1054894 h 6858000"/>
              <a:gd name="connsiteX813" fmla="*/ 2968914 w 7467600"/>
              <a:gd name="connsiteY813" fmla="*/ 1133756 h 6858000"/>
              <a:gd name="connsiteX814" fmla="*/ 3103823 w 7467600"/>
              <a:gd name="connsiteY814" fmla="*/ 1026814 h 6858000"/>
              <a:gd name="connsiteX815" fmla="*/ 3607114 w 7467600"/>
              <a:gd name="connsiteY815" fmla="*/ 467441 h 6858000"/>
              <a:gd name="connsiteX816" fmla="*/ 3744487 w 7467600"/>
              <a:gd name="connsiteY816" fmla="*/ 383136 h 6858000"/>
              <a:gd name="connsiteX817" fmla="*/ 3970213 w 7467600"/>
              <a:gd name="connsiteY817" fmla="*/ 995559 h 6858000"/>
              <a:gd name="connsiteX818" fmla="*/ 3744487 w 7467600"/>
              <a:gd name="connsiteY818" fmla="*/ 383136 h 6858000"/>
              <a:gd name="connsiteX819" fmla="*/ 3624562 w 7467600"/>
              <a:gd name="connsiteY819" fmla="*/ 367041 h 6858000"/>
              <a:gd name="connsiteX820" fmla="*/ 3489712 w 7467600"/>
              <a:gd name="connsiteY820" fmla="*/ 485386 h 6858000"/>
              <a:gd name="connsiteX821" fmla="*/ 3182994 w 7467600"/>
              <a:gd name="connsiteY821" fmla="*/ 828265 h 6858000"/>
              <a:gd name="connsiteX822" fmla="*/ 2892114 w 7467600"/>
              <a:gd name="connsiteY822" fmla="*/ 1172635 h 6858000"/>
              <a:gd name="connsiteX823" fmla="*/ 3021459 w 7467600"/>
              <a:gd name="connsiteY823" fmla="*/ 1035385 h 6858000"/>
              <a:gd name="connsiteX824" fmla="*/ 3153873 w 7467600"/>
              <a:gd name="connsiteY824" fmla="*/ 898971 h 6858000"/>
              <a:gd name="connsiteX825" fmla="*/ 3276511 w 7467600"/>
              <a:gd name="connsiteY825" fmla="*/ 786423 h 6858000"/>
              <a:gd name="connsiteX826" fmla="*/ 3584154 w 7467600"/>
              <a:gd name="connsiteY826" fmla="*/ 448218 h 6858000"/>
              <a:gd name="connsiteX827" fmla="*/ 3624562 w 7467600"/>
              <a:gd name="connsiteY827" fmla="*/ 367041 h 6858000"/>
              <a:gd name="connsiteX828" fmla="*/ 3766672 w 7467600"/>
              <a:gd name="connsiteY828" fmla="*/ 359429 h 6858000"/>
              <a:gd name="connsiteX829" fmla="*/ 3996338 w 7467600"/>
              <a:gd name="connsiteY829" fmla="*/ 968237 h 6858000"/>
              <a:gd name="connsiteX830" fmla="*/ 3766672 w 7467600"/>
              <a:gd name="connsiteY830" fmla="*/ 359429 h 6858000"/>
              <a:gd name="connsiteX831" fmla="*/ 5805386 w 7467600"/>
              <a:gd name="connsiteY831" fmla="*/ 239240 h 6858000"/>
              <a:gd name="connsiteX832" fmla="*/ 5736947 w 7467600"/>
              <a:gd name="connsiteY832" fmla="*/ 261367 h 6858000"/>
              <a:gd name="connsiteX833" fmla="*/ 5427012 w 7467600"/>
              <a:gd name="connsiteY833" fmla="*/ 311272 h 6858000"/>
              <a:gd name="connsiteX834" fmla="*/ 5147818 w 7467600"/>
              <a:gd name="connsiteY834" fmla="*/ 322112 h 6858000"/>
              <a:gd name="connsiteX835" fmla="*/ 5060854 w 7467600"/>
              <a:gd name="connsiteY835" fmla="*/ 311882 h 6858000"/>
              <a:gd name="connsiteX836" fmla="*/ 4945989 w 7467600"/>
              <a:gd name="connsiteY836" fmla="*/ 300516 h 6858000"/>
              <a:gd name="connsiteX837" fmla="*/ 5410479 w 7467600"/>
              <a:gd name="connsiteY837" fmla="*/ 348434 h 6858000"/>
              <a:gd name="connsiteX838" fmla="*/ 5805386 w 7467600"/>
              <a:gd name="connsiteY838" fmla="*/ 239240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882765 w 7467600"/>
              <a:gd name="connsiteY918" fmla="*/ 0 h 6858000"/>
              <a:gd name="connsiteX919" fmla="*/ 3721337 w 7467600"/>
              <a:gd name="connsiteY919" fmla="*/ 0 h 6858000"/>
              <a:gd name="connsiteX920" fmla="*/ 3797544 w 7467600"/>
              <a:gd name="connsiteY920" fmla="*/ 0 h 6858000"/>
              <a:gd name="connsiteX921" fmla="*/ 3775734 w 7467600"/>
              <a:gd name="connsiteY921" fmla="*/ 95131 h 6858000"/>
              <a:gd name="connsiteX922" fmla="*/ 3724807 w 7467600"/>
              <a:gd name="connsiteY922" fmla="*/ 272257 h 6858000"/>
              <a:gd name="connsiteX923" fmla="*/ 3726844 w 7467600"/>
              <a:gd name="connsiteY923" fmla="*/ 282988 h 6858000"/>
              <a:gd name="connsiteX924" fmla="*/ 3742664 w 7467600"/>
              <a:gd name="connsiteY924" fmla="*/ 279918 h 6858000"/>
              <a:gd name="connsiteX925" fmla="*/ 4103910 w 7467600"/>
              <a:gd name="connsiteY925" fmla="*/ 1161917 h 6858000"/>
              <a:gd name="connsiteX926" fmla="*/ 4020269 w 7467600"/>
              <a:gd name="connsiteY926" fmla="*/ 1200406 h 6858000"/>
              <a:gd name="connsiteX927" fmla="*/ 3674882 w 7467600"/>
              <a:gd name="connsiteY927" fmla="*/ 488524 h 6858000"/>
              <a:gd name="connsiteX928" fmla="*/ 3132682 w 7467600"/>
              <a:gd name="connsiteY928" fmla="*/ 1072284 h 6858000"/>
              <a:gd name="connsiteX929" fmla="*/ 2716346 w 7467600"/>
              <a:gd name="connsiteY929" fmla="*/ 1276376 h 6858000"/>
              <a:gd name="connsiteX930" fmla="*/ 2716772 w 7467600"/>
              <a:gd name="connsiteY930" fmla="*/ 1255462 h 6858000"/>
              <a:gd name="connsiteX931" fmla="*/ 3471096 w 7467600"/>
              <a:gd name="connsiteY931" fmla="*/ 437072 h 6858000"/>
              <a:gd name="connsiteX932" fmla="*/ 3639057 w 7467600"/>
              <a:gd name="connsiteY932" fmla="*/ 286334 h 6858000"/>
              <a:gd name="connsiteX933" fmla="*/ 3640309 w 7467600"/>
              <a:gd name="connsiteY933" fmla="*/ 284664 h 6858000"/>
              <a:gd name="connsiteX934" fmla="*/ 3646022 w 7467600"/>
              <a:gd name="connsiteY934" fmla="*/ 276711 h 6858000"/>
              <a:gd name="connsiteX935" fmla="*/ 3707943 w 7467600"/>
              <a:gd name="connsiteY935" fmla="*/ 65958 h 6858000"/>
              <a:gd name="connsiteX936" fmla="*/ 3721337 w 7467600"/>
              <a:gd name="connsiteY936" fmla="*/ 0 h 6858000"/>
              <a:gd name="connsiteX937" fmla="*/ 2867960 w 7467600"/>
              <a:gd name="connsiteY937" fmla="*/ 0 h 6858000"/>
              <a:gd name="connsiteX938" fmla="*/ 2926351 w 7467600"/>
              <a:gd name="connsiteY938" fmla="*/ 0 h 6858000"/>
              <a:gd name="connsiteX939" fmla="*/ 2902823 w 7467600"/>
              <a:gd name="connsiteY939" fmla="*/ 262929 h 6858000"/>
              <a:gd name="connsiteX940" fmla="*/ 2940663 w 7467600"/>
              <a:gd name="connsiteY940" fmla="*/ 140884 h 6858000"/>
              <a:gd name="connsiteX941" fmla="*/ 2947039 w 7467600"/>
              <a:gd name="connsiteY941" fmla="*/ 122524 h 6858000"/>
              <a:gd name="connsiteX942" fmla="*/ 2984316 w 7467600"/>
              <a:gd name="connsiteY942" fmla="*/ 0 h 6858000"/>
              <a:gd name="connsiteX943" fmla="*/ 3016114 w 7467600"/>
              <a:gd name="connsiteY943" fmla="*/ 0 h 6858000"/>
              <a:gd name="connsiteX944" fmla="*/ 2979949 w 7467600"/>
              <a:gd name="connsiteY944" fmla="*/ 119274 h 6858000"/>
              <a:gd name="connsiteX945" fmla="*/ 3023879 w 7467600"/>
              <a:gd name="connsiteY945" fmla="*/ 0 h 6858000"/>
              <a:gd name="connsiteX946" fmla="*/ 3105400 w 7467600"/>
              <a:gd name="connsiteY946" fmla="*/ 0 h 6858000"/>
              <a:gd name="connsiteX947" fmla="*/ 3094669 w 7467600"/>
              <a:gd name="connsiteY947" fmla="*/ 30308 h 6858000"/>
              <a:gd name="connsiteX948" fmla="*/ 2901945 w 7467600"/>
              <a:gd name="connsiteY948" fmla="*/ 466538 h 6858000"/>
              <a:gd name="connsiteX949" fmla="*/ 2815209 w 7467600"/>
              <a:gd name="connsiteY949" fmla="*/ 497361 h 6858000"/>
              <a:gd name="connsiteX950" fmla="*/ 2844845 w 7467600"/>
              <a:gd name="connsiteY950" fmla="*/ 127638 h 6858000"/>
              <a:gd name="connsiteX951" fmla="*/ 2867960 w 7467600"/>
              <a:gd name="connsiteY951" fmla="*/ 0 h 6858000"/>
              <a:gd name="connsiteX952" fmla="*/ 1057230 w 7467600"/>
              <a:gd name="connsiteY952" fmla="*/ 0 h 6858000"/>
              <a:gd name="connsiteX953" fmla="*/ 1111003 w 7467600"/>
              <a:gd name="connsiteY953" fmla="*/ 0 h 6858000"/>
              <a:gd name="connsiteX954" fmla="*/ 1125553 w 7467600"/>
              <a:gd name="connsiteY954" fmla="*/ 52588 h 6858000"/>
              <a:gd name="connsiteX955" fmla="*/ 1304276 w 7467600"/>
              <a:gd name="connsiteY955" fmla="*/ 476275 h 6858000"/>
              <a:gd name="connsiteX956" fmla="*/ 1492066 w 7467600"/>
              <a:gd name="connsiteY956" fmla="*/ 886333 h 6858000"/>
              <a:gd name="connsiteX957" fmla="*/ 1423698 w 7467600"/>
              <a:gd name="connsiteY957" fmla="*/ 710817 h 6858000"/>
              <a:gd name="connsiteX958" fmla="*/ 1357609 w 7467600"/>
              <a:gd name="connsiteY958" fmla="*/ 532892 h 6858000"/>
              <a:gd name="connsiteX959" fmla="*/ 1309550 w 7467600"/>
              <a:gd name="connsiteY959" fmla="*/ 374031 h 6858000"/>
              <a:gd name="connsiteX960" fmla="*/ 1193673 w 7467600"/>
              <a:gd name="connsiteY960" fmla="*/ 49533 h 6858000"/>
              <a:gd name="connsiteX961" fmla="*/ 1164391 w 7467600"/>
              <a:gd name="connsiteY961" fmla="*/ 0 h 6858000"/>
              <a:gd name="connsiteX962" fmla="*/ 1200666 w 7467600"/>
              <a:gd name="connsiteY962" fmla="*/ 0 h 6858000"/>
              <a:gd name="connsiteX963" fmla="*/ 1223408 w 7467600"/>
              <a:gd name="connsiteY963" fmla="*/ 38996 h 6858000"/>
              <a:gd name="connsiteX964" fmla="*/ 1339635 w 7467600"/>
              <a:gd name="connsiteY964" fmla="*/ 365517 h 6858000"/>
              <a:gd name="connsiteX965" fmla="*/ 1387469 w 7467600"/>
              <a:gd name="connsiteY965" fmla="*/ 523079 h 6858000"/>
              <a:gd name="connsiteX966" fmla="*/ 1452685 w 7467600"/>
              <a:gd name="connsiteY966" fmla="*/ 699806 h 6858000"/>
              <a:gd name="connsiteX967" fmla="*/ 1492092 w 7467600"/>
              <a:gd name="connsiteY967" fmla="*/ 800424 h 6858000"/>
              <a:gd name="connsiteX968" fmla="*/ 1455302 w 7467600"/>
              <a:gd name="connsiteY968" fmla="*/ 632913 h 6858000"/>
              <a:gd name="connsiteX969" fmla="*/ 1222336 w 7467600"/>
              <a:gd name="connsiteY969" fmla="*/ 9480 h 6858000"/>
              <a:gd name="connsiteX970" fmla="*/ 1214634 w 7467600"/>
              <a:gd name="connsiteY970" fmla="*/ 0 h 6858000"/>
              <a:gd name="connsiteX971" fmla="*/ 1289827 w 7467600"/>
              <a:gd name="connsiteY971" fmla="*/ 0 h 6858000"/>
              <a:gd name="connsiteX972" fmla="*/ 1321076 w 7467600"/>
              <a:gd name="connsiteY972" fmla="*/ 59722 h 6858000"/>
              <a:gd name="connsiteX973" fmla="*/ 1512579 w 7467600"/>
              <a:gd name="connsiteY973" fmla="*/ 626441 h 6858000"/>
              <a:gd name="connsiteX974" fmla="*/ 1506076 w 7467600"/>
              <a:gd name="connsiteY974" fmla="*/ 1089289 h 6858000"/>
              <a:gd name="connsiteX975" fmla="*/ 1486346 w 7467600"/>
              <a:gd name="connsiteY975" fmla="*/ 1079919 h 6858000"/>
              <a:gd name="connsiteX976" fmla="*/ 1070511 w 7467600"/>
              <a:gd name="connsiteY976" fmla="*/ 48609 h 6858000"/>
              <a:gd name="connsiteX977" fmla="*/ 1057230 w 7467600"/>
              <a:gd name="connsiteY977" fmla="*/ 0 h 6858000"/>
              <a:gd name="connsiteX978" fmla="*/ 43151 w 7467600"/>
              <a:gd name="connsiteY978" fmla="*/ 0 h 6858000"/>
              <a:gd name="connsiteX979" fmla="*/ 95283 w 7467600"/>
              <a:gd name="connsiteY979" fmla="*/ 0 h 6858000"/>
              <a:gd name="connsiteX980" fmla="*/ 300708 w 7467600"/>
              <a:gd name="connsiteY980" fmla="*/ 154571 h 6858000"/>
              <a:gd name="connsiteX981" fmla="*/ 530414 w 7467600"/>
              <a:gd name="connsiteY981" fmla="*/ 354673 h 6858000"/>
              <a:gd name="connsiteX982" fmla="*/ 333785 w 7467600"/>
              <a:gd name="connsiteY982" fmla="*/ 161564 h 6858000"/>
              <a:gd name="connsiteX983" fmla="*/ 147005 w 7467600"/>
              <a:gd name="connsiteY983" fmla="*/ 0 h 6858000"/>
              <a:gd name="connsiteX984" fmla="*/ 272509 w 7467600"/>
              <a:gd name="connsiteY984" fmla="*/ 0 h 6858000"/>
              <a:gd name="connsiteX985" fmla="*/ 326276 w 7467600"/>
              <a:gd name="connsiteY985" fmla="*/ 45847 h 6858000"/>
              <a:gd name="connsiteX986" fmla="*/ 823759 w 7467600"/>
              <a:gd name="connsiteY986" fmla="*/ 574145 h 6858000"/>
              <a:gd name="connsiteX987" fmla="*/ 811254 w 7467600"/>
              <a:gd name="connsiteY987" fmla="*/ 665546 h 6858000"/>
              <a:gd name="connsiteX988" fmla="*/ 154042 w 7467600"/>
              <a:gd name="connsiteY988" fmla="*/ 261522 h 6858000"/>
              <a:gd name="connsiteX989" fmla="*/ 13550 w 7467600"/>
              <a:gd name="connsiteY989" fmla="*/ 158423 h 6858000"/>
              <a:gd name="connsiteX990" fmla="*/ 0 w 7467600"/>
              <a:gd name="connsiteY990" fmla="*/ 146618 h 6858000"/>
              <a:gd name="connsiteX991" fmla="*/ 0 w 7467600"/>
              <a:gd name="connsiteY991" fmla="*/ 59161 h 6858000"/>
              <a:gd name="connsiteX992" fmla="*/ 45427 w 7467600"/>
              <a:gd name="connsiteY992" fmla="*/ 101078 h 6858000"/>
              <a:gd name="connsiteX993" fmla="*/ 630103 w 7467600"/>
              <a:gd name="connsiteY993" fmla="*/ 485885 h 6858000"/>
              <a:gd name="connsiteX994" fmla="*/ 532040 w 7467600"/>
              <a:gd name="connsiteY994" fmla="*/ 399359 h 6858000"/>
              <a:gd name="connsiteX995" fmla="*/ 517618 w 7467600"/>
              <a:gd name="connsiteY995" fmla="*/ 385726 h 6858000"/>
              <a:gd name="connsiteX996" fmla="*/ 285074 w 7467600"/>
              <a:gd name="connsiteY996" fmla="*/ 182755 h 6858000"/>
              <a:gd name="connsiteX997" fmla="*/ 43151 w 7467600"/>
              <a:gd name="connsiteY99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53035 w 7467600"/>
              <a:gd name="connsiteY127" fmla="*/ 519731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1903353 w 7467600"/>
              <a:gd name="connsiteY141" fmla="*/ 5044827 h 6858000"/>
              <a:gd name="connsiteX142" fmla="*/ 1936931 w 7467600"/>
              <a:gd name="connsiteY142" fmla="*/ 5093954 h 6858000"/>
              <a:gd name="connsiteX143" fmla="*/ 2195868 w 7467600"/>
              <a:gd name="connsiteY143" fmla="*/ 5396574 h 6858000"/>
              <a:gd name="connsiteX144" fmla="*/ 2088852 w 7467600"/>
              <a:gd name="connsiteY144" fmla="*/ 5166123 h 6858000"/>
              <a:gd name="connsiteX145" fmla="*/ 1958241 w 7467600"/>
              <a:gd name="connsiteY145" fmla="*/ 5067955 h 6858000"/>
              <a:gd name="connsiteX146" fmla="*/ 1903353 w 7467600"/>
              <a:gd name="connsiteY146" fmla="*/ 5044827 h 6858000"/>
              <a:gd name="connsiteX147" fmla="*/ 1979378 w 7467600"/>
              <a:gd name="connsiteY147" fmla="*/ 4769504 h 6858000"/>
              <a:gd name="connsiteX148" fmla="*/ 2882120 w 7467600"/>
              <a:gd name="connsiteY148" fmla="*/ 5064547 h 6858000"/>
              <a:gd name="connsiteX149" fmla="*/ 2793103 w 7467600"/>
              <a:gd name="connsiteY149" fmla="*/ 5039699 h 6858000"/>
              <a:gd name="connsiteX150" fmla="*/ 2770041 w 7467600"/>
              <a:gd name="connsiteY150" fmla="*/ 5033634 h 6858000"/>
              <a:gd name="connsiteX151" fmla="*/ 1979378 w 7467600"/>
              <a:gd name="connsiteY151" fmla="*/ 4769504 h 6858000"/>
              <a:gd name="connsiteX152" fmla="*/ 1927410 w 7467600"/>
              <a:gd name="connsiteY152" fmla="*/ 4716164 h 6858000"/>
              <a:gd name="connsiteX153" fmla="*/ 1959587 w 7467600"/>
              <a:gd name="connsiteY153" fmla="*/ 4728849 h 6858000"/>
              <a:gd name="connsiteX154" fmla="*/ 2777707 w 7467600"/>
              <a:gd name="connsiteY154" fmla="*/ 5003991 h 6858000"/>
              <a:gd name="connsiteX155" fmla="*/ 2800768 w 7467600"/>
              <a:gd name="connsiteY155" fmla="*/ 5010056 h 6858000"/>
              <a:gd name="connsiteX156" fmla="*/ 2879408 w 7467600"/>
              <a:gd name="connsiteY156" fmla="*/ 5031590 h 6858000"/>
              <a:gd name="connsiteX157" fmla="*/ 2862295 w 7467600"/>
              <a:gd name="connsiteY157" fmla="*/ 5022958 h 6858000"/>
              <a:gd name="connsiteX158" fmla="*/ 2813343 w 7467600"/>
              <a:gd name="connsiteY158" fmla="*/ 4998369 h 6858000"/>
              <a:gd name="connsiteX159" fmla="*/ 2646245 w 7467600"/>
              <a:gd name="connsiteY159" fmla="*/ 4930999 h 6858000"/>
              <a:gd name="connsiteX160" fmla="*/ 1999243 w 7467600"/>
              <a:gd name="connsiteY160" fmla="*/ 4730524 h 6858000"/>
              <a:gd name="connsiteX161" fmla="*/ 1979527 w 7467600"/>
              <a:gd name="connsiteY161" fmla="*/ 4726651 h 6858000"/>
              <a:gd name="connsiteX162" fmla="*/ 1927410 w 7467600"/>
              <a:gd name="connsiteY162" fmla="*/ 4716164 h 6858000"/>
              <a:gd name="connsiteX163" fmla="*/ 1997014 w 7467600"/>
              <a:gd name="connsiteY163" fmla="*/ 4698007 h 6858000"/>
              <a:gd name="connsiteX164" fmla="*/ 2005458 w 7467600"/>
              <a:gd name="connsiteY164" fmla="*/ 4699540 h 6858000"/>
              <a:gd name="connsiteX165" fmla="*/ 2657186 w 7467600"/>
              <a:gd name="connsiteY165" fmla="*/ 4901687 h 6858000"/>
              <a:gd name="connsiteX166" fmla="*/ 2826662 w 7467600"/>
              <a:gd name="connsiteY166" fmla="*/ 4970362 h 6858000"/>
              <a:gd name="connsiteX167" fmla="*/ 2876100 w 7467600"/>
              <a:gd name="connsiteY167" fmla="*/ 4995397 h 6858000"/>
              <a:gd name="connsiteX168" fmla="*/ 3042600 w 7467600"/>
              <a:gd name="connsiteY168" fmla="*/ 5059532 h 6858000"/>
              <a:gd name="connsiteX169" fmla="*/ 1997014 w 7467600"/>
              <a:gd name="connsiteY169" fmla="*/ 4698007 h 6858000"/>
              <a:gd name="connsiteX170" fmla="*/ 2305292 w 7467600"/>
              <a:gd name="connsiteY170" fmla="*/ 4219492 h 6858000"/>
              <a:gd name="connsiteX171" fmla="*/ 3360922 w 7467600"/>
              <a:gd name="connsiteY171" fmla="*/ 4529373 h 6858000"/>
              <a:gd name="connsiteX172" fmla="*/ 3492420 w 7467600"/>
              <a:gd name="connsiteY172" fmla="*/ 4510145 h 6858000"/>
              <a:gd name="connsiteX173" fmla="*/ 3364086 w 7467600"/>
              <a:gd name="connsiteY173" fmla="*/ 4480340 h 6858000"/>
              <a:gd name="connsiteX174" fmla="*/ 3225818 w 7467600"/>
              <a:gd name="connsiteY174" fmla="*/ 4411822 h 6858000"/>
              <a:gd name="connsiteX175" fmla="*/ 3129696 w 7467600"/>
              <a:gd name="connsiteY175" fmla="*/ 4360704 h 6858000"/>
              <a:gd name="connsiteX176" fmla="*/ 2814545 w 7467600"/>
              <a:gd name="connsiteY176" fmla="*/ 4282955 h 6858000"/>
              <a:gd name="connsiteX177" fmla="*/ 2305292 w 7467600"/>
              <a:gd name="connsiteY177" fmla="*/ 4219492 h 6858000"/>
              <a:gd name="connsiteX178" fmla="*/ 2626982 w 7467600"/>
              <a:gd name="connsiteY178" fmla="*/ 4206450 h 6858000"/>
              <a:gd name="connsiteX179" fmla="*/ 2490617 w 7467600"/>
              <a:gd name="connsiteY179" fmla="*/ 4206951 h 6858000"/>
              <a:gd name="connsiteX180" fmla="*/ 2819869 w 7467600"/>
              <a:gd name="connsiteY180" fmla="*/ 4252936 h 6858000"/>
              <a:gd name="connsiteX181" fmla="*/ 3143018 w 7467600"/>
              <a:gd name="connsiteY181" fmla="*/ 4332698 h 6858000"/>
              <a:gd name="connsiteX182" fmla="*/ 3241520 w 7467600"/>
              <a:gd name="connsiteY182" fmla="*/ 4385112 h 6858000"/>
              <a:gd name="connsiteX183" fmla="*/ 3374575 w 7467600"/>
              <a:gd name="connsiteY183" fmla="*/ 4451517 h 6858000"/>
              <a:gd name="connsiteX184" fmla="*/ 3505221 w 7467600"/>
              <a:gd name="connsiteY184" fmla="*/ 4480757 h 6858000"/>
              <a:gd name="connsiteX185" fmla="*/ 2626982 w 7467600"/>
              <a:gd name="connsiteY185" fmla="*/ 4206450 h 6858000"/>
              <a:gd name="connsiteX186" fmla="*/ 1310106 w 7467600"/>
              <a:gd name="connsiteY186" fmla="*/ 3943217 h 6858000"/>
              <a:gd name="connsiteX187" fmla="*/ 854994 w 7467600"/>
              <a:gd name="connsiteY187" fmla="*/ 4399136 h 6858000"/>
              <a:gd name="connsiteX188" fmla="*/ 742462 w 7467600"/>
              <a:gd name="connsiteY188" fmla="*/ 4594648 h 6858000"/>
              <a:gd name="connsiteX189" fmla="*/ 820602 w 7467600"/>
              <a:gd name="connsiteY189" fmla="*/ 4485915 h 6858000"/>
              <a:gd name="connsiteX190" fmla="*/ 878295 w 7467600"/>
              <a:gd name="connsiteY190" fmla="*/ 4403594 h 6858000"/>
              <a:gd name="connsiteX191" fmla="*/ 1240607 w 7467600"/>
              <a:gd name="connsiteY191" fmla="*/ 4010401 h 6858000"/>
              <a:gd name="connsiteX192" fmla="*/ 1310106 w 7467600"/>
              <a:gd name="connsiteY192" fmla="*/ 3943217 h 6858000"/>
              <a:gd name="connsiteX193" fmla="*/ 1423113 w 7467600"/>
              <a:gd name="connsiteY193" fmla="*/ 3874565 h 6858000"/>
              <a:gd name="connsiteX194" fmla="*/ 1260565 w 7467600"/>
              <a:gd name="connsiteY194" fmla="*/ 4031982 h 6858000"/>
              <a:gd name="connsiteX195" fmla="*/ 901900 w 7467600"/>
              <a:gd name="connsiteY195" fmla="*/ 4421236 h 6858000"/>
              <a:gd name="connsiteX196" fmla="*/ 845044 w 7467600"/>
              <a:gd name="connsiteY196" fmla="*/ 4502436 h 6858000"/>
              <a:gd name="connsiteX197" fmla="*/ 685926 w 7467600"/>
              <a:gd name="connsiteY197" fmla="*/ 4703069 h 6858000"/>
              <a:gd name="connsiteX198" fmla="*/ 684248 w 7467600"/>
              <a:gd name="connsiteY198" fmla="*/ 4706721 h 6858000"/>
              <a:gd name="connsiteX199" fmla="*/ 1423113 w 7467600"/>
              <a:gd name="connsiteY199" fmla="*/ 3874565 h 6858000"/>
              <a:gd name="connsiteX200" fmla="*/ 3316479 w 7467600"/>
              <a:gd name="connsiteY200" fmla="*/ 3872136 h 6858000"/>
              <a:gd name="connsiteX201" fmla="*/ 3546806 w 7467600"/>
              <a:gd name="connsiteY201" fmla="*/ 4356139 h 6858000"/>
              <a:gd name="connsiteX202" fmla="*/ 3364433 w 7467600"/>
              <a:gd name="connsiteY202" fmla="*/ 3953121 h 6858000"/>
              <a:gd name="connsiteX203" fmla="*/ 3316479 w 7467600"/>
              <a:gd name="connsiteY203" fmla="*/ 3872136 h 6858000"/>
              <a:gd name="connsiteX204" fmla="*/ 3291335 w 7467600"/>
              <a:gd name="connsiteY204" fmla="*/ 3767420 h 6858000"/>
              <a:gd name="connsiteX205" fmla="*/ 3390805 w 7467600"/>
              <a:gd name="connsiteY205" fmla="*/ 3937163 h 6858000"/>
              <a:gd name="connsiteX206" fmla="*/ 3579062 w 7467600"/>
              <a:gd name="connsiteY206" fmla="*/ 4359040 h 6858000"/>
              <a:gd name="connsiteX207" fmla="*/ 3467355 w 7467600"/>
              <a:gd name="connsiteY207" fmla="*/ 3988130 h 6858000"/>
              <a:gd name="connsiteX208" fmla="*/ 3310753 w 7467600"/>
              <a:gd name="connsiteY208" fmla="*/ 3787140 h 6858000"/>
              <a:gd name="connsiteX209" fmla="*/ 3291335 w 7467600"/>
              <a:gd name="connsiteY209" fmla="*/ 3767420 h 6858000"/>
              <a:gd name="connsiteX210" fmla="*/ 1635889 w 7467600"/>
              <a:gd name="connsiteY210" fmla="*/ 3709494 h 6858000"/>
              <a:gd name="connsiteX211" fmla="*/ 1634800 w 7467600"/>
              <a:gd name="connsiteY211" fmla="*/ 3731111 h 6858000"/>
              <a:gd name="connsiteX212" fmla="*/ 1635889 w 7467600"/>
              <a:gd name="connsiteY212" fmla="*/ 3709494 h 6858000"/>
              <a:gd name="connsiteX213" fmla="*/ 1510397 w 7467600"/>
              <a:gd name="connsiteY213" fmla="*/ 3684705 h 6858000"/>
              <a:gd name="connsiteX214" fmla="*/ 1146550 w 7467600"/>
              <a:gd name="connsiteY214" fmla="*/ 3802012 h 6858000"/>
              <a:gd name="connsiteX215" fmla="*/ 698834 w 7467600"/>
              <a:gd name="connsiteY215" fmla="*/ 3952272 h 6858000"/>
              <a:gd name="connsiteX216" fmla="*/ 34256 w 7467600"/>
              <a:gd name="connsiteY216" fmla="*/ 4347603 h 6858000"/>
              <a:gd name="connsiteX217" fmla="*/ 527241 w 7467600"/>
              <a:gd name="connsiteY217" fmla="*/ 4065078 h 6858000"/>
              <a:gd name="connsiteX218" fmla="*/ 1510397 w 7467600"/>
              <a:gd name="connsiteY218" fmla="*/ 3684705 h 6858000"/>
              <a:gd name="connsiteX219" fmla="*/ 1313114 w 7467600"/>
              <a:gd name="connsiteY219" fmla="*/ 3655216 h 6858000"/>
              <a:gd name="connsiteX220" fmla="*/ 1109304 w 7467600"/>
              <a:gd name="connsiteY220" fmla="*/ 3669030 h 6858000"/>
              <a:gd name="connsiteX221" fmla="*/ 8129 w 7467600"/>
              <a:gd name="connsiteY221" fmla="*/ 4330519 h 6858000"/>
              <a:gd name="connsiteX222" fmla="*/ 687572 w 7467600"/>
              <a:gd name="connsiteY222" fmla="*/ 3925629 h 6858000"/>
              <a:gd name="connsiteX223" fmla="*/ 1138365 w 7467600"/>
              <a:gd name="connsiteY223" fmla="*/ 3774515 h 6858000"/>
              <a:gd name="connsiteX224" fmla="*/ 1505579 w 7467600"/>
              <a:gd name="connsiteY224" fmla="*/ 3655526 h 6858000"/>
              <a:gd name="connsiteX225" fmla="*/ 1313114 w 7467600"/>
              <a:gd name="connsiteY225" fmla="*/ 3655216 h 6858000"/>
              <a:gd name="connsiteX226" fmla="*/ 3655073 w 7467600"/>
              <a:gd name="connsiteY226" fmla="*/ 3650884 h 6858000"/>
              <a:gd name="connsiteX227" fmla="*/ 3989938 w 7467600"/>
              <a:gd name="connsiteY227" fmla="*/ 3991685 h 6858000"/>
              <a:gd name="connsiteX228" fmla="*/ 4393907 w 7467600"/>
              <a:gd name="connsiteY228" fmla="*/ 4261258 h 6858000"/>
              <a:gd name="connsiteX229" fmla="*/ 4648051 w 7467600"/>
              <a:gd name="connsiteY229" fmla="*/ 4374051 h 6858000"/>
              <a:gd name="connsiteX230" fmla="*/ 4383389 w 7467600"/>
              <a:gd name="connsiteY230" fmla="*/ 4184369 h 6858000"/>
              <a:gd name="connsiteX231" fmla="*/ 4165508 w 7467600"/>
              <a:gd name="connsiteY231" fmla="*/ 4035196 h 6858000"/>
              <a:gd name="connsiteX232" fmla="*/ 4068162 w 7467600"/>
              <a:gd name="connsiteY232" fmla="*/ 3953394 h 6858000"/>
              <a:gd name="connsiteX233" fmla="*/ 3981416 w 7467600"/>
              <a:gd name="connsiteY233" fmla="*/ 3880482 h 6858000"/>
              <a:gd name="connsiteX234" fmla="*/ 3800147 w 7467600"/>
              <a:gd name="connsiteY234" fmla="*/ 3749872 h 6858000"/>
              <a:gd name="connsiteX235" fmla="*/ 3655073 w 7467600"/>
              <a:gd name="connsiteY235" fmla="*/ 3650884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5425834 w 7467600"/>
              <a:gd name="connsiteY266" fmla="*/ 3162785 h 6858000"/>
              <a:gd name="connsiteX267" fmla="*/ 1318687 w 7467600"/>
              <a:gd name="connsiteY267" fmla="*/ 3113840 h 6858000"/>
              <a:gd name="connsiteX268" fmla="*/ 1066793 w 7467600"/>
              <a:gd name="connsiteY268" fmla="*/ 3212171 h 6858000"/>
              <a:gd name="connsiteX269" fmla="*/ 993319 w 7467600"/>
              <a:gd name="connsiteY269" fmla="*/ 3247648 h 6858000"/>
              <a:gd name="connsiteX270" fmla="*/ 853081 w 7467600"/>
              <a:gd name="connsiteY270" fmla="*/ 3312410 h 6858000"/>
              <a:gd name="connsiteX271" fmla="*/ 805957 w 7467600"/>
              <a:gd name="connsiteY271" fmla="*/ 3330443 h 6858000"/>
              <a:gd name="connsiteX272" fmla="*/ 1318687 w 7467600"/>
              <a:gd name="connsiteY272" fmla="*/ 3113840 h 6858000"/>
              <a:gd name="connsiteX273" fmla="*/ 5453702 w 7467600"/>
              <a:gd name="connsiteY273" fmla="*/ 3090882 h 6858000"/>
              <a:gd name="connsiteX274" fmla="*/ 5480135 w 7467600"/>
              <a:gd name="connsiteY274" fmla="*/ 3565802 h 6858000"/>
              <a:gd name="connsiteX275" fmla="*/ 5499023 w 7467600"/>
              <a:gd name="connsiteY275" fmla="*/ 4166310 h 6858000"/>
              <a:gd name="connsiteX276" fmla="*/ 5547022 w 7467600"/>
              <a:gd name="connsiteY276" fmla="*/ 3607838 h 6858000"/>
              <a:gd name="connsiteX277" fmla="*/ 5515964 w 7467600"/>
              <a:gd name="connsiteY277" fmla="*/ 3378541 h 6858000"/>
              <a:gd name="connsiteX278" fmla="*/ 5453702 w 7467600"/>
              <a:gd name="connsiteY278" fmla="*/ 3090882 h 6858000"/>
              <a:gd name="connsiteX279" fmla="*/ 1238695 w 7467600"/>
              <a:gd name="connsiteY279" fmla="*/ 3076820 h 6858000"/>
              <a:gd name="connsiteX280" fmla="*/ 716371 w 7467600"/>
              <a:gd name="connsiteY280" fmla="*/ 3293249 h 6858000"/>
              <a:gd name="connsiteX281" fmla="*/ 579522 w 7467600"/>
              <a:gd name="connsiteY281" fmla="*/ 3371759 h 6858000"/>
              <a:gd name="connsiteX282" fmla="*/ 600288 w 7467600"/>
              <a:gd name="connsiteY282" fmla="*/ 3365555 h 6858000"/>
              <a:gd name="connsiteX283" fmla="*/ 840692 w 7467600"/>
              <a:gd name="connsiteY283" fmla="*/ 3284921 h 6858000"/>
              <a:gd name="connsiteX284" fmla="*/ 979248 w 7467600"/>
              <a:gd name="connsiteY284" fmla="*/ 3221003 h 6858000"/>
              <a:gd name="connsiteX285" fmla="*/ 1053282 w 7467600"/>
              <a:gd name="connsiteY285" fmla="*/ 3185247 h 6858000"/>
              <a:gd name="connsiteX286" fmla="*/ 1320603 w 7467600"/>
              <a:gd name="connsiteY286" fmla="*/ 3081281 h 6858000"/>
              <a:gd name="connsiteX287" fmla="*/ 1238695 w 7467600"/>
              <a:gd name="connsiteY287" fmla="*/ 3076820 h 6858000"/>
              <a:gd name="connsiteX288" fmla="*/ 5425627 w 7467600"/>
              <a:gd name="connsiteY288" fmla="*/ 2954192 h 6858000"/>
              <a:gd name="connsiteX289" fmla="*/ 5470770 w 7467600"/>
              <a:gd name="connsiteY289" fmla="*/ 3005435 h 6858000"/>
              <a:gd name="connsiteX290" fmla="*/ 5519779 w 7467600"/>
              <a:gd name="connsiteY290" fmla="*/ 4359223 h 6858000"/>
              <a:gd name="connsiteX291" fmla="*/ 5520293 w 7467600"/>
              <a:gd name="connsiteY291" fmla="*/ 4360602 h 6858000"/>
              <a:gd name="connsiteX292" fmla="*/ 5767221 w 7467600"/>
              <a:gd name="connsiteY292" fmla="*/ 4665564 h 6858000"/>
              <a:gd name="connsiteX293" fmla="*/ 6937169 w 7467600"/>
              <a:gd name="connsiteY293" fmla="*/ 4815941 h 6858000"/>
              <a:gd name="connsiteX294" fmla="*/ 6953922 w 7467600"/>
              <a:gd name="connsiteY294" fmla="*/ 4890068 h 6858000"/>
              <a:gd name="connsiteX295" fmla="*/ 6071359 w 7467600"/>
              <a:gd name="connsiteY295" fmla="*/ 4770770 h 6858000"/>
              <a:gd name="connsiteX296" fmla="*/ 6038839 w 7467600"/>
              <a:gd name="connsiteY296" fmla="*/ 4764474 h 6858000"/>
              <a:gd name="connsiteX297" fmla="*/ 6038706 w 7467600"/>
              <a:gd name="connsiteY297" fmla="*/ 4763847 h 6858000"/>
              <a:gd name="connsiteX298" fmla="*/ 6037784 w 7467600"/>
              <a:gd name="connsiteY298" fmla="*/ 4764270 h 6858000"/>
              <a:gd name="connsiteX299" fmla="*/ 6038839 w 7467600"/>
              <a:gd name="connsiteY299" fmla="*/ 4764474 h 6858000"/>
              <a:gd name="connsiteX300" fmla="*/ 6040338 w 7467600"/>
              <a:gd name="connsiteY300" fmla="*/ 4771418 h 6858000"/>
              <a:gd name="connsiteX301" fmla="*/ 6024488 w 7467600"/>
              <a:gd name="connsiteY301" fmla="*/ 4809903 h 6858000"/>
              <a:gd name="connsiteX302" fmla="*/ 5599771 w 7467600"/>
              <a:gd name="connsiteY302" fmla="*/ 5509652 h 6858000"/>
              <a:gd name="connsiteX303" fmla="*/ 5548843 w 7467600"/>
              <a:gd name="connsiteY303" fmla="*/ 5563845 h 6858000"/>
              <a:gd name="connsiteX304" fmla="*/ 5940952 w 7467600"/>
              <a:gd name="connsiteY304" fmla="*/ 6250028 h 6858000"/>
              <a:gd name="connsiteX305" fmla="*/ 6043441 w 7467600"/>
              <a:gd name="connsiteY305" fmla="*/ 6665847 h 6858000"/>
              <a:gd name="connsiteX306" fmla="*/ 6093432 w 7467600"/>
              <a:gd name="connsiteY306" fmla="*/ 6858000 h 6858000"/>
              <a:gd name="connsiteX307" fmla="*/ 6034344 w 7467600"/>
              <a:gd name="connsiteY307" fmla="*/ 6858000 h 6858000"/>
              <a:gd name="connsiteX308" fmla="*/ 6026679 w 7467600"/>
              <a:gd name="connsiteY308" fmla="*/ 6836959 h 6858000"/>
              <a:gd name="connsiteX309" fmla="*/ 5800441 w 7467600"/>
              <a:gd name="connsiteY309" fmla="*/ 6335286 h 6858000"/>
              <a:gd name="connsiteX310" fmla="*/ 5526562 w 7467600"/>
              <a:gd name="connsiteY310" fmla="*/ 5705388 h 6858000"/>
              <a:gd name="connsiteX311" fmla="*/ 5519640 w 7467600"/>
              <a:gd name="connsiteY311" fmla="*/ 5683774 h 6858000"/>
              <a:gd name="connsiteX312" fmla="*/ 5844559 w 7467600"/>
              <a:gd name="connsiteY312" fmla="*/ 6553349 h 6858000"/>
              <a:gd name="connsiteX313" fmla="*/ 5975994 w 7467600"/>
              <a:gd name="connsiteY313" fmla="*/ 6858000 h 6858000"/>
              <a:gd name="connsiteX314" fmla="*/ 5898547 w 7467600"/>
              <a:gd name="connsiteY314" fmla="*/ 6858000 h 6858000"/>
              <a:gd name="connsiteX315" fmla="*/ 5682041 w 7467600"/>
              <a:gd name="connsiteY315" fmla="*/ 6355860 h 6858000"/>
              <a:gd name="connsiteX316" fmla="*/ 5461758 w 7467600"/>
              <a:gd name="connsiteY316" fmla="*/ 5820220 h 6858000"/>
              <a:gd name="connsiteX317" fmla="*/ 5237282 w 7467600"/>
              <a:gd name="connsiteY317" fmla="*/ 6579086 h 6858000"/>
              <a:gd name="connsiteX318" fmla="*/ 5115009 w 7467600"/>
              <a:gd name="connsiteY318" fmla="*/ 6858000 h 6858000"/>
              <a:gd name="connsiteX319" fmla="*/ 5028074 w 7467600"/>
              <a:gd name="connsiteY319" fmla="*/ 6858000 h 6858000"/>
              <a:gd name="connsiteX320" fmla="*/ 5079508 w 7467600"/>
              <a:gd name="connsiteY320" fmla="*/ 6749074 h 6858000"/>
              <a:gd name="connsiteX321" fmla="*/ 5371846 w 7467600"/>
              <a:gd name="connsiteY321" fmla="*/ 5924413 h 6858000"/>
              <a:gd name="connsiteX322" fmla="*/ 5270512 w 7467600"/>
              <a:gd name="connsiteY322" fmla="*/ 6138975 h 6858000"/>
              <a:gd name="connsiteX323" fmla="*/ 5062409 w 7467600"/>
              <a:gd name="connsiteY323" fmla="*/ 6653544 h 6858000"/>
              <a:gd name="connsiteX324" fmla="*/ 5036628 w 7467600"/>
              <a:gd name="connsiteY324" fmla="*/ 6754247 h 6858000"/>
              <a:gd name="connsiteX325" fmla="*/ 5009112 w 7467600"/>
              <a:gd name="connsiteY325" fmla="*/ 6858000 h 6858000"/>
              <a:gd name="connsiteX326" fmla="*/ 4976679 w 7467600"/>
              <a:gd name="connsiteY326" fmla="*/ 6858000 h 6858000"/>
              <a:gd name="connsiteX327" fmla="*/ 5006537 w 7467600"/>
              <a:gd name="connsiteY327" fmla="*/ 6747068 h 6858000"/>
              <a:gd name="connsiteX328" fmla="*/ 5032723 w 7467600"/>
              <a:gd name="connsiteY328" fmla="*/ 6644957 h 6858000"/>
              <a:gd name="connsiteX329" fmla="*/ 5242949 w 7467600"/>
              <a:gd name="connsiteY329" fmla="*/ 6125175 h 6858000"/>
              <a:gd name="connsiteX330" fmla="*/ 5286321 w 7467600"/>
              <a:gd name="connsiteY330" fmla="*/ 6033555 h 6858000"/>
              <a:gd name="connsiteX331" fmla="*/ 5008210 w 7467600"/>
              <a:gd name="connsiteY331" fmla="*/ 6649194 h 6858000"/>
              <a:gd name="connsiteX332" fmla="*/ 4986321 w 7467600"/>
              <a:gd name="connsiteY332" fmla="*/ 6765687 h 6858000"/>
              <a:gd name="connsiteX333" fmla="*/ 4973474 w 7467600"/>
              <a:gd name="connsiteY333" fmla="*/ 6858000 h 6858000"/>
              <a:gd name="connsiteX334" fmla="*/ 4907178 w 7467600"/>
              <a:gd name="connsiteY334" fmla="*/ 6858000 h 6858000"/>
              <a:gd name="connsiteX335" fmla="*/ 4910810 w 7467600"/>
              <a:gd name="connsiteY335" fmla="*/ 6829660 h 6858000"/>
              <a:gd name="connsiteX336" fmla="*/ 4987461 w 7467600"/>
              <a:gd name="connsiteY336" fmla="*/ 6432994 h 6858000"/>
              <a:gd name="connsiteX337" fmla="*/ 5179262 w 7467600"/>
              <a:gd name="connsiteY337" fmla="*/ 6035044 h 6858000"/>
              <a:gd name="connsiteX338" fmla="*/ 4689678 w 7467600"/>
              <a:gd name="connsiteY338" fmla="*/ 6440241 h 6858000"/>
              <a:gd name="connsiteX339" fmla="*/ 4477543 w 7467600"/>
              <a:gd name="connsiteY339" fmla="*/ 6674836 h 6858000"/>
              <a:gd name="connsiteX340" fmla="*/ 4329957 w 7467600"/>
              <a:gd name="connsiteY340" fmla="*/ 6858000 h 6858000"/>
              <a:gd name="connsiteX341" fmla="*/ 4218595 w 7467600"/>
              <a:gd name="connsiteY341" fmla="*/ 6858000 h 6858000"/>
              <a:gd name="connsiteX342" fmla="*/ 4368888 w 7467600"/>
              <a:gd name="connsiteY342" fmla="*/ 6668412 h 6858000"/>
              <a:gd name="connsiteX343" fmla="*/ 4563091 w 7467600"/>
              <a:gd name="connsiteY343" fmla="*/ 6442508 h 6858000"/>
              <a:gd name="connsiteX344" fmla="*/ 5387324 w 7467600"/>
              <a:gd name="connsiteY344" fmla="*/ 5705830 h 6858000"/>
              <a:gd name="connsiteX345" fmla="*/ 5073620 w 7467600"/>
              <a:gd name="connsiteY345" fmla="*/ 5955437 h 6858000"/>
              <a:gd name="connsiteX346" fmla="*/ 4689789 w 7467600"/>
              <a:gd name="connsiteY346" fmla="*/ 6268382 h 6858000"/>
              <a:gd name="connsiteX347" fmla="*/ 4418722 w 7467600"/>
              <a:gd name="connsiteY347" fmla="*/ 6570886 h 6858000"/>
              <a:gd name="connsiteX348" fmla="*/ 4214944 w 7467600"/>
              <a:gd name="connsiteY348" fmla="*/ 6858000 h 6858000"/>
              <a:gd name="connsiteX349" fmla="*/ 4177898 w 7467600"/>
              <a:gd name="connsiteY349" fmla="*/ 6858000 h 6858000"/>
              <a:gd name="connsiteX350" fmla="*/ 4391597 w 7467600"/>
              <a:gd name="connsiteY350" fmla="*/ 6556370 h 6858000"/>
              <a:gd name="connsiteX351" fmla="*/ 4668889 w 7467600"/>
              <a:gd name="connsiteY351" fmla="*/ 6246399 h 6858000"/>
              <a:gd name="connsiteX352" fmla="*/ 5055427 w 7467600"/>
              <a:gd name="connsiteY352" fmla="*/ 5931476 h 6858000"/>
              <a:gd name="connsiteX353" fmla="*/ 5371814 w 7467600"/>
              <a:gd name="connsiteY353" fmla="*/ 5678975 h 6858000"/>
              <a:gd name="connsiteX354" fmla="*/ 4987918 w 7467600"/>
              <a:gd name="connsiteY354" fmla="*/ 5838701 h 6858000"/>
              <a:gd name="connsiteX355" fmla="*/ 4317146 w 7467600"/>
              <a:gd name="connsiteY355" fmla="*/ 6587716 h 6858000"/>
              <a:gd name="connsiteX356" fmla="*/ 4171627 w 7467600"/>
              <a:gd name="connsiteY356" fmla="*/ 6858000 h 6858000"/>
              <a:gd name="connsiteX357" fmla="*/ 4081585 w 7467600"/>
              <a:gd name="connsiteY357" fmla="*/ 6858000 h 6858000"/>
              <a:gd name="connsiteX358" fmla="*/ 4238603 w 7467600"/>
              <a:gd name="connsiteY358" fmla="*/ 6559341 h 6858000"/>
              <a:gd name="connsiteX359" fmla="*/ 4778333 w 7467600"/>
              <a:gd name="connsiteY359" fmla="*/ 5873626 h 6858000"/>
              <a:gd name="connsiteX360" fmla="*/ 5414185 w 7467600"/>
              <a:gd name="connsiteY360" fmla="*/ 5573882 h 6858000"/>
              <a:gd name="connsiteX361" fmla="*/ 5959648 w 7467600"/>
              <a:gd name="connsiteY361" fmla="*/ 4760797 h 6858000"/>
              <a:gd name="connsiteX362" fmla="*/ 5355019 w 7467600"/>
              <a:gd name="connsiteY362" fmla="*/ 4734672 h 6858000"/>
              <a:gd name="connsiteX363" fmla="*/ 5083565 w 7467600"/>
              <a:gd name="connsiteY363" fmla="*/ 5179121 h 6858000"/>
              <a:gd name="connsiteX364" fmla="*/ 4713577 w 7467600"/>
              <a:gd name="connsiteY364" fmla="*/ 5616803 h 6858000"/>
              <a:gd name="connsiteX365" fmla="*/ 3989559 w 7467600"/>
              <a:gd name="connsiteY365" fmla="*/ 6145945 h 6858000"/>
              <a:gd name="connsiteX366" fmla="*/ 3939824 w 7467600"/>
              <a:gd name="connsiteY366" fmla="*/ 6066900 h 6858000"/>
              <a:gd name="connsiteX367" fmla="*/ 4584537 w 7467600"/>
              <a:gd name="connsiteY367" fmla="*/ 5324826 h 6858000"/>
              <a:gd name="connsiteX368" fmla="*/ 5037105 w 7467600"/>
              <a:gd name="connsiteY368" fmla="*/ 5088765 h 6858000"/>
              <a:gd name="connsiteX369" fmla="*/ 5039930 w 7467600"/>
              <a:gd name="connsiteY369" fmla="*/ 5089585 h 6858000"/>
              <a:gd name="connsiteX370" fmla="*/ 5263764 w 7467600"/>
              <a:gd name="connsiteY370" fmla="*/ 4735525 h 6858000"/>
              <a:gd name="connsiteX371" fmla="*/ 4086300 w 7467600"/>
              <a:gd name="connsiteY371" fmla="*/ 4884599 h 6858000"/>
              <a:gd name="connsiteX372" fmla="*/ 4085485 w 7467600"/>
              <a:gd name="connsiteY372" fmla="*/ 4899070 h 6858000"/>
              <a:gd name="connsiteX373" fmla="*/ 3871915 w 7467600"/>
              <a:gd name="connsiteY373" fmla="*/ 5253645 h 6858000"/>
              <a:gd name="connsiteX374" fmla="*/ 3799374 w 7467600"/>
              <a:gd name="connsiteY374" fmla="*/ 5466127 h 6858000"/>
              <a:gd name="connsiteX375" fmla="*/ 3498850 w 7467600"/>
              <a:gd name="connsiteY375" fmla="*/ 6661888 h 6858000"/>
              <a:gd name="connsiteX376" fmla="*/ 3399216 w 7467600"/>
              <a:gd name="connsiteY376" fmla="*/ 6858000 h 6858000"/>
              <a:gd name="connsiteX377" fmla="*/ 3303688 w 7467600"/>
              <a:gd name="connsiteY377" fmla="*/ 6858000 h 6858000"/>
              <a:gd name="connsiteX378" fmla="*/ 3391774 w 7467600"/>
              <a:gd name="connsiteY378" fmla="*/ 6697181 h 6858000"/>
              <a:gd name="connsiteX379" fmla="*/ 3735540 w 7467600"/>
              <a:gd name="connsiteY379" fmla="*/ 5546923 h 6858000"/>
              <a:gd name="connsiteX380" fmla="*/ 3729438 w 7467600"/>
              <a:gd name="connsiteY380" fmla="*/ 5569058 h 6858000"/>
              <a:gd name="connsiteX381" fmla="*/ 3707782 w 7467600"/>
              <a:gd name="connsiteY381" fmla="*/ 5644908 h 6858000"/>
              <a:gd name="connsiteX382" fmla="*/ 3583827 w 7467600"/>
              <a:gd name="connsiteY382" fmla="*/ 6039215 h 6858000"/>
              <a:gd name="connsiteX383" fmla="*/ 3547861 w 7467600"/>
              <a:gd name="connsiteY383" fmla="*/ 6129609 h 6858000"/>
              <a:gd name="connsiteX384" fmla="*/ 3490905 w 7467600"/>
              <a:gd name="connsiteY384" fmla="*/ 6277660 h 6858000"/>
              <a:gd name="connsiteX385" fmla="*/ 3455859 w 7467600"/>
              <a:gd name="connsiteY385" fmla="*/ 6391301 h 6858000"/>
              <a:gd name="connsiteX386" fmla="*/ 3429112 w 7467600"/>
              <a:gd name="connsiteY386" fmla="*/ 6479469 h 6858000"/>
              <a:gd name="connsiteX387" fmla="*/ 3304862 w 7467600"/>
              <a:gd name="connsiteY387" fmla="*/ 6796476 h 6858000"/>
              <a:gd name="connsiteX388" fmla="*/ 3276071 w 7467600"/>
              <a:gd name="connsiteY388" fmla="*/ 6858000 h 6858000"/>
              <a:gd name="connsiteX389" fmla="*/ 3240805 w 7467600"/>
              <a:gd name="connsiteY389" fmla="*/ 6858000 h 6858000"/>
              <a:gd name="connsiteX390" fmla="*/ 3275917 w 7467600"/>
              <a:gd name="connsiteY390" fmla="*/ 6783192 h 6858000"/>
              <a:gd name="connsiteX391" fmla="*/ 3399358 w 7467600"/>
              <a:gd name="connsiteY391" fmla="*/ 6469011 h 6858000"/>
              <a:gd name="connsiteX392" fmla="*/ 3425650 w 7467600"/>
              <a:gd name="connsiteY392" fmla="*/ 6381333 h 6858000"/>
              <a:gd name="connsiteX393" fmla="*/ 3460661 w 7467600"/>
              <a:gd name="connsiteY393" fmla="*/ 6266763 h 6858000"/>
              <a:gd name="connsiteX394" fmla="*/ 3518021 w 7467600"/>
              <a:gd name="connsiteY394" fmla="*/ 6117298 h 6858000"/>
              <a:gd name="connsiteX395" fmla="*/ 3554035 w 7467600"/>
              <a:gd name="connsiteY395" fmla="*/ 6027832 h 6858000"/>
              <a:gd name="connsiteX396" fmla="*/ 3677174 w 7467600"/>
              <a:gd name="connsiteY396" fmla="*/ 5636351 h 6858000"/>
              <a:gd name="connsiteX397" fmla="*/ 3698819 w 7467600"/>
              <a:gd name="connsiteY397" fmla="*/ 5560503 h 6858000"/>
              <a:gd name="connsiteX398" fmla="*/ 3702094 w 7467600"/>
              <a:gd name="connsiteY398" fmla="*/ 5549194 h 6858000"/>
              <a:gd name="connsiteX399" fmla="*/ 3398355 w 7467600"/>
              <a:gd name="connsiteY399" fmla="*/ 6094603 h 6858000"/>
              <a:gd name="connsiteX400" fmla="*/ 3193941 w 7467600"/>
              <a:gd name="connsiteY400" fmla="*/ 6798775 h 6858000"/>
              <a:gd name="connsiteX401" fmla="*/ 3184140 w 7467600"/>
              <a:gd name="connsiteY401" fmla="*/ 6858000 h 6858000"/>
              <a:gd name="connsiteX402" fmla="*/ 3099978 w 7467600"/>
              <a:gd name="connsiteY402" fmla="*/ 6858000 h 6858000"/>
              <a:gd name="connsiteX403" fmla="*/ 3101556 w 7467600"/>
              <a:gd name="connsiteY403" fmla="*/ 6843337 h 6858000"/>
              <a:gd name="connsiteX404" fmla="*/ 3370162 w 7467600"/>
              <a:gd name="connsiteY404" fmla="*/ 5785550 h 6858000"/>
              <a:gd name="connsiteX405" fmla="*/ 3746477 w 7467600"/>
              <a:gd name="connsiteY405" fmla="*/ 5377889 h 6858000"/>
              <a:gd name="connsiteX406" fmla="*/ 3863399 w 7467600"/>
              <a:gd name="connsiteY406" fmla="*/ 5087257 h 6858000"/>
              <a:gd name="connsiteX407" fmla="*/ 3968712 w 7467600"/>
              <a:gd name="connsiteY407" fmla="*/ 4913989 h 6858000"/>
              <a:gd name="connsiteX408" fmla="*/ 2792390 w 7467600"/>
              <a:gd name="connsiteY408" fmla="*/ 5382974 h 6858000"/>
              <a:gd name="connsiteX409" fmla="*/ 2714982 w 7467600"/>
              <a:gd name="connsiteY409" fmla="*/ 5427051 h 6858000"/>
              <a:gd name="connsiteX410" fmla="*/ 2813361 w 7467600"/>
              <a:gd name="connsiteY410" fmla="*/ 6023912 h 6858000"/>
              <a:gd name="connsiteX411" fmla="*/ 2688430 w 7467600"/>
              <a:gd name="connsiteY411" fmla="*/ 6801564 h 6858000"/>
              <a:gd name="connsiteX412" fmla="*/ 2629626 w 7467600"/>
              <a:gd name="connsiteY412" fmla="*/ 6763394 h 6858000"/>
              <a:gd name="connsiteX413" fmla="*/ 2565328 w 7467600"/>
              <a:gd name="connsiteY413" fmla="*/ 5516399 h 6858000"/>
              <a:gd name="connsiteX414" fmla="*/ 1922999 w 7467600"/>
              <a:gd name="connsiteY414" fmla="*/ 5980343 h 6858000"/>
              <a:gd name="connsiteX415" fmla="*/ 1950261 w 7467600"/>
              <a:gd name="connsiteY415" fmla="*/ 6405858 h 6858000"/>
              <a:gd name="connsiteX416" fmla="*/ 2365554 w 7467600"/>
              <a:gd name="connsiteY416" fmla="*/ 6759107 h 6858000"/>
              <a:gd name="connsiteX417" fmla="*/ 2424142 w 7467600"/>
              <a:gd name="connsiteY417" fmla="*/ 6858000 h 6858000"/>
              <a:gd name="connsiteX418" fmla="*/ 2395994 w 7467600"/>
              <a:gd name="connsiteY418" fmla="*/ 6858000 h 6858000"/>
              <a:gd name="connsiteX419" fmla="*/ 2392863 w 7467600"/>
              <a:gd name="connsiteY419" fmla="*/ 6852964 h 6858000"/>
              <a:gd name="connsiteX420" fmla="*/ 2017589 w 7467600"/>
              <a:gd name="connsiteY420" fmla="*/ 6493982 h 6858000"/>
              <a:gd name="connsiteX421" fmla="*/ 2147336 w 7467600"/>
              <a:gd name="connsiteY421" fmla="*/ 6594052 h 6858000"/>
              <a:gd name="connsiteX422" fmla="*/ 2207047 w 7467600"/>
              <a:gd name="connsiteY422" fmla="*/ 6654540 h 6858000"/>
              <a:gd name="connsiteX423" fmla="*/ 2299106 w 7467600"/>
              <a:gd name="connsiteY423" fmla="*/ 6778931 h 6858000"/>
              <a:gd name="connsiteX424" fmla="*/ 2314430 w 7467600"/>
              <a:gd name="connsiteY424" fmla="*/ 6801144 h 6858000"/>
              <a:gd name="connsiteX425" fmla="*/ 2352406 w 7467600"/>
              <a:gd name="connsiteY425" fmla="*/ 6858000 h 6858000"/>
              <a:gd name="connsiteX426" fmla="*/ 2314492 w 7467600"/>
              <a:gd name="connsiteY426" fmla="*/ 6858000 h 6858000"/>
              <a:gd name="connsiteX427" fmla="*/ 2288095 w 7467600"/>
              <a:gd name="connsiteY427" fmla="*/ 6818030 h 6858000"/>
              <a:gd name="connsiteX428" fmla="*/ 2272768 w 7467600"/>
              <a:gd name="connsiteY428" fmla="*/ 6795822 h 6858000"/>
              <a:gd name="connsiteX429" fmla="*/ 2182715 w 7467600"/>
              <a:gd name="connsiteY429" fmla="*/ 6675071 h 6858000"/>
              <a:gd name="connsiteX430" fmla="*/ 2032061 w 7467600"/>
              <a:gd name="connsiteY430" fmla="*/ 6541380 h 6858000"/>
              <a:gd name="connsiteX431" fmla="*/ 2257220 w 7467600"/>
              <a:gd name="connsiteY431" fmla="*/ 6826257 h 6858000"/>
              <a:gd name="connsiteX432" fmla="*/ 2281324 w 7467600"/>
              <a:gd name="connsiteY432" fmla="*/ 6858000 h 6858000"/>
              <a:gd name="connsiteX433" fmla="*/ 2242860 w 7467600"/>
              <a:gd name="connsiteY433" fmla="*/ 6858000 h 6858000"/>
              <a:gd name="connsiteX434" fmla="*/ 2232818 w 7467600"/>
              <a:gd name="connsiteY434" fmla="*/ 6844926 h 6858000"/>
              <a:gd name="connsiteX435" fmla="*/ 1990172 w 7467600"/>
              <a:gd name="connsiteY435" fmla="*/ 6542121 h 6858000"/>
              <a:gd name="connsiteX436" fmla="*/ 2124090 w 7467600"/>
              <a:gd name="connsiteY436" fmla="*/ 6761017 h 6858000"/>
              <a:gd name="connsiteX437" fmla="*/ 2200380 w 7467600"/>
              <a:gd name="connsiteY437" fmla="*/ 6858000 h 6858000"/>
              <a:gd name="connsiteX438" fmla="*/ 2147507 w 7467600"/>
              <a:gd name="connsiteY438" fmla="*/ 6858000 h 6858000"/>
              <a:gd name="connsiteX439" fmla="*/ 2070668 w 7467600"/>
              <a:gd name="connsiteY439" fmla="*/ 6761520 h 6858000"/>
              <a:gd name="connsiteX440" fmla="*/ 1975142 w 7467600"/>
              <a:gd name="connsiteY440" fmla="*/ 6585570 h 6858000"/>
              <a:gd name="connsiteX441" fmla="*/ 2050035 w 7467600"/>
              <a:gd name="connsiteY441" fmla="*/ 6813345 h 6858000"/>
              <a:gd name="connsiteX442" fmla="*/ 2063025 w 7467600"/>
              <a:gd name="connsiteY442" fmla="*/ 6858000 h 6858000"/>
              <a:gd name="connsiteX443" fmla="*/ 2021675 w 7467600"/>
              <a:gd name="connsiteY443" fmla="*/ 6858000 h 6858000"/>
              <a:gd name="connsiteX444" fmla="*/ 2019308 w 7467600"/>
              <a:gd name="connsiteY444" fmla="*/ 6847118 h 6858000"/>
              <a:gd name="connsiteX445" fmla="*/ 1938835 w 7467600"/>
              <a:gd name="connsiteY445" fmla="*/ 6551160 h 6858000"/>
              <a:gd name="connsiteX446" fmla="*/ 1953230 w 7467600"/>
              <a:gd name="connsiteY446" fmla="*/ 6759699 h 6858000"/>
              <a:gd name="connsiteX447" fmla="*/ 1956763 w 7467600"/>
              <a:gd name="connsiteY447" fmla="*/ 6778191 h 6858000"/>
              <a:gd name="connsiteX448" fmla="*/ 1967925 w 7467600"/>
              <a:gd name="connsiteY448" fmla="*/ 6858000 h 6858000"/>
              <a:gd name="connsiteX449" fmla="*/ 1936622 w 7467600"/>
              <a:gd name="connsiteY449" fmla="*/ 6858000 h 6858000"/>
              <a:gd name="connsiteX450" fmla="*/ 1926261 w 7467600"/>
              <a:gd name="connsiteY450" fmla="*/ 6784064 h 6858000"/>
              <a:gd name="connsiteX451" fmla="*/ 1922724 w 7467600"/>
              <a:gd name="connsiteY451" fmla="*/ 6765577 h 6858000"/>
              <a:gd name="connsiteX452" fmla="*/ 1904650 w 7467600"/>
              <a:gd name="connsiteY452" fmla="*/ 6639616 h 6858000"/>
              <a:gd name="connsiteX453" fmla="*/ 1885273 w 7467600"/>
              <a:gd name="connsiteY453" fmla="*/ 6858000 h 6858000"/>
              <a:gd name="connsiteX454" fmla="*/ 1854363 w 7467600"/>
              <a:gd name="connsiteY454" fmla="*/ 6858000 h 6858000"/>
              <a:gd name="connsiteX455" fmla="*/ 1880391 w 7467600"/>
              <a:gd name="connsiteY455" fmla="*/ 6603796 h 6858000"/>
              <a:gd name="connsiteX456" fmla="*/ 1818273 w 7467600"/>
              <a:gd name="connsiteY456" fmla="*/ 6715729 h 6858000"/>
              <a:gd name="connsiteX457" fmla="*/ 1794691 w 7467600"/>
              <a:gd name="connsiteY457" fmla="*/ 6843239 h 6858000"/>
              <a:gd name="connsiteX458" fmla="*/ 1794914 w 7467600"/>
              <a:gd name="connsiteY458" fmla="*/ 6858000 h 6858000"/>
              <a:gd name="connsiteX459" fmla="*/ 1746128 w 7467600"/>
              <a:gd name="connsiteY459" fmla="*/ 6858000 h 6858000"/>
              <a:gd name="connsiteX460" fmla="*/ 1753934 w 7467600"/>
              <a:gd name="connsiteY460" fmla="*/ 6724796 h 6858000"/>
              <a:gd name="connsiteX461" fmla="*/ 1792053 w 7467600"/>
              <a:gd name="connsiteY461" fmla="*/ 6572396 h 6858000"/>
              <a:gd name="connsiteX462" fmla="*/ 1862248 w 7467600"/>
              <a:gd name="connsiteY462" fmla="*/ 6266397 h 6858000"/>
              <a:gd name="connsiteX463" fmla="*/ 1862250 w 7467600"/>
              <a:gd name="connsiteY463" fmla="*/ 6033531 h 6858000"/>
              <a:gd name="connsiteX464" fmla="*/ 1211999 w 7467600"/>
              <a:gd name="connsiteY464" fmla="*/ 6683610 h 6858000"/>
              <a:gd name="connsiteX465" fmla="*/ 1213266 w 7467600"/>
              <a:gd name="connsiteY465" fmla="*/ 6691947 h 6858000"/>
              <a:gd name="connsiteX466" fmla="*/ 1203370 w 7467600"/>
              <a:gd name="connsiteY466" fmla="*/ 6850676 h 6858000"/>
              <a:gd name="connsiteX467" fmla="*/ 1203671 w 7467600"/>
              <a:gd name="connsiteY467" fmla="*/ 6858000 h 6858000"/>
              <a:gd name="connsiteX468" fmla="*/ 1143180 w 7467600"/>
              <a:gd name="connsiteY468" fmla="*/ 6858000 h 6858000"/>
              <a:gd name="connsiteX469" fmla="*/ 1142176 w 7467600"/>
              <a:gd name="connsiteY469" fmla="*/ 6766045 h 6858000"/>
              <a:gd name="connsiteX470" fmla="*/ 1067484 w 7467600"/>
              <a:gd name="connsiteY470" fmla="*/ 6858000 h 6858000"/>
              <a:gd name="connsiteX471" fmla="*/ 953928 w 7467600"/>
              <a:gd name="connsiteY471" fmla="*/ 6858000 h 6858000"/>
              <a:gd name="connsiteX472" fmla="*/ 959715 w 7467600"/>
              <a:gd name="connsiteY472" fmla="*/ 6850185 h 6858000"/>
              <a:gd name="connsiteX473" fmla="*/ 1483788 w 7467600"/>
              <a:gd name="connsiteY473" fmla="*/ 6259174 h 6858000"/>
              <a:gd name="connsiteX474" fmla="*/ 1100671 w 7467600"/>
              <a:gd name="connsiteY474" fmla="*/ 6252137 h 6858000"/>
              <a:gd name="connsiteX475" fmla="*/ 1090144 w 7467600"/>
              <a:gd name="connsiteY475" fmla="*/ 6256748 h 6858000"/>
              <a:gd name="connsiteX476" fmla="*/ 1095872 w 7467600"/>
              <a:gd name="connsiteY476" fmla="*/ 6271892 h 6858000"/>
              <a:gd name="connsiteX477" fmla="*/ 262785 w 7467600"/>
              <a:gd name="connsiteY477" fmla="*/ 6845450 h 6858000"/>
              <a:gd name="connsiteX478" fmla="*/ 209968 w 7467600"/>
              <a:gd name="connsiteY478" fmla="*/ 6770713 h 6858000"/>
              <a:gd name="connsiteX479" fmla="*/ 873460 w 7467600"/>
              <a:gd name="connsiteY479" fmla="*/ 6253768 h 6858000"/>
              <a:gd name="connsiteX480" fmla="*/ 192686 w 7467600"/>
              <a:gd name="connsiteY480" fmla="*/ 5849257 h 6858000"/>
              <a:gd name="connsiteX481" fmla="*/ 4696 w 7467600"/>
              <a:gd name="connsiteY481" fmla="*/ 5697668 h 6858000"/>
              <a:gd name="connsiteX482" fmla="*/ 0 w 7467600"/>
              <a:gd name="connsiteY482" fmla="*/ 5689984 h 6858000"/>
              <a:gd name="connsiteX483" fmla="*/ 0 w 7467600"/>
              <a:gd name="connsiteY483" fmla="*/ 5513472 h 6858000"/>
              <a:gd name="connsiteX484" fmla="*/ 174101 w 7467600"/>
              <a:gd name="connsiteY484" fmla="*/ 5620277 h 6858000"/>
              <a:gd name="connsiteX485" fmla="*/ 891800 w 7467600"/>
              <a:gd name="connsiteY485" fmla="*/ 6036935 h 6858000"/>
              <a:gd name="connsiteX486" fmla="*/ 1072219 w 7467600"/>
              <a:gd name="connsiteY486" fmla="*/ 6169443 h 6858000"/>
              <a:gd name="connsiteX487" fmla="*/ 1074117 w 7467600"/>
              <a:gd name="connsiteY487" fmla="*/ 6170301 h 6858000"/>
              <a:gd name="connsiteX488" fmla="*/ 1083114 w 7467600"/>
              <a:gd name="connsiteY488" fmla="*/ 6174131 h 6858000"/>
              <a:gd name="connsiteX489" fmla="*/ 1543010 w 7467600"/>
              <a:gd name="connsiteY489" fmla="*/ 6191140 h 6858000"/>
              <a:gd name="connsiteX490" fmla="*/ 1551080 w 7467600"/>
              <a:gd name="connsiteY490" fmla="*/ 6195006 h 6858000"/>
              <a:gd name="connsiteX491" fmla="*/ 2345443 w 7467600"/>
              <a:gd name="connsiteY491" fmla="*/ 5549882 h 6858000"/>
              <a:gd name="connsiteX492" fmla="*/ 1721499 w 7467600"/>
              <a:gd name="connsiteY492" fmla="*/ 5599969 h 6858000"/>
              <a:gd name="connsiteX493" fmla="*/ 767716 w 7467600"/>
              <a:gd name="connsiteY493" fmla="*/ 5472768 h 6858000"/>
              <a:gd name="connsiteX494" fmla="*/ 722147 w 7467600"/>
              <a:gd name="connsiteY494" fmla="*/ 5393091 h 6858000"/>
              <a:gd name="connsiteX495" fmla="*/ 1485552 w 7467600"/>
              <a:gd name="connsiteY495" fmla="*/ 5313202 h 6858000"/>
              <a:gd name="connsiteX496" fmla="*/ 2143004 w 7467600"/>
              <a:gd name="connsiteY496" fmla="*/ 5402420 h 6858000"/>
              <a:gd name="connsiteX497" fmla="*/ 1933391 w 7467600"/>
              <a:gd name="connsiteY497" fmla="*/ 5156971 h 6858000"/>
              <a:gd name="connsiteX498" fmla="*/ 1827118 w 7467600"/>
              <a:gd name="connsiteY498" fmla="*/ 4968410 h 6858000"/>
              <a:gd name="connsiteX499" fmla="*/ 1837349 w 7467600"/>
              <a:gd name="connsiteY499" fmla="*/ 4956357 h 6858000"/>
              <a:gd name="connsiteX500" fmla="*/ 2162835 w 7467600"/>
              <a:gd name="connsiteY500" fmla="*/ 5187853 h 6858000"/>
              <a:gd name="connsiteX501" fmla="*/ 2257167 w 7467600"/>
              <a:gd name="connsiteY501" fmla="*/ 5462123 h 6858000"/>
              <a:gd name="connsiteX502" fmla="*/ 2261598 w 7467600"/>
              <a:gd name="connsiteY502" fmla="*/ 5467998 h 6858000"/>
              <a:gd name="connsiteX503" fmla="*/ 2437177 w 7467600"/>
              <a:gd name="connsiteY503" fmla="*/ 5479608 h 6858000"/>
              <a:gd name="connsiteX504" fmla="*/ 2445247 w 7467600"/>
              <a:gd name="connsiteY504" fmla="*/ 5483476 h 6858000"/>
              <a:gd name="connsiteX505" fmla="*/ 2743626 w 7467600"/>
              <a:gd name="connsiteY505" fmla="*/ 5304819 h 6858000"/>
              <a:gd name="connsiteX506" fmla="*/ 3048102 w 7467600"/>
              <a:gd name="connsiteY506" fmla="*/ 5150595 h 6858000"/>
              <a:gd name="connsiteX507" fmla="*/ 1799414 w 7467600"/>
              <a:gd name="connsiteY507" fmla="*/ 4694732 h 6858000"/>
              <a:gd name="connsiteX508" fmla="*/ 1771735 w 7467600"/>
              <a:gd name="connsiteY508" fmla="*/ 4619929 h 6858000"/>
              <a:gd name="connsiteX509" fmla="*/ 3104273 w 7467600"/>
              <a:gd name="connsiteY509" fmla="*/ 5076159 h 6858000"/>
              <a:gd name="connsiteX510" fmla="*/ 3113245 w 7467600"/>
              <a:gd name="connsiteY510" fmla="*/ 5090705 h 6858000"/>
              <a:gd name="connsiteX511" fmla="*/ 3126294 w 7467600"/>
              <a:gd name="connsiteY511" fmla="*/ 5114400 h 6858000"/>
              <a:gd name="connsiteX512" fmla="*/ 3937433 w 7467600"/>
              <a:gd name="connsiteY512" fmla="*/ 4830473 h 6858000"/>
              <a:gd name="connsiteX513" fmla="*/ 3590475 w 7467600"/>
              <a:gd name="connsiteY513" fmla="*/ 4597974 h 6858000"/>
              <a:gd name="connsiteX514" fmla="*/ 3100264 w 7467600"/>
              <a:gd name="connsiteY514" fmla="*/ 4579845 h 6858000"/>
              <a:gd name="connsiteX515" fmla="*/ 2183576 w 7467600"/>
              <a:gd name="connsiteY515" fmla="*/ 4227150 h 6858000"/>
              <a:gd name="connsiteX516" fmla="*/ 2151029 w 7467600"/>
              <a:gd name="connsiteY516" fmla="*/ 4146947 h 6858000"/>
              <a:gd name="connsiteX517" fmla="*/ 3563434 w 7467600"/>
              <a:gd name="connsiteY517" fmla="*/ 4469115 h 6858000"/>
              <a:gd name="connsiteX518" fmla="*/ 3177952 w 7467600"/>
              <a:gd name="connsiteY518" fmla="*/ 3657386 h 6858000"/>
              <a:gd name="connsiteX519" fmla="*/ 3189263 w 7467600"/>
              <a:gd name="connsiteY519" fmla="*/ 3625726 h 6858000"/>
              <a:gd name="connsiteX520" fmla="*/ 3560912 w 7467600"/>
              <a:gd name="connsiteY520" fmla="*/ 4079863 h 6858000"/>
              <a:gd name="connsiteX521" fmla="*/ 3626636 w 7467600"/>
              <a:gd name="connsiteY521" fmla="*/ 4512230 h 6858000"/>
              <a:gd name="connsiteX522" fmla="*/ 3653088 w 7467600"/>
              <a:gd name="connsiteY522" fmla="*/ 4521417 h 6858000"/>
              <a:gd name="connsiteX523" fmla="*/ 3988128 w 7467600"/>
              <a:gd name="connsiteY523" fmla="*/ 4817267 h 6858000"/>
              <a:gd name="connsiteX524" fmla="*/ 4830582 w 7467600"/>
              <a:gd name="connsiteY524" fmla="*/ 4676000 h 6858000"/>
              <a:gd name="connsiteX525" fmla="*/ 4830100 w 7467600"/>
              <a:gd name="connsiteY525" fmla="*/ 4675554 h 6858000"/>
              <a:gd name="connsiteX526" fmla="*/ 4036318 w 7467600"/>
              <a:gd name="connsiteY526" fmla="*/ 4147013 h 6858000"/>
              <a:gd name="connsiteX527" fmla="*/ 3432098 w 7467600"/>
              <a:gd name="connsiteY527" fmla="*/ 3537312 h 6858000"/>
              <a:gd name="connsiteX528" fmla="*/ 3446761 w 7467600"/>
              <a:gd name="connsiteY528" fmla="*/ 3461278 h 6858000"/>
              <a:gd name="connsiteX529" fmla="*/ 4419733 w 7467600"/>
              <a:gd name="connsiteY529" fmla="*/ 3963555 h 6858000"/>
              <a:gd name="connsiteX530" fmla="*/ 4781371 w 7467600"/>
              <a:gd name="connsiteY530" fmla="*/ 4458604 h 6858000"/>
              <a:gd name="connsiteX531" fmla="*/ 4780440 w 7467600"/>
              <a:gd name="connsiteY531" fmla="*/ 4470290 h 6858000"/>
              <a:gd name="connsiteX532" fmla="*/ 4898954 w 7467600"/>
              <a:gd name="connsiteY532" fmla="*/ 4662092 h 6858000"/>
              <a:gd name="connsiteX533" fmla="*/ 4900699 w 7467600"/>
              <a:gd name="connsiteY533" fmla="*/ 4670867 h 6858000"/>
              <a:gd name="connsiteX534" fmla="*/ 5714511 w 7467600"/>
              <a:gd name="connsiteY534" fmla="*/ 4663483 h 6858000"/>
              <a:gd name="connsiteX535" fmla="*/ 5464793 w 7467600"/>
              <a:gd name="connsiteY535" fmla="*/ 4393556 h 6858000"/>
              <a:gd name="connsiteX536" fmla="*/ 5461897 w 7467600"/>
              <a:gd name="connsiteY536" fmla="*/ 4390879 h 6858000"/>
              <a:gd name="connsiteX537" fmla="*/ 4294126 w 7467600"/>
              <a:gd name="connsiteY537" fmla="*/ 3303048 h 6858000"/>
              <a:gd name="connsiteX538" fmla="*/ 4305321 w 7467600"/>
              <a:gd name="connsiteY538" fmla="*/ 3256953 h 6858000"/>
              <a:gd name="connsiteX539" fmla="*/ 4949299 w 7467600"/>
              <a:gd name="connsiteY539" fmla="*/ 3766336 h 6858000"/>
              <a:gd name="connsiteX540" fmla="*/ 5291452 w 7467600"/>
              <a:gd name="connsiteY540" fmla="*/ 4076801 h 6858000"/>
              <a:gd name="connsiteX541" fmla="*/ 5434998 w 7467600"/>
              <a:gd name="connsiteY541" fmla="*/ 4254100 h 6858000"/>
              <a:gd name="connsiteX542" fmla="*/ 5351015 w 7467600"/>
              <a:gd name="connsiteY542" fmla="*/ 3760989 h 6858000"/>
              <a:gd name="connsiteX543" fmla="*/ 5413780 w 7467600"/>
              <a:gd name="connsiteY543" fmla="*/ 2966265 h 6858000"/>
              <a:gd name="connsiteX544" fmla="*/ 5425627 w 7467600"/>
              <a:gd name="connsiteY544" fmla="*/ 2954192 h 6858000"/>
              <a:gd name="connsiteX545" fmla="*/ 6604735 w 7467600"/>
              <a:gd name="connsiteY545" fmla="*/ 2041381 h 6858000"/>
              <a:gd name="connsiteX546" fmla="*/ 7204487 w 7467600"/>
              <a:gd name="connsiteY546" fmla="*/ 2742112 h 6858000"/>
              <a:gd name="connsiteX547" fmla="*/ 7131592 w 7467600"/>
              <a:gd name="connsiteY547" fmla="*/ 2672096 h 6858000"/>
              <a:gd name="connsiteX548" fmla="*/ 6996344 w 7467600"/>
              <a:gd name="connsiteY548" fmla="*/ 2518310 h 6858000"/>
              <a:gd name="connsiteX549" fmla="*/ 6735495 w 7467600"/>
              <a:gd name="connsiteY549" fmla="*/ 2196890 h 6858000"/>
              <a:gd name="connsiteX550" fmla="*/ 6721901 w 7467600"/>
              <a:gd name="connsiteY550" fmla="*/ 2179274 h 6858000"/>
              <a:gd name="connsiteX551" fmla="*/ 6604735 w 7467600"/>
              <a:gd name="connsiteY551" fmla="*/ 2041381 h 6858000"/>
              <a:gd name="connsiteX552" fmla="*/ 6591670 w 7467600"/>
              <a:gd name="connsiteY552" fmla="*/ 1988277 h 6858000"/>
              <a:gd name="connsiteX553" fmla="*/ 6747349 w 7467600"/>
              <a:gd name="connsiteY553" fmla="*/ 2160069 h 6858000"/>
              <a:gd name="connsiteX554" fmla="*/ 6760943 w 7467600"/>
              <a:gd name="connsiteY554" fmla="*/ 2177686 h 6858000"/>
              <a:gd name="connsiteX555" fmla="*/ 7021065 w 7467600"/>
              <a:gd name="connsiteY555" fmla="*/ 2498102 h 6858000"/>
              <a:gd name="connsiteX556" fmla="*/ 7155223 w 7467600"/>
              <a:gd name="connsiteY556" fmla="*/ 2650386 h 6858000"/>
              <a:gd name="connsiteX557" fmla="*/ 7203167 w 7467600"/>
              <a:gd name="connsiteY557" fmla="*/ 2697288 h 6858000"/>
              <a:gd name="connsiteX558" fmla="*/ 6937703 w 7467600"/>
              <a:gd name="connsiteY558" fmla="*/ 2321981 h 6858000"/>
              <a:gd name="connsiteX559" fmla="*/ 6591670 w 7467600"/>
              <a:gd name="connsiteY559" fmla="*/ 1988277 h 6858000"/>
              <a:gd name="connsiteX560" fmla="*/ 5798671 w 7467600"/>
              <a:gd name="connsiteY560" fmla="*/ 1981601 h 6858000"/>
              <a:gd name="connsiteX561" fmla="*/ 5754709 w 7467600"/>
              <a:gd name="connsiteY561" fmla="*/ 2071454 h 6858000"/>
              <a:gd name="connsiteX562" fmla="*/ 5763044 w 7467600"/>
              <a:gd name="connsiteY562" fmla="*/ 2842206 h 6858000"/>
              <a:gd name="connsiteX563" fmla="*/ 5764974 w 7467600"/>
              <a:gd name="connsiteY563" fmla="*/ 2799609 h 6858000"/>
              <a:gd name="connsiteX564" fmla="*/ 5767665 w 7467600"/>
              <a:gd name="connsiteY564" fmla="*/ 2666409 h 6858000"/>
              <a:gd name="connsiteX565" fmla="*/ 5763055 w 7467600"/>
              <a:gd name="connsiteY565" fmla="*/ 2579705 h 6858000"/>
              <a:gd name="connsiteX566" fmla="*/ 5758079 w 7467600"/>
              <a:gd name="connsiteY566" fmla="*/ 2492508 h 6858000"/>
              <a:gd name="connsiteX567" fmla="*/ 5779325 w 7467600"/>
              <a:gd name="connsiteY567" fmla="*/ 2197069 h 6858000"/>
              <a:gd name="connsiteX568" fmla="*/ 5798671 w 7467600"/>
              <a:gd name="connsiteY568" fmla="*/ 1981601 h 6858000"/>
              <a:gd name="connsiteX569" fmla="*/ 5829202 w 7467600"/>
              <a:gd name="connsiteY569" fmla="*/ 1971679 h 6858000"/>
              <a:gd name="connsiteX570" fmla="*/ 5809558 w 7467600"/>
              <a:gd name="connsiteY570" fmla="*/ 2198043 h 6858000"/>
              <a:gd name="connsiteX571" fmla="*/ 5788653 w 7467600"/>
              <a:gd name="connsiteY571" fmla="*/ 2489430 h 6858000"/>
              <a:gd name="connsiteX572" fmla="*/ 5793439 w 7467600"/>
              <a:gd name="connsiteY572" fmla="*/ 2575235 h 6858000"/>
              <a:gd name="connsiteX573" fmla="*/ 5796837 w 7467600"/>
              <a:gd name="connsiteY573" fmla="*/ 2637633 h 6858000"/>
              <a:gd name="connsiteX574" fmla="*/ 5818614 w 7467600"/>
              <a:gd name="connsiteY574" fmla="*/ 2473055 h 6858000"/>
              <a:gd name="connsiteX575" fmla="*/ 5829202 w 7467600"/>
              <a:gd name="connsiteY575" fmla="*/ 1971679 h 6858000"/>
              <a:gd name="connsiteX576" fmla="*/ 5911389 w 7467600"/>
              <a:gd name="connsiteY576" fmla="*/ 1898371 h 6858000"/>
              <a:gd name="connsiteX577" fmla="*/ 6237627 w 7467600"/>
              <a:gd name="connsiteY577" fmla="*/ 2231921 h 6858000"/>
              <a:gd name="connsiteX578" fmla="*/ 5911389 w 7467600"/>
              <a:gd name="connsiteY578" fmla="*/ 1898371 h 6858000"/>
              <a:gd name="connsiteX579" fmla="*/ 6944437 w 7467600"/>
              <a:gd name="connsiteY579" fmla="*/ 1575402 h 6858000"/>
              <a:gd name="connsiteX580" fmla="*/ 6304730 w 7467600"/>
              <a:gd name="connsiteY580" fmla="*/ 1766654 h 6858000"/>
              <a:gd name="connsiteX581" fmla="*/ 6944437 w 7467600"/>
              <a:gd name="connsiteY581" fmla="*/ 1575402 h 6858000"/>
              <a:gd name="connsiteX582" fmla="*/ 7019523 w 7467600"/>
              <a:gd name="connsiteY582" fmla="*/ 1519450 h 6858000"/>
              <a:gd name="connsiteX583" fmla="*/ 6298091 w 7467600"/>
              <a:gd name="connsiteY583" fmla="*/ 1737122 h 6858000"/>
              <a:gd name="connsiteX584" fmla="*/ 7019523 w 7467600"/>
              <a:gd name="connsiteY584" fmla="*/ 1519450 h 6858000"/>
              <a:gd name="connsiteX585" fmla="*/ 2399523 w 7467600"/>
              <a:gd name="connsiteY585" fmla="*/ 1428234 h 6858000"/>
              <a:gd name="connsiteX586" fmla="*/ 2224982 w 7467600"/>
              <a:gd name="connsiteY586" fmla="*/ 1826201 h 6858000"/>
              <a:gd name="connsiteX587" fmla="*/ 2096099 w 7467600"/>
              <a:gd name="connsiteY587" fmla="*/ 2345900 h 6858000"/>
              <a:gd name="connsiteX588" fmla="*/ 2283317 w 7467600"/>
              <a:gd name="connsiteY588" fmla="*/ 1796925 h 6858000"/>
              <a:gd name="connsiteX589" fmla="*/ 2399523 w 7467600"/>
              <a:gd name="connsiteY589" fmla="*/ 1428234 h 6858000"/>
              <a:gd name="connsiteX590" fmla="*/ 2448558 w 7467600"/>
              <a:gd name="connsiteY590" fmla="*/ 1373435 h 6858000"/>
              <a:gd name="connsiteX591" fmla="*/ 2312521 w 7467600"/>
              <a:gd name="connsiteY591" fmla="*/ 1806140 h 6858000"/>
              <a:gd name="connsiteX592" fmla="*/ 2127533 w 7467600"/>
              <a:gd name="connsiteY592" fmla="*/ 2348380 h 6858000"/>
              <a:gd name="connsiteX593" fmla="*/ 2358080 w 7467600"/>
              <a:gd name="connsiteY593" fmla="*/ 1866134 h 6858000"/>
              <a:gd name="connsiteX594" fmla="*/ 2407436 w 7467600"/>
              <a:gd name="connsiteY594" fmla="*/ 1651070 h 6858000"/>
              <a:gd name="connsiteX595" fmla="*/ 2448558 w 7467600"/>
              <a:gd name="connsiteY595" fmla="*/ 1373435 h 6858000"/>
              <a:gd name="connsiteX596" fmla="*/ 278707 w 7467600"/>
              <a:gd name="connsiteY596" fmla="*/ 1352270 h 6858000"/>
              <a:gd name="connsiteX597" fmla="*/ 321570 w 7467600"/>
              <a:gd name="connsiteY597" fmla="*/ 1861610 h 6858000"/>
              <a:gd name="connsiteX598" fmla="*/ 294281 w 7467600"/>
              <a:gd name="connsiteY598" fmla="*/ 1440658 h 6858000"/>
              <a:gd name="connsiteX599" fmla="*/ 278707 w 7467600"/>
              <a:gd name="connsiteY599" fmla="*/ 1352270 h 6858000"/>
              <a:gd name="connsiteX600" fmla="*/ 1423821 w 7467600"/>
              <a:gd name="connsiteY600" fmla="*/ 1351958 h 6858000"/>
              <a:gd name="connsiteX601" fmla="*/ 1638521 w 7467600"/>
              <a:gd name="connsiteY601" fmla="*/ 1908470 h 6858000"/>
              <a:gd name="connsiteX602" fmla="*/ 1754199 w 7467600"/>
              <a:gd name="connsiteY602" fmla="*/ 2149284 h 6858000"/>
              <a:gd name="connsiteX603" fmla="*/ 1908359 w 7467600"/>
              <a:gd name="connsiteY603" fmla="*/ 2364988 h 6858000"/>
              <a:gd name="connsiteX604" fmla="*/ 1647661 w 7467600"/>
              <a:gd name="connsiteY604" fmla="*/ 1825945 h 6858000"/>
              <a:gd name="connsiteX605" fmla="*/ 1423821 w 7467600"/>
              <a:gd name="connsiteY605" fmla="*/ 1351958 h 6858000"/>
              <a:gd name="connsiteX606" fmla="*/ 1431890 w 7467600"/>
              <a:gd name="connsiteY606" fmla="*/ 1306475 h 6858000"/>
              <a:gd name="connsiteX607" fmla="*/ 1507597 w 7467600"/>
              <a:gd name="connsiteY607" fmla="*/ 1446132 h 6858000"/>
              <a:gd name="connsiteX608" fmla="*/ 1674586 w 7467600"/>
              <a:gd name="connsiteY608" fmla="*/ 1813832 h 6858000"/>
              <a:gd name="connsiteX609" fmla="*/ 1815950 w 7467600"/>
              <a:gd name="connsiteY609" fmla="*/ 2128564 h 6858000"/>
              <a:gd name="connsiteX610" fmla="*/ 1984242 w 7467600"/>
              <a:gd name="connsiteY610" fmla="*/ 2430829 h 6858000"/>
              <a:gd name="connsiteX611" fmla="*/ 2014023 w 7467600"/>
              <a:gd name="connsiteY611" fmla="*/ 2450995 h 6858000"/>
              <a:gd name="connsiteX612" fmla="*/ 1747337 w 7467600"/>
              <a:gd name="connsiteY612" fmla="*/ 1855264 h 6858000"/>
              <a:gd name="connsiteX613" fmla="*/ 1533749 w 7467600"/>
              <a:gd name="connsiteY613" fmla="*/ 1478656 h 6858000"/>
              <a:gd name="connsiteX614" fmla="*/ 1431890 w 7467600"/>
              <a:gd name="connsiteY614" fmla="*/ 1306475 h 6858000"/>
              <a:gd name="connsiteX615" fmla="*/ 5052692 w 7467600"/>
              <a:gd name="connsiteY615" fmla="*/ 1292994 h 6858000"/>
              <a:gd name="connsiteX616" fmla="*/ 5200661 w 7467600"/>
              <a:gd name="connsiteY616" fmla="*/ 1635186 h 6858000"/>
              <a:gd name="connsiteX617" fmla="*/ 5297138 w 7467600"/>
              <a:gd name="connsiteY617" fmla="*/ 1906351 h 6858000"/>
              <a:gd name="connsiteX618" fmla="*/ 5052692 w 7467600"/>
              <a:gd name="connsiteY618" fmla="*/ 1292994 h 6858000"/>
              <a:gd name="connsiteX619" fmla="*/ 5009948 w 7467600"/>
              <a:gd name="connsiteY619" fmla="*/ 1273619 h 6858000"/>
              <a:gd name="connsiteX620" fmla="*/ 5121777 w 7467600"/>
              <a:gd name="connsiteY620" fmla="*/ 1654213 h 6858000"/>
              <a:gd name="connsiteX621" fmla="*/ 5293545 w 7467600"/>
              <a:gd name="connsiteY621" fmla="*/ 2072247 h 6858000"/>
              <a:gd name="connsiteX622" fmla="*/ 5294042 w 7467600"/>
              <a:gd name="connsiteY622" fmla="*/ 2065019 h 6858000"/>
              <a:gd name="connsiteX623" fmla="*/ 5171936 w 7467600"/>
              <a:gd name="connsiteY623" fmla="*/ 1647613 h 6858000"/>
              <a:gd name="connsiteX624" fmla="*/ 5009948 w 7467600"/>
              <a:gd name="connsiteY624" fmla="*/ 1273619 h 6858000"/>
              <a:gd name="connsiteX625" fmla="*/ 655236 w 7467600"/>
              <a:gd name="connsiteY625" fmla="*/ 1268632 h 6858000"/>
              <a:gd name="connsiteX626" fmla="*/ 839521 w 7467600"/>
              <a:gd name="connsiteY626" fmla="*/ 1685315 h 6858000"/>
              <a:gd name="connsiteX627" fmla="*/ 1109416 w 7467600"/>
              <a:gd name="connsiteY627" fmla="*/ 2061663 h 6858000"/>
              <a:gd name="connsiteX628" fmla="*/ 1298300 w 7467600"/>
              <a:gd name="connsiteY628" fmla="*/ 2247742 h 6858000"/>
              <a:gd name="connsiteX629" fmla="*/ 1125871 w 7467600"/>
              <a:gd name="connsiteY629" fmla="*/ 1989513 h 6858000"/>
              <a:gd name="connsiteX630" fmla="*/ 981574 w 7467600"/>
              <a:gd name="connsiteY630" fmla="*/ 1783157 h 6858000"/>
              <a:gd name="connsiteX631" fmla="*/ 922198 w 7467600"/>
              <a:gd name="connsiteY631" fmla="*/ 1677437 h 6858000"/>
              <a:gd name="connsiteX632" fmla="*/ 869293 w 7467600"/>
              <a:gd name="connsiteY632" fmla="*/ 1583214 h 6858000"/>
              <a:gd name="connsiteX633" fmla="*/ 751431 w 7467600"/>
              <a:gd name="connsiteY633" fmla="*/ 1405731 h 6858000"/>
              <a:gd name="connsiteX634" fmla="*/ 655236 w 7467600"/>
              <a:gd name="connsiteY634" fmla="*/ 1268632 h 6858000"/>
              <a:gd name="connsiteX635" fmla="*/ 6516292 w 7467600"/>
              <a:gd name="connsiteY635" fmla="*/ 1263064 h 6858000"/>
              <a:gd name="connsiteX636" fmla="*/ 5736320 w 7467600"/>
              <a:gd name="connsiteY636" fmla="*/ 1501803 h 6858000"/>
              <a:gd name="connsiteX637" fmla="*/ 6516292 w 7467600"/>
              <a:gd name="connsiteY637" fmla="*/ 1263064 h 6858000"/>
              <a:gd name="connsiteX638" fmla="*/ 291466 w 7467600"/>
              <a:gd name="connsiteY638" fmla="*/ 1250369 h 6858000"/>
              <a:gd name="connsiteX639" fmla="*/ 323180 w 7467600"/>
              <a:gd name="connsiteY639" fmla="*/ 1435283 h 6858000"/>
              <a:gd name="connsiteX640" fmla="*/ 349381 w 7467600"/>
              <a:gd name="connsiteY640" fmla="*/ 1875041 h 6858000"/>
              <a:gd name="connsiteX641" fmla="*/ 374363 w 7467600"/>
              <a:gd name="connsiteY641" fmla="*/ 1506494 h 6858000"/>
              <a:gd name="connsiteX642" fmla="*/ 302168 w 7467600"/>
              <a:gd name="connsiteY642" fmla="*/ 1274495 h 6858000"/>
              <a:gd name="connsiteX643" fmla="*/ 291466 w 7467600"/>
              <a:gd name="connsiteY643" fmla="*/ 1250369 h 6858000"/>
              <a:gd name="connsiteX644" fmla="*/ 678222 w 7467600"/>
              <a:gd name="connsiteY644" fmla="*/ 1248670 h 6858000"/>
              <a:gd name="connsiteX645" fmla="*/ 775536 w 7467600"/>
              <a:gd name="connsiteY645" fmla="*/ 1388015 h 6858000"/>
              <a:gd name="connsiteX646" fmla="*/ 894529 w 7467600"/>
              <a:gd name="connsiteY646" fmla="*/ 1567739 h 6858000"/>
              <a:gd name="connsiteX647" fmla="*/ 948000 w 7467600"/>
              <a:gd name="connsiteY647" fmla="*/ 1663088 h 6858000"/>
              <a:gd name="connsiteX648" fmla="*/ 1006812 w 7467600"/>
              <a:gd name="connsiteY648" fmla="*/ 1767683 h 6858000"/>
              <a:gd name="connsiteX649" fmla="*/ 1149133 w 7467600"/>
              <a:gd name="connsiteY649" fmla="*/ 1971513 h 6858000"/>
              <a:gd name="connsiteX650" fmla="*/ 1333952 w 7467600"/>
              <a:gd name="connsiteY650" fmla="*/ 2251620 h 6858000"/>
              <a:gd name="connsiteX651" fmla="*/ 1337329 w 7467600"/>
              <a:gd name="connsiteY651" fmla="*/ 2258350 h 6858000"/>
              <a:gd name="connsiteX652" fmla="*/ 1014726 w 7467600"/>
              <a:gd name="connsiteY652" fmla="*/ 1615556 h 6858000"/>
              <a:gd name="connsiteX653" fmla="*/ 678222 w 7467600"/>
              <a:gd name="connsiteY653" fmla="*/ 1248670 h 6858000"/>
              <a:gd name="connsiteX654" fmla="*/ 6691602 w 7467600"/>
              <a:gd name="connsiteY654" fmla="*/ 1140573 h 6858000"/>
              <a:gd name="connsiteX655" fmla="*/ 6571100 w 7467600"/>
              <a:gd name="connsiteY655" fmla="*/ 1183662 h 6858000"/>
              <a:gd name="connsiteX656" fmla="*/ 6241687 w 7467600"/>
              <a:gd name="connsiteY656" fmla="*/ 1257600 h 6858000"/>
              <a:gd name="connsiteX657" fmla="*/ 5693009 w 7467600"/>
              <a:gd name="connsiteY657" fmla="*/ 1478256 h 6858000"/>
              <a:gd name="connsiteX658" fmla="*/ 6548420 w 7467600"/>
              <a:gd name="connsiteY658" fmla="*/ 1214599 h 6858000"/>
              <a:gd name="connsiteX659" fmla="*/ 6605473 w 7467600"/>
              <a:gd name="connsiteY659" fmla="*/ 1184686 h 6858000"/>
              <a:gd name="connsiteX660" fmla="*/ 6691602 w 7467600"/>
              <a:gd name="connsiteY660" fmla="*/ 1140573 h 6858000"/>
              <a:gd name="connsiteX661" fmla="*/ 4002475 w 7467600"/>
              <a:gd name="connsiteY661" fmla="*/ 1037802 h 6858000"/>
              <a:gd name="connsiteX662" fmla="*/ 4000324 w 7467600"/>
              <a:gd name="connsiteY662" fmla="*/ 1039362 h 6858000"/>
              <a:gd name="connsiteX663" fmla="*/ 4002862 w 7467600"/>
              <a:gd name="connsiteY663" fmla="*/ 1042866 h 6858000"/>
              <a:gd name="connsiteX664" fmla="*/ 4002475 w 7467600"/>
              <a:gd name="connsiteY664" fmla="*/ 1037802 h 6858000"/>
              <a:gd name="connsiteX665" fmla="*/ 506322 w 7467600"/>
              <a:gd name="connsiteY665" fmla="*/ 1020997 h 6858000"/>
              <a:gd name="connsiteX666" fmla="*/ 533068 w 7467600"/>
              <a:gd name="connsiteY666" fmla="*/ 1029409 h 6858000"/>
              <a:gd name="connsiteX667" fmla="*/ 1232525 w 7467600"/>
              <a:gd name="connsiteY667" fmla="*/ 1804675 h 6858000"/>
              <a:gd name="connsiteX668" fmla="*/ 1388858 w 7467600"/>
              <a:gd name="connsiteY668" fmla="*/ 2368011 h 6858000"/>
              <a:gd name="connsiteX669" fmla="*/ 1384098 w 7467600"/>
              <a:gd name="connsiteY669" fmla="*/ 2378125 h 6858000"/>
              <a:gd name="connsiteX670" fmla="*/ 1425393 w 7467600"/>
              <a:gd name="connsiteY670" fmla="*/ 2589124 h 6858000"/>
              <a:gd name="connsiteX671" fmla="*/ 1424001 w 7467600"/>
              <a:gd name="connsiteY671" fmla="*/ 2597541 h 6858000"/>
              <a:gd name="connsiteX672" fmla="*/ 2152729 w 7467600"/>
              <a:gd name="connsiteY672" fmla="*/ 2864487 h 6858000"/>
              <a:gd name="connsiteX673" fmla="*/ 2020609 w 7467600"/>
              <a:gd name="connsiteY673" fmla="*/ 2539671 h 6858000"/>
              <a:gd name="connsiteX674" fmla="*/ 2018920 w 7467600"/>
              <a:gd name="connsiteY674" fmla="*/ 2536309 h 6858000"/>
              <a:gd name="connsiteX675" fmla="*/ 1342441 w 7467600"/>
              <a:gd name="connsiteY675" fmla="*/ 1173017 h 6858000"/>
              <a:gd name="connsiteX676" fmla="*/ 1367925 w 7467600"/>
              <a:gd name="connsiteY676" fmla="*/ 1135648 h 6858000"/>
              <a:gd name="connsiteX677" fmla="*/ 1771401 w 7467600"/>
              <a:gd name="connsiteY677" fmla="*/ 1806673 h 6858000"/>
              <a:gd name="connsiteX678" fmla="*/ 1972385 w 7467600"/>
              <a:gd name="connsiteY678" fmla="*/ 2198735 h 6858000"/>
              <a:gd name="connsiteX679" fmla="*/ 2040892 w 7467600"/>
              <a:gd name="connsiteY679" fmla="*/ 2405205 h 6858000"/>
              <a:gd name="connsiteX680" fmla="*/ 2131689 w 7467600"/>
              <a:gd name="connsiteY680" fmla="*/ 1936926 h 6858000"/>
              <a:gd name="connsiteX681" fmla="*/ 2454820 w 7467600"/>
              <a:gd name="connsiteY681" fmla="*/ 1248808 h 6858000"/>
              <a:gd name="connsiteX682" fmla="*/ 2492512 w 7467600"/>
              <a:gd name="connsiteY682" fmla="*/ 1302920 h 6858000"/>
              <a:gd name="connsiteX683" fmla="*/ 2081216 w 7467600"/>
              <a:gd name="connsiteY683" fmla="*/ 2527513 h 6858000"/>
              <a:gd name="connsiteX684" fmla="*/ 2081211 w 7467600"/>
              <a:gd name="connsiteY684" fmla="*/ 2528916 h 6858000"/>
              <a:gd name="connsiteX685" fmla="*/ 2199067 w 7467600"/>
              <a:gd name="connsiteY685" fmla="*/ 2884061 h 6858000"/>
              <a:gd name="connsiteX686" fmla="*/ 3192586 w 7467600"/>
              <a:gd name="connsiteY686" fmla="*/ 3411496 h 6858000"/>
              <a:gd name="connsiteX687" fmla="*/ 3182620 w 7467600"/>
              <a:gd name="connsiteY687" fmla="*/ 3483279 h 6858000"/>
              <a:gd name="connsiteX688" fmla="*/ 2435119 w 7467600"/>
              <a:gd name="connsiteY688" fmla="*/ 3080173 h 6858000"/>
              <a:gd name="connsiteX689" fmla="*/ 2410152 w 7467600"/>
              <a:gd name="connsiteY689" fmla="*/ 3063751 h 6858000"/>
              <a:gd name="connsiteX690" fmla="*/ 2408099 w 7467600"/>
              <a:gd name="connsiteY690" fmla="*/ 3064403 h 6858000"/>
              <a:gd name="connsiteX691" fmla="*/ 2407218 w 7467600"/>
              <a:gd name="connsiteY691" fmla="*/ 3070324 h 6858000"/>
              <a:gd name="connsiteX692" fmla="*/ 2380138 w 7467600"/>
              <a:gd name="connsiteY692" fmla="*/ 3099341 h 6858000"/>
              <a:gd name="connsiteX693" fmla="*/ 1765923 w 7467600"/>
              <a:gd name="connsiteY693" fmla="*/ 3581043 h 6858000"/>
              <a:gd name="connsiteX694" fmla="*/ 1702258 w 7467600"/>
              <a:gd name="connsiteY694" fmla="*/ 3612286 h 6858000"/>
              <a:gd name="connsiteX695" fmla="*/ 1538370 w 7467600"/>
              <a:gd name="connsiteY695" fmla="*/ 3811804 h 6858000"/>
              <a:gd name="connsiteX696" fmla="*/ 542867 w 7467600"/>
              <a:gd name="connsiteY696" fmla="*/ 4944092 h 6858000"/>
              <a:gd name="connsiteX697" fmla="*/ 515800 w 7467600"/>
              <a:gd name="connsiteY697" fmla="*/ 4862180 h 6858000"/>
              <a:gd name="connsiteX698" fmla="*/ 909145 w 7467600"/>
              <a:gd name="connsiteY698" fmla="*/ 4199225 h 6858000"/>
              <a:gd name="connsiteX699" fmla="*/ 1214067 w 7467600"/>
              <a:gd name="connsiteY699" fmla="*/ 3908561 h 6858000"/>
              <a:gd name="connsiteX700" fmla="*/ 640967 w 7467600"/>
              <a:gd name="connsiteY700" fmla="*/ 4105601 h 6858000"/>
              <a:gd name="connsiteX701" fmla="*/ 112563 w 7467600"/>
              <a:gd name="connsiteY701" fmla="*/ 4396952 h 6858000"/>
              <a:gd name="connsiteX702" fmla="*/ 0 w 7467600"/>
              <a:gd name="connsiteY702" fmla="*/ 4466006 h 6858000"/>
              <a:gd name="connsiteX703" fmla="*/ 0 w 7467600"/>
              <a:gd name="connsiteY703" fmla="*/ 4233763 h 6858000"/>
              <a:gd name="connsiteX704" fmla="*/ 36881 w 7467600"/>
              <a:gd name="connsiteY704" fmla="*/ 4200118 h 6858000"/>
              <a:gd name="connsiteX705" fmla="*/ 910534 w 7467600"/>
              <a:gd name="connsiteY705" fmla="*/ 3629753 h 6858000"/>
              <a:gd name="connsiteX706" fmla="*/ 1578717 w 7467600"/>
              <a:gd name="connsiteY706" fmla="*/ 3575982 h 6858000"/>
              <a:gd name="connsiteX707" fmla="*/ 2338780 w 7467600"/>
              <a:gd name="connsiteY707" fmla="*/ 3033725 h 6858000"/>
              <a:gd name="connsiteX708" fmla="*/ 1807991 w 7467600"/>
              <a:gd name="connsiteY708" fmla="*/ 2807184 h 6858000"/>
              <a:gd name="connsiteX709" fmla="*/ 1416358 w 7467600"/>
              <a:gd name="connsiteY709" fmla="*/ 3112571 h 6858000"/>
              <a:gd name="connsiteX710" fmla="*/ 939066 w 7467600"/>
              <a:gd name="connsiteY710" fmla="*/ 3378798 h 6858000"/>
              <a:gd name="connsiteX711" fmla="*/ 115099 w 7467600"/>
              <a:gd name="connsiteY711" fmla="*/ 3607650 h 6858000"/>
              <a:gd name="connsiteX712" fmla="*/ 97284 w 7467600"/>
              <a:gd name="connsiteY712" fmla="*/ 3520393 h 6858000"/>
              <a:gd name="connsiteX713" fmla="*/ 922050 w 7467600"/>
              <a:gd name="connsiteY713" fmla="*/ 3074867 h 6858000"/>
              <a:gd name="connsiteX714" fmla="*/ 1405265 w 7467600"/>
              <a:gd name="connsiteY714" fmla="*/ 3016319 h 6858000"/>
              <a:gd name="connsiteX715" fmla="*/ 1407512 w 7467600"/>
              <a:gd name="connsiteY715" fmla="*/ 3018001 h 6858000"/>
              <a:gd name="connsiteX716" fmla="*/ 1726266 w 7467600"/>
              <a:gd name="connsiteY716" fmla="*/ 2777274 h 6858000"/>
              <a:gd name="connsiteX717" fmla="*/ 625390 w 7467600"/>
              <a:gd name="connsiteY717" fmla="*/ 2514541 h 6858000"/>
              <a:gd name="connsiteX718" fmla="*/ 619799 w 7467600"/>
              <a:gd name="connsiteY718" fmla="*/ 2527180 h 6858000"/>
              <a:gd name="connsiteX719" fmla="*/ 310030 w 7467600"/>
              <a:gd name="connsiteY719" fmla="*/ 2771818 h 6858000"/>
              <a:gd name="connsiteX720" fmla="*/ 173877 w 7467600"/>
              <a:gd name="connsiteY720" fmla="*/ 2937056 h 6858000"/>
              <a:gd name="connsiteX721" fmla="*/ 77889 w 7467600"/>
              <a:gd name="connsiteY721" fmla="*/ 3138440 h 6858000"/>
              <a:gd name="connsiteX722" fmla="*/ 0 w 7467600"/>
              <a:gd name="connsiteY722" fmla="*/ 3271395 h 6858000"/>
              <a:gd name="connsiteX723" fmla="*/ 0 w 7467600"/>
              <a:gd name="connsiteY723" fmla="*/ 3153002 h 6858000"/>
              <a:gd name="connsiteX724" fmla="*/ 2386 w 7467600"/>
              <a:gd name="connsiteY724" fmla="*/ 3149203 h 6858000"/>
              <a:gd name="connsiteX725" fmla="*/ 89753 w 7467600"/>
              <a:gd name="connsiteY725" fmla="*/ 2987702 h 6858000"/>
              <a:gd name="connsiteX726" fmla="*/ 76869 w 7467600"/>
              <a:gd name="connsiteY726" fmla="*/ 3005404 h 6858000"/>
              <a:gd name="connsiteX727" fmla="*/ 32049 w 7467600"/>
              <a:gd name="connsiteY727" fmla="*/ 3065814 h 6858000"/>
              <a:gd name="connsiteX728" fmla="*/ 0 w 7467600"/>
              <a:gd name="connsiteY728" fmla="*/ 3108744 h 6858000"/>
              <a:gd name="connsiteX729" fmla="*/ 0 w 7467600"/>
              <a:gd name="connsiteY729" fmla="*/ 3058059 h 6858000"/>
              <a:gd name="connsiteX730" fmla="*/ 7610 w 7467600"/>
              <a:gd name="connsiteY730" fmla="*/ 3047889 h 6858000"/>
              <a:gd name="connsiteX731" fmla="*/ 52419 w 7467600"/>
              <a:gd name="connsiteY731" fmla="*/ 2987479 h 6858000"/>
              <a:gd name="connsiteX732" fmla="*/ 59142 w 7467600"/>
              <a:gd name="connsiteY732" fmla="*/ 2978488 h 6858000"/>
              <a:gd name="connsiteX733" fmla="*/ 0 w 7467600"/>
              <a:gd name="connsiteY733" fmla="*/ 3015334 h 6858000"/>
              <a:gd name="connsiteX734" fmla="*/ 0 w 7467600"/>
              <a:gd name="connsiteY734" fmla="*/ 2914286 h 6858000"/>
              <a:gd name="connsiteX735" fmla="*/ 36383 w 7467600"/>
              <a:gd name="connsiteY735" fmla="*/ 2901128 h 6858000"/>
              <a:gd name="connsiteX736" fmla="*/ 156329 w 7467600"/>
              <a:gd name="connsiteY736" fmla="*/ 2840533 h 6858000"/>
              <a:gd name="connsiteX737" fmla="*/ 358355 w 7467600"/>
              <a:gd name="connsiteY737" fmla="*/ 2620471 h 6858000"/>
              <a:gd name="connsiteX738" fmla="*/ 510577 w 7467600"/>
              <a:gd name="connsiteY738" fmla="*/ 2501244 h 6858000"/>
              <a:gd name="connsiteX739" fmla="*/ 211967 w 7467600"/>
              <a:gd name="connsiteY739" fmla="*/ 2479171 h 6858000"/>
              <a:gd name="connsiteX740" fmla="*/ 0 w 7467600"/>
              <a:gd name="connsiteY740" fmla="*/ 2476398 h 6858000"/>
              <a:gd name="connsiteX741" fmla="*/ 0 w 7467600"/>
              <a:gd name="connsiteY741" fmla="*/ 2389189 h 6858000"/>
              <a:gd name="connsiteX742" fmla="*/ 103062 w 7467600"/>
              <a:gd name="connsiteY742" fmla="*/ 2389518 h 6858000"/>
              <a:gd name="connsiteX743" fmla="*/ 510734 w 7467600"/>
              <a:gd name="connsiteY743" fmla="*/ 2416201 h 6858000"/>
              <a:gd name="connsiteX744" fmla="*/ 279257 w 7467600"/>
              <a:gd name="connsiteY744" fmla="*/ 2092102 h 6858000"/>
              <a:gd name="connsiteX745" fmla="*/ 65265 w 7467600"/>
              <a:gd name="connsiteY745" fmla="*/ 2006049 h 6858000"/>
              <a:gd name="connsiteX746" fmla="*/ 0 w 7467600"/>
              <a:gd name="connsiteY746" fmla="*/ 1982532 h 6858000"/>
              <a:gd name="connsiteX747" fmla="*/ 0 w 7467600"/>
              <a:gd name="connsiteY747" fmla="*/ 1912789 h 6858000"/>
              <a:gd name="connsiteX748" fmla="*/ 97460 w 7467600"/>
              <a:gd name="connsiteY748" fmla="*/ 1953725 h 6858000"/>
              <a:gd name="connsiteX749" fmla="*/ 221272 w 7467600"/>
              <a:gd name="connsiteY749" fmla="*/ 1980766 h 6858000"/>
              <a:gd name="connsiteX750" fmla="*/ 116765 w 7467600"/>
              <a:gd name="connsiteY750" fmla="*/ 1911033 h 6858000"/>
              <a:gd name="connsiteX751" fmla="*/ 16405 w 7467600"/>
              <a:gd name="connsiteY751" fmla="*/ 1803412 h 6858000"/>
              <a:gd name="connsiteX752" fmla="*/ 0 w 7467600"/>
              <a:gd name="connsiteY752" fmla="*/ 1784777 h 6858000"/>
              <a:gd name="connsiteX753" fmla="*/ 0 w 7467600"/>
              <a:gd name="connsiteY753" fmla="*/ 1740082 h 6858000"/>
              <a:gd name="connsiteX754" fmla="*/ 39394 w 7467600"/>
              <a:gd name="connsiteY754" fmla="*/ 1784856 h 6858000"/>
              <a:gd name="connsiteX755" fmla="*/ 135813 w 7467600"/>
              <a:gd name="connsiteY755" fmla="*/ 1888838 h 6858000"/>
              <a:gd name="connsiteX756" fmla="*/ 242575 w 7467600"/>
              <a:gd name="connsiteY756" fmla="*/ 1958841 h 6858000"/>
              <a:gd name="connsiteX757" fmla="*/ 82197 w 7467600"/>
              <a:gd name="connsiteY757" fmla="*/ 1754826 h 6858000"/>
              <a:gd name="connsiteX758" fmla="*/ 0 w 7467600"/>
              <a:gd name="connsiteY758" fmla="*/ 1679650 h 6858000"/>
              <a:gd name="connsiteX759" fmla="*/ 0 w 7467600"/>
              <a:gd name="connsiteY759" fmla="*/ 1602463 h 6858000"/>
              <a:gd name="connsiteX760" fmla="*/ 84689 w 7467600"/>
              <a:gd name="connsiteY760" fmla="*/ 1677442 h 6858000"/>
              <a:gd name="connsiteX761" fmla="*/ 298437 w 7467600"/>
              <a:gd name="connsiteY761" fmla="*/ 1968019 h 6858000"/>
              <a:gd name="connsiteX762" fmla="*/ 227269 w 7467600"/>
              <a:gd name="connsiteY762" fmla="*/ 1114064 h 6858000"/>
              <a:gd name="connsiteX763" fmla="*/ 248003 w 7467600"/>
              <a:gd name="connsiteY763" fmla="*/ 1089613 h 6858000"/>
              <a:gd name="connsiteX764" fmla="*/ 427020 w 7467600"/>
              <a:gd name="connsiteY764" fmla="*/ 1619803 h 6858000"/>
              <a:gd name="connsiteX765" fmla="*/ 340345 w 7467600"/>
              <a:gd name="connsiteY765" fmla="*/ 2027739 h 6858000"/>
              <a:gd name="connsiteX766" fmla="*/ 360865 w 7467600"/>
              <a:gd name="connsiteY766" fmla="*/ 2044827 h 6858000"/>
              <a:gd name="connsiteX767" fmla="*/ 560414 w 7467600"/>
              <a:gd name="connsiteY767" fmla="*/ 2421457 h 6858000"/>
              <a:gd name="connsiteX768" fmla="*/ 1359703 w 7467600"/>
              <a:gd name="connsiteY768" fmla="*/ 2578554 h 6858000"/>
              <a:gd name="connsiteX769" fmla="*/ 1359422 w 7467600"/>
              <a:gd name="connsiteY769" fmla="*/ 2577994 h 6858000"/>
              <a:gd name="connsiteX770" fmla="*/ 828701 w 7467600"/>
              <a:gd name="connsiteY770" fmla="*/ 1839520 h 6858000"/>
              <a:gd name="connsiteX771" fmla="*/ 494427 w 7467600"/>
              <a:gd name="connsiteY771" fmla="*/ 1092333 h 6858000"/>
              <a:gd name="connsiteX772" fmla="*/ 506322 w 7467600"/>
              <a:gd name="connsiteY772" fmla="*/ 1020997 h 6858000"/>
              <a:gd name="connsiteX773" fmla="*/ 4570198 w 7467600"/>
              <a:gd name="connsiteY773" fmla="*/ 978081 h 6858000"/>
              <a:gd name="connsiteX774" fmla="*/ 4523691 w 7467600"/>
              <a:gd name="connsiteY774" fmla="*/ 1127776 h 6858000"/>
              <a:gd name="connsiteX775" fmla="*/ 4509875 w 7467600"/>
              <a:gd name="connsiteY775" fmla="*/ 1167552 h 6858000"/>
              <a:gd name="connsiteX776" fmla="*/ 4478168 w 7467600"/>
              <a:gd name="connsiteY776" fmla="*/ 1260735 h 6858000"/>
              <a:gd name="connsiteX777" fmla="*/ 4409309 w 7467600"/>
              <a:gd name="connsiteY777" fmla="*/ 1666996 h 6858000"/>
              <a:gd name="connsiteX778" fmla="*/ 4370031 w 7467600"/>
              <a:gd name="connsiteY778" fmla="*/ 1955666 h 6858000"/>
              <a:gd name="connsiteX779" fmla="*/ 4570198 w 7467600"/>
              <a:gd name="connsiteY779" fmla="*/ 978081 h 6858000"/>
              <a:gd name="connsiteX780" fmla="*/ 4557898 w 7467600"/>
              <a:gd name="connsiteY780" fmla="*/ 900011 h 6858000"/>
              <a:gd name="connsiteX781" fmla="*/ 4344840 w 7467600"/>
              <a:gd name="connsiteY781" fmla="*/ 1922038 h 6858000"/>
              <a:gd name="connsiteX782" fmla="*/ 4378710 w 7467600"/>
              <a:gd name="connsiteY782" fmla="*/ 1665516 h 6858000"/>
              <a:gd name="connsiteX783" fmla="*/ 4448798 w 7467600"/>
              <a:gd name="connsiteY783" fmla="*/ 1253024 h 6858000"/>
              <a:gd name="connsiteX784" fmla="*/ 4480315 w 7467600"/>
              <a:gd name="connsiteY784" fmla="*/ 1158454 h 6858000"/>
              <a:gd name="connsiteX785" fmla="*/ 4494133 w 7467600"/>
              <a:gd name="connsiteY785" fmla="*/ 1118676 h 6858000"/>
              <a:gd name="connsiteX786" fmla="*/ 4557898 w 7467600"/>
              <a:gd name="connsiteY786" fmla="*/ 900011 h 6858000"/>
              <a:gd name="connsiteX787" fmla="*/ 5870151 w 7467600"/>
              <a:gd name="connsiteY787" fmla="*/ 898890 h 6858000"/>
              <a:gd name="connsiteX788" fmla="*/ 5861335 w 7467600"/>
              <a:gd name="connsiteY788" fmla="*/ 899177 h 6858000"/>
              <a:gd name="connsiteX789" fmla="*/ 5843702 w 7467600"/>
              <a:gd name="connsiteY789" fmla="*/ 899748 h 6858000"/>
              <a:gd name="connsiteX790" fmla="*/ 5651107 w 7467600"/>
              <a:gd name="connsiteY790" fmla="*/ 920306 h 6858000"/>
              <a:gd name="connsiteX791" fmla="*/ 5459407 w 7467600"/>
              <a:gd name="connsiteY791" fmla="*/ 940975 h 6858000"/>
              <a:gd name="connsiteX792" fmla="*/ 5374846 w 7467600"/>
              <a:gd name="connsiteY792" fmla="*/ 941988 h 6858000"/>
              <a:gd name="connsiteX793" fmla="*/ 5256105 w 7467600"/>
              <a:gd name="connsiteY793" fmla="*/ 945632 h 6858000"/>
              <a:gd name="connsiteX794" fmla="*/ 5107071 w 7467600"/>
              <a:gd name="connsiteY794" fmla="*/ 969720 h 6858000"/>
              <a:gd name="connsiteX795" fmla="*/ 4998681 w 7467600"/>
              <a:gd name="connsiteY795" fmla="*/ 988771 h 6858000"/>
              <a:gd name="connsiteX796" fmla="*/ 5870151 w 7467600"/>
              <a:gd name="connsiteY796" fmla="*/ 898890 h 6858000"/>
              <a:gd name="connsiteX797" fmla="*/ 5504425 w 7467600"/>
              <a:gd name="connsiteY797" fmla="*/ 848067 h 6858000"/>
              <a:gd name="connsiteX798" fmla="*/ 4968849 w 7467600"/>
              <a:gd name="connsiteY798" fmla="*/ 962318 h 6858000"/>
              <a:gd name="connsiteX799" fmla="*/ 5104039 w 7467600"/>
              <a:gd name="connsiteY799" fmla="*/ 940634 h 6858000"/>
              <a:gd name="connsiteX800" fmla="*/ 5256311 w 7467600"/>
              <a:gd name="connsiteY800" fmla="*/ 916490 h 6858000"/>
              <a:gd name="connsiteX801" fmla="*/ 5377381 w 7467600"/>
              <a:gd name="connsiteY801" fmla="*/ 912671 h 6858000"/>
              <a:gd name="connsiteX802" fmla="*/ 5460148 w 7467600"/>
              <a:gd name="connsiteY802" fmla="*/ 911442 h 6858000"/>
              <a:gd name="connsiteX803" fmla="*/ 5648971 w 7467600"/>
              <a:gd name="connsiteY803" fmla="*/ 891331 h 6858000"/>
              <a:gd name="connsiteX804" fmla="*/ 5844807 w 7467600"/>
              <a:gd name="connsiteY804" fmla="*/ 870718 h 6858000"/>
              <a:gd name="connsiteX805" fmla="*/ 5862975 w 7467600"/>
              <a:gd name="connsiteY805" fmla="*/ 869756 h 6858000"/>
              <a:gd name="connsiteX806" fmla="*/ 5920887 w 7467600"/>
              <a:gd name="connsiteY806" fmla="*/ 865929 h 6858000"/>
              <a:gd name="connsiteX807" fmla="*/ 5504425 w 7467600"/>
              <a:gd name="connsiteY807" fmla="*/ 848067 h 6858000"/>
              <a:gd name="connsiteX808" fmla="*/ 3607114 w 7467600"/>
              <a:gd name="connsiteY808" fmla="*/ 467441 h 6858000"/>
              <a:gd name="connsiteX809" fmla="*/ 3296242 w 7467600"/>
              <a:gd name="connsiteY809" fmla="*/ 807991 h 6858000"/>
              <a:gd name="connsiteX810" fmla="*/ 3174674 w 7467600"/>
              <a:gd name="connsiteY810" fmla="*/ 919759 h 6858000"/>
              <a:gd name="connsiteX811" fmla="*/ 3042978 w 7467600"/>
              <a:gd name="connsiteY811" fmla="*/ 1054894 h 6858000"/>
              <a:gd name="connsiteX812" fmla="*/ 2968914 w 7467600"/>
              <a:gd name="connsiteY812" fmla="*/ 1133756 h 6858000"/>
              <a:gd name="connsiteX813" fmla="*/ 3103823 w 7467600"/>
              <a:gd name="connsiteY813" fmla="*/ 1026814 h 6858000"/>
              <a:gd name="connsiteX814" fmla="*/ 3607114 w 7467600"/>
              <a:gd name="connsiteY814" fmla="*/ 467441 h 6858000"/>
              <a:gd name="connsiteX815" fmla="*/ 3744487 w 7467600"/>
              <a:gd name="connsiteY815" fmla="*/ 383136 h 6858000"/>
              <a:gd name="connsiteX816" fmla="*/ 3970213 w 7467600"/>
              <a:gd name="connsiteY816" fmla="*/ 995559 h 6858000"/>
              <a:gd name="connsiteX817" fmla="*/ 3744487 w 7467600"/>
              <a:gd name="connsiteY817" fmla="*/ 383136 h 6858000"/>
              <a:gd name="connsiteX818" fmla="*/ 3624562 w 7467600"/>
              <a:gd name="connsiteY818" fmla="*/ 367041 h 6858000"/>
              <a:gd name="connsiteX819" fmla="*/ 3489712 w 7467600"/>
              <a:gd name="connsiteY819" fmla="*/ 485386 h 6858000"/>
              <a:gd name="connsiteX820" fmla="*/ 3182994 w 7467600"/>
              <a:gd name="connsiteY820" fmla="*/ 828265 h 6858000"/>
              <a:gd name="connsiteX821" fmla="*/ 2892114 w 7467600"/>
              <a:gd name="connsiteY821" fmla="*/ 1172635 h 6858000"/>
              <a:gd name="connsiteX822" fmla="*/ 3021459 w 7467600"/>
              <a:gd name="connsiteY822" fmla="*/ 1035385 h 6858000"/>
              <a:gd name="connsiteX823" fmla="*/ 3153873 w 7467600"/>
              <a:gd name="connsiteY823" fmla="*/ 898971 h 6858000"/>
              <a:gd name="connsiteX824" fmla="*/ 3276511 w 7467600"/>
              <a:gd name="connsiteY824" fmla="*/ 786423 h 6858000"/>
              <a:gd name="connsiteX825" fmla="*/ 3584154 w 7467600"/>
              <a:gd name="connsiteY825" fmla="*/ 448218 h 6858000"/>
              <a:gd name="connsiteX826" fmla="*/ 3624562 w 7467600"/>
              <a:gd name="connsiteY826" fmla="*/ 367041 h 6858000"/>
              <a:gd name="connsiteX827" fmla="*/ 3766672 w 7467600"/>
              <a:gd name="connsiteY827" fmla="*/ 359429 h 6858000"/>
              <a:gd name="connsiteX828" fmla="*/ 3996338 w 7467600"/>
              <a:gd name="connsiteY828" fmla="*/ 968237 h 6858000"/>
              <a:gd name="connsiteX829" fmla="*/ 3766672 w 7467600"/>
              <a:gd name="connsiteY829" fmla="*/ 359429 h 6858000"/>
              <a:gd name="connsiteX830" fmla="*/ 5805386 w 7467600"/>
              <a:gd name="connsiteY830" fmla="*/ 239240 h 6858000"/>
              <a:gd name="connsiteX831" fmla="*/ 5736947 w 7467600"/>
              <a:gd name="connsiteY831" fmla="*/ 261367 h 6858000"/>
              <a:gd name="connsiteX832" fmla="*/ 5427012 w 7467600"/>
              <a:gd name="connsiteY832" fmla="*/ 311272 h 6858000"/>
              <a:gd name="connsiteX833" fmla="*/ 5147818 w 7467600"/>
              <a:gd name="connsiteY833" fmla="*/ 322112 h 6858000"/>
              <a:gd name="connsiteX834" fmla="*/ 5060854 w 7467600"/>
              <a:gd name="connsiteY834" fmla="*/ 311882 h 6858000"/>
              <a:gd name="connsiteX835" fmla="*/ 4945989 w 7467600"/>
              <a:gd name="connsiteY835" fmla="*/ 300516 h 6858000"/>
              <a:gd name="connsiteX836" fmla="*/ 5410479 w 7467600"/>
              <a:gd name="connsiteY836" fmla="*/ 348434 h 6858000"/>
              <a:gd name="connsiteX837" fmla="*/ 5805386 w 7467600"/>
              <a:gd name="connsiteY837" fmla="*/ 239240 h 6858000"/>
              <a:gd name="connsiteX838" fmla="*/ 5905192 w 7467600"/>
              <a:gd name="connsiteY838" fmla="*/ 163079 h 6858000"/>
              <a:gd name="connsiteX839" fmla="*/ 5865655 w 7467600"/>
              <a:gd name="connsiteY839" fmla="*/ 171901 h 6858000"/>
              <a:gd name="connsiteX840" fmla="*/ 5259740 w 7467600"/>
              <a:gd name="connsiteY840" fmla="*/ 257013 h 6858000"/>
              <a:gd name="connsiteX841" fmla="*/ 5208466 w 7467600"/>
              <a:gd name="connsiteY841" fmla="*/ 257550 h 6858000"/>
              <a:gd name="connsiteX842" fmla="*/ 4980204 w 7467600"/>
              <a:gd name="connsiteY842" fmla="*/ 271903 h 6858000"/>
              <a:gd name="connsiteX843" fmla="*/ 5068068 w 7467600"/>
              <a:gd name="connsiteY843" fmla="*/ 282244 h 6858000"/>
              <a:gd name="connsiteX844" fmla="*/ 5153231 w 7467600"/>
              <a:gd name="connsiteY844" fmla="*/ 292240 h 6858000"/>
              <a:gd name="connsiteX845" fmla="*/ 5426491 w 7467600"/>
              <a:gd name="connsiteY845" fmla="*/ 281128 h 6858000"/>
              <a:gd name="connsiteX846" fmla="*/ 5731212 w 7467600"/>
              <a:gd name="connsiteY846" fmla="*/ 231951 h 6858000"/>
              <a:gd name="connsiteX847" fmla="*/ 5905192 w 7467600"/>
              <a:gd name="connsiteY847" fmla="*/ 163079 h 6858000"/>
              <a:gd name="connsiteX848" fmla="*/ 5944437 w 7467600"/>
              <a:gd name="connsiteY848" fmla="*/ 113829 h 6858000"/>
              <a:gd name="connsiteX849" fmla="*/ 5825032 w 7467600"/>
              <a:gd name="connsiteY849" fmla="*/ 146405 h 6858000"/>
              <a:gd name="connsiteX850" fmla="*/ 4955599 w 7467600"/>
              <a:gd name="connsiteY850" fmla="*/ 247008 h 6858000"/>
              <a:gd name="connsiteX851" fmla="*/ 5210104 w 7467600"/>
              <a:gd name="connsiteY851" fmla="*/ 228123 h 6858000"/>
              <a:gd name="connsiteX852" fmla="*/ 5261015 w 7467600"/>
              <a:gd name="connsiteY852" fmla="*/ 227087 h 6858000"/>
              <a:gd name="connsiteX853" fmla="*/ 5861181 w 7467600"/>
              <a:gd name="connsiteY853" fmla="*/ 143093 h 6858000"/>
              <a:gd name="connsiteX854" fmla="*/ 5961252 w 7467600"/>
              <a:gd name="connsiteY854" fmla="*/ 114820 h 6858000"/>
              <a:gd name="connsiteX855" fmla="*/ 5944437 w 7467600"/>
              <a:gd name="connsiteY855" fmla="*/ 113829 h 6858000"/>
              <a:gd name="connsiteX856" fmla="*/ 3882765 w 7467600"/>
              <a:gd name="connsiteY856" fmla="*/ 0 h 6858000"/>
              <a:gd name="connsiteX857" fmla="*/ 3995099 w 7467600"/>
              <a:gd name="connsiteY857" fmla="*/ 0 h 6858000"/>
              <a:gd name="connsiteX858" fmla="*/ 4163818 w 7467600"/>
              <a:gd name="connsiteY858" fmla="*/ 234104 h 6858000"/>
              <a:gd name="connsiteX859" fmla="*/ 4172099 w 7467600"/>
              <a:gd name="connsiteY859" fmla="*/ 234207 h 6858000"/>
              <a:gd name="connsiteX860" fmla="*/ 4784282 w 7467600"/>
              <a:gd name="connsiteY860" fmla="*/ 276561 h 6858000"/>
              <a:gd name="connsiteX861" fmla="*/ 4801687 w 7467600"/>
              <a:gd name="connsiteY861" fmla="*/ 267764 h 6858000"/>
              <a:gd name="connsiteX862" fmla="*/ 6082788 w 7467600"/>
              <a:gd name="connsiteY862" fmla="*/ 64119 h 6858000"/>
              <a:gd name="connsiteX863" fmla="*/ 6099442 w 7467600"/>
              <a:gd name="connsiteY863" fmla="*/ 82568 h 6858000"/>
              <a:gd name="connsiteX864" fmla="*/ 4804137 w 7467600"/>
              <a:gd name="connsiteY864" fmla="*/ 320931 h 6858000"/>
              <a:gd name="connsiteX865" fmla="*/ 4227047 w 7467600"/>
              <a:gd name="connsiteY865" fmla="*/ 313415 h 6858000"/>
              <a:gd name="connsiteX866" fmla="*/ 4346041 w 7467600"/>
              <a:gd name="connsiteY866" fmla="*/ 456086 h 6858000"/>
              <a:gd name="connsiteX867" fmla="*/ 4870967 w 7467600"/>
              <a:gd name="connsiteY867" fmla="*/ 963061 h 6858000"/>
              <a:gd name="connsiteX868" fmla="*/ 4889647 w 7467600"/>
              <a:gd name="connsiteY868" fmla="*/ 957147 h 6858000"/>
              <a:gd name="connsiteX869" fmla="*/ 5422504 w 7467600"/>
              <a:gd name="connsiteY869" fmla="*/ 805191 h 6858000"/>
              <a:gd name="connsiteX870" fmla="*/ 6087656 w 7467600"/>
              <a:gd name="connsiteY870" fmla="*/ 826703 h 6858000"/>
              <a:gd name="connsiteX871" fmla="*/ 6058717 w 7467600"/>
              <a:gd name="connsiteY871" fmla="*/ 865992 h 6858000"/>
              <a:gd name="connsiteX872" fmla="*/ 4974153 w 7467600"/>
              <a:gd name="connsiteY872" fmla="*/ 1045456 h 6858000"/>
              <a:gd name="connsiteX873" fmla="*/ 5627835 w 7467600"/>
              <a:gd name="connsiteY873" fmla="*/ 1472077 h 6858000"/>
              <a:gd name="connsiteX874" fmla="*/ 5629817 w 7467600"/>
              <a:gd name="connsiteY874" fmla="*/ 1471412 h 6858000"/>
              <a:gd name="connsiteX875" fmla="*/ 5634124 w 7467600"/>
              <a:gd name="connsiteY875" fmla="*/ 1470572 h 6858000"/>
              <a:gd name="connsiteX876" fmla="*/ 5755832 w 7467600"/>
              <a:gd name="connsiteY876" fmla="*/ 1383886 h 6858000"/>
              <a:gd name="connsiteX877" fmla="*/ 6014186 w 7467600"/>
              <a:gd name="connsiteY877" fmla="*/ 1279799 h 6858000"/>
              <a:gd name="connsiteX878" fmla="*/ 6901619 w 7467600"/>
              <a:gd name="connsiteY878" fmla="*/ 1047874 h 6858000"/>
              <a:gd name="connsiteX879" fmla="*/ 6931566 w 7467600"/>
              <a:gd name="connsiteY879" fmla="*/ 1062034 h 6858000"/>
              <a:gd name="connsiteX880" fmla="*/ 5790982 w 7467600"/>
              <a:gd name="connsiteY880" fmla="*/ 1561380 h 6858000"/>
              <a:gd name="connsiteX881" fmla="*/ 6188971 w 7467600"/>
              <a:gd name="connsiteY881" fmla="*/ 1755168 h 6858000"/>
              <a:gd name="connsiteX882" fmla="*/ 6202446 w 7467600"/>
              <a:gd name="connsiteY882" fmla="*/ 1752268 h 6858000"/>
              <a:gd name="connsiteX883" fmla="*/ 7179560 w 7467600"/>
              <a:gd name="connsiteY883" fmla="*/ 1467551 h 6858000"/>
              <a:gd name="connsiteX884" fmla="*/ 7158730 w 7467600"/>
              <a:gd name="connsiteY884" fmla="*/ 1507835 h 6858000"/>
              <a:gd name="connsiteX885" fmla="*/ 6326959 w 7467600"/>
              <a:gd name="connsiteY885" fmla="*/ 1817686 h 6858000"/>
              <a:gd name="connsiteX886" fmla="*/ 6537433 w 7467600"/>
              <a:gd name="connsiteY886" fmla="*/ 1907790 h 6858000"/>
              <a:gd name="connsiteX887" fmla="*/ 6550221 w 7467600"/>
              <a:gd name="connsiteY887" fmla="*/ 1910729 h 6858000"/>
              <a:gd name="connsiteX888" fmla="*/ 6964438 w 7467600"/>
              <a:gd name="connsiteY888" fmla="*/ 2209505 h 6858000"/>
              <a:gd name="connsiteX889" fmla="*/ 7367862 w 7467600"/>
              <a:gd name="connsiteY889" fmla="*/ 2806833 h 6858000"/>
              <a:gd name="connsiteX890" fmla="*/ 7364329 w 7467600"/>
              <a:gd name="connsiteY890" fmla="*/ 2826907 h 6858000"/>
              <a:gd name="connsiteX891" fmla="*/ 7290545 w 7467600"/>
              <a:gd name="connsiteY891" fmla="*/ 2850663 h 6858000"/>
              <a:gd name="connsiteX892" fmla="*/ 6472036 w 7467600"/>
              <a:gd name="connsiteY892" fmla="*/ 1959003 h 6858000"/>
              <a:gd name="connsiteX893" fmla="*/ 5792897 w 7467600"/>
              <a:gd name="connsiteY893" fmla="*/ 1647747 h 6858000"/>
              <a:gd name="connsiteX894" fmla="*/ 5842751 w 7467600"/>
              <a:gd name="connsiteY894" fmla="*/ 1816112 h 6858000"/>
              <a:gd name="connsiteX895" fmla="*/ 5847424 w 7467600"/>
              <a:gd name="connsiteY895" fmla="*/ 1815776 h 6858000"/>
              <a:gd name="connsiteX896" fmla="*/ 6399821 w 7467600"/>
              <a:gd name="connsiteY896" fmla="*/ 2344799 h 6858000"/>
              <a:gd name="connsiteX897" fmla="*/ 6323232 w 7467600"/>
              <a:gd name="connsiteY897" fmla="*/ 2389634 h 6858000"/>
              <a:gd name="connsiteX898" fmla="*/ 5942958 w 7467600"/>
              <a:gd name="connsiteY898" fmla="*/ 2077708 h 6858000"/>
              <a:gd name="connsiteX899" fmla="*/ 5921559 w 7467600"/>
              <a:gd name="connsiteY899" fmla="*/ 2378596 h 6858000"/>
              <a:gd name="connsiteX900" fmla="*/ 5817651 w 7467600"/>
              <a:gd name="connsiteY900" fmla="*/ 3023919 h 6858000"/>
              <a:gd name="connsiteX901" fmla="*/ 5729634 w 7467600"/>
              <a:gd name="connsiteY901" fmla="*/ 3051849 h 6858000"/>
              <a:gd name="connsiteX902" fmla="*/ 5611018 w 7467600"/>
              <a:gd name="connsiteY902" fmla="*/ 2316769 h 6858000"/>
              <a:gd name="connsiteX903" fmla="*/ 5687608 w 7467600"/>
              <a:gd name="connsiteY903" fmla="*/ 2039972 h 6858000"/>
              <a:gd name="connsiteX904" fmla="*/ 5657554 w 7467600"/>
              <a:gd name="connsiteY904" fmla="*/ 1576445 h 6858000"/>
              <a:gd name="connsiteX905" fmla="*/ 5150475 w 7467600"/>
              <a:gd name="connsiteY905" fmla="*/ 1274012 h 6858000"/>
              <a:gd name="connsiteX906" fmla="*/ 5349142 w 7467600"/>
              <a:gd name="connsiteY906" fmla="*/ 2204405 h 6858000"/>
              <a:gd name="connsiteX907" fmla="*/ 5262214 w 7467600"/>
              <a:gd name="connsiteY907" fmla="*/ 2233836 h 6858000"/>
              <a:gd name="connsiteX908" fmla="*/ 4981539 w 7467600"/>
              <a:gd name="connsiteY908" fmla="*/ 1542201 h 6858000"/>
              <a:gd name="connsiteX909" fmla="*/ 4958461 w 7467600"/>
              <a:gd name="connsiteY909" fmla="*/ 1136957 h 6858000"/>
              <a:gd name="connsiteX910" fmla="*/ 4655015 w 7467600"/>
              <a:gd name="connsiteY910" fmla="*/ 891426 h 6858000"/>
              <a:gd name="connsiteX911" fmla="*/ 4348002 w 7467600"/>
              <a:gd name="connsiteY911" fmla="*/ 2205895 h 6858000"/>
              <a:gd name="connsiteX912" fmla="*/ 4262250 w 7467600"/>
              <a:gd name="connsiteY912" fmla="*/ 2219972 h 6858000"/>
              <a:gd name="connsiteX913" fmla="*/ 4550611 w 7467600"/>
              <a:gd name="connsiteY913" fmla="*/ 817540 h 6858000"/>
              <a:gd name="connsiteX914" fmla="*/ 4564418 w 7467600"/>
              <a:gd name="connsiteY914" fmla="*/ 808293 h 6858000"/>
              <a:gd name="connsiteX915" fmla="*/ 4266388 w 7467600"/>
              <a:gd name="connsiteY915" fmla="*/ 500083 h 6858000"/>
              <a:gd name="connsiteX916" fmla="*/ 4032842 w 7467600"/>
              <a:gd name="connsiteY916" fmla="*/ 211809 h 6858000"/>
              <a:gd name="connsiteX917" fmla="*/ 3882765 w 7467600"/>
              <a:gd name="connsiteY917" fmla="*/ 0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3721337 w 7467600"/>
              <a:gd name="connsiteY935" fmla="*/ 0 h 6858000"/>
              <a:gd name="connsiteX936" fmla="*/ 2867960 w 7467600"/>
              <a:gd name="connsiteY936" fmla="*/ 0 h 6858000"/>
              <a:gd name="connsiteX937" fmla="*/ 2926351 w 7467600"/>
              <a:gd name="connsiteY937" fmla="*/ 0 h 6858000"/>
              <a:gd name="connsiteX938" fmla="*/ 2902823 w 7467600"/>
              <a:gd name="connsiteY938" fmla="*/ 262929 h 6858000"/>
              <a:gd name="connsiteX939" fmla="*/ 2940663 w 7467600"/>
              <a:gd name="connsiteY939" fmla="*/ 140884 h 6858000"/>
              <a:gd name="connsiteX940" fmla="*/ 2947039 w 7467600"/>
              <a:gd name="connsiteY940" fmla="*/ 122524 h 6858000"/>
              <a:gd name="connsiteX941" fmla="*/ 2984316 w 7467600"/>
              <a:gd name="connsiteY941" fmla="*/ 0 h 6858000"/>
              <a:gd name="connsiteX942" fmla="*/ 3016114 w 7467600"/>
              <a:gd name="connsiteY942" fmla="*/ 0 h 6858000"/>
              <a:gd name="connsiteX943" fmla="*/ 2979949 w 7467600"/>
              <a:gd name="connsiteY943" fmla="*/ 119274 h 6858000"/>
              <a:gd name="connsiteX944" fmla="*/ 3023879 w 7467600"/>
              <a:gd name="connsiteY944" fmla="*/ 0 h 6858000"/>
              <a:gd name="connsiteX945" fmla="*/ 3105400 w 7467600"/>
              <a:gd name="connsiteY945" fmla="*/ 0 h 6858000"/>
              <a:gd name="connsiteX946" fmla="*/ 3094669 w 7467600"/>
              <a:gd name="connsiteY946" fmla="*/ 30308 h 6858000"/>
              <a:gd name="connsiteX947" fmla="*/ 2901945 w 7467600"/>
              <a:gd name="connsiteY947" fmla="*/ 466538 h 6858000"/>
              <a:gd name="connsiteX948" fmla="*/ 2815209 w 7467600"/>
              <a:gd name="connsiteY948" fmla="*/ 497361 h 6858000"/>
              <a:gd name="connsiteX949" fmla="*/ 2844845 w 7467600"/>
              <a:gd name="connsiteY949" fmla="*/ 127638 h 6858000"/>
              <a:gd name="connsiteX950" fmla="*/ 2867960 w 7467600"/>
              <a:gd name="connsiteY950" fmla="*/ 0 h 6858000"/>
              <a:gd name="connsiteX951" fmla="*/ 1057230 w 7467600"/>
              <a:gd name="connsiteY951" fmla="*/ 0 h 6858000"/>
              <a:gd name="connsiteX952" fmla="*/ 1111003 w 7467600"/>
              <a:gd name="connsiteY952" fmla="*/ 0 h 6858000"/>
              <a:gd name="connsiteX953" fmla="*/ 1125553 w 7467600"/>
              <a:gd name="connsiteY953" fmla="*/ 52588 h 6858000"/>
              <a:gd name="connsiteX954" fmla="*/ 1304276 w 7467600"/>
              <a:gd name="connsiteY954" fmla="*/ 476275 h 6858000"/>
              <a:gd name="connsiteX955" fmla="*/ 1492066 w 7467600"/>
              <a:gd name="connsiteY955" fmla="*/ 886333 h 6858000"/>
              <a:gd name="connsiteX956" fmla="*/ 1423698 w 7467600"/>
              <a:gd name="connsiteY956" fmla="*/ 710817 h 6858000"/>
              <a:gd name="connsiteX957" fmla="*/ 1357609 w 7467600"/>
              <a:gd name="connsiteY957" fmla="*/ 532892 h 6858000"/>
              <a:gd name="connsiteX958" fmla="*/ 1309550 w 7467600"/>
              <a:gd name="connsiteY958" fmla="*/ 374031 h 6858000"/>
              <a:gd name="connsiteX959" fmla="*/ 1193673 w 7467600"/>
              <a:gd name="connsiteY959" fmla="*/ 49533 h 6858000"/>
              <a:gd name="connsiteX960" fmla="*/ 1164391 w 7467600"/>
              <a:gd name="connsiteY960" fmla="*/ 0 h 6858000"/>
              <a:gd name="connsiteX961" fmla="*/ 1200666 w 7467600"/>
              <a:gd name="connsiteY961" fmla="*/ 0 h 6858000"/>
              <a:gd name="connsiteX962" fmla="*/ 1223408 w 7467600"/>
              <a:gd name="connsiteY962" fmla="*/ 38996 h 6858000"/>
              <a:gd name="connsiteX963" fmla="*/ 1339635 w 7467600"/>
              <a:gd name="connsiteY963" fmla="*/ 365517 h 6858000"/>
              <a:gd name="connsiteX964" fmla="*/ 1387469 w 7467600"/>
              <a:gd name="connsiteY964" fmla="*/ 523079 h 6858000"/>
              <a:gd name="connsiteX965" fmla="*/ 1452685 w 7467600"/>
              <a:gd name="connsiteY965" fmla="*/ 699806 h 6858000"/>
              <a:gd name="connsiteX966" fmla="*/ 1492092 w 7467600"/>
              <a:gd name="connsiteY966" fmla="*/ 800424 h 6858000"/>
              <a:gd name="connsiteX967" fmla="*/ 1455302 w 7467600"/>
              <a:gd name="connsiteY967" fmla="*/ 632913 h 6858000"/>
              <a:gd name="connsiteX968" fmla="*/ 1222336 w 7467600"/>
              <a:gd name="connsiteY968" fmla="*/ 9480 h 6858000"/>
              <a:gd name="connsiteX969" fmla="*/ 1214634 w 7467600"/>
              <a:gd name="connsiteY969" fmla="*/ 0 h 6858000"/>
              <a:gd name="connsiteX970" fmla="*/ 1289827 w 7467600"/>
              <a:gd name="connsiteY970" fmla="*/ 0 h 6858000"/>
              <a:gd name="connsiteX971" fmla="*/ 1321076 w 7467600"/>
              <a:gd name="connsiteY971" fmla="*/ 59722 h 6858000"/>
              <a:gd name="connsiteX972" fmla="*/ 1512579 w 7467600"/>
              <a:gd name="connsiteY972" fmla="*/ 626441 h 6858000"/>
              <a:gd name="connsiteX973" fmla="*/ 1506076 w 7467600"/>
              <a:gd name="connsiteY973" fmla="*/ 1089289 h 6858000"/>
              <a:gd name="connsiteX974" fmla="*/ 1486346 w 7467600"/>
              <a:gd name="connsiteY974" fmla="*/ 1079919 h 6858000"/>
              <a:gd name="connsiteX975" fmla="*/ 1070511 w 7467600"/>
              <a:gd name="connsiteY975" fmla="*/ 48609 h 6858000"/>
              <a:gd name="connsiteX976" fmla="*/ 1057230 w 7467600"/>
              <a:gd name="connsiteY976" fmla="*/ 0 h 6858000"/>
              <a:gd name="connsiteX977" fmla="*/ 43151 w 7467600"/>
              <a:gd name="connsiteY977" fmla="*/ 0 h 6858000"/>
              <a:gd name="connsiteX978" fmla="*/ 95283 w 7467600"/>
              <a:gd name="connsiteY978" fmla="*/ 0 h 6858000"/>
              <a:gd name="connsiteX979" fmla="*/ 300708 w 7467600"/>
              <a:gd name="connsiteY979" fmla="*/ 154571 h 6858000"/>
              <a:gd name="connsiteX980" fmla="*/ 530414 w 7467600"/>
              <a:gd name="connsiteY980" fmla="*/ 354673 h 6858000"/>
              <a:gd name="connsiteX981" fmla="*/ 333785 w 7467600"/>
              <a:gd name="connsiteY981" fmla="*/ 161564 h 6858000"/>
              <a:gd name="connsiteX982" fmla="*/ 147005 w 7467600"/>
              <a:gd name="connsiteY982" fmla="*/ 0 h 6858000"/>
              <a:gd name="connsiteX983" fmla="*/ 272509 w 7467600"/>
              <a:gd name="connsiteY983" fmla="*/ 0 h 6858000"/>
              <a:gd name="connsiteX984" fmla="*/ 326276 w 7467600"/>
              <a:gd name="connsiteY984" fmla="*/ 45847 h 6858000"/>
              <a:gd name="connsiteX985" fmla="*/ 823759 w 7467600"/>
              <a:gd name="connsiteY985" fmla="*/ 574145 h 6858000"/>
              <a:gd name="connsiteX986" fmla="*/ 811254 w 7467600"/>
              <a:gd name="connsiteY986" fmla="*/ 665546 h 6858000"/>
              <a:gd name="connsiteX987" fmla="*/ 154042 w 7467600"/>
              <a:gd name="connsiteY987" fmla="*/ 261522 h 6858000"/>
              <a:gd name="connsiteX988" fmla="*/ 13550 w 7467600"/>
              <a:gd name="connsiteY988" fmla="*/ 158423 h 6858000"/>
              <a:gd name="connsiteX989" fmla="*/ 0 w 7467600"/>
              <a:gd name="connsiteY989" fmla="*/ 146618 h 6858000"/>
              <a:gd name="connsiteX990" fmla="*/ 0 w 7467600"/>
              <a:gd name="connsiteY990" fmla="*/ 59161 h 6858000"/>
              <a:gd name="connsiteX991" fmla="*/ 45427 w 7467600"/>
              <a:gd name="connsiteY991" fmla="*/ 101078 h 6858000"/>
              <a:gd name="connsiteX992" fmla="*/ 630103 w 7467600"/>
              <a:gd name="connsiteY992" fmla="*/ 485885 h 6858000"/>
              <a:gd name="connsiteX993" fmla="*/ 532040 w 7467600"/>
              <a:gd name="connsiteY993" fmla="*/ 399359 h 6858000"/>
              <a:gd name="connsiteX994" fmla="*/ 517618 w 7467600"/>
              <a:gd name="connsiteY994" fmla="*/ 385726 h 6858000"/>
              <a:gd name="connsiteX995" fmla="*/ 285074 w 7467600"/>
              <a:gd name="connsiteY995" fmla="*/ 182755 h 6858000"/>
              <a:gd name="connsiteX996" fmla="*/ 43151 w 7467600"/>
              <a:gd name="connsiteY99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27465 w 7467600"/>
              <a:gd name="connsiteY127" fmla="*/ 5174181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1903353 w 7467600"/>
              <a:gd name="connsiteY140" fmla="*/ 5044827 h 6858000"/>
              <a:gd name="connsiteX141" fmla="*/ 1936931 w 7467600"/>
              <a:gd name="connsiteY141" fmla="*/ 5093954 h 6858000"/>
              <a:gd name="connsiteX142" fmla="*/ 2195868 w 7467600"/>
              <a:gd name="connsiteY142" fmla="*/ 5396574 h 6858000"/>
              <a:gd name="connsiteX143" fmla="*/ 2088852 w 7467600"/>
              <a:gd name="connsiteY143" fmla="*/ 5166123 h 6858000"/>
              <a:gd name="connsiteX144" fmla="*/ 1958241 w 7467600"/>
              <a:gd name="connsiteY144" fmla="*/ 5067955 h 6858000"/>
              <a:gd name="connsiteX145" fmla="*/ 1903353 w 7467600"/>
              <a:gd name="connsiteY145" fmla="*/ 5044827 h 6858000"/>
              <a:gd name="connsiteX146" fmla="*/ 1979378 w 7467600"/>
              <a:gd name="connsiteY146" fmla="*/ 4769504 h 6858000"/>
              <a:gd name="connsiteX147" fmla="*/ 2882120 w 7467600"/>
              <a:gd name="connsiteY147" fmla="*/ 5064547 h 6858000"/>
              <a:gd name="connsiteX148" fmla="*/ 2793103 w 7467600"/>
              <a:gd name="connsiteY148" fmla="*/ 5039699 h 6858000"/>
              <a:gd name="connsiteX149" fmla="*/ 2770041 w 7467600"/>
              <a:gd name="connsiteY149" fmla="*/ 5033634 h 6858000"/>
              <a:gd name="connsiteX150" fmla="*/ 1979378 w 7467600"/>
              <a:gd name="connsiteY150" fmla="*/ 4769504 h 6858000"/>
              <a:gd name="connsiteX151" fmla="*/ 1927410 w 7467600"/>
              <a:gd name="connsiteY151" fmla="*/ 4716164 h 6858000"/>
              <a:gd name="connsiteX152" fmla="*/ 1959587 w 7467600"/>
              <a:gd name="connsiteY152" fmla="*/ 4728849 h 6858000"/>
              <a:gd name="connsiteX153" fmla="*/ 2777707 w 7467600"/>
              <a:gd name="connsiteY153" fmla="*/ 5003991 h 6858000"/>
              <a:gd name="connsiteX154" fmla="*/ 2800768 w 7467600"/>
              <a:gd name="connsiteY154" fmla="*/ 5010056 h 6858000"/>
              <a:gd name="connsiteX155" fmla="*/ 2879408 w 7467600"/>
              <a:gd name="connsiteY155" fmla="*/ 5031590 h 6858000"/>
              <a:gd name="connsiteX156" fmla="*/ 2862295 w 7467600"/>
              <a:gd name="connsiteY156" fmla="*/ 5022958 h 6858000"/>
              <a:gd name="connsiteX157" fmla="*/ 2813343 w 7467600"/>
              <a:gd name="connsiteY157" fmla="*/ 4998369 h 6858000"/>
              <a:gd name="connsiteX158" fmla="*/ 2646245 w 7467600"/>
              <a:gd name="connsiteY158" fmla="*/ 4930999 h 6858000"/>
              <a:gd name="connsiteX159" fmla="*/ 1999243 w 7467600"/>
              <a:gd name="connsiteY159" fmla="*/ 4730524 h 6858000"/>
              <a:gd name="connsiteX160" fmla="*/ 1979527 w 7467600"/>
              <a:gd name="connsiteY160" fmla="*/ 4726651 h 6858000"/>
              <a:gd name="connsiteX161" fmla="*/ 1927410 w 7467600"/>
              <a:gd name="connsiteY161" fmla="*/ 4716164 h 6858000"/>
              <a:gd name="connsiteX162" fmla="*/ 1997014 w 7467600"/>
              <a:gd name="connsiteY162" fmla="*/ 4698007 h 6858000"/>
              <a:gd name="connsiteX163" fmla="*/ 2005458 w 7467600"/>
              <a:gd name="connsiteY163" fmla="*/ 4699540 h 6858000"/>
              <a:gd name="connsiteX164" fmla="*/ 2657186 w 7467600"/>
              <a:gd name="connsiteY164" fmla="*/ 4901687 h 6858000"/>
              <a:gd name="connsiteX165" fmla="*/ 2826662 w 7467600"/>
              <a:gd name="connsiteY165" fmla="*/ 4970362 h 6858000"/>
              <a:gd name="connsiteX166" fmla="*/ 2876100 w 7467600"/>
              <a:gd name="connsiteY166" fmla="*/ 4995397 h 6858000"/>
              <a:gd name="connsiteX167" fmla="*/ 3042600 w 7467600"/>
              <a:gd name="connsiteY167" fmla="*/ 5059532 h 6858000"/>
              <a:gd name="connsiteX168" fmla="*/ 1997014 w 7467600"/>
              <a:gd name="connsiteY168" fmla="*/ 4698007 h 6858000"/>
              <a:gd name="connsiteX169" fmla="*/ 2305292 w 7467600"/>
              <a:gd name="connsiteY169" fmla="*/ 4219492 h 6858000"/>
              <a:gd name="connsiteX170" fmla="*/ 3360922 w 7467600"/>
              <a:gd name="connsiteY170" fmla="*/ 4529373 h 6858000"/>
              <a:gd name="connsiteX171" fmla="*/ 3492420 w 7467600"/>
              <a:gd name="connsiteY171" fmla="*/ 4510145 h 6858000"/>
              <a:gd name="connsiteX172" fmla="*/ 3364086 w 7467600"/>
              <a:gd name="connsiteY172" fmla="*/ 4480340 h 6858000"/>
              <a:gd name="connsiteX173" fmla="*/ 3225818 w 7467600"/>
              <a:gd name="connsiteY173" fmla="*/ 4411822 h 6858000"/>
              <a:gd name="connsiteX174" fmla="*/ 3129696 w 7467600"/>
              <a:gd name="connsiteY174" fmla="*/ 4360704 h 6858000"/>
              <a:gd name="connsiteX175" fmla="*/ 2814545 w 7467600"/>
              <a:gd name="connsiteY175" fmla="*/ 4282955 h 6858000"/>
              <a:gd name="connsiteX176" fmla="*/ 2305292 w 7467600"/>
              <a:gd name="connsiteY176" fmla="*/ 4219492 h 6858000"/>
              <a:gd name="connsiteX177" fmla="*/ 2626982 w 7467600"/>
              <a:gd name="connsiteY177" fmla="*/ 4206450 h 6858000"/>
              <a:gd name="connsiteX178" fmla="*/ 2490617 w 7467600"/>
              <a:gd name="connsiteY178" fmla="*/ 4206951 h 6858000"/>
              <a:gd name="connsiteX179" fmla="*/ 2819869 w 7467600"/>
              <a:gd name="connsiteY179" fmla="*/ 4252936 h 6858000"/>
              <a:gd name="connsiteX180" fmla="*/ 3143018 w 7467600"/>
              <a:gd name="connsiteY180" fmla="*/ 4332698 h 6858000"/>
              <a:gd name="connsiteX181" fmla="*/ 3241520 w 7467600"/>
              <a:gd name="connsiteY181" fmla="*/ 4385112 h 6858000"/>
              <a:gd name="connsiteX182" fmla="*/ 3374575 w 7467600"/>
              <a:gd name="connsiteY182" fmla="*/ 4451517 h 6858000"/>
              <a:gd name="connsiteX183" fmla="*/ 3505221 w 7467600"/>
              <a:gd name="connsiteY183" fmla="*/ 4480757 h 6858000"/>
              <a:gd name="connsiteX184" fmla="*/ 2626982 w 7467600"/>
              <a:gd name="connsiteY184" fmla="*/ 4206450 h 6858000"/>
              <a:gd name="connsiteX185" fmla="*/ 1310106 w 7467600"/>
              <a:gd name="connsiteY185" fmla="*/ 3943217 h 6858000"/>
              <a:gd name="connsiteX186" fmla="*/ 854994 w 7467600"/>
              <a:gd name="connsiteY186" fmla="*/ 4399136 h 6858000"/>
              <a:gd name="connsiteX187" fmla="*/ 742462 w 7467600"/>
              <a:gd name="connsiteY187" fmla="*/ 4594648 h 6858000"/>
              <a:gd name="connsiteX188" fmla="*/ 820602 w 7467600"/>
              <a:gd name="connsiteY188" fmla="*/ 4485915 h 6858000"/>
              <a:gd name="connsiteX189" fmla="*/ 878295 w 7467600"/>
              <a:gd name="connsiteY189" fmla="*/ 4403594 h 6858000"/>
              <a:gd name="connsiteX190" fmla="*/ 1240607 w 7467600"/>
              <a:gd name="connsiteY190" fmla="*/ 4010401 h 6858000"/>
              <a:gd name="connsiteX191" fmla="*/ 1310106 w 7467600"/>
              <a:gd name="connsiteY191" fmla="*/ 3943217 h 6858000"/>
              <a:gd name="connsiteX192" fmla="*/ 1423113 w 7467600"/>
              <a:gd name="connsiteY192" fmla="*/ 3874565 h 6858000"/>
              <a:gd name="connsiteX193" fmla="*/ 1260565 w 7467600"/>
              <a:gd name="connsiteY193" fmla="*/ 4031982 h 6858000"/>
              <a:gd name="connsiteX194" fmla="*/ 901900 w 7467600"/>
              <a:gd name="connsiteY194" fmla="*/ 4421236 h 6858000"/>
              <a:gd name="connsiteX195" fmla="*/ 845044 w 7467600"/>
              <a:gd name="connsiteY195" fmla="*/ 4502436 h 6858000"/>
              <a:gd name="connsiteX196" fmla="*/ 685926 w 7467600"/>
              <a:gd name="connsiteY196" fmla="*/ 4703069 h 6858000"/>
              <a:gd name="connsiteX197" fmla="*/ 684248 w 7467600"/>
              <a:gd name="connsiteY197" fmla="*/ 4706721 h 6858000"/>
              <a:gd name="connsiteX198" fmla="*/ 1423113 w 7467600"/>
              <a:gd name="connsiteY198" fmla="*/ 3874565 h 6858000"/>
              <a:gd name="connsiteX199" fmla="*/ 3316479 w 7467600"/>
              <a:gd name="connsiteY199" fmla="*/ 3872136 h 6858000"/>
              <a:gd name="connsiteX200" fmla="*/ 3546806 w 7467600"/>
              <a:gd name="connsiteY200" fmla="*/ 4356139 h 6858000"/>
              <a:gd name="connsiteX201" fmla="*/ 3364433 w 7467600"/>
              <a:gd name="connsiteY201" fmla="*/ 3953121 h 6858000"/>
              <a:gd name="connsiteX202" fmla="*/ 3316479 w 7467600"/>
              <a:gd name="connsiteY202" fmla="*/ 3872136 h 6858000"/>
              <a:gd name="connsiteX203" fmla="*/ 3291335 w 7467600"/>
              <a:gd name="connsiteY203" fmla="*/ 3767420 h 6858000"/>
              <a:gd name="connsiteX204" fmla="*/ 3390805 w 7467600"/>
              <a:gd name="connsiteY204" fmla="*/ 3937163 h 6858000"/>
              <a:gd name="connsiteX205" fmla="*/ 3579062 w 7467600"/>
              <a:gd name="connsiteY205" fmla="*/ 4359040 h 6858000"/>
              <a:gd name="connsiteX206" fmla="*/ 3467355 w 7467600"/>
              <a:gd name="connsiteY206" fmla="*/ 3988130 h 6858000"/>
              <a:gd name="connsiteX207" fmla="*/ 3310753 w 7467600"/>
              <a:gd name="connsiteY207" fmla="*/ 3787140 h 6858000"/>
              <a:gd name="connsiteX208" fmla="*/ 3291335 w 7467600"/>
              <a:gd name="connsiteY208" fmla="*/ 3767420 h 6858000"/>
              <a:gd name="connsiteX209" fmla="*/ 1635889 w 7467600"/>
              <a:gd name="connsiteY209" fmla="*/ 3709494 h 6858000"/>
              <a:gd name="connsiteX210" fmla="*/ 1634800 w 7467600"/>
              <a:gd name="connsiteY210" fmla="*/ 3731111 h 6858000"/>
              <a:gd name="connsiteX211" fmla="*/ 1635889 w 7467600"/>
              <a:gd name="connsiteY211" fmla="*/ 3709494 h 6858000"/>
              <a:gd name="connsiteX212" fmla="*/ 1510397 w 7467600"/>
              <a:gd name="connsiteY212" fmla="*/ 3684705 h 6858000"/>
              <a:gd name="connsiteX213" fmla="*/ 1146550 w 7467600"/>
              <a:gd name="connsiteY213" fmla="*/ 3802012 h 6858000"/>
              <a:gd name="connsiteX214" fmla="*/ 698834 w 7467600"/>
              <a:gd name="connsiteY214" fmla="*/ 3952272 h 6858000"/>
              <a:gd name="connsiteX215" fmla="*/ 34256 w 7467600"/>
              <a:gd name="connsiteY215" fmla="*/ 4347603 h 6858000"/>
              <a:gd name="connsiteX216" fmla="*/ 527241 w 7467600"/>
              <a:gd name="connsiteY216" fmla="*/ 4065078 h 6858000"/>
              <a:gd name="connsiteX217" fmla="*/ 1510397 w 7467600"/>
              <a:gd name="connsiteY217" fmla="*/ 3684705 h 6858000"/>
              <a:gd name="connsiteX218" fmla="*/ 1313114 w 7467600"/>
              <a:gd name="connsiteY218" fmla="*/ 3655216 h 6858000"/>
              <a:gd name="connsiteX219" fmla="*/ 1109304 w 7467600"/>
              <a:gd name="connsiteY219" fmla="*/ 3669030 h 6858000"/>
              <a:gd name="connsiteX220" fmla="*/ 8129 w 7467600"/>
              <a:gd name="connsiteY220" fmla="*/ 4330519 h 6858000"/>
              <a:gd name="connsiteX221" fmla="*/ 687572 w 7467600"/>
              <a:gd name="connsiteY221" fmla="*/ 3925629 h 6858000"/>
              <a:gd name="connsiteX222" fmla="*/ 1138365 w 7467600"/>
              <a:gd name="connsiteY222" fmla="*/ 3774515 h 6858000"/>
              <a:gd name="connsiteX223" fmla="*/ 1505579 w 7467600"/>
              <a:gd name="connsiteY223" fmla="*/ 3655526 h 6858000"/>
              <a:gd name="connsiteX224" fmla="*/ 1313114 w 7467600"/>
              <a:gd name="connsiteY224" fmla="*/ 3655216 h 6858000"/>
              <a:gd name="connsiteX225" fmla="*/ 3655073 w 7467600"/>
              <a:gd name="connsiteY225" fmla="*/ 3650884 h 6858000"/>
              <a:gd name="connsiteX226" fmla="*/ 3989938 w 7467600"/>
              <a:gd name="connsiteY226" fmla="*/ 3991685 h 6858000"/>
              <a:gd name="connsiteX227" fmla="*/ 4393907 w 7467600"/>
              <a:gd name="connsiteY227" fmla="*/ 4261258 h 6858000"/>
              <a:gd name="connsiteX228" fmla="*/ 4648051 w 7467600"/>
              <a:gd name="connsiteY228" fmla="*/ 4374051 h 6858000"/>
              <a:gd name="connsiteX229" fmla="*/ 4383389 w 7467600"/>
              <a:gd name="connsiteY229" fmla="*/ 4184369 h 6858000"/>
              <a:gd name="connsiteX230" fmla="*/ 4165508 w 7467600"/>
              <a:gd name="connsiteY230" fmla="*/ 4035196 h 6858000"/>
              <a:gd name="connsiteX231" fmla="*/ 4068162 w 7467600"/>
              <a:gd name="connsiteY231" fmla="*/ 3953394 h 6858000"/>
              <a:gd name="connsiteX232" fmla="*/ 3981416 w 7467600"/>
              <a:gd name="connsiteY232" fmla="*/ 3880482 h 6858000"/>
              <a:gd name="connsiteX233" fmla="*/ 3800147 w 7467600"/>
              <a:gd name="connsiteY233" fmla="*/ 3749872 h 6858000"/>
              <a:gd name="connsiteX234" fmla="*/ 3655073 w 7467600"/>
              <a:gd name="connsiteY234" fmla="*/ 3650884 h 6858000"/>
              <a:gd name="connsiteX235" fmla="*/ 3670252 w 7467600"/>
              <a:gd name="connsiteY235" fmla="*/ 3622798 h 6858000"/>
              <a:gd name="connsiteX236" fmla="*/ 3817258 w 7467600"/>
              <a:gd name="connsiteY236" fmla="*/ 3723577 h 6858000"/>
              <a:gd name="connsiteX237" fmla="*/ 4000461 w 7467600"/>
              <a:gd name="connsiteY237" fmla="*/ 3855966 h 6858000"/>
              <a:gd name="connsiteX238" fmla="*/ 4088180 w 7467600"/>
              <a:gd name="connsiteY238" fmla="*/ 3929774 h 6858000"/>
              <a:gd name="connsiteX239" fmla="*/ 4184555 w 7467600"/>
              <a:gd name="connsiteY239" fmla="*/ 4010683 h 6858000"/>
              <a:gd name="connsiteX240" fmla="*/ 4399563 w 7467600"/>
              <a:gd name="connsiteY240" fmla="*/ 4158106 h 6858000"/>
              <a:gd name="connsiteX241" fmla="*/ 4684469 w 7467600"/>
              <a:gd name="connsiteY241" fmla="*/ 4364680 h 6858000"/>
              <a:gd name="connsiteX242" fmla="*/ 4690271 w 7467600"/>
              <a:gd name="connsiteY242" fmla="*/ 4370034 h 6858000"/>
              <a:gd name="connsiteX243" fmla="*/ 4136093 w 7467600"/>
              <a:gd name="connsiteY243" fmla="*/ 3858466 h 6858000"/>
              <a:gd name="connsiteX244" fmla="*/ 3670252 w 7467600"/>
              <a:gd name="connsiteY244" fmla="*/ 3622798 h 6858000"/>
              <a:gd name="connsiteX245" fmla="*/ 4440129 w 7467600"/>
              <a:gd name="connsiteY245" fmla="*/ 3448571 h 6858000"/>
              <a:gd name="connsiteX246" fmla="*/ 4856525 w 7467600"/>
              <a:gd name="connsiteY246" fmla="*/ 3915351 h 6858000"/>
              <a:gd name="connsiteX247" fmla="*/ 5059055 w 7467600"/>
              <a:gd name="connsiteY247" fmla="*/ 4108918 h 6858000"/>
              <a:gd name="connsiteX248" fmla="*/ 5290070 w 7467600"/>
              <a:gd name="connsiteY248" fmla="*/ 4263619 h 6858000"/>
              <a:gd name="connsiteX249" fmla="*/ 4834991 w 7467600"/>
              <a:gd name="connsiteY249" fmla="*/ 3830985 h 6858000"/>
              <a:gd name="connsiteX250" fmla="*/ 4440129 w 7467600"/>
              <a:gd name="connsiteY250" fmla="*/ 3448571 h 6858000"/>
              <a:gd name="connsiteX251" fmla="*/ 4441737 w 7467600"/>
              <a:gd name="connsiteY251" fmla="*/ 3399734 h 6858000"/>
              <a:gd name="connsiteX252" fmla="*/ 4431236 w 7467600"/>
              <a:gd name="connsiteY252" fmla="*/ 3400954 h 6858000"/>
              <a:gd name="connsiteX253" fmla="*/ 4557150 w 7467600"/>
              <a:gd name="connsiteY253" fmla="*/ 3510023 h 6858000"/>
              <a:gd name="connsiteX254" fmla="*/ 4856936 w 7467600"/>
              <a:gd name="connsiteY254" fmla="*/ 3809146 h 6858000"/>
              <a:gd name="connsiteX255" fmla="*/ 5111996 w 7467600"/>
              <a:gd name="connsiteY255" fmla="*/ 4065759 h 6858000"/>
              <a:gd name="connsiteX256" fmla="*/ 5388878 w 7467600"/>
              <a:gd name="connsiteY256" fmla="*/ 4300185 h 6858000"/>
              <a:gd name="connsiteX257" fmla="*/ 5425556 w 7467600"/>
              <a:gd name="connsiteY257" fmla="*/ 4308967 h 6858000"/>
              <a:gd name="connsiteX258" fmla="*/ 4943646 w 7467600"/>
              <a:gd name="connsiteY258" fmla="*/ 3822916 h 6858000"/>
              <a:gd name="connsiteX259" fmla="*/ 4594837 w 7467600"/>
              <a:gd name="connsiteY259" fmla="*/ 3532274 h 6858000"/>
              <a:gd name="connsiteX260" fmla="*/ 4441737 w 7467600"/>
              <a:gd name="connsiteY260" fmla="*/ 3399734 h 6858000"/>
              <a:gd name="connsiteX261" fmla="*/ 5425834 w 7467600"/>
              <a:gd name="connsiteY261" fmla="*/ 3162785 h 6858000"/>
              <a:gd name="connsiteX262" fmla="*/ 5401644 w 7467600"/>
              <a:gd name="connsiteY262" fmla="*/ 3617847 h 6858000"/>
              <a:gd name="connsiteX263" fmla="*/ 5467256 w 7467600"/>
              <a:gd name="connsiteY263" fmla="*/ 4175494 h 6858000"/>
              <a:gd name="connsiteX264" fmla="*/ 5448069 w 7467600"/>
              <a:gd name="connsiteY264" fmla="*/ 3567554 h 6858000"/>
              <a:gd name="connsiteX265" fmla="*/ 5425834 w 7467600"/>
              <a:gd name="connsiteY265" fmla="*/ 3162785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399523 w 7467600"/>
              <a:gd name="connsiteY588" fmla="*/ 1428234 h 6858000"/>
              <a:gd name="connsiteX589" fmla="*/ 2448558 w 7467600"/>
              <a:gd name="connsiteY589" fmla="*/ 1373435 h 6858000"/>
              <a:gd name="connsiteX590" fmla="*/ 2312521 w 7467600"/>
              <a:gd name="connsiteY590" fmla="*/ 1806140 h 6858000"/>
              <a:gd name="connsiteX591" fmla="*/ 2127533 w 7467600"/>
              <a:gd name="connsiteY591" fmla="*/ 2348380 h 6858000"/>
              <a:gd name="connsiteX592" fmla="*/ 2358080 w 7467600"/>
              <a:gd name="connsiteY592" fmla="*/ 1866134 h 6858000"/>
              <a:gd name="connsiteX593" fmla="*/ 2407436 w 7467600"/>
              <a:gd name="connsiteY593" fmla="*/ 1651070 h 6858000"/>
              <a:gd name="connsiteX594" fmla="*/ 2448558 w 7467600"/>
              <a:gd name="connsiteY594" fmla="*/ 1373435 h 6858000"/>
              <a:gd name="connsiteX595" fmla="*/ 278707 w 7467600"/>
              <a:gd name="connsiteY595" fmla="*/ 1352270 h 6858000"/>
              <a:gd name="connsiteX596" fmla="*/ 321570 w 7467600"/>
              <a:gd name="connsiteY596" fmla="*/ 1861610 h 6858000"/>
              <a:gd name="connsiteX597" fmla="*/ 294281 w 7467600"/>
              <a:gd name="connsiteY597" fmla="*/ 1440658 h 6858000"/>
              <a:gd name="connsiteX598" fmla="*/ 278707 w 7467600"/>
              <a:gd name="connsiteY598" fmla="*/ 1352270 h 6858000"/>
              <a:gd name="connsiteX599" fmla="*/ 1423821 w 7467600"/>
              <a:gd name="connsiteY599" fmla="*/ 1351958 h 6858000"/>
              <a:gd name="connsiteX600" fmla="*/ 1638521 w 7467600"/>
              <a:gd name="connsiteY600" fmla="*/ 1908470 h 6858000"/>
              <a:gd name="connsiteX601" fmla="*/ 1754199 w 7467600"/>
              <a:gd name="connsiteY601" fmla="*/ 2149284 h 6858000"/>
              <a:gd name="connsiteX602" fmla="*/ 1908359 w 7467600"/>
              <a:gd name="connsiteY602" fmla="*/ 2364988 h 6858000"/>
              <a:gd name="connsiteX603" fmla="*/ 1647661 w 7467600"/>
              <a:gd name="connsiteY603" fmla="*/ 1825945 h 6858000"/>
              <a:gd name="connsiteX604" fmla="*/ 1423821 w 7467600"/>
              <a:gd name="connsiteY604" fmla="*/ 1351958 h 6858000"/>
              <a:gd name="connsiteX605" fmla="*/ 1431890 w 7467600"/>
              <a:gd name="connsiteY605" fmla="*/ 1306475 h 6858000"/>
              <a:gd name="connsiteX606" fmla="*/ 1507597 w 7467600"/>
              <a:gd name="connsiteY606" fmla="*/ 1446132 h 6858000"/>
              <a:gd name="connsiteX607" fmla="*/ 1674586 w 7467600"/>
              <a:gd name="connsiteY607" fmla="*/ 1813832 h 6858000"/>
              <a:gd name="connsiteX608" fmla="*/ 1815950 w 7467600"/>
              <a:gd name="connsiteY608" fmla="*/ 2128564 h 6858000"/>
              <a:gd name="connsiteX609" fmla="*/ 1984242 w 7467600"/>
              <a:gd name="connsiteY609" fmla="*/ 2430829 h 6858000"/>
              <a:gd name="connsiteX610" fmla="*/ 2014023 w 7467600"/>
              <a:gd name="connsiteY610" fmla="*/ 2450995 h 6858000"/>
              <a:gd name="connsiteX611" fmla="*/ 1747337 w 7467600"/>
              <a:gd name="connsiteY611" fmla="*/ 1855264 h 6858000"/>
              <a:gd name="connsiteX612" fmla="*/ 1533749 w 7467600"/>
              <a:gd name="connsiteY612" fmla="*/ 1478656 h 6858000"/>
              <a:gd name="connsiteX613" fmla="*/ 1431890 w 7467600"/>
              <a:gd name="connsiteY613" fmla="*/ 1306475 h 6858000"/>
              <a:gd name="connsiteX614" fmla="*/ 5052692 w 7467600"/>
              <a:gd name="connsiteY614" fmla="*/ 1292994 h 6858000"/>
              <a:gd name="connsiteX615" fmla="*/ 5200661 w 7467600"/>
              <a:gd name="connsiteY615" fmla="*/ 1635186 h 6858000"/>
              <a:gd name="connsiteX616" fmla="*/ 5297138 w 7467600"/>
              <a:gd name="connsiteY616" fmla="*/ 1906351 h 6858000"/>
              <a:gd name="connsiteX617" fmla="*/ 5052692 w 7467600"/>
              <a:gd name="connsiteY617" fmla="*/ 1292994 h 6858000"/>
              <a:gd name="connsiteX618" fmla="*/ 5009948 w 7467600"/>
              <a:gd name="connsiteY618" fmla="*/ 1273619 h 6858000"/>
              <a:gd name="connsiteX619" fmla="*/ 5121777 w 7467600"/>
              <a:gd name="connsiteY619" fmla="*/ 1654213 h 6858000"/>
              <a:gd name="connsiteX620" fmla="*/ 5293545 w 7467600"/>
              <a:gd name="connsiteY620" fmla="*/ 2072247 h 6858000"/>
              <a:gd name="connsiteX621" fmla="*/ 5294042 w 7467600"/>
              <a:gd name="connsiteY621" fmla="*/ 2065019 h 6858000"/>
              <a:gd name="connsiteX622" fmla="*/ 5171936 w 7467600"/>
              <a:gd name="connsiteY622" fmla="*/ 1647613 h 6858000"/>
              <a:gd name="connsiteX623" fmla="*/ 5009948 w 7467600"/>
              <a:gd name="connsiteY623" fmla="*/ 1273619 h 6858000"/>
              <a:gd name="connsiteX624" fmla="*/ 655236 w 7467600"/>
              <a:gd name="connsiteY624" fmla="*/ 1268632 h 6858000"/>
              <a:gd name="connsiteX625" fmla="*/ 839521 w 7467600"/>
              <a:gd name="connsiteY625" fmla="*/ 1685315 h 6858000"/>
              <a:gd name="connsiteX626" fmla="*/ 1109416 w 7467600"/>
              <a:gd name="connsiteY626" fmla="*/ 2061663 h 6858000"/>
              <a:gd name="connsiteX627" fmla="*/ 1298300 w 7467600"/>
              <a:gd name="connsiteY627" fmla="*/ 2247742 h 6858000"/>
              <a:gd name="connsiteX628" fmla="*/ 1125871 w 7467600"/>
              <a:gd name="connsiteY628" fmla="*/ 1989513 h 6858000"/>
              <a:gd name="connsiteX629" fmla="*/ 981574 w 7467600"/>
              <a:gd name="connsiteY629" fmla="*/ 1783157 h 6858000"/>
              <a:gd name="connsiteX630" fmla="*/ 922198 w 7467600"/>
              <a:gd name="connsiteY630" fmla="*/ 1677437 h 6858000"/>
              <a:gd name="connsiteX631" fmla="*/ 869293 w 7467600"/>
              <a:gd name="connsiteY631" fmla="*/ 1583214 h 6858000"/>
              <a:gd name="connsiteX632" fmla="*/ 751431 w 7467600"/>
              <a:gd name="connsiteY632" fmla="*/ 1405731 h 6858000"/>
              <a:gd name="connsiteX633" fmla="*/ 655236 w 7467600"/>
              <a:gd name="connsiteY633" fmla="*/ 1268632 h 6858000"/>
              <a:gd name="connsiteX634" fmla="*/ 6516292 w 7467600"/>
              <a:gd name="connsiteY634" fmla="*/ 1263064 h 6858000"/>
              <a:gd name="connsiteX635" fmla="*/ 5736320 w 7467600"/>
              <a:gd name="connsiteY635" fmla="*/ 1501803 h 6858000"/>
              <a:gd name="connsiteX636" fmla="*/ 6516292 w 7467600"/>
              <a:gd name="connsiteY636" fmla="*/ 1263064 h 6858000"/>
              <a:gd name="connsiteX637" fmla="*/ 291466 w 7467600"/>
              <a:gd name="connsiteY637" fmla="*/ 1250369 h 6858000"/>
              <a:gd name="connsiteX638" fmla="*/ 323180 w 7467600"/>
              <a:gd name="connsiteY638" fmla="*/ 1435283 h 6858000"/>
              <a:gd name="connsiteX639" fmla="*/ 349381 w 7467600"/>
              <a:gd name="connsiteY639" fmla="*/ 1875041 h 6858000"/>
              <a:gd name="connsiteX640" fmla="*/ 374363 w 7467600"/>
              <a:gd name="connsiteY640" fmla="*/ 1506494 h 6858000"/>
              <a:gd name="connsiteX641" fmla="*/ 302168 w 7467600"/>
              <a:gd name="connsiteY641" fmla="*/ 1274495 h 6858000"/>
              <a:gd name="connsiteX642" fmla="*/ 291466 w 7467600"/>
              <a:gd name="connsiteY642" fmla="*/ 1250369 h 6858000"/>
              <a:gd name="connsiteX643" fmla="*/ 678222 w 7467600"/>
              <a:gd name="connsiteY643" fmla="*/ 1248670 h 6858000"/>
              <a:gd name="connsiteX644" fmla="*/ 775536 w 7467600"/>
              <a:gd name="connsiteY644" fmla="*/ 1388015 h 6858000"/>
              <a:gd name="connsiteX645" fmla="*/ 894529 w 7467600"/>
              <a:gd name="connsiteY645" fmla="*/ 1567739 h 6858000"/>
              <a:gd name="connsiteX646" fmla="*/ 948000 w 7467600"/>
              <a:gd name="connsiteY646" fmla="*/ 1663088 h 6858000"/>
              <a:gd name="connsiteX647" fmla="*/ 1006812 w 7467600"/>
              <a:gd name="connsiteY647" fmla="*/ 1767683 h 6858000"/>
              <a:gd name="connsiteX648" fmla="*/ 1149133 w 7467600"/>
              <a:gd name="connsiteY648" fmla="*/ 1971513 h 6858000"/>
              <a:gd name="connsiteX649" fmla="*/ 1333952 w 7467600"/>
              <a:gd name="connsiteY649" fmla="*/ 2251620 h 6858000"/>
              <a:gd name="connsiteX650" fmla="*/ 1337329 w 7467600"/>
              <a:gd name="connsiteY650" fmla="*/ 2258350 h 6858000"/>
              <a:gd name="connsiteX651" fmla="*/ 1014726 w 7467600"/>
              <a:gd name="connsiteY651" fmla="*/ 1615556 h 6858000"/>
              <a:gd name="connsiteX652" fmla="*/ 678222 w 7467600"/>
              <a:gd name="connsiteY652" fmla="*/ 1248670 h 6858000"/>
              <a:gd name="connsiteX653" fmla="*/ 6691602 w 7467600"/>
              <a:gd name="connsiteY653" fmla="*/ 1140573 h 6858000"/>
              <a:gd name="connsiteX654" fmla="*/ 6571100 w 7467600"/>
              <a:gd name="connsiteY654" fmla="*/ 1183662 h 6858000"/>
              <a:gd name="connsiteX655" fmla="*/ 6241687 w 7467600"/>
              <a:gd name="connsiteY655" fmla="*/ 1257600 h 6858000"/>
              <a:gd name="connsiteX656" fmla="*/ 5693009 w 7467600"/>
              <a:gd name="connsiteY656" fmla="*/ 1478256 h 6858000"/>
              <a:gd name="connsiteX657" fmla="*/ 6548420 w 7467600"/>
              <a:gd name="connsiteY657" fmla="*/ 1214599 h 6858000"/>
              <a:gd name="connsiteX658" fmla="*/ 6605473 w 7467600"/>
              <a:gd name="connsiteY658" fmla="*/ 1184686 h 6858000"/>
              <a:gd name="connsiteX659" fmla="*/ 6691602 w 7467600"/>
              <a:gd name="connsiteY659" fmla="*/ 1140573 h 6858000"/>
              <a:gd name="connsiteX660" fmla="*/ 4002475 w 7467600"/>
              <a:gd name="connsiteY660" fmla="*/ 1037802 h 6858000"/>
              <a:gd name="connsiteX661" fmla="*/ 4000324 w 7467600"/>
              <a:gd name="connsiteY661" fmla="*/ 1039362 h 6858000"/>
              <a:gd name="connsiteX662" fmla="*/ 4002862 w 7467600"/>
              <a:gd name="connsiteY662" fmla="*/ 1042866 h 6858000"/>
              <a:gd name="connsiteX663" fmla="*/ 4002475 w 7467600"/>
              <a:gd name="connsiteY663" fmla="*/ 1037802 h 6858000"/>
              <a:gd name="connsiteX664" fmla="*/ 506322 w 7467600"/>
              <a:gd name="connsiteY664" fmla="*/ 1020997 h 6858000"/>
              <a:gd name="connsiteX665" fmla="*/ 533068 w 7467600"/>
              <a:gd name="connsiteY665" fmla="*/ 1029409 h 6858000"/>
              <a:gd name="connsiteX666" fmla="*/ 1232525 w 7467600"/>
              <a:gd name="connsiteY666" fmla="*/ 1804675 h 6858000"/>
              <a:gd name="connsiteX667" fmla="*/ 1388858 w 7467600"/>
              <a:gd name="connsiteY667" fmla="*/ 2368011 h 6858000"/>
              <a:gd name="connsiteX668" fmla="*/ 1384098 w 7467600"/>
              <a:gd name="connsiteY668" fmla="*/ 2378125 h 6858000"/>
              <a:gd name="connsiteX669" fmla="*/ 1425393 w 7467600"/>
              <a:gd name="connsiteY669" fmla="*/ 2589124 h 6858000"/>
              <a:gd name="connsiteX670" fmla="*/ 1424001 w 7467600"/>
              <a:gd name="connsiteY670" fmla="*/ 2597541 h 6858000"/>
              <a:gd name="connsiteX671" fmla="*/ 2152729 w 7467600"/>
              <a:gd name="connsiteY671" fmla="*/ 2864487 h 6858000"/>
              <a:gd name="connsiteX672" fmla="*/ 2020609 w 7467600"/>
              <a:gd name="connsiteY672" fmla="*/ 2539671 h 6858000"/>
              <a:gd name="connsiteX673" fmla="*/ 2018920 w 7467600"/>
              <a:gd name="connsiteY673" fmla="*/ 2536309 h 6858000"/>
              <a:gd name="connsiteX674" fmla="*/ 1342441 w 7467600"/>
              <a:gd name="connsiteY674" fmla="*/ 1173017 h 6858000"/>
              <a:gd name="connsiteX675" fmla="*/ 1367925 w 7467600"/>
              <a:gd name="connsiteY675" fmla="*/ 1135648 h 6858000"/>
              <a:gd name="connsiteX676" fmla="*/ 1771401 w 7467600"/>
              <a:gd name="connsiteY676" fmla="*/ 1806673 h 6858000"/>
              <a:gd name="connsiteX677" fmla="*/ 1972385 w 7467600"/>
              <a:gd name="connsiteY677" fmla="*/ 2198735 h 6858000"/>
              <a:gd name="connsiteX678" fmla="*/ 2040892 w 7467600"/>
              <a:gd name="connsiteY678" fmla="*/ 2405205 h 6858000"/>
              <a:gd name="connsiteX679" fmla="*/ 2131689 w 7467600"/>
              <a:gd name="connsiteY679" fmla="*/ 1936926 h 6858000"/>
              <a:gd name="connsiteX680" fmla="*/ 2454820 w 7467600"/>
              <a:gd name="connsiteY680" fmla="*/ 1248808 h 6858000"/>
              <a:gd name="connsiteX681" fmla="*/ 2492512 w 7467600"/>
              <a:gd name="connsiteY681" fmla="*/ 1302920 h 6858000"/>
              <a:gd name="connsiteX682" fmla="*/ 2081216 w 7467600"/>
              <a:gd name="connsiteY682" fmla="*/ 2527513 h 6858000"/>
              <a:gd name="connsiteX683" fmla="*/ 2081211 w 7467600"/>
              <a:gd name="connsiteY683" fmla="*/ 2528916 h 6858000"/>
              <a:gd name="connsiteX684" fmla="*/ 2199067 w 7467600"/>
              <a:gd name="connsiteY684" fmla="*/ 2884061 h 6858000"/>
              <a:gd name="connsiteX685" fmla="*/ 3192586 w 7467600"/>
              <a:gd name="connsiteY685" fmla="*/ 3411496 h 6858000"/>
              <a:gd name="connsiteX686" fmla="*/ 3182620 w 7467600"/>
              <a:gd name="connsiteY686" fmla="*/ 3483279 h 6858000"/>
              <a:gd name="connsiteX687" fmla="*/ 2435119 w 7467600"/>
              <a:gd name="connsiteY687" fmla="*/ 3080173 h 6858000"/>
              <a:gd name="connsiteX688" fmla="*/ 2410152 w 7467600"/>
              <a:gd name="connsiteY688" fmla="*/ 3063751 h 6858000"/>
              <a:gd name="connsiteX689" fmla="*/ 2408099 w 7467600"/>
              <a:gd name="connsiteY689" fmla="*/ 3064403 h 6858000"/>
              <a:gd name="connsiteX690" fmla="*/ 2407218 w 7467600"/>
              <a:gd name="connsiteY690" fmla="*/ 3070324 h 6858000"/>
              <a:gd name="connsiteX691" fmla="*/ 2380138 w 7467600"/>
              <a:gd name="connsiteY691" fmla="*/ 3099341 h 6858000"/>
              <a:gd name="connsiteX692" fmla="*/ 1765923 w 7467600"/>
              <a:gd name="connsiteY692" fmla="*/ 3581043 h 6858000"/>
              <a:gd name="connsiteX693" fmla="*/ 1702258 w 7467600"/>
              <a:gd name="connsiteY693" fmla="*/ 3612286 h 6858000"/>
              <a:gd name="connsiteX694" fmla="*/ 1538370 w 7467600"/>
              <a:gd name="connsiteY694" fmla="*/ 3811804 h 6858000"/>
              <a:gd name="connsiteX695" fmla="*/ 542867 w 7467600"/>
              <a:gd name="connsiteY695" fmla="*/ 4944092 h 6858000"/>
              <a:gd name="connsiteX696" fmla="*/ 515800 w 7467600"/>
              <a:gd name="connsiteY696" fmla="*/ 4862180 h 6858000"/>
              <a:gd name="connsiteX697" fmla="*/ 909145 w 7467600"/>
              <a:gd name="connsiteY697" fmla="*/ 4199225 h 6858000"/>
              <a:gd name="connsiteX698" fmla="*/ 1214067 w 7467600"/>
              <a:gd name="connsiteY698" fmla="*/ 3908561 h 6858000"/>
              <a:gd name="connsiteX699" fmla="*/ 640967 w 7467600"/>
              <a:gd name="connsiteY699" fmla="*/ 4105601 h 6858000"/>
              <a:gd name="connsiteX700" fmla="*/ 112563 w 7467600"/>
              <a:gd name="connsiteY700" fmla="*/ 4396952 h 6858000"/>
              <a:gd name="connsiteX701" fmla="*/ 0 w 7467600"/>
              <a:gd name="connsiteY701" fmla="*/ 4466006 h 6858000"/>
              <a:gd name="connsiteX702" fmla="*/ 0 w 7467600"/>
              <a:gd name="connsiteY702" fmla="*/ 4233763 h 6858000"/>
              <a:gd name="connsiteX703" fmla="*/ 36881 w 7467600"/>
              <a:gd name="connsiteY703" fmla="*/ 4200118 h 6858000"/>
              <a:gd name="connsiteX704" fmla="*/ 910534 w 7467600"/>
              <a:gd name="connsiteY704" fmla="*/ 3629753 h 6858000"/>
              <a:gd name="connsiteX705" fmla="*/ 1578717 w 7467600"/>
              <a:gd name="connsiteY705" fmla="*/ 3575982 h 6858000"/>
              <a:gd name="connsiteX706" fmla="*/ 2338780 w 7467600"/>
              <a:gd name="connsiteY706" fmla="*/ 3033725 h 6858000"/>
              <a:gd name="connsiteX707" fmla="*/ 1807991 w 7467600"/>
              <a:gd name="connsiteY707" fmla="*/ 2807184 h 6858000"/>
              <a:gd name="connsiteX708" fmla="*/ 1416358 w 7467600"/>
              <a:gd name="connsiteY708" fmla="*/ 3112571 h 6858000"/>
              <a:gd name="connsiteX709" fmla="*/ 939066 w 7467600"/>
              <a:gd name="connsiteY709" fmla="*/ 3378798 h 6858000"/>
              <a:gd name="connsiteX710" fmla="*/ 115099 w 7467600"/>
              <a:gd name="connsiteY710" fmla="*/ 3607650 h 6858000"/>
              <a:gd name="connsiteX711" fmla="*/ 97284 w 7467600"/>
              <a:gd name="connsiteY711" fmla="*/ 3520393 h 6858000"/>
              <a:gd name="connsiteX712" fmla="*/ 922050 w 7467600"/>
              <a:gd name="connsiteY712" fmla="*/ 3074867 h 6858000"/>
              <a:gd name="connsiteX713" fmla="*/ 1405265 w 7467600"/>
              <a:gd name="connsiteY713" fmla="*/ 3016319 h 6858000"/>
              <a:gd name="connsiteX714" fmla="*/ 1407512 w 7467600"/>
              <a:gd name="connsiteY714" fmla="*/ 3018001 h 6858000"/>
              <a:gd name="connsiteX715" fmla="*/ 1726266 w 7467600"/>
              <a:gd name="connsiteY715" fmla="*/ 2777274 h 6858000"/>
              <a:gd name="connsiteX716" fmla="*/ 625390 w 7467600"/>
              <a:gd name="connsiteY716" fmla="*/ 2514541 h 6858000"/>
              <a:gd name="connsiteX717" fmla="*/ 619799 w 7467600"/>
              <a:gd name="connsiteY717" fmla="*/ 2527180 h 6858000"/>
              <a:gd name="connsiteX718" fmla="*/ 310030 w 7467600"/>
              <a:gd name="connsiteY718" fmla="*/ 2771818 h 6858000"/>
              <a:gd name="connsiteX719" fmla="*/ 173877 w 7467600"/>
              <a:gd name="connsiteY719" fmla="*/ 2937056 h 6858000"/>
              <a:gd name="connsiteX720" fmla="*/ 77889 w 7467600"/>
              <a:gd name="connsiteY720" fmla="*/ 3138440 h 6858000"/>
              <a:gd name="connsiteX721" fmla="*/ 0 w 7467600"/>
              <a:gd name="connsiteY721" fmla="*/ 3271395 h 6858000"/>
              <a:gd name="connsiteX722" fmla="*/ 0 w 7467600"/>
              <a:gd name="connsiteY722" fmla="*/ 3153002 h 6858000"/>
              <a:gd name="connsiteX723" fmla="*/ 2386 w 7467600"/>
              <a:gd name="connsiteY723" fmla="*/ 3149203 h 6858000"/>
              <a:gd name="connsiteX724" fmla="*/ 89753 w 7467600"/>
              <a:gd name="connsiteY724" fmla="*/ 2987702 h 6858000"/>
              <a:gd name="connsiteX725" fmla="*/ 76869 w 7467600"/>
              <a:gd name="connsiteY725" fmla="*/ 3005404 h 6858000"/>
              <a:gd name="connsiteX726" fmla="*/ 32049 w 7467600"/>
              <a:gd name="connsiteY726" fmla="*/ 3065814 h 6858000"/>
              <a:gd name="connsiteX727" fmla="*/ 0 w 7467600"/>
              <a:gd name="connsiteY727" fmla="*/ 3108744 h 6858000"/>
              <a:gd name="connsiteX728" fmla="*/ 0 w 7467600"/>
              <a:gd name="connsiteY728" fmla="*/ 3058059 h 6858000"/>
              <a:gd name="connsiteX729" fmla="*/ 7610 w 7467600"/>
              <a:gd name="connsiteY729" fmla="*/ 3047889 h 6858000"/>
              <a:gd name="connsiteX730" fmla="*/ 52419 w 7467600"/>
              <a:gd name="connsiteY730" fmla="*/ 2987479 h 6858000"/>
              <a:gd name="connsiteX731" fmla="*/ 59142 w 7467600"/>
              <a:gd name="connsiteY731" fmla="*/ 2978488 h 6858000"/>
              <a:gd name="connsiteX732" fmla="*/ 0 w 7467600"/>
              <a:gd name="connsiteY732" fmla="*/ 3015334 h 6858000"/>
              <a:gd name="connsiteX733" fmla="*/ 0 w 7467600"/>
              <a:gd name="connsiteY733" fmla="*/ 2914286 h 6858000"/>
              <a:gd name="connsiteX734" fmla="*/ 36383 w 7467600"/>
              <a:gd name="connsiteY734" fmla="*/ 2901128 h 6858000"/>
              <a:gd name="connsiteX735" fmla="*/ 156329 w 7467600"/>
              <a:gd name="connsiteY735" fmla="*/ 2840533 h 6858000"/>
              <a:gd name="connsiteX736" fmla="*/ 358355 w 7467600"/>
              <a:gd name="connsiteY736" fmla="*/ 2620471 h 6858000"/>
              <a:gd name="connsiteX737" fmla="*/ 510577 w 7467600"/>
              <a:gd name="connsiteY737" fmla="*/ 2501244 h 6858000"/>
              <a:gd name="connsiteX738" fmla="*/ 211967 w 7467600"/>
              <a:gd name="connsiteY738" fmla="*/ 2479171 h 6858000"/>
              <a:gd name="connsiteX739" fmla="*/ 0 w 7467600"/>
              <a:gd name="connsiteY739" fmla="*/ 2476398 h 6858000"/>
              <a:gd name="connsiteX740" fmla="*/ 0 w 7467600"/>
              <a:gd name="connsiteY740" fmla="*/ 2389189 h 6858000"/>
              <a:gd name="connsiteX741" fmla="*/ 103062 w 7467600"/>
              <a:gd name="connsiteY741" fmla="*/ 2389518 h 6858000"/>
              <a:gd name="connsiteX742" fmla="*/ 510734 w 7467600"/>
              <a:gd name="connsiteY742" fmla="*/ 2416201 h 6858000"/>
              <a:gd name="connsiteX743" fmla="*/ 279257 w 7467600"/>
              <a:gd name="connsiteY743" fmla="*/ 2092102 h 6858000"/>
              <a:gd name="connsiteX744" fmla="*/ 65265 w 7467600"/>
              <a:gd name="connsiteY744" fmla="*/ 2006049 h 6858000"/>
              <a:gd name="connsiteX745" fmla="*/ 0 w 7467600"/>
              <a:gd name="connsiteY745" fmla="*/ 1982532 h 6858000"/>
              <a:gd name="connsiteX746" fmla="*/ 0 w 7467600"/>
              <a:gd name="connsiteY746" fmla="*/ 1912789 h 6858000"/>
              <a:gd name="connsiteX747" fmla="*/ 97460 w 7467600"/>
              <a:gd name="connsiteY747" fmla="*/ 1953725 h 6858000"/>
              <a:gd name="connsiteX748" fmla="*/ 221272 w 7467600"/>
              <a:gd name="connsiteY748" fmla="*/ 1980766 h 6858000"/>
              <a:gd name="connsiteX749" fmla="*/ 116765 w 7467600"/>
              <a:gd name="connsiteY749" fmla="*/ 1911033 h 6858000"/>
              <a:gd name="connsiteX750" fmla="*/ 16405 w 7467600"/>
              <a:gd name="connsiteY750" fmla="*/ 1803412 h 6858000"/>
              <a:gd name="connsiteX751" fmla="*/ 0 w 7467600"/>
              <a:gd name="connsiteY751" fmla="*/ 1784777 h 6858000"/>
              <a:gd name="connsiteX752" fmla="*/ 0 w 7467600"/>
              <a:gd name="connsiteY752" fmla="*/ 1740082 h 6858000"/>
              <a:gd name="connsiteX753" fmla="*/ 39394 w 7467600"/>
              <a:gd name="connsiteY753" fmla="*/ 1784856 h 6858000"/>
              <a:gd name="connsiteX754" fmla="*/ 135813 w 7467600"/>
              <a:gd name="connsiteY754" fmla="*/ 1888838 h 6858000"/>
              <a:gd name="connsiteX755" fmla="*/ 242575 w 7467600"/>
              <a:gd name="connsiteY755" fmla="*/ 1958841 h 6858000"/>
              <a:gd name="connsiteX756" fmla="*/ 82197 w 7467600"/>
              <a:gd name="connsiteY756" fmla="*/ 1754826 h 6858000"/>
              <a:gd name="connsiteX757" fmla="*/ 0 w 7467600"/>
              <a:gd name="connsiteY757" fmla="*/ 1679650 h 6858000"/>
              <a:gd name="connsiteX758" fmla="*/ 0 w 7467600"/>
              <a:gd name="connsiteY758" fmla="*/ 1602463 h 6858000"/>
              <a:gd name="connsiteX759" fmla="*/ 84689 w 7467600"/>
              <a:gd name="connsiteY759" fmla="*/ 1677442 h 6858000"/>
              <a:gd name="connsiteX760" fmla="*/ 298437 w 7467600"/>
              <a:gd name="connsiteY760" fmla="*/ 1968019 h 6858000"/>
              <a:gd name="connsiteX761" fmla="*/ 227269 w 7467600"/>
              <a:gd name="connsiteY761" fmla="*/ 1114064 h 6858000"/>
              <a:gd name="connsiteX762" fmla="*/ 248003 w 7467600"/>
              <a:gd name="connsiteY762" fmla="*/ 1089613 h 6858000"/>
              <a:gd name="connsiteX763" fmla="*/ 427020 w 7467600"/>
              <a:gd name="connsiteY763" fmla="*/ 1619803 h 6858000"/>
              <a:gd name="connsiteX764" fmla="*/ 340345 w 7467600"/>
              <a:gd name="connsiteY764" fmla="*/ 2027739 h 6858000"/>
              <a:gd name="connsiteX765" fmla="*/ 360865 w 7467600"/>
              <a:gd name="connsiteY765" fmla="*/ 2044827 h 6858000"/>
              <a:gd name="connsiteX766" fmla="*/ 560414 w 7467600"/>
              <a:gd name="connsiteY766" fmla="*/ 2421457 h 6858000"/>
              <a:gd name="connsiteX767" fmla="*/ 1359703 w 7467600"/>
              <a:gd name="connsiteY767" fmla="*/ 2578554 h 6858000"/>
              <a:gd name="connsiteX768" fmla="*/ 1359422 w 7467600"/>
              <a:gd name="connsiteY768" fmla="*/ 2577994 h 6858000"/>
              <a:gd name="connsiteX769" fmla="*/ 828701 w 7467600"/>
              <a:gd name="connsiteY769" fmla="*/ 1839520 h 6858000"/>
              <a:gd name="connsiteX770" fmla="*/ 494427 w 7467600"/>
              <a:gd name="connsiteY770" fmla="*/ 1092333 h 6858000"/>
              <a:gd name="connsiteX771" fmla="*/ 506322 w 7467600"/>
              <a:gd name="connsiteY771" fmla="*/ 1020997 h 6858000"/>
              <a:gd name="connsiteX772" fmla="*/ 4570198 w 7467600"/>
              <a:gd name="connsiteY772" fmla="*/ 978081 h 6858000"/>
              <a:gd name="connsiteX773" fmla="*/ 4523691 w 7467600"/>
              <a:gd name="connsiteY773" fmla="*/ 1127776 h 6858000"/>
              <a:gd name="connsiteX774" fmla="*/ 4509875 w 7467600"/>
              <a:gd name="connsiteY774" fmla="*/ 1167552 h 6858000"/>
              <a:gd name="connsiteX775" fmla="*/ 4478168 w 7467600"/>
              <a:gd name="connsiteY775" fmla="*/ 1260735 h 6858000"/>
              <a:gd name="connsiteX776" fmla="*/ 4409309 w 7467600"/>
              <a:gd name="connsiteY776" fmla="*/ 1666996 h 6858000"/>
              <a:gd name="connsiteX777" fmla="*/ 4370031 w 7467600"/>
              <a:gd name="connsiteY777" fmla="*/ 1955666 h 6858000"/>
              <a:gd name="connsiteX778" fmla="*/ 4570198 w 7467600"/>
              <a:gd name="connsiteY778" fmla="*/ 978081 h 6858000"/>
              <a:gd name="connsiteX779" fmla="*/ 4557898 w 7467600"/>
              <a:gd name="connsiteY779" fmla="*/ 900011 h 6858000"/>
              <a:gd name="connsiteX780" fmla="*/ 4344840 w 7467600"/>
              <a:gd name="connsiteY780" fmla="*/ 1922038 h 6858000"/>
              <a:gd name="connsiteX781" fmla="*/ 4378710 w 7467600"/>
              <a:gd name="connsiteY781" fmla="*/ 1665516 h 6858000"/>
              <a:gd name="connsiteX782" fmla="*/ 4448798 w 7467600"/>
              <a:gd name="connsiteY782" fmla="*/ 1253024 h 6858000"/>
              <a:gd name="connsiteX783" fmla="*/ 4480315 w 7467600"/>
              <a:gd name="connsiteY783" fmla="*/ 1158454 h 6858000"/>
              <a:gd name="connsiteX784" fmla="*/ 4494133 w 7467600"/>
              <a:gd name="connsiteY784" fmla="*/ 1118676 h 6858000"/>
              <a:gd name="connsiteX785" fmla="*/ 4557898 w 7467600"/>
              <a:gd name="connsiteY785" fmla="*/ 900011 h 6858000"/>
              <a:gd name="connsiteX786" fmla="*/ 5870151 w 7467600"/>
              <a:gd name="connsiteY786" fmla="*/ 898890 h 6858000"/>
              <a:gd name="connsiteX787" fmla="*/ 5861335 w 7467600"/>
              <a:gd name="connsiteY787" fmla="*/ 899177 h 6858000"/>
              <a:gd name="connsiteX788" fmla="*/ 5843702 w 7467600"/>
              <a:gd name="connsiteY788" fmla="*/ 899748 h 6858000"/>
              <a:gd name="connsiteX789" fmla="*/ 5651107 w 7467600"/>
              <a:gd name="connsiteY789" fmla="*/ 920306 h 6858000"/>
              <a:gd name="connsiteX790" fmla="*/ 5459407 w 7467600"/>
              <a:gd name="connsiteY790" fmla="*/ 940975 h 6858000"/>
              <a:gd name="connsiteX791" fmla="*/ 5374846 w 7467600"/>
              <a:gd name="connsiteY791" fmla="*/ 941988 h 6858000"/>
              <a:gd name="connsiteX792" fmla="*/ 5256105 w 7467600"/>
              <a:gd name="connsiteY792" fmla="*/ 945632 h 6858000"/>
              <a:gd name="connsiteX793" fmla="*/ 5107071 w 7467600"/>
              <a:gd name="connsiteY793" fmla="*/ 969720 h 6858000"/>
              <a:gd name="connsiteX794" fmla="*/ 4998681 w 7467600"/>
              <a:gd name="connsiteY794" fmla="*/ 988771 h 6858000"/>
              <a:gd name="connsiteX795" fmla="*/ 5870151 w 7467600"/>
              <a:gd name="connsiteY795" fmla="*/ 898890 h 6858000"/>
              <a:gd name="connsiteX796" fmla="*/ 5504425 w 7467600"/>
              <a:gd name="connsiteY796" fmla="*/ 848067 h 6858000"/>
              <a:gd name="connsiteX797" fmla="*/ 4968849 w 7467600"/>
              <a:gd name="connsiteY797" fmla="*/ 962318 h 6858000"/>
              <a:gd name="connsiteX798" fmla="*/ 5104039 w 7467600"/>
              <a:gd name="connsiteY798" fmla="*/ 940634 h 6858000"/>
              <a:gd name="connsiteX799" fmla="*/ 5256311 w 7467600"/>
              <a:gd name="connsiteY799" fmla="*/ 916490 h 6858000"/>
              <a:gd name="connsiteX800" fmla="*/ 5377381 w 7467600"/>
              <a:gd name="connsiteY800" fmla="*/ 912671 h 6858000"/>
              <a:gd name="connsiteX801" fmla="*/ 5460148 w 7467600"/>
              <a:gd name="connsiteY801" fmla="*/ 911442 h 6858000"/>
              <a:gd name="connsiteX802" fmla="*/ 5648971 w 7467600"/>
              <a:gd name="connsiteY802" fmla="*/ 891331 h 6858000"/>
              <a:gd name="connsiteX803" fmla="*/ 5844807 w 7467600"/>
              <a:gd name="connsiteY803" fmla="*/ 870718 h 6858000"/>
              <a:gd name="connsiteX804" fmla="*/ 5862975 w 7467600"/>
              <a:gd name="connsiteY804" fmla="*/ 869756 h 6858000"/>
              <a:gd name="connsiteX805" fmla="*/ 5920887 w 7467600"/>
              <a:gd name="connsiteY805" fmla="*/ 865929 h 6858000"/>
              <a:gd name="connsiteX806" fmla="*/ 5504425 w 7467600"/>
              <a:gd name="connsiteY806" fmla="*/ 848067 h 6858000"/>
              <a:gd name="connsiteX807" fmla="*/ 3607114 w 7467600"/>
              <a:gd name="connsiteY807" fmla="*/ 467441 h 6858000"/>
              <a:gd name="connsiteX808" fmla="*/ 3296242 w 7467600"/>
              <a:gd name="connsiteY808" fmla="*/ 807991 h 6858000"/>
              <a:gd name="connsiteX809" fmla="*/ 3174674 w 7467600"/>
              <a:gd name="connsiteY809" fmla="*/ 919759 h 6858000"/>
              <a:gd name="connsiteX810" fmla="*/ 3042978 w 7467600"/>
              <a:gd name="connsiteY810" fmla="*/ 1054894 h 6858000"/>
              <a:gd name="connsiteX811" fmla="*/ 2968914 w 7467600"/>
              <a:gd name="connsiteY811" fmla="*/ 1133756 h 6858000"/>
              <a:gd name="connsiteX812" fmla="*/ 3103823 w 7467600"/>
              <a:gd name="connsiteY812" fmla="*/ 1026814 h 6858000"/>
              <a:gd name="connsiteX813" fmla="*/ 3607114 w 7467600"/>
              <a:gd name="connsiteY813" fmla="*/ 467441 h 6858000"/>
              <a:gd name="connsiteX814" fmla="*/ 3744487 w 7467600"/>
              <a:gd name="connsiteY814" fmla="*/ 383136 h 6858000"/>
              <a:gd name="connsiteX815" fmla="*/ 3970213 w 7467600"/>
              <a:gd name="connsiteY815" fmla="*/ 995559 h 6858000"/>
              <a:gd name="connsiteX816" fmla="*/ 3744487 w 7467600"/>
              <a:gd name="connsiteY816" fmla="*/ 383136 h 6858000"/>
              <a:gd name="connsiteX817" fmla="*/ 3624562 w 7467600"/>
              <a:gd name="connsiteY817" fmla="*/ 367041 h 6858000"/>
              <a:gd name="connsiteX818" fmla="*/ 3489712 w 7467600"/>
              <a:gd name="connsiteY818" fmla="*/ 485386 h 6858000"/>
              <a:gd name="connsiteX819" fmla="*/ 3182994 w 7467600"/>
              <a:gd name="connsiteY819" fmla="*/ 828265 h 6858000"/>
              <a:gd name="connsiteX820" fmla="*/ 2892114 w 7467600"/>
              <a:gd name="connsiteY820" fmla="*/ 1172635 h 6858000"/>
              <a:gd name="connsiteX821" fmla="*/ 3021459 w 7467600"/>
              <a:gd name="connsiteY821" fmla="*/ 1035385 h 6858000"/>
              <a:gd name="connsiteX822" fmla="*/ 3153873 w 7467600"/>
              <a:gd name="connsiteY822" fmla="*/ 898971 h 6858000"/>
              <a:gd name="connsiteX823" fmla="*/ 3276511 w 7467600"/>
              <a:gd name="connsiteY823" fmla="*/ 786423 h 6858000"/>
              <a:gd name="connsiteX824" fmla="*/ 3584154 w 7467600"/>
              <a:gd name="connsiteY824" fmla="*/ 448218 h 6858000"/>
              <a:gd name="connsiteX825" fmla="*/ 3624562 w 7467600"/>
              <a:gd name="connsiteY825" fmla="*/ 367041 h 6858000"/>
              <a:gd name="connsiteX826" fmla="*/ 3766672 w 7467600"/>
              <a:gd name="connsiteY826" fmla="*/ 359429 h 6858000"/>
              <a:gd name="connsiteX827" fmla="*/ 3996338 w 7467600"/>
              <a:gd name="connsiteY827" fmla="*/ 968237 h 6858000"/>
              <a:gd name="connsiteX828" fmla="*/ 3766672 w 7467600"/>
              <a:gd name="connsiteY828" fmla="*/ 359429 h 6858000"/>
              <a:gd name="connsiteX829" fmla="*/ 5805386 w 7467600"/>
              <a:gd name="connsiteY829" fmla="*/ 239240 h 6858000"/>
              <a:gd name="connsiteX830" fmla="*/ 5736947 w 7467600"/>
              <a:gd name="connsiteY830" fmla="*/ 261367 h 6858000"/>
              <a:gd name="connsiteX831" fmla="*/ 5427012 w 7467600"/>
              <a:gd name="connsiteY831" fmla="*/ 311272 h 6858000"/>
              <a:gd name="connsiteX832" fmla="*/ 5147818 w 7467600"/>
              <a:gd name="connsiteY832" fmla="*/ 322112 h 6858000"/>
              <a:gd name="connsiteX833" fmla="*/ 5060854 w 7467600"/>
              <a:gd name="connsiteY833" fmla="*/ 311882 h 6858000"/>
              <a:gd name="connsiteX834" fmla="*/ 4945989 w 7467600"/>
              <a:gd name="connsiteY834" fmla="*/ 300516 h 6858000"/>
              <a:gd name="connsiteX835" fmla="*/ 5410479 w 7467600"/>
              <a:gd name="connsiteY835" fmla="*/ 348434 h 6858000"/>
              <a:gd name="connsiteX836" fmla="*/ 5805386 w 7467600"/>
              <a:gd name="connsiteY836" fmla="*/ 239240 h 6858000"/>
              <a:gd name="connsiteX837" fmla="*/ 5905192 w 7467600"/>
              <a:gd name="connsiteY837" fmla="*/ 163079 h 6858000"/>
              <a:gd name="connsiteX838" fmla="*/ 5865655 w 7467600"/>
              <a:gd name="connsiteY838" fmla="*/ 171901 h 6858000"/>
              <a:gd name="connsiteX839" fmla="*/ 5259740 w 7467600"/>
              <a:gd name="connsiteY839" fmla="*/ 257013 h 6858000"/>
              <a:gd name="connsiteX840" fmla="*/ 5208466 w 7467600"/>
              <a:gd name="connsiteY840" fmla="*/ 257550 h 6858000"/>
              <a:gd name="connsiteX841" fmla="*/ 4980204 w 7467600"/>
              <a:gd name="connsiteY841" fmla="*/ 271903 h 6858000"/>
              <a:gd name="connsiteX842" fmla="*/ 5068068 w 7467600"/>
              <a:gd name="connsiteY842" fmla="*/ 282244 h 6858000"/>
              <a:gd name="connsiteX843" fmla="*/ 5153231 w 7467600"/>
              <a:gd name="connsiteY843" fmla="*/ 292240 h 6858000"/>
              <a:gd name="connsiteX844" fmla="*/ 5426491 w 7467600"/>
              <a:gd name="connsiteY844" fmla="*/ 281128 h 6858000"/>
              <a:gd name="connsiteX845" fmla="*/ 5731212 w 7467600"/>
              <a:gd name="connsiteY845" fmla="*/ 231951 h 6858000"/>
              <a:gd name="connsiteX846" fmla="*/ 5905192 w 7467600"/>
              <a:gd name="connsiteY846" fmla="*/ 163079 h 6858000"/>
              <a:gd name="connsiteX847" fmla="*/ 5944437 w 7467600"/>
              <a:gd name="connsiteY847" fmla="*/ 113829 h 6858000"/>
              <a:gd name="connsiteX848" fmla="*/ 5825032 w 7467600"/>
              <a:gd name="connsiteY848" fmla="*/ 146405 h 6858000"/>
              <a:gd name="connsiteX849" fmla="*/ 4955599 w 7467600"/>
              <a:gd name="connsiteY849" fmla="*/ 247008 h 6858000"/>
              <a:gd name="connsiteX850" fmla="*/ 5210104 w 7467600"/>
              <a:gd name="connsiteY850" fmla="*/ 228123 h 6858000"/>
              <a:gd name="connsiteX851" fmla="*/ 5261015 w 7467600"/>
              <a:gd name="connsiteY851" fmla="*/ 227087 h 6858000"/>
              <a:gd name="connsiteX852" fmla="*/ 5861181 w 7467600"/>
              <a:gd name="connsiteY852" fmla="*/ 143093 h 6858000"/>
              <a:gd name="connsiteX853" fmla="*/ 5961252 w 7467600"/>
              <a:gd name="connsiteY853" fmla="*/ 114820 h 6858000"/>
              <a:gd name="connsiteX854" fmla="*/ 5944437 w 7467600"/>
              <a:gd name="connsiteY854" fmla="*/ 113829 h 6858000"/>
              <a:gd name="connsiteX855" fmla="*/ 3882765 w 7467600"/>
              <a:gd name="connsiteY855" fmla="*/ 0 h 6858000"/>
              <a:gd name="connsiteX856" fmla="*/ 3995099 w 7467600"/>
              <a:gd name="connsiteY856" fmla="*/ 0 h 6858000"/>
              <a:gd name="connsiteX857" fmla="*/ 4163818 w 7467600"/>
              <a:gd name="connsiteY857" fmla="*/ 234104 h 6858000"/>
              <a:gd name="connsiteX858" fmla="*/ 4172099 w 7467600"/>
              <a:gd name="connsiteY858" fmla="*/ 234207 h 6858000"/>
              <a:gd name="connsiteX859" fmla="*/ 4784282 w 7467600"/>
              <a:gd name="connsiteY859" fmla="*/ 276561 h 6858000"/>
              <a:gd name="connsiteX860" fmla="*/ 4801687 w 7467600"/>
              <a:gd name="connsiteY860" fmla="*/ 267764 h 6858000"/>
              <a:gd name="connsiteX861" fmla="*/ 6082788 w 7467600"/>
              <a:gd name="connsiteY861" fmla="*/ 64119 h 6858000"/>
              <a:gd name="connsiteX862" fmla="*/ 6099442 w 7467600"/>
              <a:gd name="connsiteY862" fmla="*/ 82568 h 6858000"/>
              <a:gd name="connsiteX863" fmla="*/ 4804137 w 7467600"/>
              <a:gd name="connsiteY863" fmla="*/ 320931 h 6858000"/>
              <a:gd name="connsiteX864" fmla="*/ 4227047 w 7467600"/>
              <a:gd name="connsiteY864" fmla="*/ 313415 h 6858000"/>
              <a:gd name="connsiteX865" fmla="*/ 4346041 w 7467600"/>
              <a:gd name="connsiteY865" fmla="*/ 456086 h 6858000"/>
              <a:gd name="connsiteX866" fmla="*/ 4870967 w 7467600"/>
              <a:gd name="connsiteY866" fmla="*/ 963061 h 6858000"/>
              <a:gd name="connsiteX867" fmla="*/ 4889647 w 7467600"/>
              <a:gd name="connsiteY867" fmla="*/ 957147 h 6858000"/>
              <a:gd name="connsiteX868" fmla="*/ 5422504 w 7467600"/>
              <a:gd name="connsiteY868" fmla="*/ 805191 h 6858000"/>
              <a:gd name="connsiteX869" fmla="*/ 6087656 w 7467600"/>
              <a:gd name="connsiteY869" fmla="*/ 826703 h 6858000"/>
              <a:gd name="connsiteX870" fmla="*/ 6058717 w 7467600"/>
              <a:gd name="connsiteY870" fmla="*/ 865992 h 6858000"/>
              <a:gd name="connsiteX871" fmla="*/ 4974153 w 7467600"/>
              <a:gd name="connsiteY871" fmla="*/ 1045456 h 6858000"/>
              <a:gd name="connsiteX872" fmla="*/ 5627835 w 7467600"/>
              <a:gd name="connsiteY872" fmla="*/ 1472077 h 6858000"/>
              <a:gd name="connsiteX873" fmla="*/ 5629817 w 7467600"/>
              <a:gd name="connsiteY873" fmla="*/ 1471412 h 6858000"/>
              <a:gd name="connsiteX874" fmla="*/ 5634124 w 7467600"/>
              <a:gd name="connsiteY874" fmla="*/ 1470572 h 6858000"/>
              <a:gd name="connsiteX875" fmla="*/ 5755832 w 7467600"/>
              <a:gd name="connsiteY875" fmla="*/ 1383886 h 6858000"/>
              <a:gd name="connsiteX876" fmla="*/ 6014186 w 7467600"/>
              <a:gd name="connsiteY876" fmla="*/ 1279799 h 6858000"/>
              <a:gd name="connsiteX877" fmla="*/ 6901619 w 7467600"/>
              <a:gd name="connsiteY877" fmla="*/ 1047874 h 6858000"/>
              <a:gd name="connsiteX878" fmla="*/ 6931566 w 7467600"/>
              <a:gd name="connsiteY878" fmla="*/ 1062034 h 6858000"/>
              <a:gd name="connsiteX879" fmla="*/ 5790982 w 7467600"/>
              <a:gd name="connsiteY879" fmla="*/ 1561380 h 6858000"/>
              <a:gd name="connsiteX880" fmla="*/ 6188971 w 7467600"/>
              <a:gd name="connsiteY880" fmla="*/ 1755168 h 6858000"/>
              <a:gd name="connsiteX881" fmla="*/ 6202446 w 7467600"/>
              <a:gd name="connsiteY881" fmla="*/ 1752268 h 6858000"/>
              <a:gd name="connsiteX882" fmla="*/ 7179560 w 7467600"/>
              <a:gd name="connsiteY882" fmla="*/ 1467551 h 6858000"/>
              <a:gd name="connsiteX883" fmla="*/ 7158730 w 7467600"/>
              <a:gd name="connsiteY883" fmla="*/ 1507835 h 6858000"/>
              <a:gd name="connsiteX884" fmla="*/ 6326959 w 7467600"/>
              <a:gd name="connsiteY884" fmla="*/ 1817686 h 6858000"/>
              <a:gd name="connsiteX885" fmla="*/ 6537433 w 7467600"/>
              <a:gd name="connsiteY885" fmla="*/ 1907790 h 6858000"/>
              <a:gd name="connsiteX886" fmla="*/ 6550221 w 7467600"/>
              <a:gd name="connsiteY886" fmla="*/ 1910729 h 6858000"/>
              <a:gd name="connsiteX887" fmla="*/ 6964438 w 7467600"/>
              <a:gd name="connsiteY887" fmla="*/ 2209505 h 6858000"/>
              <a:gd name="connsiteX888" fmla="*/ 7367862 w 7467600"/>
              <a:gd name="connsiteY888" fmla="*/ 2806833 h 6858000"/>
              <a:gd name="connsiteX889" fmla="*/ 7364329 w 7467600"/>
              <a:gd name="connsiteY889" fmla="*/ 2826907 h 6858000"/>
              <a:gd name="connsiteX890" fmla="*/ 7290545 w 7467600"/>
              <a:gd name="connsiteY890" fmla="*/ 2850663 h 6858000"/>
              <a:gd name="connsiteX891" fmla="*/ 6472036 w 7467600"/>
              <a:gd name="connsiteY891" fmla="*/ 1959003 h 6858000"/>
              <a:gd name="connsiteX892" fmla="*/ 5792897 w 7467600"/>
              <a:gd name="connsiteY892" fmla="*/ 1647747 h 6858000"/>
              <a:gd name="connsiteX893" fmla="*/ 5842751 w 7467600"/>
              <a:gd name="connsiteY893" fmla="*/ 1816112 h 6858000"/>
              <a:gd name="connsiteX894" fmla="*/ 5847424 w 7467600"/>
              <a:gd name="connsiteY894" fmla="*/ 1815776 h 6858000"/>
              <a:gd name="connsiteX895" fmla="*/ 6399821 w 7467600"/>
              <a:gd name="connsiteY895" fmla="*/ 2344799 h 6858000"/>
              <a:gd name="connsiteX896" fmla="*/ 6323232 w 7467600"/>
              <a:gd name="connsiteY896" fmla="*/ 2389634 h 6858000"/>
              <a:gd name="connsiteX897" fmla="*/ 5942958 w 7467600"/>
              <a:gd name="connsiteY897" fmla="*/ 2077708 h 6858000"/>
              <a:gd name="connsiteX898" fmla="*/ 5921559 w 7467600"/>
              <a:gd name="connsiteY898" fmla="*/ 2378596 h 6858000"/>
              <a:gd name="connsiteX899" fmla="*/ 5817651 w 7467600"/>
              <a:gd name="connsiteY899" fmla="*/ 3023919 h 6858000"/>
              <a:gd name="connsiteX900" fmla="*/ 5729634 w 7467600"/>
              <a:gd name="connsiteY900" fmla="*/ 3051849 h 6858000"/>
              <a:gd name="connsiteX901" fmla="*/ 5611018 w 7467600"/>
              <a:gd name="connsiteY901" fmla="*/ 2316769 h 6858000"/>
              <a:gd name="connsiteX902" fmla="*/ 5687608 w 7467600"/>
              <a:gd name="connsiteY902" fmla="*/ 2039972 h 6858000"/>
              <a:gd name="connsiteX903" fmla="*/ 5657554 w 7467600"/>
              <a:gd name="connsiteY903" fmla="*/ 1576445 h 6858000"/>
              <a:gd name="connsiteX904" fmla="*/ 5150475 w 7467600"/>
              <a:gd name="connsiteY904" fmla="*/ 1274012 h 6858000"/>
              <a:gd name="connsiteX905" fmla="*/ 5349142 w 7467600"/>
              <a:gd name="connsiteY905" fmla="*/ 2204405 h 6858000"/>
              <a:gd name="connsiteX906" fmla="*/ 5262214 w 7467600"/>
              <a:gd name="connsiteY906" fmla="*/ 2233836 h 6858000"/>
              <a:gd name="connsiteX907" fmla="*/ 4981539 w 7467600"/>
              <a:gd name="connsiteY907" fmla="*/ 1542201 h 6858000"/>
              <a:gd name="connsiteX908" fmla="*/ 4958461 w 7467600"/>
              <a:gd name="connsiteY908" fmla="*/ 1136957 h 6858000"/>
              <a:gd name="connsiteX909" fmla="*/ 4655015 w 7467600"/>
              <a:gd name="connsiteY909" fmla="*/ 891426 h 6858000"/>
              <a:gd name="connsiteX910" fmla="*/ 4348002 w 7467600"/>
              <a:gd name="connsiteY910" fmla="*/ 2205895 h 6858000"/>
              <a:gd name="connsiteX911" fmla="*/ 4262250 w 7467600"/>
              <a:gd name="connsiteY911" fmla="*/ 2219972 h 6858000"/>
              <a:gd name="connsiteX912" fmla="*/ 4550611 w 7467600"/>
              <a:gd name="connsiteY912" fmla="*/ 817540 h 6858000"/>
              <a:gd name="connsiteX913" fmla="*/ 4564418 w 7467600"/>
              <a:gd name="connsiteY913" fmla="*/ 808293 h 6858000"/>
              <a:gd name="connsiteX914" fmla="*/ 4266388 w 7467600"/>
              <a:gd name="connsiteY914" fmla="*/ 500083 h 6858000"/>
              <a:gd name="connsiteX915" fmla="*/ 4032842 w 7467600"/>
              <a:gd name="connsiteY915" fmla="*/ 211809 h 6858000"/>
              <a:gd name="connsiteX916" fmla="*/ 3882765 w 7467600"/>
              <a:gd name="connsiteY916" fmla="*/ 0 h 6858000"/>
              <a:gd name="connsiteX917" fmla="*/ 3721337 w 7467600"/>
              <a:gd name="connsiteY917" fmla="*/ 0 h 6858000"/>
              <a:gd name="connsiteX918" fmla="*/ 3797544 w 7467600"/>
              <a:gd name="connsiteY918" fmla="*/ 0 h 6858000"/>
              <a:gd name="connsiteX919" fmla="*/ 3775734 w 7467600"/>
              <a:gd name="connsiteY919" fmla="*/ 95131 h 6858000"/>
              <a:gd name="connsiteX920" fmla="*/ 3724807 w 7467600"/>
              <a:gd name="connsiteY920" fmla="*/ 272257 h 6858000"/>
              <a:gd name="connsiteX921" fmla="*/ 3726844 w 7467600"/>
              <a:gd name="connsiteY921" fmla="*/ 282988 h 6858000"/>
              <a:gd name="connsiteX922" fmla="*/ 3742664 w 7467600"/>
              <a:gd name="connsiteY922" fmla="*/ 279918 h 6858000"/>
              <a:gd name="connsiteX923" fmla="*/ 4103910 w 7467600"/>
              <a:gd name="connsiteY923" fmla="*/ 1161917 h 6858000"/>
              <a:gd name="connsiteX924" fmla="*/ 4020269 w 7467600"/>
              <a:gd name="connsiteY924" fmla="*/ 1200406 h 6858000"/>
              <a:gd name="connsiteX925" fmla="*/ 3674882 w 7467600"/>
              <a:gd name="connsiteY925" fmla="*/ 488524 h 6858000"/>
              <a:gd name="connsiteX926" fmla="*/ 3132682 w 7467600"/>
              <a:gd name="connsiteY926" fmla="*/ 1072284 h 6858000"/>
              <a:gd name="connsiteX927" fmla="*/ 2716346 w 7467600"/>
              <a:gd name="connsiteY927" fmla="*/ 1276376 h 6858000"/>
              <a:gd name="connsiteX928" fmla="*/ 2716772 w 7467600"/>
              <a:gd name="connsiteY928" fmla="*/ 1255462 h 6858000"/>
              <a:gd name="connsiteX929" fmla="*/ 3471096 w 7467600"/>
              <a:gd name="connsiteY929" fmla="*/ 437072 h 6858000"/>
              <a:gd name="connsiteX930" fmla="*/ 3639057 w 7467600"/>
              <a:gd name="connsiteY930" fmla="*/ 286334 h 6858000"/>
              <a:gd name="connsiteX931" fmla="*/ 3640309 w 7467600"/>
              <a:gd name="connsiteY931" fmla="*/ 284664 h 6858000"/>
              <a:gd name="connsiteX932" fmla="*/ 3646022 w 7467600"/>
              <a:gd name="connsiteY932" fmla="*/ 276711 h 6858000"/>
              <a:gd name="connsiteX933" fmla="*/ 3707943 w 7467600"/>
              <a:gd name="connsiteY933" fmla="*/ 65958 h 6858000"/>
              <a:gd name="connsiteX934" fmla="*/ 3721337 w 7467600"/>
              <a:gd name="connsiteY934" fmla="*/ 0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2867960 w 7467600"/>
              <a:gd name="connsiteY949" fmla="*/ 0 h 6858000"/>
              <a:gd name="connsiteX950" fmla="*/ 1057230 w 7467600"/>
              <a:gd name="connsiteY950" fmla="*/ 0 h 6858000"/>
              <a:gd name="connsiteX951" fmla="*/ 1111003 w 7467600"/>
              <a:gd name="connsiteY951" fmla="*/ 0 h 6858000"/>
              <a:gd name="connsiteX952" fmla="*/ 1125553 w 7467600"/>
              <a:gd name="connsiteY952" fmla="*/ 52588 h 6858000"/>
              <a:gd name="connsiteX953" fmla="*/ 1304276 w 7467600"/>
              <a:gd name="connsiteY953" fmla="*/ 476275 h 6858000"/>
              <a:gd name="connsiteX954" fmla="*/ 1492066 w 7467600"/>
              <a:gd name="connsiteY954" fmla="*/ 886333 h 6858000"/>
              <a:gd name="connsiteX955" fmla="*/ 1423698 w 7467600"/>
              <a:gd name="connsiteY955" fmla="*/ 710817 h 6858000"/>
              <a:gd name="connsiteX956" fmla="*/ 1357609 w 7467600"/>
              <a:gd name="connsiteY956" fmla="*/ 532892 h 6858000"/>
              <a:gd name="connsiteX957" fmla="*/ 1309550 w 7467600"/>
              <a:gd name="connsiteY957" fmla="*/ 374031 h 6858000"/>
              <a:gd name="connsiteX958" fmla="*/ 1193673 w 7467600"/>
              <a:gd name="connsiteY958" fmla="*/ 49533 h 6858000"/>
              <a:gd name="connsiteX959" fmla="*/ 1164391 w 7467600"/>
              <a:gd name="connsiteY959" fmla="*/ 0 h 6858000"/>
              <a:gd name="connsiteX960" fmla="*/ 1200666 w 7467600"/>
              <a:gd name="connsiteY960" fmla="*/ 0 h 6858000"/>
              <a:gd name="connsiteX961" fmla="*/ 1223408 w 7467600"/>
              <a:gd name="connsiteY961" fmla="*/ 38996 h 6858000"/>
              <a:gd name="connsiteX962" fmla="*/ 1339635 w 7467600"/>
              <a:gd name="connsiteY962" fmla="*/ 365517 h 6858000"/>
              <a:gd name="connsiteX963" fmla="*/ 1387469 w 7467600"/>
              <a:gd name="connsiteY963" fmla="*/ 523079 h 6858000"/>
              <a:gd name="connsiteX964" fmla="*/ 1452685 w 7467600"/>
              <a:gd name="connsiteY964" fmla="*/ 699806 h 6858000"/>
              <a:gd name="connsiteX965" fmla="*/ 1492092 w 7467600"/>
              <a:gd name="connsiteY965" fmla="*/ 800424 h 6858000"/>
              <a:gd name="connsiteX966" fmla="*/ 1455302 w 7467600"/>
              <a:gd name="connsiteY966" fmla="*/ 632913 h 6858000"/>
              <a:gd name="connsiteX967" fmla="*/ 1222336 w 7467600"/>
              <a:gd name="connsiteY967" fmla="*/ 9480 h 6858000"/>
              <a:gd name="connsiteX968" fmla="*/ 1214634 w 7467600"/>
              <a:gd name="connsiteY968" fmla="*/ 0 h 6858000"/>
              <a:gd name="connsiteX969" fmla="*/ 1289827 w 7467600"/>
              <a:gd name="connsiteY969" fmla="*/ 0 h 6858000"/>
              <a:gd name="connsiteX970" fmla="*/ 1321076 w 7467600"/>
              <a:gd name="connsiteY970" fmla="*/ 59722 h 6858000"/>
              <a:gd name="connsiteX971" fmla="*/ 1512579 w 7467600"/>
              <a:gd name="connsiteY971" fmla="*/ 626441 h 6858000"/>
              <a:gd name="connsiteX972" fmla="*/ 1506076 w 7467600"/>
              <a:gd name="connsiteY972" fmla="*/ 1089289 h 6858000"/>
              <a:gd name="connsiteX973" fmla="*/ 1486346 w 7467600"/>
              <a:gd name="connsiteY973" fmla="*/ 1079919 h 6858000"/>
              <a:gd name="connsiteX974" fmla="*/ 1070511 w 7467600"/>
              <a:gd name="connsiteY974" fmla="*/ 48609 h 6858000"/>
              <a:gd name="connsiteX975" fmla="*/ 1057230 w 7467600"/>
              <a:gd name="connsiteY975" fmla="*/ 0 h 6858000"/>
              <a:gd name="connsiteX976" fmla="*/ 43151 w 7467600"/>
              <a:gd name="connsiteY976" fmla="*/ 0 h 6858000"/>
              <a:gd name="connsiteX977" fmla="*/ 95283 w 7467600"/>
              <a:gd name="connsiteY977" fmla="*/ 0 h 6858000"/>
              <a:gd name="connsiteX978" fmla="*/ 300708 w 7467600"/>
              <a:gd name="connsiteY978" fmla="*/ 154571 h 6858000"/>
              <a:gd name="connsiteX979" fmla="*/ 530414 w 7467600"/>
              <a:gd name="connsiteY979" fmla="*/ 354673 h 6858000"/>
              <a:gd name="connsiteX980" fmla="*/ 333785 w 7467600"/>
              <a:gd name="connsiteY980" fmla="*/ 161564 h 6858000"/>
              <a:gd name="connsiteX981" fmla="*/ 147005 w 7467600"/>
              <a:gd name="connsiteY981" fmla="*/ 0 h 6858000"/>
              <a:gd name="connsiteX982" fmla="*/ 272509 w 7467600"/>
              <a:gd name="connsiteY982" fmla="*/ 0 h 6858000"/>
              <a:gd name="connsiteX983" fmla="*/ 326276 w 7467600"/>
              <a:gd name="connsiteY983" fmla="*/ 45847 h 6858000"/>
              <a:gd name="connsiteX984" fmla="*/ 823759 w 7467600"/>
              <a:gd name="connsiteY984" fmla="*/ 574145 h 6858000"/>
              <a:gd name="connsiteX985" fmla="*/ 811254 w 7467600"/>
              <a:gd name="connsiteY985" fmla="*/ 665546 h 6858000"/>
              <a:gd name="connsiteX986" fmla="*/ 154042 w 7467600"/>
              <a:gd name="connsiteY986" fmla="*/ 261522 h 6858000"/>
              <a:gd name="connsiteX987" fmla="*/ 13550 w 7467600"/>
              <a:gd name="connsiteY987" fmla="*/ 158423 h 6858000"/>
              <a:gd name="connsiteX988" fmla="*/ 0 w 7467600"/>
              <a:gd name="connsiteY988" fmla="*/ 146618 h 6858000"/>
              <a:gd name="connsiteX989" fmla="*/ 0 w 7467600"/>
              <a:gd name="connsiteY989" fmla="*/ 59161 h 6858000"/>
              <a:gd name="connsiteX990" fmla="*/ 45427 w 7467600"/>
              <a:gd name="connsiteY990" fmla="*/ 101078 h 6858000"/>
              <a:gd name="connsiteX991" fmla="*/ 630103 w 7467600"/>
              <a:gd name="connsiteY991" fmla="*/ 485885 h 6858000"/>
              <a:gd name="connsiteX992" fmla="*/ 532040 w 7467600"/>
              <a:gd name="connsiteY992" fmla="*/ 399359 h 6858000"/>
              <a:gd name="connsiteX993" fmla="*/ 517618 w 7467600"/>
              <a:gd name="connsiteY993" fmla="*/ 385726 h 6858000"/>
              <a:gd name="connsiteX994" fmla="*/ 285074 w 7467600"/>
              <a:gd name="connsiteY994" fmla="*/ 182755 h 6858000"/>
              <a:gd name="connsiteX995" fmla="*/ 43151 w 7467600"/>
              <a:gd name="connsiteY99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1903353 w 7467600"/>
              <a:gd name="connsiteY139" fmla="*/ 5044827 h 6858000"/>
              <a:gd name="connsiteX140" fmla="*/ 1936931 w 7467600"/>
              <a:gd name="connsiteY140" fmla="*/ 5093954 h 6858000"/>
              <a:gd name="connsiteX141" fmla="*/ 2195868 w 7467600"/>
              <a:gd name="connsiteY141" fmla="*/ 5396574 h 6858000"/>
              <a:gd name="connsiteX142" fmla="*/ 2088852 w 7467600"/>
              <a:gd name="connsiteY142" fmla="*/ 5166123 h 6858000"/>
              <a:gd name="connsiteX143" fmla="*/ 1958241 w 7467600"/>
              <a:gd name="connsiteY143" fmla="*/ 5067955 h 6858000"/>
              <a:gd name="connsiteX144" fmla="*/ 1903353 w 7467600"/>
              <a:gd name="connsiteY144" fmla="*/ 5044827 h 6858000"/>
              <a:gd name="connsiteX145" fmla="*/ 1979378 w 7467600"/>
              <a:gd name="connsiteY145" fmla="*/ 4769504 h 6858000"/>
              <a:gd name="connsiteX146" fmla="*/ 2882120 w 7467600"/>
              <a:gd name="connsiteY146" fmla="*/ 5064547 h 6858000"/>
              <a:gd name="connsiteX147" fmla="*/ 2793103 w 7467600"/>
              <a:gd name="connsiteY147" fmla="*/ 5039699 h 6858000"/>
              <a:gd name="connsiteX148" fmla="*/ 2770041 w 7467600"/>
              <a:gd name="connsiteY148" fmla="*/ 5033634 h 6858000"/>
              <a:gd name="connsiteX149" fmla="*/ 1979378 w 7467600"/>
              <a:gd name="connsiteY149" fmla="*/ 4769504 h 6858000"/>
              <a:gd name="connsiteX150" fmla="*/ 1927410 w 7467600"/>
              <a:gd name="connsiteY150" fmla="*/ 4716164 h 6858000"/>
              <a:gd name="connsiteX151" fmla="*/ 1959587 w 7467600"/>
              <a:gd name="connsiteY151" fmla="*/ 4728849 h 6858000"/>
              <a:gd name="connsiteX152" fmla="*/ 2777707 w 7467600"/>
              <a:gd name="connsiteY152" fmla="*/ 5003991 h 6858000"/>
              <a:gd name="connsiteX153" fmla="*/ 2800768 w 7467600"/>
              <a:gd name="connsiteY153" fmla="*/ 5010056 h 6858000"/>
              <a:gd name="connsiteX154" fmla="*/ 2879408 w 7467600"/>
              <a:gd name="connsiteY154" fmla="*/ 5031590 h 6858000"/>
              <a:gd name="connsiteX155" fmla="*/ 2862295 w 7467600"/>
              <a:gd name="connsiteY155" fmla="*/ 5022958 h 6858000"/>
              <a:gd name="connsiteX156" fmla="*/ 2813343 w 7467600"/>
              <a:gd name="connsiteY156" fmla="*/ 4998369 h 6858000"/>
              <a:gd name="connsiteX157" fmla="*/ 2646245 w 7467600"/>
              <a:gd name="connsiteY157" fmla="*/ 4930999 h 6858000"/>
              <a:gd name="connsiteX158" fmla="*/ 1999243 w 7467600"/>
              <a:gd name="connsiteY158" fmla="*/ 4730524 h 6858000"/>
              <a:gd name="connsiteX159" fmla="*/ 1979527 w 7467600"/>
              <a:gd name="connsiteY159" fmla="*/ 4726651 h 6858000"/>
              <a:gd name="connsiteX160" fmla="*/ 1927410 w 7467600"/>
              <a:gd name="connsiteY160" fmla="*/ 4716164 h 6858000"/>
              <a:gd name="connsiteX161" fmla="*/ 1997014 w 7467600"/>
              <a:gd name="connsiteY161" fmla="*/ 4698007 h 6858000"/>
              <a:gd name="connsiteX162" fmla="*/ 2005458 w 7467600"/>
              <a:gd name="connsiteY162" fmla="*/ 4699540 h 6858000"/>
              <a:gd name="connsiteX163" fmla="*/ 2657186 w 7467600"/>
              <a:gd name="connsiteY163" fmla="*/ 4901687 h 6858000"/>
              <a:gd name="connsiteX164" fmla="*/ 2826662 w 7467600"/>
              <a:gd name="connsiteY164" fmla="*/ 4970362 h 6858000"/>
              <a:gd name="connsiteX165" fmla="*/ 2876100 w 7467600"/>
              <a:gd name="connsiteY165" fmla="*/ 4995397 h 6858000"/>
              <a:gd name="connsiteX166" fmla="*/ 3042600 w 7467600"/>
              <a:gd name="connsiteY166" fmla="*/ 5059532 h 6858000"/>
              <a:gd name="connsiteX167" fmla="*/ 1997014 w 7467600"/>
              <a:gd name="connsiteY167" fmla="*/ 4698007 h 6858000"/>
              <a:gd name="connsiteX168" fmla="*/ 2305292 w 7467600"/>
              <a:gd name="connsiteY168" fmla="*/ 4219492 h 6858000"/>
              <a:gd name="connsiteX169" fmla="*/ 3360922 w 7467600"/>
              <a:gd name="connsiteY169" fmla="*/ 4529373 h 6858000"/>
              <a:gd name="connsiteX170" fmla="*/ 3492420 w 7467600"/>
              <a:gd name="connsiteY170" fmla="*/ 4510145 h 6858000"/>
              <a:gd name="connsiteX171" fmla="*/ 3364086 w 7467600"/>
              <a:gd name="connsiteY171" fmla="*/ 4480340 h 6858000"/>
              <a:gd name="connsiteX172" fmla="*/ 3225818 w 7467600"/>
              <a:gd name="connsiteY172" fmla="*/ 4411822 h 6858000"/>
              <a:gd name="connsiteX173" fmla="*/ 3129696 w 7467600"/>
              <a:gd name="connsiteY173" fmla="*/ 4360704 h 6858000"/>
              <a:gd name="connsiteX174" fmla="*/ 2814545 w 7467600"/>
              <a:gd name="connsiteY174" fmla="*/ 4282955 h 6858000"/>
              <a:gd name="connsiteX175" fmla="*/ 2305292 w 7467600"/>
              <a:gd name="connsiteY175" fmla="*/ 4219492 h 6858000"/>
              <a:gd name="connsiteX176" fmla="*/ 2626982 w 7467600"/>
              <a:gd name="connsiteY176" fmla="*/ 4206450 h 6858000"/>
              <a:gd name="connsiteX177" fmla="*/ 2490617 w 7467600"/>
              <a:gd name="connsiteY177" fmla="*/ 4206951 h 6858000"/>
              <a:gd name="connsiteX178" fmla="*/ 2819869 w 7467600"/>
              <a:gd name="connsiteY178" fmla="*/ 4252936 h 6858000"/>
              <a:gd name="connsiteX179" fmla="*/ 3143018 w 7467600"/>
              <a:gd name="connsiteY179" fmla="*/ 4332698 h 6858000"/>
              <a:gd name="connsiteX180" fmla="*/ 3241520 w 7467600"/>
              <a:gd name="connsiteY180" fmla="*/ 4385112 h 6858000"/>
              <a:gd name="connsiteX181" fmla="*/ 3374575 w 7467600"/>
              <a:gd name="connsiteY181" fmla="*/ 4451517 h 6858000"/>
              <a:gd name="connsiteX182" fmla="*/ 3505221 w 7467600"/>
              <a:gd name="connsiteY182" fmla="*/ 4480757 h 6858000"/>
              <a:gd name="connsiteX183" fmla="*/ 2626982 w 7467600"/>
              <a:gd name="connsiteY183" fmla="*/ 4206450 h 6858000"/>
              <a:gd name="connsiteX184" fmla="*/ 1310106 w 7467600"/>
              <a:gd name="connsiteY184" fmla="*/ 3943217 h 6858000"/>
              <a:gd name="connsiteX185" fmla="*/ 854994 w 7467600"/>
              <a:gd name="connsiteY185" fmla="*/ 4399136 h 6858000"/>
              <a:gd name="connsiteX186" fmla="*/ 742462 w 7467600"/>
              <a:gd name="connsiteY186" fmla="*/ 4594648 h 6858000"/>
              <a:gd name="connsiteX187" fmla="*/ 820602 w 7467600"/>
              <a:gd name="connsiteY187" fmla="*/ 4485915 h 6858000"/>
              <a:gd name="connsiteX188" fmla="*/ 878295 w 7467600"/>
              <a:gd name="connsiteY188" fmla="*/ 4403594 h 6858000"/>
              <a:gd name="connsiteX189" fmla="*/ 1240607 w 7467600"/>
              <a:gd name="connsiteY189" fmla="*/ 4010401 h 6858000"/>
              <a:gd name="connsiteX190" fmla="*/ 1310106 w 7467600"/>
              <a:gd name="connsiteY190" fmla="*/ 3943217 h 6858000"/>
              <a:gd name="connsiteX191" fmla="*/ 1423113 w 7467600"/>
              <a:gd name="connsiteY191" fmla="*/ 3874565 h 6858000"/>
              <a:gd name="connsiteX192" fmla="*/ 1260565 w 7467600"/>
              <a:gd name="connsiteY192" fmla="*/ 4031982 h 6858000"/>
              <a:gd name="connsiteX193" fmla="*/ 901900 w 7467600"/>
              <a:gd name="connsiteY193" fmla="*/ 4421236 h 6858000"/>
              <a:gd name="connsiteX194" fmla="*/ 845044 w 7467600"/>
              <a:gd name="connsiteY194" fmla="*/ 4502436 h 6858000"/>
              <a:gd name="connsiteX195" fmla="*/ 685926 w 7467600"/>
              <a:gd name="connsiteY195" fmla="*/ 4703069 h 6858000"/>
              <a:gd name="connsiteX196" fmla="*/ 684248 w 7467600"/>
              <a:gd name="connsiteY196" fmla="*/ 4706721 h 6858000"/>
              <a:gd name="connsiteX197" fmla="*/ 1423113 w 7467600"/>
              <a:gd name="connsiteY197" fmla="*/ 3874565 h 6858000"/>
              <a:gd name="connsiteX198" fmla="*/ 3316479 w 7467600"/>
              <a:gd name="connsiteY198" fmla="*/ 3872136 h 6858000"/>
              <a:gd name="connsiteX199" fmla="*/ 3546806 w 7467600"/>
              <a:gd name="connsiteY199" fmla="*/ 4356139 h 6858000"/>
              <a:gd name="connsiteX200" fmla="*/ 3364433 w 7467600"/>
              <a:gd name="connsiteY200" fmla="*/ 3953121 h 6858000"/>
              <a:gd name="connsiteX201" fmla="*/ 3316479 w 7467600"/>
              <a:gd name="connsiteY201" fmla="*/ 3872136 h 6858000"/>
              <a:gd name="connsiteX202" fmla="*/ 3291335 w 7467600"/>
              <a:gd name="connsiteY202" fmla="*/ 3767420 h 6858000"/>
              <a:gd name="connsiteX203" fmla="*/ 3390805 w 7467600"/>
              <a:gd name="connsiteY203" fmla="*/ 3937163 h 6858000"/>
              <a:gd name="connsiteX204" fmla="*/ 3579062 w 7467600"/>
              <a:gd name="connsiteY204" fmla="*/ 4359040 h 6858000"/>
              <a:gd name="connsiteX205" fmla="*/ 3467355 w 7467600"/>
              <a:gd name="connsiteY205" fmla="*/ 3988130 h 6858000"/>
              <a:gd name="connsiteX206" fmla="*/ 3310753 w 7467600"/>
              <a:gd name="connsiteY206" fmla="*/ 3787140 h 6858000"/>
              <a:gd name="connsiteX207" fmla="*/ 3291335 w 7467600"/>
              <a:gd name="connsiteY207" fmla="*/ 3767420 h 6858000"/>
              <a:gd name="connsiteX208" fmla="*/ 1635889 w 7467600"/>
              <a:gd name="connsiteY208" fmla="*/ 3709494 h 6858000"/>
              <a:gd name="connsiteX209" fmla="*/ 1634800 w 7467600"/>
              <a:gd name="connsiteY209" fmla="*/ 3731111 h 6858000"/>
              <a:gd name="connsiteX210" fmla="*/ 1635889 w 7467600"/>
              <a:gd name="connsiteY210" fmla="*/ 3709494 h 6858000"/>
              <a:gd name="connsiteX211" fmla="*/ 1510397 w 7467600"/>
              <a:gd name="connsiteY211" fmla="*/ 3684705 h 6858000"/>
              <a:gd name="connsiteX212" fmla="*/ 1146550 w 7467600"/>
              <a:gd name="connsiteY212" fmla="*/ 3802012 h 6858000"/>
              <a:gd name="connsiteX213" fmla="*/ 698834 w 7467600"/>
              <a:gd name="connsiteY213" fmla="*/ 3952272 h 6858000"/>
              <a:gd name="connsiteX214" fmla="*/ 34256 w 7467600"/>
              <a:gd name="connsiteY214" fmla="*/ 4347603 h 6858000"/>
              <a:gd name="connsiteX215" fmla="*/ 527241 w 7467600"/>
              <a:gd name="connsiteY215" fmla="*/ 4065078 h 6858000"/>
              <a:gd name="connsiteX216" fmla="*/ 1510397 w 7467600"/>
              <a:gd name="connsiteY216" fmla="*/ 3684705 h 6858000"/>
              <a:gd name="connsiteX217" fmla="*/ 1313114 w 7467600"/>
              <a:gd name="connsiteY217" fmla="*/ 3655216 h 6858000"/>
              <a:gd name="connsiteX218" fmla="*/ 1109304 w 7467600"/>
              <a:gd name="connsiteY218" fmla="*/ 3669030 h 6858000"/>
              <a:gd name="connsiteX219" fmla="*/ 8129 w 7467600"/>
              <a:gd name="connsiteY219" fmla="*/ 4330519 h 6858000"/>
              <a:gd name="connsiteX220" fmla="*/ 687572 w 7467600"/>
              <a:gd name="connsiteY220" fmla="*/ 3925629 h 6858000"/>
              <a:gd name="connsiteX221" fmla="*/ 1138365 w 7467600"/>
              <a:gd name="connsiteY221" fmla="*/ 3774515 h 6858000"/>
              <a:gd name="connsiteX222" fmla="*/ 1505579 w 7467600"/>
              <a:gd name="connsiteY222" fmla="*/ 3655526 h 6858000"/>
              <a:gd name="connsiteX223" fmla="*/ 1313114 w 7467600"/>
              <a:gd name="connsiteY223" fmla="*/ 3655216 h 6858000"/>
              <a:gd name="connsiteX224" fmla="*/ 3655073 w 7467600"/>
              <a:gd name="connsiteY224" fmla="*/ 3650884 h 6858000"/>
              <a:gd name="connsiteX225" fmla="*/ 3989938 w 7467600"/>
              <a:gd name="connsiteY225" fmla="*/ 3991685 h 6858000"/>
              <a:gd name="connsiteX226" fmla="*/ 4393907 w 7467600"/>
              <a:gd name="connsiteY226" fmla="*/ 4261258 h 6858000"/>
              <a:gd name="connsiteX227" fmla="*/ 4648051 w 7467600"/>
              <a:gd name="connsiteY227" fmla="*/ 4374051 h 6858000"/>
              <a:gd name="connsiteX228" fmla="*/ 4383389 w 7467600"/>
              <a:gd name="connsiteY228" fmla="*/ 4184369 h 6858000"/>
              <a:gd name="connsiteX229" fmla="*/ 4165508 w 7467600"/>
              <a:gd name="connsiteY229" fmla="*/ 4035196 h 6858000"/>
              <a:gd name="connsiteX230" fmla="*/ 4068162 w 7467600"/>
              <a:gd name="connsiteY230" fmla="*/ 3953394 h 6858000"/>
              <a:gd name="connsiteX231" fmla="*/ 3981416 w 7467600"/>
              <a:gd name="connsiteY231" fmla="*/ 3880482 h 6858000"/>
              <a:gd name="connsiteX232" fmla="*/ 3800147 w 7467600"/>
              <a:gd name="connsiteY232" fmla="*/ 3749872 h 6858000"/>
              <a:gd name="connsiteX233" fmla="*/ 3655073 w 7467600"/>
              <a:gd name="connsiteY233" fmla="*/ 3650884 h 6858000"/>
              <a:gd name="connsiteX234" fmla="*/ 3670252 w 7467600"/>
              <a:gd name="connsiteY234" fmla="*/ 3622798 h 6858000"/>
              <a:gd name="connsiteX235" fmla="*/ 3817258 w 7467600"/>
              <a:gd name="connsiteY235" fmla="*/ 3723577 h 6858000"/>
              <a:gd name="connsiteX236" fmla="*/ 4000461 w 7467600"/>
              <a:gd name="connsiteY236" fmla="*/ 3855966 h 6858000"/>
              <a:gd name="connsiteX237" fmla="*/ 4088180 w 7467600"/>
              <a:gd name="connsiteY237" fmla="*/ 3929774 h 6858000"/>
              <a:gd name="connsiteX238" fmla="*/ 4184555 w 7467600"/>
              <a:gd name="connsiteY238" fmla="*/ 4010683 h 6858000"/>
              <a:gd name="connsiteX239" fmla="*/ 4399563 w 7467600"/>
              <a:gd name="connsiteY239" fmla="*/ 4158106 h 6858000"/>
              <a:gd name="connsiteX240" fmla="*/ 4684469 w 7467600"/>
              <a:gd name="connsiteY240" fmla="*/ 4364680 h 6858000"/>
              <a:gd name="connsiteX241" fmla="*/ 4690271 w 7467600"/>
              <a:gd name="connsiteY241" fmla="*/ 4370034 h 6858000"/>
              <a:gd name="connsiteX242" fmla="*/ 4136093 w 7467600"/>
              <a:gd name="connsiteY242" fmla="*/ 3858466 h 6858000"/>
              <a:gd name="connsiteX243" fmla="*/ 3670252 w 7467600"/>
              <a:gd name="connsiteY243" fmla="*/ 3622798 h 6858000"/>
              <a:gd name="connsiteX244" fmla="*/ 4440129 w 7467600"/>
              <a:gd name="connsiteY244" fmla="*/ 3448571 h 6858000"/>
              <a:gd name="connsiteX245" fmla="*/ 4856525 w 7467600"/>
              <a:gd name="connsiteY245" fmla="*/ 3915351 h 6858000"/>
              <a:gd name="connsiteX246" fmla="*/ 5059055 w 7467600"/>
              <a:gd name="connsiteY246" fmla="*/ 4108918 h 6858000"/>
              <a:gd name="connsiteX247" fmla="*/ 5290070 w 7467600"/>
              <a:gd name="connsiteY247" fmla="*/ 4263619 h 6858000"/>
              <a:gd name="connsiteX248" fmla="*/ 4834991 w 7467600"/>
              <a:gd name="connsiteY248" fmla="*/ 3830985 h 6858000"/>
              <a:gd name="connsiteX249" fmla="*/ 4440129 w 7467600"/>
              <a:gd name="connsiteY249" fmla="*/ 3448571 h 6858000"/>
              <a:gd name="connsiteX250" fmla="*/ 4441737 w 7467600"/>
              <a:gd name="connsiteY250" fmla="*/ 3399734 h 6858000"/>
              <a:gd name="connsiteX251" fmla="*/ 4431236 w 7467600"/>
              <a:gd name="connsiteY251" fmla="*/ 3400954 h 6858000"/>
              <a:gd name="connsiteX252" fmla="*/ 4557150 w 7467600"/>
              <a:gd name="connsiteY252" fmla="*/ 3510023 h 6858000"/>
              <a:gd name="connsiteX253" fmla="*/ 4856936 w 7467600"/>
              <a:gd name="connsiteY253" fmla="*/ 3809146 h 6858000"/>
              <a:gd name="connsiteX254" fmla="*/ 5111996 w 7467600"/>
              <a:gd name="connsiteY254" fmla="*/ 4065759 h 6858000"/>
              <a:gd name="connsiteX255" fmla="*/ 5388878 w 7467600"/>
              <a:gd name="connsiteY255" fmla="*/ 4300185 h 6858000"/>
              <a:gd name="connsiteX256" fmla="*/ 5425556 w 7467600"/>
              <a:gd name="connsiteY256" fmla="*/ 4308967 h 6858000"/>
              <a:gd name="connsiteX257" fmla="*/ 4943646 w 7467600"/>
              <a:gd name="connsiteY257" fmla="*/ 3822916 h 6858000"/>
              <a:gd name="connsiteX258" fmla="*/ 4594837 w 7467600"/>
              <a:gd name="connsiteY258" fmla="*/ 3532274 h 6858000"/>
              <a:gd name="connsiteX259" fmla="*/ 4441737 w 7467600"/>
              <a:gd name="connsiteY259" fmla="*/ 3399734 h 6858000"/>
              <a:gd name="connsiteX260" fmla="*/ 5425834 w 7467600"/>
              <a:gd name="connsiteY260" fmla="*/ 3162785 h 6858000"/>
              <a:gd name="connsiteX261" fmla="*/ 5401644 w 7467600"/>
              <a:gd name="connsiteY261" fmla="*/ 3617847 h 6858000"/>
              <a:gd name="connsiteX262" fmla="*/ 5467256 w 7467600"/>
              <a:gd name="connsiteY262" fmla="*/ 4175494 h 6858000"/>
              <a:gd name="connsiteX263" fmla="*/ 5448069 w 7467600"/>
              <a:gd name="connsiteY263" fmla="*/ 3567554 h 6858000"/>
              <a:gd name="connsiteX264" fmla="*/ 5425834 w 7467600"/>
              <a:gd name="connsiteY264" fmla="*/ 3162785 h 6858000"/>
              <a:gd name="connsiteX265" fmla="*/ 1318687 w 7467600"/>
              <a:gd name="connsiteY265" fmla="*/ 3113840 h 6858000"/>
              <a:gd name="connsiteX266" fmla="*/ 1066793 w 7467600"/>
              <a:gd name="connsiteY266" fmla="*/ 3212171 h 6858000"/>
              <a:gd name="connsiteX267" fmla="*/ 993319 w 7467600"/>
              <a:gd name="connsiteY267" fmla="*/ 3247648 h 6858000"/>
              <a:gd name="connsiteX268" fmla="*/ 853081 w 7467600"/>
              <a:gd name="connsiteY268" fmla="*/ 3312410 h 6858000"/>
              <a:gd name="connsiteX269" fmla="*/ 805957 w 7467600"/>
              <a:gd name="connsiteY269" fmla="*/ 3330443 h 6858000"/>
              <a:gd name="connsiteX270" fmla="*/ 1318687 w 7467600"/>
              <a:gd name="connsiteY270" fmla="*/ 3113840 h 6858000"/>
              <a:gd name="connsiteX271" fmla="*/ 5453702 w 7467600"/>
              <a:gd name="connsiteY271" fmla="*/ 3090882 h 6858000"/>
              <a:gd name="connsiteX272" fmla="*/ 5480135 w 7467600"/>
              <a:gd name="connsiteY272" fmla="*/ 3565802 h 6858000"/>
              <a:gd name="connsiteX273" fmla="*/ 5499023 w 7467600"/>
              <a:gd name="connsiteY273" fmla="*/ 4166310 h 6858000"/>
              <a:gd name="connsiteX274" fmla="*/ 5547022 w 7467600"/>
              <a:gd name="connsiteY274" fmla="*/ 3607838 h 6858000"/>
              <a:gd name="connsiteX275" fmla="*/ 5515964 w 7467600"/>
              <a:gd name="connsiteY275" fmla="*/ 3378541 h 6858000"/>
              <a:gd name="connsiteX276" fmla="*/ 5453702 w 7467600"/>
              <a:gd name="connsiteY276" fmla="*/ 3090882 h 6858000"/>
              <a:gd name="connsiteX277" fmla="*/ 1238695 w 7467600"/>
              <a:gd name="connsiteY277" fmla="*/ 3076820 h 6858000"/>
              <a:gd name="connsiteX278" fmla="*/ 716371 w 7467600"/>
              <a:gd name="connsiteY278" fmla="*/ 3293249 h 6858000"/>
              <a:gd name="connsiteX279" fmla="*/ 579522 w 7467600"/>
              <a:gd name="connsiteY279" fmla="*/ 3371759 h 6858000"/>
              <a:gd name="connsiteX280" fmla="*/ 600288 w 7467600"/>
              <a:gd name="connsiteY280" fmla="*/ 3365555 h 6858000"/>
              <a:gd name="connsiteX281" fmla="*/ 840692 w 7467600"/>
              <a:gd name="connsiteY281" fmla="*/ 3284921 h 6858000"/>
              <a:gd name="connsiteX282" fmla="*/ 979248 w 7467600"/>
              <a:gd name="connsiteY282" fmla="*/ 3221003 h 6858000"/>
              <a:gd name="connsiteX283" fmla="*/ 1053282 w 7467600"/>
              <a:gd name="connsiteY283" fmla="*/ 3185247 h 6858000"/>
              <a:gd name="connsiteX284" fmla="*/ 1320603 w 7467600"/>
              <a:gd name="connsiteY284" fmla="*/ 3081281 h 6858000"/>
              <a:gd name="connsiteX285" fmla="*/ 1238695 w 7467600"/>
              <a:gd name="connsiteY285" fmla="*/ 3076820 h 6858000"/>
              <a:gd name="connsiteX286" fmla="*/ 5425627 w 7467600"/>
              <a:gd name="connsiteY286" fmla="*/ 2954192 h 6858000"/>
              <a:gd name="connsiteX287" fmla="*/ 5470770 w 7467600"/>
              <a:gd name="connsiteY287" fmla="*/ 3005435 h 6858000"/>
              <a:gd name="connsiteX288" fmla="*/ 5519779 w 7467600"/>
              <a:gd name="connsiteY288" fmla="*/ 4359223 h 6858000"/>
              <a:gd name="connsiteX289" fmla="*/ 5520293 w 7467600"/>
              <a:gd name="connsiteY289" fmla="*/ 4360602 h 6858000"/>
              <a:gd name="connsiteX290" fmla="*/ 5767221 w 7467600"/>
              <a:gd name="connsiteY290" fmla="*/ 4665564 h 6858000"/>
              <a:gd name="connsiteX291" fmla="*/ 6937169 w 7467600"/>
              <a:gd name="connsiteY291" fmla="*/ 4815941 h 6858000"/>
              <a:gd name="connsiteX292" fmla="*/ 6953922 w 7467600"/>
              <a:gd name="connsiteY292" fmla="*/ 4890068 h 6858000"/>
              <a:gd name="connsiteX293" fmla="*/ 6071359 w 7467600"/>
              <a:gd name="connsiteY293" fmla="*/ 4770770 h 6858000"/>
              <a:gd name="connsiteX294" fmla="*/ 6038839 w 7467600"/>
              <a:gd name="connsiteY294" fmla="*/ 4764474 h 6858000"/>
              <a:gd name="connsiteX295" fmla="*/ 6038706 w 7467600"/>
              <a:gd name="connsiteY295" fmla="*/ 4763847 h 6858000"/>
              <a:gd name="connsiteX296" fmla="*/ 6037784 w 7467600"/>
              <a:gd name="connsiteY296" fmla="*/ 4764270 h 6858000"/>
              <a:gd name="connsiteX297" fmla="*/ 6038839 w 7467600"/>
              <a:gd name="connsiteY297" fmla="*/ 4764474 h 6858000"/>
              <a:gd name="connsiteX298" fmla="*/ 6040338 w 7467600"/>
              <a:gd name="connsiteY298" fmla="*/ 4771418 h 6858000"/>
              <a:gd name="connsiteX299" fmla="*/ 6024488 w 7467600"/>
              <a:gd name="connsiteY299" fmla="*/ 4809903 h 6858000"/>
              <a:gd name="connsiteX300" fmla="*/ 5599771 w 7467600"/>
              <a:gd name="connsiteY300" fmla="*/ 5509652 h 6858000"/>
              <a:gd name="connsiteX301" fmla="*/ 5548843 w 7467600"/>
              <a:gd name="connsiteY301" fmla="*/ 5563845 h 6858000"/>
              <a:gd name="connsiteX302" fmla="*/ 5940952 w 7467600"/>
              <a:gd name="connsiteY302" fmla="*/ 6250028 h 6858000"/>
              <a:gd name="connsiteX303" fmla="*/ 6043441 w 7467600"/>
              <a:gd name="connsiteY303" fmla="*/ 6665847 h 6858000"/>
              <a:gd name="connsiteX304" fmla="*/ 6093432 w 7467600"/>
              <a:gd name="connsiteY304" fmla="*/ 6858000 h 6858000"/>
              <a:gd name="connsiteX305" fmla="*/ 6034344 w 7467600"/>
              <a:gd name="connsiteY305" fmla="*/ 6858000 h 6858000"/>
              <a:gd name="connsiteX306" fmla="*/ 6026679 w 7467600"/>
              <a:gd name="connsiteY306" fmla="*/ 6836959 h 6858000"/>
              <a:gd name="connsiteX307" fmla="*/ 5800441 w 7467600"/>
              <a:gd name="connsiteY307" fmla="*/ 6335286 h 6858000"/>
              <a:gd name="connsiteX308" fmla="*/ 5526562 w 7467600"/>
              <a:gd name="connsiteY308" fmla="*/ 5705388 h 6858000"/>
              <a:gd name="connsiteX309" fmla="*/ 5519640 w 7467600"/>
              <a:gd name="connsiteY309" fmla="*/ 5683774 h 6858000"/>
              <a:gd name="connsiteX310" fmla="*/ 5844559 w 7467600"/>
              <a:gd name="connsiteY310" fmla="*/ 6553349 h 6858000"/>
              <a:gd name="connsiteX311" fmla="*/ 5975994 w 7467600"/>
              <a:gd name="connsiteY311" fmla="*/ 6858000 h 6858000"/>
              <a:gd name="connsiteX312" fmla="*/ 5898547 w 7467600"/>
              <a:gd name="connsiteY312" fmla="*/ 6858000 h 6858000"/>
              <a:gd name="connsiteX313" fmla="*/ 5682041 w 7467600"/>
              <a:gd name="connsiteY313" fmla="*/ 6355860 h 6858000"/>
              <a:gd name="connsiteX314" fmla="*/ 5461758 w 7467600"/>
              <a:gd name="connsiteY314" fmla="*/ 5820220 h 6858000"/>
              <a:gd name="connsiteX315" fmla="*/ 5237282 w 7467600"/>
              <a:gd name="connsiteY315" fmla="*/ 6579086 h 6858000"/>
              <a:gd name="connsiteX316" fmla="*/ 5115009 w 7467600"/>
              <a:gd name="connsiteY316" fmla="*/ 6858000 h 6858000"/>
              <a:gd name="connsiteX317" fmla="*/ 5028074 w 7467600"/>
              <a:gd name="connsiteY317" fmla="*/ 6858000 h 6858000"/>
              <a:gd name="connsiteX318" fmla="*/ 5079508 w 7467600"/>
              <a:gd name="connsiteY318" fmla="*/ 6749074 h 6858000"/>
              <a:gd name="connsiteX319" fmla="*/ 5371846 w 7467600"/>
              <a:gd name="connsiteY319" fmla="*/ 5924413 h 6858000"/>
              <a:gd name="connsiteX320" fmla="*/ 5270512 w 7467600"/>
              <a:gd name="connsiteY320" fmla="*/ 6138975 h 6858000"/>
              <a:gd name="connsiteX321" fmla="*/ 5062409 w 7467600"/>
              <a:gd name="connsiteY321" fmla="*/ 6653544 h 6858000"/>
              <a:gd name="connsiteX322" fmla="*/ 5036628 w 7467600"/>
              <a:gd name="connsiteY322" fmla="*/ 6754247 h 6858000"/>
              <a:gd name="connsiteX323" fmla="*/ 5009112 w 7467600"/>
              <a:gd name="connsiteY323" fmla="*/ 6858000 h 6858000"/>
              <a:gd name="connsiteX324" fmla="*/ 4976679 w 7467600"/>
              <a:gd name="connsiteY324" fmla="*/ 6858000 h 6858000"/>
              <a:gd name="connsiteX325" fmla="*/ 5006537 w 7467600"/>
              <a:gd name="connsiteY325" fmla="*/ 6747068 h 6858000"/>
              <a:gd name="connsiteX326" fmla="*/ 5032723 w 7467600"/>
              <a:gd name="connsiteY326" fmla="*/ 6644957 h 6858000"/>
              <a:gd name="connsiteX327" fmla="*/ 5242949 w 7467600"/>
              <a:gd name="connsiteY327" fmla="*/ 6125175 h 6858000"/>
              <a:gd name="connsiteX328" fmla="*/ 5286321 w 7467600"/>
              <a:gd name="connsiteY328" fmla="*/ 6033555 h 6858000"/>
              <a:gd name="connsiteX329" fmla="*/ 5008210 w 7467600"/>
              <a:gd name="connsiteY329" fmla="*/ 6649194 h 6858000"/>
              <a:gd name="connsiteX330" fmla="*/ 4986321 w 7467600"/>
              <a:gd name="connsiteY330" fmla="*/ 6765687 h 6858000"/>
              <a:gd name="connsiteX331" fmla="*/ 4973474 w 7467600"/>
              <a:gd name="connsiteY331" fmla="*/ 6858000 h 6858000"/>
              <a:gd name="connsiteX332" fmla="*/ 4907178 w 7467600"/>
              <a:gd name="connsiteY332" fmla="*/ 6858000 h 6858000"/>
              <a:gd name="connsiteX333" fmla="*/ 4910810 w 7467600"/>
              <a:gd name="connsiteY333" fmla="*/ 6829660 h 6858000"/>
              <a:gd name="connsiteX334" fmla="*/ 4987461 w 7467600"/>
              <a:gd name="connsiteY334" fmla="*/ 6432994 h 6858000"/>
              <a:gd name="connsiteX335" fmla="*/ 5179262 w 7467600"/>
              <a:gd name="connsiteY335" fmla="*/ 6035044 h 6858000"/>
              <a:gd name="connsiteX336" fmla="*/ 4689678 w 7467600"/>
              <a:gd name="connsiteY336" fmla="*/ 6440241 h 6858000"/>
              <a:gd name="connsiteX337" fmla="*/ 4477543 w 7467600"/>
              <a:gd name="connsiteY337" fmla="*/ 6674836 h 6858000"/>
              <a:gd name="connsiteX338" fmla="*/ 4329957 w 7467600"/>
              <a:gd name="connsiteY338" fmla="*/ 6858000 h 6858000"/>
              <a:gd name="connsiteX339" fmla="*/ 4218595 w 7467600"/>
              <a:gd name="connsiteY339" fmla="*/ 6858000 h 6858000"/>
              <a:gd name="connsiteX340" fmla="*/ 4368888 w 7467600"/>
              <a:gd name="connsiteY340" fmla="*/ 6668412 h 6858000"/>
              <a:gd name="connsiteX341" fmla="*/ 4563091 w 7467600"/>
              <a:gd name="connsiteY341" fmla="*/ 6442508 h 6858000"/>
              <a:gd name="connsiteX342" fmla="*/ 5387324 w 7467600"/>
              <a:gd name="connsiteY342" fmla="*/ 5705830 h 6858000"/>
              <a:gd name="connsiteX343" fmla="*/ 5073620 w 7467600"/>
              <a:gd name="connsiteY343" fmla="*/ 5955437 h 6858000"/>
              <a:gd name="connsiteX344" fmla="*/ 4689789 w 7467600"/>
              <a:gd name="connsiteY344" fmla="*/ 6268382 h 6858000"/>
              <a:gd name="connsiteX345" fmla="*/ 4418722 w 7467600"/>
              <a:gd name="connsiteY345" fmla="*/ 6570886 h 6858000"/>
              <a:gd name="connsiteX346" fmla="*/ 4214944 w 7467600"/>
              <a:gd name="connsiteY346" fmla="*/ 6858000 h 6858000"/>
              <a:gd name="connsiteX347" fmla="*/ 4177898 w 7467600"/>
              <a:gd name="connsiteY347" fmla="*/ 6858000 h 6858000"/>
              <a:gd name="connsiteX348" fmla="*/ 4391597 w 7467600"/>
              <a:gd name="connsiteY348" fmla="*/ 6556370 h 6858000"/>
              <a:gd name="connsiteX349" fmla="*/ 4668889 w 7467600"/>
              <a:gd name="connsiteY349" fmla="*/ 6246399 h 6858000"/>
              <a:gd name="connsiteX350" fmla="*/ 5055427 w 7467600"/>
              <a:gd name="connsiteY350" fmla="*/ 5931476 h 6858000"/>
              <a:gd name="connsiteX351" fmla="*/ 5371814 w 7467600"/>
              <a:gd name="connsiteY351" fmla="*/ 5678975 h 6858000"/>
              <a:gd name="connsiteX352" fmla="*/ 4987918 w 7467600"/>
              <a:gd name="connsiteY352" fmla="*/ 5838701 h 6858000"/>
              <a:gd name="connsiteX353" fmla="*/ 4317146 w 7467600"/>
              <a:gd name="connsiteY353" fmla="*/ 6587716 h 6858000"/>
              <a:gd name="connsiteX354" fmla="*/ 4171627 w 7467600"/>
              <a:gd name="connsiteY354" fmla="*/ 6858000 h 6858000"/>
              <a:gd name="connsiteX355" fmla="*/ 4081585 w 7467600"/>
              <a:gd name="connsiteY355" fmla="*/ 6858000 h 6858000"/>
              <a:gd name="connsiteX356" fmla="*/ 4238603 w 7467600"/>
              <a:gd name="connsiteY356" fmla="*/ 6559341 h 6858000"/>
              <a:gd name="connsiteX357" fmla="*/ 4778333 w 7467600"/>
              <a:gd name="connsiteY357" fmla="*/ 5873626 h 6858000"/>
              <a:gd name="connsiteX358" fmla="*/ 5414185 w 7467600"/>
              <a:gd name="connsiteY358" fmla="*/ 5573882 h 6858000"/>
              <a:gd name="connsiteX359" fmla="*/ 5959648 w 7467600"/>
              <a:gd name="connsiteY359" fmla="*/ 4760797 h 6858000"/>
              <a:gd name="connsiteX360" fmla="*/ 5355019 w 7467600"/>
              <a:gd name="connsiteY360" fmla="*/ 4734672 h 6858000"/>
              <a:gd name="connsiteX361" fmla="*/ 5083565 w 7467600"/>
              <a:gd name="connsiteY361" fmla="*/ 5179121 h 6858000"/>
              <a:gd name="connsiteX362" fmla="*/ 4713577 w 7467600"/>
              <a:gd name="connsiteY362" fmla="*/ 5616803 h 6858000"/>
              <a:gd name="connsiteX363" fmla="*/ 3989559 w 7467600"/>
              <a:gd name="connsiteY363" fmla="*/ 6145945 h 6858000"/>
              <a:gd name="connsiteX364" fmla="*/ 3939824 w 7467600"/>
              <a:gd name="connsiteY364" fmla="*/ 6066900 h 6858000"/>
              <a:gd name="connsiteX365" fmla="*/ 4584537 w 7467600"/>
              <a:gd name="connsiteY365" fmla="*/ 5324826 h 6858000"/>
              <a:gd name="connsiteX366" fmla="*/ 5037105 w 7467600"/>
              <a:gd name="connsiteY366" fmla="*/ 5088765 h 6858000"/>
              <a:gd name="connsiteX367" fmla="*/ 5039930 w 7467600"/>
              <a:gd name="connsiteY367" fmla="*/ 5089585 h 6858000"/>
              <a:gd name="connsiteX368" fmla="*/ 5263764 w 7467600"/>
              <a:gd name="connsiteY368" fmla="*/ 4735525 h 6858000"/>
              <a:gd name="connsiteX369" fmla="*/ 4086300 w 7467600"/>
              <a:gd name="connsiteY369" fmla="*/ 4884599 h 6858000"/>
              <a:gd name="connsiteX370" fmla="*/ 4085485 w 7467600"/>
              <a:gd name="connsiteY370" fmla="*/ 4899070 h 6858000"/>
              <a:gd name="connsiteX371" fmla="*/ 3871915 w 7467600"/>
              <a:gd name="connsiteY371" fmla="*/ 5253645 h 6858000"/>
              <a:gd name="connsiteX372" fmla="*/ 3799374 w 7467600"/>
              <a:gd name="connsiteY372" fmla="*/ 5466127 h 6858000"/>
              <a:gd name="connsiteX373" fmla="*/ 3498850 w 7467600"/>
              <a:gd name="connsiteY373" fmla="*/ 6661888 h 6858000"/>
              <a:gd name="connsiteX374" fmla="*/ 3399216 w 7467600"/>
              <a:gd name="connsiteY374" fmla="*/ 6858000 h 6858000"/>
              <a:gd name="connsiteX375" fmla="*/ 3303688 w 7467600"/>
              <a:gd name="connsiteY375" fmla="*/ 6858000 h 6858000"/>
              <a:gd name="connsiteX376" fmla="*/ 3391774 w 7467600"/>
              <a:gd name="connsiteY376" fmla="*/ 6697181 h 6858000"/>
              <a:gd name="connsiteX377" fmla="*/ 3735540 w 7467600"/>
              <a:gd name="connsiteY377" fmla="*/ 5546923 h 6858000"/>
              <a:gd name="connsiteX378" fmla="*/ 3729438 w 7467600"/>
              <a:gd name="connsiteY378" fmla="*/ 5569058 h 6858000"/>
              <a:gd name="connsiteX379" fmla="*/ 3707782 w 7467600"/>
              <a:gd name="connsiteY379" fmla="*/ 5644908 h 6858000"/>
              <a:gd name="connsiteX380" fmla="*/ 3583827 w 7467600"/>
              <a:gd name="connsiteY380" fmla="*/ 6039215 h 6858000"/>
              <a:gd name="connsiteX381" fmla="*/ 3547861 w 7467600"/>
              <a:gd name="connsiteY381" fmla="*/ 6129609 h 6858000"/>
              <a:gd name="connsiteX382" fmla="*/ 3490905 w 7467600"/>
              <a:gd name="connsiteY382" fmla="*/ 6277660 h 6858000"/>
              <a:gd name="connsiteX383" fmla="*/ 3455859 w 7467600"/>
              <a:gd name="connsiteY383" fmla="*/ 6391301 h 6858000"/>
              <a:gd name="connsiteX384" fmla="*/ 3429112 w 7467600"/>
              <a:gd name="connsiteY384" fmla="*/ 6479469 h 6858000"/>
              <a:gd name="connsiteX385" fmla="*/ 3304862 w 7467600"/>
              <a:gd name="connsiteY385" fmla="*/ 6796476 h 6858000"/>
              <a:gd name="connsiteX386" fmla="*/ 3276071 w 7467600"/>
              <a:gd name="connsiteY386" fmla="*/ 6858000 h 6858000"/>
              <a:gd name="connsiteX387" fmla="*/ 3240805 w 7467600"/>
              <a:gd name="connsiteY387" fmla="*/ 6858000 h 6858000"/>
              <a:gd name="connsiteX388" fmla="*/ 3275917 w 7467600"/>
              <a:gd name="connsiteY388" fmla="*/ 6783192 h 6858000"/>
              <a:gd name="connsiteX389" fmla="*/ 3399358 w 7467600"/>
              <a:gd name="connsiteY389" fmla="*/ 6469011 h 6858000"/>
              <a:gd name="connsiteX390" fmla="*/ 3425650 w 7467600"/>
              <a:gd name="connsiteY390" fmla="*/ 6381333 h 6858000"/>
              <a:gd name="connsiteX391" fmla="*/ 3460661 w 7467600"/>
              <a:gd name="connsiteY391" fmla="*/ 6266763 h 6858000"/>
              <a:gd name="connsiteX392" fmla="*/ 3518021 w 7467600"/>
              <a:gd name="connsiteY392" fmla="*/ 6117298 h 6858000"/>
              <a:gd name="connsiteX393" fmla="*/ 3554035 w 7467600"/>
              <a:gd name="connsiteY393" fmla="*/ 6027832 h 6858000"/>
              <a:gd name="connsiteX394" fmla="*/ 3677174 w 7467600"/>
              <a:gd name="connsiteY394" fmla="*/ 5636351 h 6858000"/>
              <a:gd name="connsiteX395" fmla="*/ 3698819 w 7467600"/>
              <a:gd name="connsiteY395" fmla="*/ 5560503 h 6858000"/>
              <a:gd name="connsiteX396" fmla="*/ 3702094 w 7467600"/>
              <a:gd name="connsiteY396" fmla="*/ 5549194 h 6858000"/>
              <a:gd name="connsiteX397" fmla="*/ 3398355 w 7467600"/>
              <a:gd name="connsiteY397" fmla="*/ 6094603 h 6858000"/>
              <a:gd name="connsiteX398" fmla="*/ 3193941 w 7467600"/>
              <a:gd name="connsiteY398" fmla="*/ 6798775 h 6858000"/>
              <a:gd name="connsiteX399" fmla="*/ 3184140 w 7467600"/>
              <a:gd name="connsiteY399" fmla="*/ 6858000 h 6858000"/>
              <a:gd name="connsiteX400" fmla="*/ 3099978 w 7467600"/>
              <a:gd name="connsiteY400" fmla="*/ 6858000 h 6858000"/>
              <a:gd name="connsiteX401" fmla="*/ 3101556 w 7467600"/>
              <a:gd name="connsiteY401" fmla="*/ 6843337 h 6858000"/>
              <a:gd name="connsiteX402" fmla="*/ 3370162 w 7467600"/>
              <a:gd name="connsiteY402" fmla="*/ 5785550 h 6858000"/>
              <a:gd name="connsiteX403" fmla="*/ 3746477 w 7467600"/>
              <a:gd name="connsiteY403" fmla="*/ 5377889 h 6858000"/>
              <a:gd name="connsiteX404" fmla="*/ 3863399 w 7467600"/>
              <a:gd name="connsiteY404" fmla="*/ 5087257 h 6858000"/>
              <a:gd name="connsiteX405" fmla="*/ 3968712 w 7467600"/>
              <a:gd name="connsiteY405" fmla="*/ 4913989 h 6858000"/>
              <a:gd name="connsiteX406" fmla="*/ 2792390 w 7467600"/>
              <a:gd name="connsiteY406" fmla="*/ 5382974 h 6858000"/>
              <a:gd name="connsiteX407" fmla="*/ 2714982 w 7467600"/>
              <a:gd name="connsiteY407" fmla="*/ 5427051 h 6858000"/>
              <a:gd name="connsiteX408" fmla="*/ 2813361 w 7467600"/>
              <a:gd name="connsiteY408" fmla="*/ 6023912 h 6858000"/>
              <a:gd name="connsiteX409" fmla="*/ 2688430 w 7467600"/>
              <a:gd name="connsiteY409" fmla="*/ 6801564 h 6858000"/>
              <a:gd name="connsiteX410" fmla="*/ 2629626 w 7467600"/>
              <a:gd name="connsiteY410" fmla="*/ 6763394 h 6858000"/>
              <a:gd name="connsiteX411" fmla="*/ 2565328 w 7467600"/>
              <a:gd name="connsiteY411" fmla="*/ 5516399 h 6858000"/>
              <a:gd name="connsiteX412" fmla="*/ 1922999 w 7467600"/>
              <a:gd name="connsiteY412" fmla="*/ 5980343 h 6858000"/>
              <a:gd name="connsiteX413" fmla="*/ 1950261 w 7467600"/>
              <a:gd name="connsiteY413" fmla="*/ 6405858 h 6858000"/>
              <a:gd name="connsiteX414" fmla="*/ 2365554 w 7467600"/>
              <a:gd name="connsiteY414" fmla="*/ 6759107 h 6858000"/>
              <a:gd name="connsiteX415" fmla="*/ 2424142 w 7467600"/>
              <a:gd name="connsiteY415" fmla="*/ 6858000 h 6858000"/>
              <a:gd name="connsiteX416" fmla="*/ 2395994 w 7467600"/>
              <a:gd name="connsiteY416" fmla="*/ 6858000 h 6858000"/>
              <a:gd name="connsiteX417" fmla="*/ 2392863 w 7467600"/>
              <a:gd name="connsiteY417" fmla="*/ 6852964 h 6858000"/>
              <a:gd name="connsiteX418" fmla="*/ 2017589 w 7467600"/>
              <a:gd name="connsiteY418" fmla="*/ 6493982 h 6858000"/>
              <a:gd name="connsiteX419" fmla="*/ 2147336 w 7467600"/>
              <a:gd name="connsiteY419" fmla="*/ 6594052 h 6858000"/>
              <a:gd name="connsiteX420" fmla="*/ 2207047 w 7467600"/>
              <a:gd name="connsiteY420" fmla="*/ 6654540 h 6858000"/>
              <a:gd name="connsiteX421" fmla="*/ 2299106 w 7467600"/>
              <a:gd name="connsiteY421" fmla="*/ 6778931 h 6858000"/>
              <a:gd name="connsiteX422" fmla="*/ 2314430 w 7467600"/>
              <a:gd name="connsiteY422" fmla="*/ 6801144 h 6858000"/>
              <a:gd name="connsiteX423" fmla="*/ 2352406 w 7467600"/>
              <a:gd name="connsiteY423" fmla="*/ 6858000 h 6858000"/>
              <a:gd name="connsiteX424" fmla="*/ 2314492 w 7467600"/>
              <a:gd name="connsiteY424" fmla="*/ 6858000 h 6858000"/>
              <a:gd name="connsiteX425" fmla="*/ 2288095 w 7467600"/>
              <a:gd name="connsiteY425" fmla="*/ 6818030 h 6858000"/>
              <a:gd name="connsiteX426" fmla="*/ 2272768 w 7467600"/>
              <a:gd name="connsiteY426" fmla="*/ 6795822 h 6858000"/>
              <a:gd name="connsiteX427" fmla="*/ 2182715 w 7467600"/>
              <a:gd name="connsiteY427" fmla="*/ 6675071 h 6858000"/>
              <a:gd name="connsiteX428" fmla="*/ 2032061 w 7467600"/>
              <a:gd name="connsiteY428" fmla="*/ 6541380 h 6858000"/>
              <a:gd name="connsiteX429" fmla="*/ 2257220 w 7467600"/>
              <a:gd name="connsiteY429" fmla="*/ 6826257 h 6858000"/>
              <a:gd name="connsiteX430" fmla="*/ 2281324 w 7467600"/>
              <a:gd name="connsiteY430" fmla="*/ 6858000 h 6858000"/>
              <a:gd name="connsiteX431" fmla="*/ 2242860 w 7467600"/>
              <a:gd name="connsiteY431" fmla="*/ 6858000 h 6858000"/>
              <a:gd name="connsiteX432" fmla="*/ 2232818 w 7467600"/>
              <a:gd name="connsiteY432" fmla="*/ 6844926 h 6858000"/>
              <a:gd name="connsiteX433" fmla="*/ 1990172 w 7467600"/>
              <a:gd name="connsiteY433" fmla="*/ 6542121 h 6858000"/>
              <a:gd name="connsiteX434" fmla="*/ 2124090 w 7467600"/>
              <a:gd name="connsiteY434" fmla="*/ 6761017 h 6858000"/>
              <a:gd name="connsiteX435" fmla="*/ 2200380 w 7467600"/>
              <a:gd name="connsiteY435" fmla="*/ 6858000 h 6858000"/>
              <a:gd name="connsiteX436" fmla="*/ 2147507 w 7467600"/>
              <a:gd name="connsiteY436" fmla="*/ 6858000 h 6858000"/>
              <a:gd name="connsiteX437" fmla="*/ 2070668 w 7467600"/>
              <a:gd name="connsiteY437" fmla="*/ 6761520 h 6858000"/>
              <a:gd name="connsiteX438" fmla="*/ 1975142 w 7467600"/>
              <a:gd name="connsiteY438" fmla="*/ 6585570 h 6858000"/>
              <a:gd name="connsiteX439" fmla="*/ 2050035 w 7467600"/>
              <a:gd name="connsiteY439" fmla="*/ 6813345 h 6858000"/>
              <a:gd name="connsiteX440" fmla="*/ 2063025 w 7467600"/>
              <a:gd name="connsiteY440" fmla="*/ 6858000 h 6858000"/>
              <a:gd name="connsiteX441" fmla="*/ 2021675 w 7467600"/>
              <a:gd name="connsiteY441" fmla="*/ 6858000 h 6858000"/>
              <a:gd name="connsiteX442" fmla="*/ 2019308 w 7467600"/>
              <a:gd name="connsiteY442" fmla="*/ 6847118 h 6858000"/>
              <a:gd name="connsiteX443" fmla="*/ 1938835 w 7467600"/>
              <a:gd name="connsiteY443" fmla="*/ 6551160 h 6858000"/>
              <a:gd name="connsiteX444" fmla="*/ 1953230 w 7467600"/>
              <a:gd name="connsiteY444" fmla="*/ 6759699 h 6858000"/>
              <a:gd name="connsiteX445" fmla="*/ 1956763 w 7467600"/>
              <a:gd name="connsiteY445" fmla="*/ 6778191 h 6858000"/>
              <a:gd name="connsiteX446" fmla="*/ 1967925 w 7467600"/>
              <a:gd name="connsiteY446" fmla="*/ 6858000 h 6858000"/>
              <a:gd name="connsiteX447" fmla="*/ 1936622 w 7467600"/>
              <a:gd name="connsiteY447" fmla="*/ 6858000 h 6858000"/>
              <a:gd name="connsiteX448" fmla="*/ 1926261 w 7467600"/>
              <a:gd name="connsiteY448" fmla="*/ 6784064 h 6858000"/>
              <a:gd name="connsiteX449" fmla="*/ 1922724 w 7467600"/>
              <a:gd name="connsiteY449" fmla="*/ 6765577 h 6858000"/>
              <a:gd name="connsiteX450" fmla="*/ 1904650 w 7467600"/>
              <a:gd name="connsiteY450" fmla="*/ 6639616 h 6858000"/>
              <a:gd name="connsiteX451" fmla="*/ 1885273 w 7467600"/>
              <a:gd name="connsiteY451" fmla="*/ 6858000 h 6858000"/>
              <a:gd name="connsiteX452" fmla="*/ 1854363 w 7467600"/>
              <a:gd name="connsiteY452" fmla="*/ 6858000 h 6858000"/>
              <a:gd name="connsiteX453" fmla="*/ 1880391 w 7467600"/>
              <a:gd name="connsiteY453" fmla="*/ 6603796 h 6858000"/>
              <a:gd name="connsiteX454" fmla="*/ 1818273 w 7467600"/>
              <a:gd name="connsiteY454" fmla="*/ 6715729 h 6858000"/>
              <a:gd name="connsiteX455" fmla="*/ 1794691 w 7467600"/>
              <a:gd name="connsiteY455" fmla="*/ 6843239 h 6858000"/>
              <a:gd name="connsiteX456" fmla="*/ 1794914 w 7467600"/>
              <a:gd name="connsiteY456" fmla="*/ 6858000 h 6858000"/>
              <a:gd name="connsiteX457" fmla="*/ 1746128 w 7467600"/>
              <a:gd name="connsiteY457" fmla="*/ 6858000 h 6858000"/>
              <a:gd name="connsiteX458" fmla="*/ 1753934 w 7467600"/>
              <a:gd name="connsiteY458" fmla="*/ 6724796 h 6858000"/>
              <a:gd name="connsiteX459" fmla="*/ 1792053 w 7467600"/>
              <a:gd name="connsiteY459" fmla="*/ 6572396 h 6858000"/>
              <a:gd name="connsiteX460" fmla="*/ 1862248 w 7467600"/>
              <a:gd name="connsiteY460" fmla="*/ 6266397 h 6858000"/>
              <a:gd name="connsiteX461" fmla="*/ 1862250 w 7467600"/>
              <a:gd name="connsiteY461" fmla="*/ 6033531 h 6858000"/>
              <a:gd name="connsiteX462" fmla="*/ 1211999 w 7467600"/>
              <a:gd name="connsiteY462" fmla="*/ 6683610 h 6858000"/>
              <a:gd name="connsiteX463" fmla="*/ 1213266 w 7467600"/>
              <a:gd name="connsiteY463" fmla="*/ 6691947 h 6858000"/>
              <a:gd name="connsiteX464" fmla="*/ 1203370 w 7467600"/>
              <a:gd name="connsiteY464" fmla="*/ 6850676 h 6858000"/>
              <a:gd name="connsiteX465" fmla="*/ 1203671 w 7467600"/>
              <a:gd name="connsiteY465" fmla="*/ 6858000 h 6858000"/>
              <a:gd name="connsiteX466" fmla="*/ 1143180 w 7467600"/>
              <a:gd name="connsiteY466" fmla="*/ 6858000 h 6858000"/>
              <a:gd name="connsiteX467" fmla="*/ 1142176 w 7467600"/>
              <a:gd name="connsiteY467" fmla="*/ 6766045 h 6858000"/>
              <a:gd name="connsiteX468" fmla="*/ 1067484 w 7467600"/>
              <a:gd name="connsiteY468" fmla="*/ 6858000 h 6858000"/>
              <a:gd name="connsiteX469" fmla="*/ 953928 w 7467600"/>
              <a:gd name="connsiteY469" fmla="*/ 6858000 h 6858000"/>
              <a:gd name="connsiteX470" fmla="*/ 959715 w 7467600"/>
              <a:gd name="connsiteY470" fmla="*/ 6850185 h 6858000"/>
              <a:gd name="connsiteX471" fmla="*/ 1483788 w 7467600"/>
              <a:gd name="connsiteY471" fmla="*/ 6259174 h 6858000"/>
              <a:gd name="connsiteX472" fmla="*/ 1100671 w 7467600"/>
              <a:gd name="connsiteY472" fmla="*/ 6252137 h 6858000"/>
              <a:gd name="connsiteX473" fmla="*/ 1090144 w 7467600"/>
              <a:gd name="connsiteY473" fmla="*/ 6256748 h 6858000"/>
              <a:gd name="connsiteX474" fmla="*/ 1095872 w 7467600"/>
              <a:gd name="connsiteY474" fmla="*/ 6271892 h 6858000"/>
              <a:gd name="connsiteX475" fmla="*/ 262785 w 7467600"/>
              <a:gd name="connsiteY475" fmla="*/ 6845450 h 6858000"/>
              <a:gd name="connsiteX476" fmla="*/ 209968 w 7467600"/>
              <a:gd name="connsiteY476" fmla="*/ 6770713 h 6858000"/>
              <a:gd name="connsiteX477" fmla="*/ 873460 w 7467600"/>
              <a:gd name="connsiteY477" fmla="*/ 6253768 h 6858000"/>
              <a:gd name="connsiteX478" fmla="*/ 192686 w 7467600"/>
              <a:gd name="connsiteY478" fmla="*/ 5849257 h 6858000"/>
              <a:gd name="connsiteX479" fmla="*/ 4696 w 7467600"/>
              <a:gd name="connsiteY479" fmla="*/ 5697668 h 6858000"/>
              <a:gd name="connsiteX480" fmla="*/ 0 w 7467600"/>
              <a:gd name="connsiteY480" fmla="*/ 5689984 h 6858000"/>
              <a:gd name="connsiteX481" fmla="*/ 0 w 7467600"/>
              <a:gd name="connsiteY481" fmla="*/ 5513472 h 6858000"/>
              <a:gd name="connsiteX482" fmla="*/ 174101 w 7467600"/>
              <a:gd name="connsiteY482" fmla="*/ 5620277 h 6858000"/>
              <a:gd name="connsiteX483" fmla="*/ 891800 w 7467600"/>
              <a:gd name="connsiteY483" fmla="*/ 6036935 h 6858000"/>
              <a:gd name="connsiteX484" fmla="*/ 1072219 w 7467600"/>
              <a:gd name="connsiteY484" fmla="*/ 6169443 h 6858000"/>
              <a:gd name="connsiteX485" fmla="*/ 1074117 w 7467600"/>
              <a:gd name="connsiteY485" fmla="*/ 6170301 h 6858000"/>
              <a:gd name="connsiteX486" fmla="*/ 1083114 w 7467600"/>
              <a:gd name="connsiteY486" fmla="*/ 6174131 h 6858000"/>
              <a:gd name="connsiteX487" fmla="*/ 1543010 w 7467600"/>
              <a:gd name="connsiteY487" fmla="*/ 6191140 h 6858000"/>
              <a:gd name="connsiteX488" fmla="*/ 1551080 w 7467600"/>
              <a:gd name="connsiteY488" fmla="*/ 6195006 h 6858000"/>
              <a:gd name="connsiteX489" fmla="*/ 2345443 w 7467600"/>
              <a:gd name="connsiteY489" fmla="*/ 5549882 h 6858000"/>
              <a:gd name="connsiteX490" fmla="*/ 1721499 w 7467600"/>
              <a:gd name="connsiteY490" fmla="*/ 5599969 h 6858000"/>
              <a:gd name="connsiteX491" fmla="*/ 767716 w 7467600"/>
              <a:gd name="connsiteY491" fmla="*/ 5472768 h 6858000"/>
              <a:gd name="connsiteX492" fmla="*/ 722147 w 7467600"/>
              <a:gd name="connsiteY492" fmla="*/ 5393091 h 6858000"/>
              <a:gd name="connsiteX493" fmla="*/ 1485552 w 7467600"/>
              <a:gd name="connsiteY493" fmla="*/ 5313202 h 6858000"/>
              <a:gd name="connsiteX494" fmla="*/ 2143004 w 7467600"/>
              <a:gd name="connsiteY494" fmla="*/ 5402420 h 6858000"/>
              <a:gd name="connsiteX495" fmla="*/ 1933391 w 7467600"/>
              <a:gd name="connsiteY495" fmla="*/ 5156971 h 6858000"/>
              <a:gd name="connsiteX496" fmla="*/ 1827118 w 7467600"/>
              <a:gd name="connsiteY496" fmla="*/ 4968410 h 6858000"/>
              <a:gd name="connsiteX497" fmla="*/ 1837349 w 7467600"/>
              <a:gd name="connsiteY497" fmla="*/ 4956357 h 6858000"/>
              <a:gd name="connsiteX498" fmla="*/ 2162835 w 7467600"/>
              <a:gd name="connsiteY498" fmla="*/ 5187853 h 6858000"/>
              <a:gd name="connsiteX499" fmla="*/ 2257167 w 7467600"/>
              <a:gd name="connsiteY499" fmla="*/ 5462123 h 6858000"/>
              <a:gd name="connsiteX500" fmla="*/ 2261598 w 7467600"/>
              <a:gd name="connsiteY500" fmla="*/ 5467998 h 6858000"/>
              <a:gd name="connsiteX501" fmla="*/ 2437177 w 7467600"/>
              <a:gd name="connsiteY501" fmla="*/ 5479608 h 6858000"/>
              <a:gd name="connsiteX502" fmla="*/ 2445247 w 7467600"/>
              <a:gd name="connsiteY502" fmla="*/ 5483476 h 6858000"/>
              <a:gd name="connsiteX503" fmla="*/ 2743626 w 7467600"/>
              <a:gd name="connsiteY503" fmla="*/ 5304819 h 6858000"/>
              <a:gd name="connsiteX504" fmla="*/ 3048102 w 7467600"/>
              <a:gd name="connsiteY504" fmla="*/ 5150595 h 6858000"/>
              <a:gd name="connsiteX505" fmla="*/ 1799414 w 7467600"/>
              <a:gd name="connsiteY505" fmla="*/ 4694732 h 6858000"/>
              <a:gd name="connsiteX506" fmla="*/ 1771735 w 7467600"/>
              <a:gd name="connsiteY506" fmla="*/ 4619929 h 6858000"/>
              <a:gd name="connsiteX507" fmla="*/ 3104273 w 7467600"/>
              <a:gd name="connsiteY507" fmla="*/ 5076159 h 6858000"/>
              <a:gd name="connsiteX508" fmla="*/ 3113245 w 7467600"/>
              <a:gd name="connsiteY508" fmla="*/ 5090705 h 6858000"/>
              <a:gd name="connsiteX509" fmla="*/ 3126294 w 7467600"/>
              <a:gd name="connsiteY509" fmla="*/ 5114400 h 6858000"/>
              <a:gd name="connsiteX510" fmla="*/ 3937433 w 7467600"/>
              <a:gd name="connsiteY510" fmla="*/ 4830473 h 6858000"/>
              <a:gd name="connsiteX511" fmla="*/ 3590475 w 7467600"/>
              <a:gd name="connsiteY511" fmla="*/ 4597974 h 6858000"/>
              <a:gd name="connsiteX512" fmla="*/ 3100264 w 7467600"/>
              <a:gd name="connsiteY512" fmla="*/ 4579845 h 6858000"/>
              <a:gd name="connsiteX513" fmla="*/ 2183576 w 7467600"/>
              <a:gd name="connsiteY513" fmla="*/ 4227150 h 6858000"/>
              <a:gd name="connsiteX514" fmla="*/ 2151029 w 7467600"/>
              <a:gd name="connsiteY514" fmla="*/ 4146947 h 6858000"/>
              <a:gd name="connsiteX515" fmla="*/ 3563434 w 7467600"/>
              <a:gd name="connsiteY515" fmla="*/ 4469115 h 6858000"/>
              <a:gd name="connsiteX516" fmla="*/ 3177952 w 7467600"/>
              <a:gd name="connsiteY516" fmla="*/ 3657386 h 6858000"/>
              <a:gd name="connsiteX517" fmla="*/ 3189263 w 7467600"/>
              <a:gd name="connsiteY517" fmla="*/ 3625726 h 6858000"/>
              <a:gd name="connsiteX518" fmla="*/ 3560912 w 7467600"/>
              <a:gd name="connsiteY518" fmla="*/ 4079863 h 6858000"/>
              <a:gd name="connsiteX519" fmla="*/ 3626636 w 7467600"/>
              <a:gd name="connsiteY519" fmla="*/ 4512230 h 6858000"/>
              <a:gd name="connsiteX520" fmla="*/ 3653088 w 7467600"/>
              <a:gd name="connsiteY520" fmla="*/ 4521417 h 6858000"/>
              <a:gd name="connsiteX521" fmla="*/ 3988128 w 7467600"/>
              <a:gd name="connsiteY521" fmla="*/ 4817267 h 6858000"/>
              <a:gd name="connsiteX522" fmla="*/ 4830582 w 7467600"/>
              <a:gd name="connsiteY522" fmla="*/ 4676000 h 6858000"/>
              <a:gd name="connsiteX523" fmla="*/ 4830100 w 7467600"/>
              <a:gd name="connsiteY523" fmla="*/ 4675554 h 6858000"/>
              <a:gd name="connsiteX524" fmla="*/ 4036318 w 7467600"/>
              <a:gd name="connsiteY524" fmla="*/ 4147013 h 6858000"/>
              <a:gd name="connsiteX525" fmla="*/ 3432098 w 7467600"/>
              <a:gd name="connsiteY525" fmla="*/ 3537312 h 6858000"/>
              <a:gd name="connsiteX526" fmla="*/ 3446761 w 7467600"/>
              <a:gd name="connsiteY526" fmla="*/ 3461278 h 6858000"/>
              <a:gd name="connsiteX527" fmla="*/ 4419733 w 7467600"/>
              <a:gd name="connsiteY527" fmla="*/ 3963555 h 6858000"/>
              <a:gd name="connsiteX528" fmla="*/ 4781371 w 7467600"/>
              <a:gd name="connsiteY528" fmla="*/ 4458604 h 6858000"/>
              <a:gd name="connsiteX529" fmla="*/ 4780440 w 7467600"/>
              <a:gd name="connsiteY529" fmla="*/ 4470290 h 6858000"/>
              <a:gd name="connsiteX530" fmla="*/ 4898954 w 7467600"/>
              <a:gd name="connsiteY530" fmla="*/ 4662092 h 6858000"/>
              <a:gd name="connsiteX531" fmla="*/ 4900699 w 7467600"/>
              <a:gd name="connsiteY531" fmla="*/ 4670867 h 6858000"/>
              <a:gd name="connsiteX532" fmla="*/ 5714511 w 7467600"/>
              <a:gd name="connsiteY532" fmla="*/ 4663483 h 6858000"/>
              <a:gd name="connsiteX533" fmla="*/ 5464793 w 7467600"/>
              <a:gd name="connsiteY533" fmla="*/ 4393556 h 6858000"/>
              <a:gd name="connsiteX534" fmla="*/ 5461897 w 7467600"/>
              <a:gd name="connsiteY534" fmla="*/ 4390879 h 6858000"/>
              <a:gd name="connsiteX535" fmla="*/ 4294126 w 7467600"/>
              <a:gd name="connsiteY535" fmla="*/ 3303048 h 6858000"/>
              <a:gd name="connsiteX536" fmla="*/ 4305321 w 7467600"/>
              <a:gd name="connsiteY536" fmla="*/ 3256953 h 6858000"/>
              <a:gd name="connsiteX537" fmla="*/ 4949299 w 7467600"/>
              <a:gd name="connsiteY537" fmla="*/ 3766336 h 6858000"/>
              <a:gd name="connsiteX538" fmla="*/ 5291452 w 7467600"/>
              <a:gd name="connsiteY538" fmla="*/ 4076801 h 6858000"/>
              <a:gd name="connsiteX539" fmla="*/ 5434998 w 7467600"/>
              <a:gd name="connsiteY539" fmla="*/ 4254100 h 6858000"/>
              <a:gd name="connsiteX540" fmla="*/ 5351015 w 7467600"/>
              <a:gd name="connsiteY540" fmla="*/ 3760989 h 6858000"/>
              <a:gd name="connsiteX541" fmla="*/ 5413780 w 7467600"/>
              <a:gd name="connsiteY541" fmla="*/ 2966265 h 6858000"/>
              <a:gd name="connsiteX542" fmla="*/ 5425627 w 7467600"/>
              <a:gd name="connsiteY542" fmla="*/ 2954192 h 6858000"/>
              <a:gd name="connsiteX543" fmla="*/ 6604735 w 7467600"/>
              <a:gd name="connsiteY543" fmla="*/ 2041381 h 6858000"/>
              <a:gd name="connsiteX544" fmla="*/ 7204487 w 7467600"/>
              <a:gd name="connsiteY544" fmla="*/ 2742112 h 6858000"/>
              <a:gd name="connsiteX545" fmla="*/ 7131592 w 7467600"/>
              <a:gd name="connsiteY545" fmla="*/ 2672096 h 6858000"/>
              <a:gd name="connsiteX546" fmla="*/ 6996344 w 7467600"/>
              <a:gd name="connsiteY546" fmla="*/ 2518310 h 6858000"/>
              <a:gd name="connsiteX547" fmla="*/ 6735495 w 7467600"/>
              <a:gd name="connsiteY547" fmla="*/ 2196890 h 6858000"/>
              <a:gd name="connsiteX548" fmla="*/ 6721901 w 7467600"/>
              <a:gd name="connsiteY548" fmla="*/ 2179274 h 6858000"/>
              <a:gd name="connsiteX549" fmla="*/ 6604735 w 7467600"/>
              <a:gd name="connsiteY549" fmla="*/ 2041381 h 6858000"/>
              <a:gd name="connsiteX550" fmla="*/ 6591670 w 7467600"/>
              <a:gd name="connsiteY550" fmla="*/ 1988277 h 6858000"/>
              <a:gd name="connsiteX551" fmla="*/ 6747349 w 7467600"/>
              <a:gd name="connsiteY551" fmla="*/ 2160069 h 6858000"/>
              <a:gd name="connsiteX552" fmla="*/ 6760943 w 7467600"/>
              <a:gd name="connsiteY552" fmla="*/ 2177686 h 6858000"/>
              <a:gd name="connsiteX553" fmla="*/ 7021065 w 7467600"/>
              <a:gd name="connsiteY553" fmla="*/ 2498102 h 6858000"/>
              <a:gd name="connsiteX554" fmla="*/ 7155223 w 7467600"/>
              <a:gd name="connsiteY554" fmla="*/ 2650386 h 6858000"/>
              <a:gd name="connsiteX555" fmla="*/ 7203167 w 7467600"/>
              <a:gd name="connsiteY555" fmla="*/ 2697288 h 6858000"/>
              <a:gd name="connsiteX556" fmla="*/ 6937703 w 7467600"/>
              <a:gd name="connsiteY556" fmla="*/ 2321981 h 6858000"/>
              <a:gd name="connsiteX557" fmla="*/ 6591670 w 7467600"/>
              <a:gd name="connsiteY557" fmla="*/ 1988277 h 6858000"/>
              <a:gd name="connsiteX558" fmla="*/ 5798671 w 7467600"/>
              <a:gd name="connsiteY558" fmla="*/ 1981601 h 6858000"/>
              <a:gd name="connsiteX559" fmla="*/ 5754709 w 7467600"/>
              <a:gd name="connsiteY559" fmla="*/ 2071454 h 6858000"/>
              <a:gd name="connsiteX560" fmla="*/ 5763044 w 7467600"/>
              <a:gd name="connsiteY560" fmla="*/ 2842206 h 6858000"/>
              <a:gd name="connsiteX561" fmla="*/ 5764974 w 7467600"/>
              <a:gd name="connsiteY561" fmla="*/ 2799609 h 6858000"/>
              <a:gd name="connsiteX562" fmla="*/ 5767665 w 7467600"/>
              <a:gd name="connsiteY562" fmla="*/ 2666409 h 6858000"/>
              <a:gd name="connsiteX563" fmla="*/ 5763055 w 7467600"/>
              <a:gd name="connsiteY563" fmla="*/ 2579705 h 6858000"/>
              <a:gd name="connsiteX564" fmla="*/ 5758079 w 7467600"/>
              <a:gd name="connsiteY564" fmla="*/ 2492508 h 6858000"/>
              <a:gd name="connsiteX565" fmla="*/ 5779325 w 7467600"/>
              <a:gd name="connsiteY565" fmla="*/ 2197069 h 6858000"/>
              <a:gd name="connsiteX566" fmla="*/ 5798671 w 7467600"/>
              <a:gd name="connsiteY566" fmla="*/ 1981601 h 6858000"/>
              <a:gd name="connsiteX567" fmla="*/ 5829202 w 7467600"/>
              <a:gd name="connsiteY567" fmla="*/ 1971679 h 6858000"/>
              <a:gd name="connsiteX568" fmla="*/ 5809558 w 7467600"/>
              <a:gd name="connsiteY568" fmla="*/ 2198043 h 6858000"/>
              <a:gd name="connsiteX569" fmla="*/ 5788653 w 7467600"/>
              <a:gd name="connsiteY569" fmla="*/ 2489430 h 6858000"/>
              <a:gd name="connsiteX570" fmla="*/ 5793439 w 7467600"/>
              <a:gd name="connsiteY570" fmla="*/ 2575235 h 6858000"/>
              <a:gd name="connsiteX571" fmla="*/ 5796837 w 7467600"/>
              <a:gd name="connsiteY571" fmla="*/ 2637633 h 6858000"/>
              <a:gd name="connsiteX572" fmla="*/ 5818614 w 7467600"/>
              <a:gd name="connsiteY572" fmla="*/ 2473055 h 6858000"/>
              <a:gd name="connsiteX573" fmla="*/ 5829202 w 7467600"/>
              <a:gd name="connsiteY573" fmla="*/ 1971679 h 6858000"/>
              <a:gd name="connsiteX574" fmla="*/ 5911389 w 7467600"/>
              <a:gd name="connsiteY574" fmla="*/ 1898371 h 6858000"/>
              <a:gd name="connsiteX575" fmla="*/ 6237627 w 7467600"/>
              <a:gd name="connsiteY575" fmla="*/ 2231921 h 6858000"/>
              <a:gd name="connsiteX576" fmla="*/ 5911389 w 7467600"/>
              <a:gd name="connsiteY576" fmla="*/ 1898371 h 6858000"/>
              <a:gd name="connsiteX577" fmla="*/ 6944437 w 7467600"/>
              <a:gd name="connsiteY577" fmla="*/ 1575402 h 6858000"/>
              <a:gd name="connsiteX578" fmla="*/ 6304730 w 7467600"/>
              <a:gd name="connsiteY578" fmla="*/ 1766654 h 6858000"/>
              <a:gd name="connsiteX579" fmla="*/ 6944437 w 7467600"/>
              <a:gd name="connsiteY579" fmla="*/ 1575402 h 6858000"/>
              <a:gd name="connsiteX580" fmla="*/ 7019523 w 7467600"/>
              <a:gd name="connsiteY580" fmla="*/ 1519450 h 6858000"/>
              <a:gd name="connsiteX581" fmla="*/ 6298091 w 7467600"/>
              <a:gd name="connsiteY581" fmla="*/ 1737122 h 6858000"/>
              <a:gd name="connsiteX582" fmla="*/ 7019523 w 7467600"/>
              <a:gd name="connsiteY582" fmla="*/ 1519450 h 6858000"/>
              <a:gd name="connsiteX583" fmla="*/ 2399523 w 7467600"/>
              <a:gd name="connsiteY583" fmla="*/ 1428234 h 6858000"/>
              <a:gd name="connsiteX584" fmla="*/ 2224982 w 7467600"/>
              <a:gd name="connsiteY584" fmla="*/ 1826201 h 6858000"/>
              <a:gd name="connsiteX585" fmla="*/ 2096099 w 7467600"/>
              <a:gd name="connsiteY585" fmla="*/ 2345900 h 6858000"/>
              <a:gd name="connsiteX586" fmla="*/ 2283317 w 7467600"/>
              <a:gd name="connsiteY586" fmla="*/ 1796925 h 6858000"/>
              <a:gd name="connsiteX587" fmla="*/ 2399523 w 7467600"/>
              <a:gd name="connsiteY587" fmla="*/ 1428234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278707 w 7467600"/>
              <a:gd name="connsiteY597" fmla="*/ 1352270 h 6858000"/>
              <a:gd name="connsiteX598" fmla="*/ 1423821 w 7467600"/>
              <a:gd name="connsiteY598" fmla="*/ 1351958 h 6858000"/>
              <a:gd name="connsiteX599" fmla="*/ 1638521 w 7467600"/>
              <a:gd name="connsiteY599" fmla="*/ 1908470 h 6858000"/>
              <a:gd name="connsiteX600" fmla="*/ 1754199 w 7467600"/>
              <a:gd name="connsiteY600" fmla="*/ 2149284 h 6858000"/>
              <a:gd name="connsiteX601" fmla="*/ 1908359 w 7467600"/>
              <a:gd name="connsiteY601" fmla="*/ 2364988 h 6858000"/>
              <a:gd name="connsiteX602" fmla="*/ 1647661 w 7467600"/>
              <a:gd name="connsiteY602" fmla="*/ 1825945 h 6858000"/>
              <a:gd name="connsiteX603" fmla="*/ 1423821 w 7467600"/>
              <a:gd name="connsiteY603" fmla="*/ 1351958 h 6858000"/>
              <a:gd name="connsiteX604" fmla="*/ 1431890 w 7467600"/>
              <a:gd name="connsiteY604" fmla="*/ 1306475 h 6858000"/>
              <a:gd name="connsiteX605" fmla="*/ 1507597 w 7467600"/>
              <a:gd name="connsiteY605" fmla="*/ 1446132 h 6858000"/>
              <a:gd name="connsiteX606" fmla="*/ 1674586 w 7467600"/>
              <a:gd name="connsiteY606" fmla="*/ 1813832 h 6858000"/>
              <a:gd name="connsiteX607" fmla="*/ 1815950 w 7467600"/>
              <a:gd name="connsiteY607" fmla="*/ 2128564 h 6858000"/>
              <a:gd name="connsiteX608" fmla="*/ 1984242 w 7467600"/>
              <a:gd name="connsiteY608" fmla="*/ 2430829 h 6858000"/>
              <a:gd name="connsiteX609" fmla="*/ 2014023 w 7467600"/>
              <a:gd name="connsiteY609" fmla="*/ 2450995 h 6858000"/>
              <a:gd name="connsiteX610" fmla="*/ 1747337 w 7467600"/>
              <a:gd name="connsiteY610" fmla="*/ 1855264 h 6858000"/>
              <a:gd name="connsiteX611" fmla="*/ 1533749 w 7467600"/>
              <a:gd name="connsiteY611" fmla="*/ 1478656 h 6858000"/>
              <a:gd name="connsiteX612" fmla="*/ 1431890 w 7467600"/>
              <a:gd name="connsiteY612" fmla="*/ 1306475 h 6858000"/>
              <a:gd name="connsiteX613" fmla="*/ 5052692 w 7467600"/>
              <a:gd name="connsiteY613" fmla="*/ 1292994 h 6858000"/>
              <a:gd name="connsiteX614" fmla="*/ 5200661 w 7467600"/>
              <a:gd name="connsiteY614" fmla="*/ 1635186 h 6858000"/>
              <a:gd name="connsiteX615" fmla="*/ 5297138 w 7467600"/>
              <a:gd name="connsiteY615" fmla="*/ 1906351 h 6858000"/>
              <a:gd name="connsiteX616" fmla="*/ 5052692 w 7467600"/>
              <a:gd name="connsiteY616" fmla="*/ 1292994 h 6858000"/>
              <a:gd name="connsiteX617" fmla="*/ 5009948 w 7467600"/>
              <a:gd name="connsiteY617" fmla="*/ 1273619 h 6858000"/>
              <a:gd name="connsiteX618" fmla="*/ 5121777 w 7467600"/>
              <a:gd name="connsiteY618" fmla="*/ 1654213 h 6858000"/>
              <a:gd name="connsiteX619" fmla="*/ 5293545 w 7467600"/>
              <a:gd name="connsiteY619" fmla="*/ 2072247 h 6858000"/>
              <a:gd name="connsiteX620" fmla="*/ 5294042 w 7467600"/>
              <a:gd name="connsiteY620" fmla="*/ 2065019 h 6858000"/>
              <a:gd name="connsiteX621" fmla="*/ 5171936 w 7467600"/>
              <a:gd name="connsiteY621" fmla="*/ 1647613 h 6858000"/>
              <a:gd name="connsiteX622" fmla="*/ 5009948 w 7467600"/>
              <a:gd name="connsiteY622" fmla="*/ 1273619 h 6858000"/>
              <a:gd name="connsiteX623" fmla="*/ 655236 w 7467600"/>
              <a:gd name="connsiteY623" fmla="*/ 1268632 h 6858000"/>
              <a:gd name="connsiteX624" fmla="*/ 839521 w 7467600"/>
              <a:gd name="connsiteY624" fmla="*/ 1685315 h 6858000"/>
              <a:gd name="connsiteX625" fmla="*/ 1109416 w 7467600"/>
              <a:gd name="connsiteY625" fmla="*/ 2061663 h 6858000"/>
              <a:gd name="connsiteX626" fmla="*/ 1298300 w 7467600"/>
              <a:gd name="connsiteY626" fmla="*/ 2247742 h 6858000"/>
              <a:gd name="connsiteX627" fmla="*/ 1125871 w 7467600"/>
              <a:gd name="connsiteY627" fmla="*/ 1989513 h 6858000"/>
              <a:gd name="connsiteX628" fmla="*/ 981574 w 7467600"/>
              <a:gd name="connsiteY628" fmla="*/ 1783157 h 6858000"/>
              <a:gd name="connsiteX629" fmla="*/ 922198 w 7467600"/>
              <a:gd name="connsiteY629" fmla="*/ 1677437 h 6858000"/>
              <a:gd name="connsiteX630" fmla="*/ 869293 w 7467600"/>
              <a:gd name="connsiteY630" fmla="*/ 1583214 h 6858000"/>
              <a:gd name="connsiteX631" fmla="*/ 751431 w 7467600"/>
              <a:gd name="connsiteY631" fmla="*/ 1405731 h 6858000"/>
              <a:gd name="connsiteX632" fmla="*/ 655236 w 7467600"/>
              <a:gd name="connsiteY632" fmla="*/ 1268632 h 6858000"/>
              <a:gd name="connsiteX633" fmla="*/ 6516292 w 7467600"/>
              <a:gd name="connsiteY633" fmla="*/ 1263064 h 6858000"/>
              <a:gd name="connsiteX634" fmla="*/ 5736320 w 7467600"/>
              <a:gd name="connsiteY634" fmla="*/ 1501803 h 6858000"/>
              <a:gd name="connsiteX635" fmla="*/ 6516292 w 7467600"/>
              <a:gd name="connsiteY635" fmla="*/ 1263064 h 6858000"/>
              <a:gd name="connsiteX636" fmla="*/ 291466 w 7467600"/>
              <a:gd name="connsiteY636" fmla="*/ 1250369 h 6858000"/>
              <a:gd name="connsiteX637" fmla="*/ 323180 w 7467600"/>
              <a:gd name="connsiteY637" fmla="*/ 1435283 h 6858000"/>
              <a:gd name="connsiteX638" fmla="*/ 349381 w 7467600"/>
              <a:gd name="connsiteY638" fmla="*/ 1875041 h 6858000"/>
              <a:gd name="connsiteX639" fmla="*/ 374363 w 7467600"/>
              <a:gd name="connsiteY639" fmla="*/ 1506494 h 6858000"/>
              <a:gd name="connsiteX640" fmla="*/ 302168 w 7467600"/>
              <a:gd name="connsiteY640" fmla="*/ 1274495 h 6858000"/>
              <a:gd name="connsiteX641" fmla="*/ 291466 w 7467600"/>
              <a:gd name="connsiteY641" fmla="*/ 1250369 h 6858000"/>
              <a:gd name="connsiteX642" fmla="*/ 678222 w 7467600"/>
              <a:gd name="connsiteY642" fmla="*/ 1248670 h 6858000"/>
              <a:gd name="connsiteX643" fmla="*/ 775536 w 7467600"/>
              <a:gd name="connsiteY643" fmla="*/ 1388015 h 6858000"/>
              <a:gd name="connsiteX644" fmla="*/ 894529 w 7467600"/>
              <a:gd name="connsiteY644" fmla="*/ 1567739 h 6858000"/>
              <a:gd name="connsiteX645" fmla="*/ 948000 w 7467600"/>
              <a:gd name="connsiteY645" fmla="*/ 1663088 h 6858000"/>
              <a:gd name="connsiteX646" fmla="*/ 1006812 w 7467600"/>
              <a:gd name="connsiteY646" fmla="*/ 1767683 h 6858000"/>
              <a:gd name="connsiteX647" fmla="*/ 1149133 w 7467600"/>
              <a:gd name="connsiteY647" fmla="*/ 1971513 h 6858000"/>
              <a:gd name="connsiteX648" fmla="*/ 1333952 w 7467600"/>
              <a:gd name="connsiteY648" fmla="*/ 2251620 h 6858000"/>
              <a:gd name="connsiteX649" fmla="*/ 1337329 w 7467600"/>
              <a:gd name="connsiteY649" fmla="*/ 2258350 h 6858000"/>
              <a:gd name="connsiteX650" fmla="*/ 1014726 w 7467600"/>
              <a:gd name="connsiteY650" fmla="*/ 1615556 h 6858000"/>
              <a:gd name="connsiteX651" fmla="*/ 678222 w 7467600"/>
              <a:gd name="connsiteY651" fmla="*/ 1248670 h 6858000"/>
              <a:gd name="connsiteX652" fmla="*/ 6691602 w 7467600"/>
              <a:gd name="connsiteY652" fmla="*/ 1140573 h 6858000"/>
              <a:gd name="connsiteX653" fmla="*/ 6571100 w 7467600"/>
              <a:gd name="connsiteY653" fmla="*/ 1183662 h 6858000"/>
              <a:gd name="connsiteX654" fmla="*/ 6241687 w 7467600"/>
              <a:gd name="connsiteY654" fmla="*/ 1257600 h 6858000"/>
              <a:gd name="connsiteX655" fmla="*/ 5693009 w 7467600"/>
              <a:gd name="connsiteY655" fmla="*/ 1478256 h 6858000"/>
              <a:gd name="connsiteX656" fmla="*/ 6548420 w 7467600"/>
              <a:gd name="connsiteY656" fmla="*/ 1214599 h 6858000"/>
              <a:gd name="connsiteX657" fmla="*/ 6605473 w 7467600"/>
              <a:gd name="connsiteY657" fmla="*/ 1184686 h 6858000"/>
              <a:gd name="connsiteX658" fmla="*/ 6691602 w 7467600"/>
              <a:gd name="connsiteY658" fmla="*/ 1140573 h 6858000"/>
              <a:gd name="connsiteX659" fmla="*/ 4002475 w 7467600"/>
              <a:gd name="connsiteY659" fmla="*/ 1037802 h 6858000"/>
              <a:gd name="connsiteX660" fmla="*/ 4000324 w 7467600"/>
              <a:gd name="connsiteY660" fmla="*/ 1039362 h 6858000"/>
              <a:gd name="connsiteX661" fmla="*/ 4002862 w 7467600"/>
              <a:gd name="connsiteY661" fmla="*/ 1042866 h 6858000"/>
              <a:gd name="connsiteX662" fmla="*/ 4002475 w 7467600"/>
              <a:gd name="connsiteY662" fmla="*/ 1037802 h 6858000"/>
              <a:gd name="connsiteX663" fmla="*/ 506322 w 7467600"/>
              <a:gd name="connsiteY663" fmla="*/ 1020997 h 6858000"/>
              <a:gd name="connsiteX664" fmla="*/ 533068 w 7467600"/>
              <a:gd name="connsiteY664" fmla="*/ 1029409 h 6858000"/>
              <a:gd name="connsiteX665" fmla="*/ 1232525 w 7467600"/>
              <a:gd name="connsiteY665" fmla="*/ 1804675 h 6858000"/>
              <a:gd name="connsiteX666" fmla="*/ 1388858 w 7467600"/>
              <a:gd name="connsiteY666" fmla="*/ 2368011 h 6858000"/>
              <a:gd name="connsiteX667" fmla="*/ 1384098 w 7467600"/>
              <a:gd name="connsiteY667" fmla="*/ 2378125 h 6858000"/>
              <a:gd name="connsiteX668" fmla="*/ 1425393 w 7467600"/>
              <a:gd name="connsiteY668" fmla="*/ 2589124 h 6858000"/>
              <a:gd name="connsiteX669" fmla="*/ 1424001 w 7467600"/>
              <a:gd name="connsiteY669" fmla="*/ 2597541 h 6858000"/>
              <a:gd name="connsiteX670" fmla="*/ 2152729 w 7467600"/>
              <a:gd name="connsiteY670" fmla="*/ 2864487 h 6858000"/>
              <a:gd name="connsiteX671" fmla="*/ 2020609 w 7467600"/>
              <a:gd name="connsiteY671" fmla="*/ 2539671 h 6858000"/>
              <a:gd name="connsiteX672" fmla="*/ 2018920 w 7467600"/>
              <a:gd name="connsiteY672" fmla="*/ 2536309 h 6858000"/>
              <a:gd name="connsiteX673" fmla="*/ 1342441 w 7467600"/>
              <a:gd name="connsiteY673" fmla="*/ 1173017 h 6858000"/>
              <a:gd name="connsiteX674" fmla="*/ 1367925 w 7467600"/>
              <a:gd name="connsiteY674" fmla="*/ 1135648 h 6858000"/>
              <a:gd name="connsiteX675" fmla="*/ 1771401 w 7467600"/>
              <a:gd name="connsiteY675" fmla="*/ 1806673 h 6858000"/>
              <a:gd name="connsiteX676" fmla="*/ 1972385 w 7467600"/>
              <a:gd name="connsiteY676" fmla="*/ 2198735 h 6858000"/>
              <a:gd name="connsiteX677" fmla="*/ 2040892 w 7467600"/>
              <a:gd name="connsiteY677" fmla="*/ 2405205 h 6858000"/>
              <a:gd name="connsiteX678" fmla="*/ 2131689 w 7467600"/>
              <a:gd name="connsiteY678" fmla="*/ 1936926 h 6858000"/>
              <a:gd name="connsiteX679" fmla="*/ 2454820 w 7467600"/>
              <a:gd name="connsiteY679" fmla="*/ 1248808 h 6858000"/>
              <a:gd name="connsiteX680" fmla="*/ 2492512 w 7467600"/>
              <a:gd name="connsiteY680" fmla="*/ 1302920 h 6858000"/>
              <a:gd name="connsiteX681" fmla="*/ 2081216 w 7467600"/>
              <a:gd name="connsiteY681" fmla="*/ 2527513 h 6858000"/>
              <a:gd name="connsiteX682" fmla="*/ 2081211 w 7467600"/>
              <a:gd name="connsiteY682" fmla="*/ 2528916 h 6858000"/>
              <a:gd name="connsiteX683" fmla="*/ 2199067 w 7467600"/>
              <a:gd name="connsiteY683" fmla="*/ 2884061 h 6858000"/>
              <a:gd name="connsiteX684" fmla="*/ 3192586 w 7467600"/>
              <a:gd name="connsiteY684" fmla="*/ 3411496 h 6858000"/>
              <a:gd name="connsiteX685" fmla="*/ 3182620 w 7467600"/>
              <a:gd name="connsiteY685" fmla="*/ 3483279 h 6858000"/>
              <a:gd name="connsiteX686" fmla="*/ 2435119 w 7467600"/>
              <a:gd name="connsiteY686" fmla="*/ 3080173 h 6858000"/>
              <a:gd name="connsiteX687" fmla="*/ 2410152 w 7467600"/>
              <a:gd name="connsiteY687" fmla="*/ 3063751 h 6858000"/>
              <a:gd name="connsiteX688" fmla="*/ 2408099 w 7467600"/>
              <a:gd name="connsiteY688" fmla="*/ 3064403 h 6858000"/>
              <a:gd name="connsiteX689" fmla="*/ 2407218 w 7467600"/>
              <a:gd name="connsiteY689" fmla="*/ 3070324 h 6858000"/>
              <a:gd name="connsiteX690" fmla="*/ 2380138 w 7467600"/>
              <a:gd name="connsiteY690" fmla="*/ 3099341 h 6858000"/>
              <a:gd name="connsiteX691" fmla="*/ 1765923 w 7467600"/>
              <a:gd name="connsiteY691" fmla="*/ 3581043 h 6858000"/>
              <a:gd name="connsiteX692" fmla="*/ 1702258 w 7467600"/>
              <a:gd name="connsiteY692" fmla="*/ 3612286 h 6858000"/>
              <a:gd name="connsiteX693" fmla="*/ 1538370 w 7467600"/>
              <a:gd name="connsiteY693" fmla="*/ 3811804 h 6858000"/>
              <a:gd name="connsiteX694" fmla="*/ 542867 w 7467600"/>
              <a:gd name="connsiteY694" fmla="*/ 4944092 h 6858000"/>
              <a:gd name="connsiteX695" fmla="*/ 515800 w 7467600"/>
              <a:gd name="connsiteY695" fmla="*/ 4862180 h 6858000"/>
              <a:gd name="connsiteX696" fmla="*/ 909145 w 7467600"/>
              <a:gd name="connsiteY696" fmla="*/ 4199225 h 6858000"/>
              <a:gd name="connsiteX697" fmla="*/ 1214067 w 7467600"/>
              <a:gd name="connsiteY697" fmla="*/ 3908561 h 6858000"/>
              <a:gd name="connsiteX698" fmla="*/ 640967 w 7467600"/>
              <a:gd name="connsiteY698" fmla="*/ 4105601 h 6858000"/>
              <a:gd name="connsiteX699" fmla="*/ 112563 w 7467600"/>
              <a:gd name="connsiteY699" fmla="*/ 4396952 h 6858000"/>
              <a:gd name="connsiteX700" fmla="*/ 0 w 7467600"/>
              <a:gd name="connsiteY700" fmla="*/ 4466006 h 6858000"/>
              <a:gd name="connsiteX701" fmla="*/ 0 w 7467600"/>
              <a:gd name="connsiteY701" fmla="*/ 4233763 h 6858000"/>
              <a:gd name="connsiteX702" fmla="*/ 36881 w 7467600"/>
              <a:gd name="connsiteY702" fmla="*/ 4200118 h 6858000"/>
              <a:gd name="connsiteX703" fmla="*/ 910534 w 7467600"/>
              <a:gd name="connsiteY703" fmla="*/ 3629753 h 6858000"/>
              <a:gd name="connsiteX704" fmla="*/ 1578717 w 7467600"/>
              <a:gd name="connsiteY704" fmla="*/ 3575982 h 6858000"/>
              <a:gd name="connsiteX705" fmla="*/ 2338780 w 7467600"/>
              <a:gd name="connsiteY705" fmla="*/ 3033725 h 6858000"/>
              <a:gd name="connsiteX706" fmla="*/ 1807991 w 7467600"/>
              <a:gd name="connsiteY706" fmla="*/ 2807184 h 6858000"/>
              <a:gd name="connsiteX707" fmla="*/ 1416358 w 7467600"/>
              <a:gd name="connsiteY707" fmla="*/ 3112571 h 6858000"/>
              <a:gd name="connsiteX708" fmla="*/ 939066 w 7467600"/>
              <a:gd name="connsiteY708" fmla="*/ 3378798 h 6858000"/>
              <a:gd name="connsiteX709" fmla="*/ 115099 w 7467600"/>
              <a:gd name="connsiteY709" fmla="*/ 3607650 h 6858000"/>
              <a:gd name="connsiteX710" fmla="*/ 97284 w 7467600"/>
              <a:gd name="connsiteY710" fmla="*/ 3520393 h 6858000"/>
              <a:gd name="connsiteX711" fmla="*/ 922050 w 7467600"/>
              <a:gd name="connsiteY711" fmla="*/ 3074867 h 6858000"/>
              <a:gd name="connsiteX712" fmla="*/ 1405265 w 7467600"/>
              <a:gd name="connsiteY712" fmla="*/ 3016319 h 6858000"/>
              <a:gd name="connsiteX713" fmla="*/ 1407512 w 7467600"/>
              <a:gd name="connsiteY713" fmla="*/ 3018001 h 6858000"/>
              <a:gd name="connsiteX714" fmla="*/ 1726266 w 7467600"/>
              <a:gd name="connsiteY714" fmla="*/ 2777274 h 6858000"/>
              <a:gd name="connsiteX715" fmla="*/ 625390 w 7467600"/>
              <a:gd name="connsiteY715" fmla="*/ 2514541 h 6858000"/>
              <a:gd name="connsiteX716" fmla="*/ 619799 w 7467600"/>
              <a:gd name="connsiteY716" fmla="*/ 2527180 h 6858000"/>
              <a:gd name="connsiteX717" fmla="*/ 310030 w 7467600"/>
              <a:gd name="connsiteY717" fmla="*/ 2771818 h 6858000"/>
              <a:gd name="connsiteX718" fmla="*/ 173877 w 7467600"/>
              <a:gd name="connsiteY718" fmla="*/ 2937056 h 6858000"/>
              <a:gd name="connsiteX719" fmla="*/ 77889 w 7467600"/>
              <a:gd name="connsiteY719" fmla="*/ 3138440 h 6858000"/>
              <a:gd name="connsiteX720" fmla="*/ 0 w 7467600"/>
              <a:gd name="connsiteY720" fmla="*/ 3271395 h 6858000"/>
              <a:gd name="connsiteX721" fmla="*/ 0 w 7467600"/>
              <a:gd name="connsiteY721" fmla="*/ 3153002 h 6858000"/>
              <a:gd name="connsiteX722" fmla="*/ 2386 w 7467600"/>
              <a:gd name="connsiteY722" fmla="*/ 3149203 h 6858000"/>
              <a:gd name="connsiteX723" fmla="*/ 89753 w 7467600"/>
              <a:gd name="connsiteY723" fmla="*/ 2987702 h 6858000"/>
              <a:gd name="connsiteX724" fmla="*/ 76869 w 7467600"/>
              <a:gd name="connsiteY724" fmla="*/ 3005404 h 6858000"/>
              <a:gd name="connsiteX725" fmla="*/ 32049 w 7467600"/>
              <a:gd name="connsiteY725" fmla="*/ 3065814 h 6858000"/>
              <a:gd name="connsiteX726" fmla="*/ 0 w 7467600"/>
              <a:gd name="connsiteY726" fmla="*/ 3108744 h 6858000"/>
              <a:gd name="connsiteX727" fmla="*/ 0 w 7467600"/>
              <a:gd name="connsiteY727" fmla="*/ 3058059 h 6858000"/>
              <a:gd name="connsiteX728" fmla="*/ 7610 w 7467600"/>
              <a:gd name="connsiteY728" fmla="*/ 3047889 h 6858000"/>
              <a:gd name="connsiteX729" fmla="*/ 52419 w 7467600"/>
              <a:gd name="connsiteY729" fmla="*/ 2987479 h 6858000"/>
              <a:gd name="connsiteX730" fmla="*/ 59142 w 7467600"/>
              <a:gd name="connsiteY730" fmla="*/ 2978488 h 6858000"/>
              <a:gd name="connsiteX731" fmla="*/ 0 w 7467600"/>
              <a:gd name="connsiteY731" fmla="*/ 3015334 h 6858000"/>
              <a:gd name="connsiteX732" fmla="*/ 0 w 7467600"/>
              <a:gd name="connsiteY732" fmla="*/ 2914286 h 6858000"/>
              <a:gd name="connsiteX733" fmla="*/ 36383 w 7467600"/>
              <a:gd name="connsiteY733" fmla="*/ 2901128 h 6858000"/>
              <a:gd name="connsiteX734" fmla="*/ 156329 w 7467600"/>
              <a:gd name="connsiteY734" fmla="*/ 2840533 h 6858000"/>
              <a:gd name="connsiteX735" fmla="*/ 358355 w 7467600"/>
              <a:gd name="connsiteY735" fmla="*/ 2620471 h 6858000"/>
              <a:gd name="connsiteX736" fmla="*/ 510577 w 7467600"/>
              <a:gd name="connsiteY736" fmla="*/ 2501244 h 6858000"/>
              <a:gd name="connsiteX737" fmla="*/ 211967 w 7467600"/>
              <a:gd name="connsiteY737" fmla="*/ 2479171 h 6858000"/>
              <a:gd name="connsiteX738" fmla="*/ 0 w 7467600"/>
              <a:gd name="connsiteY738" fmla="*/ 2476398 h 6858000"/>
              <a:gd name="connsiteX739" fmla="*/ 0 w 7467600"/>
              <a:gd name="connsiteY739" fmla="*/ 2389189 h 6858000"/>
              <a:gd name="connsiteX740" fmla="*/ 103062 w 7467600"/>
              <a:gd name="connsiteY740" fmla="*/ 2389518 h 6858000"/>
              <a:gd name="connsiteX741" fmla="*/ 510734 w 7467600"/>
              <a:gd name="connsiteY741" fmla="*/ 2416201 h 6858000"/>
              <a:gd name="connsiteX742" fmla="*/ 279257 w 7467600"/>
              <a:gd name="connsiteY742" fmla="*/ 2092102 h 6858000"/>
              <a:gd name="connsiteX743" fmla="*/ 65265 w 7467600"/>
              <a:gd name="connsiteY743" fmla="*/ 2006049 h 6858000"/>
              <a:gd name="connsiteX744" fmla="*/ 0 w 7467600"/>
              <a:gd name="connsiteY744" fmla="*/ 1982532 h 6858000"/>
              <a:gd name="connsiteX745" fmla="*/ 0 w 7467600"/>
              <a:gd name="connsiteY745" fmla="*/ 1912789 h 6858000"/>
              <a:gd name="connsiteX746" fmla="*/ 97460 w 7467600"/>
              <a:gd name="connsiteY746" fmla="*/ 1953725 h 6858000"/>
              <a:gd name="connsiteX747" fmla="*/ 221272 w 7467600"/>
              <a:gd name="connsiteY747" fmla="*/ 1980766 h 6858000"/>
              <a:gd name="connsiteX748" fmla="*/ 116765 w 7467600"/>
              <a:gd name="connsiteY748" fmla="*/ 1911033 h 6858000"/>
              <a:gd name="connsiteX749" fmla="*/ 16405 w 7467600"/>
              <a:gd name="connsiteY749" fmla="*/ 1803412 h 6858000"/>
              <a:gd name="connsiteX750" fmla="*/ 0 w 7467600"/>
              <a:gd name="connsiteY750" fmla="*/ 1784777 h 6858000"/>
              <a:gd name="connsiteX751" fmla="*/ 0 w 7467600"/>
              <a:gd name="connsiteY751" fmla="*/ 1740082 h 6858000"/>
              <a:gd name="connsiteX752" fmla="*/ 39394 w 7467600"/>
              <a:gd name="connsiteY752" fmla="*/ 1784856 h 6858000"/>
              <a:gd name="connsiteX753" fmla="*/ 135813 w 7467600"/>
              <a:gd name="connsiteY753" fmla="*/ 1888838 h 6858000"/>
              <a:gd name="connsiteX754" fmla="*/ 242575 w 7467600"/>
              <a:gd name="connsiteY754" fmla="*/ 1958841 h 6858000"/>
              <a:gd name="connsiteX755" fmla="*/ 82197 w 7467600"/>
              <a:gd name="connsiteY755" fmla="*/ 1754826 h 6858000"/>
              <a:gd name="connsiteX756" fmla="*/ 0 w 7467600"/>
              <a:gd name="connsiteY756" fmla="*/ 1679650 h 6858000"/>
              <a:gd name="connsiteX757" fmla="*/ 0 w 7467600"/>
              <a:gd name="connsiteY757" fmla="*/ 1602463 h 6858000"/>
              <a:gd name="connsiteX758" fmla="*/ 84689 w 7467600"/>
              <a:gd name="connsiteY758" fmla="*/ 1677442 h 6858000"/>
              <a:gd name="connsiteX759" fmla="*/ 298437 w 7467600"/>
              <a:gd name="connsiteY759" fmla="*/ 1968019 h 6858000"/>
              <a:gd name="connsiteX760" fmla="*/ 227269 w 7467600"/>
              <a:gd name="connsiteY760" fmla="*/ 1114064 h 6858000"/>
              <a:gd name="connsiteX761" fmla="*/ 248003 w 7467600"/>
              <a:gd name="connsiteY761" fmla="*/ 1089613 h 6858000"/>
              <a:gd name="connsiteX762" fmla="*/ 427020 w 7467600"/>
              <a:gd name="connsiteY762" fmla="*/ 1619803 h 6858000"/>
              <a:gd name="connsiteX763" fmla="*/ 340345 w 7467600"/>
              <a:gd name="connsiteY763" fmla="*/ 2027739 h 6858000"/>
              <a:gd name="connsiteX764" fmla="*/ 360865 w 7467600"/>
              <a:gd name="connsiteY764" fmla="*/ 2044827 h 6858000"/>
              <a:gd name="connsiteX765" fmla="*/ 560414 w 7467600"/>
              <a:gd name="connsiteY765" fmla="*/ 2421457 h 6858000"/>
              <a:gd name="connsiteX766" fmla="*/ 1359703 w 7467600"/>
              <a:gd name="connsiteY766" fmla="*/ 2578554 h 6858000"/>
              <a:gd name="connsiteX767" fmla="*/ 1359422 w 7467600"/>
              <a:gd name="connsiteY767" fmla="*/ 2577994 h 6858000"/>
              <a:gd name="connsiteX768" fmla="*/ 828701 w 7467600"/>
              <a:gd name="connsiteY768" fmla="*/ 1839520 h 6858000"/>
              <a:gd name="connsiteX769" fmla="*/ 494427 w 7467600"/>
              <a:gd name="connsiteY769" fmla="*/ 1092333 h 6858000"/>
              <a:gd name="connsiteX770" fmla="*/ 506322 w 7467600"/>
              <a:gd name="connsiteY770" fmla="*/ 1020997 h 6858000"/>
              <a:gd name="connsiteX771" fmla="*/ 4570198 w 7467600"/>
              <a:gd name="connsiteY771" fmla="*/ 978081 h 6858000"/>
              <a:gd name="connsiteX772" fmla="*/ 4523691 w 7467600"/>
              <a:gd name="connsiteY772" fmla="*/ 1127776 h 6858000"/>
              <a:gd name="connsiteX773" fmla="*/ 4509875 w 7467600"/>
              <a:gd name="connsiteY773" fmla="*/ 1167552 h 6858000"/>
              <a:gd name="connsiteX774" fmla="*/ 4478168 w 7467600"/>
              <a:gd name="connsiteY774" fmla="*/ 1260735 h 6858000"/>
              <a:gd name="connsiteX775" fmla="*/ 4409309 w 7467600"/>
              <a:gd name="connsiteY775" fmla="*/ 1666996 h 6858000"/>
              <a:gd name="connsiteX776" fmla="*/ 4370031 w 7467600"/>
              <a:gd name="connsiteY776" fmla="*/ 1955666 h 6858000"/>
              <a:gd name="connsiteX777" fmla="*/ 4570198 w 7467600"/>
              <a:gd name="connsiteY777" fmla="*/ 978081 h 6858000"/>
              <a:gd name="connsiteX778" fmla="*/ 4557898 w 7467600"/>
              <a:gd name="connsiteY778" fmla="*/ 900011 h 6858000"/>
              <a:gd name="connsiteX779" fmla="*/ 4344840 w 7467600"/>
              <a:gd name="connsiteY779" fmla="*/ 1922038 h 6858000"/>
              <a:gd name="connsiteX780" fmla="*/ 4378710 w 7467600"/>
              <a:gd name="connsiteY780" fmla="*/ 1665516 h 6858000"/>
              <a:gd name="connsiteX781" fmla="*/ 4448798 w 7467600"/>
              <a:gd name="connsiteY781" fmla="*/ 1253024 h 6858000"/>
              <a:gd name="connsiteX782" fmla="*/ 4480315 w 7467600"/>
              <a:gd name="connsiteY782" fmla="*/ 1158454 h 6858000"/>
              <a:gd name="connsiteX783" fmla="*/ 4494133 w 7467600"/>
              <a:gd name="connsiteY783" fmla="*/ 1118676 h 6858000"/>
              <a:gd name="connsiteX784" fmla="*/ 4557898 w 7467600"/>
              <a:gd name="connsiteY784" fmla="*/ 900011 h 6858000"/>
              <a:gd name="connsiteX785" fmla="*/ 5870151 w 7467600"/>
              <a:gd name="connsiteY785" fmla="*/ 898890 h 6858000"/>
              <a:gd name="connsiteX786" fmla="*/ 5861335 w 7467600"/>
              <a:gd name="connsiteY786" fmla="*/ 899177 h 6858000"/>
              <a:gd name="connsiteX787" fmla="*/ 5843702 w 7467600"/>
              <a:gd name="connsiteY787" fmla="*/ 899748 h 6858000"/>
              <a:gd name="connsiteX788" fmla="*/ 5651107 w 7467600"/>
              <a:gd name="connsiteY788" fmla="*/ 920306 h 6858000"/>
              <a:gd name="connsiteX789" fmla="*/ 5459407 w 7467600"/>
              <a:gd name="connsiteY789" fmla="*/ 940975 h 6858000"/>
              <a:gd name="connsiteX790" fmla="*/ 5374846 w 7467600"/>
              <a:gd name="connsiteY790" fmla="*/ 941988 h 6858000"/>
              <a:gd name="connsiteX791" fmla="*/ 5256105 w 7467600"/>
              <a:gd name="connsiteY791" fmla="*/ 945632 h 6858000"/>
              <a:gd name="connsiteX792" fmla="*/ 5107071 w 7467600"/>
              <a:gd name="connsiteY792" fmla="*/ 969720 h 6858000"/>
              <a:gd name="connsiteX793" fmla="*/ 4998681 w 7467600"/>
              <a:gd name="connsiteY793" fmla="*/ 988771 h 6858000"/>
              <a:gd name="connsiteX794" fmla="*/ 5870151 w 7467600"/>
              <a:gd name="connsiteY794" fmla="*/ 898890 h 6858000"/>
              <a:gd name="connsiteX795" fmla="*/ 5504425 w 7467600"/>
              <a:gd name="connsiteY795" fmla="*/ 848067 h 6858000"/>
              <a:gd name="connsiteX796" fmla="*/ 4968849 w 7467600"/>
              <a:gd name="connsiteY796" fmla="*/ 962318 h 6858000"/>
              <a:gd name="connsiteX797" fmla="*/ 5104039 w 7467600"/>
              <a:gd name="connsiteY797" fmla="*/ 940634 h 6858000"/>
              <a:gd name="connsiteX798" fmla="*/ 5256311 w 7467600"/>
              <a:gd name="connsiteY798" fmla="*/ 916490 h 6858000"/>
              <a:gd name="connsiteX799" fmla="*/ 5377381 w 7467600"/>
              <a:gd name="connsiteY799" fmla="*/ 912671 h 6858000"/>
              <a:gd name="connsiteX800" fmla="*/ 5460148 w 7467600"/>
              <a:gd name="connsiteY800" fmla="*/ 911442 h 6858000"/>
              <a:gd name="connsiteX801" fmla="*/ 5648971 w 7467600"/>
              <a:gd name="connsiteY801" fmla="*/ 891331 h 6858000"/>
              <a:gd name="connsiteX802" fmla="*/ 5844807 w 7467600"/>
              <a:gd name="connsiteY802" fmla="*/ 870718 h 6858000"/>
              <a:gd name="connsiteX803" fmla="*/ 5862975 w 7467600"/>
              <a:gd name="connsiteY803" fmla="*/ 869756 h 6858000"/>
              <a:gd name="connsiteX804" fmla="*/ 5920887 w 7467600"/>
              <a:gd name="connsiteY804" fmla="*/ 865929 h 6858000"/>
              <a:gd name="connsiteX805" fmla="*/ 5504425 w 7467600"/>
              <a:gd name="connsiteY805" fmla="*/ 848067 h 6858000"/>
              <a:gd name="connsiteX806" fmla="*/ 3607114 w 7467600"/>
              <a:gd name="connsiteY806" fmla="*/ 467441 h 6858000"/>
              <a:gd name="connsiteX807" fmla="*/ 3296242 w 7467600"/>
              <a:gd name="connsiteY807" fmla="*/ 807991 h 6858000"/>
              <a:gd name="connsiteX808" fmla="*/ 3174674 w 7467600"/>
              <a:gd name="connsiteY808" fmla="*/ 919759 h 6858000"/>
              <a:gd name="connsiteX809" fmla="*/ 3042978 w 7467600"/>
              <a:gd name="connsiteY809" fmla="*/ 1054894 h 6858000"/>
              <a:gd name="connsiteX810" fmla="*/ 2968914 w 7467600"/>
              <a:gd name="connsiteY810" fmla="*/ 1133756 h 6858000"/>
              <a:gd name="connsiteX811" fmla="*/ 3103823 w 7467600"/>
              <a:gd name="connsiteY811" fmla="*/ 1026814 h 6858000"/>
              <a:gd name="connsiteX812" fmla="*/ 3607114 w 7467600"/>
              <a:gd name="connsiteY812" fmla="*/ 467441 h 6858000"/>
              <a:gd name="connsiteX813" fmla="*/ 3744487 w 7467600"/>
              <a:gd name="connsiteY813" fmla="*/ 383136 h 6858000"/>
              <a:gd name="connsiteX814" fmla="*/ 3970213 w 7467600"/>
              <a:gd name="connsiteY814" fmla="*/ 995559 h 6858000"/>
              <a:gd name="connsiteX815" fmla="*/ 3744487 w 7467600"/>
              <a:gd name="connsiteY815" fmla="*/ 383136 h 6858000"/>
              <a:gd name="connsiteX816" fmla="*/ 3624562 w 7467600"/>
              <a:gd name="connsiteY816" fmla="*/ 367041 h 6858000"/>
              <a:gd name="connsiteX817" fmla="*/ 3489712 w 7467600"/>
              <a:gd name="connsiteY817" fmla="*/ 485386 h 6858000"/>
              <a:gd name="connsiteX818" fmla="*/ 3182994 w 7467600"/>
              <a:gd name="connsiteY818" fmla="*/ 828265 h 6858000"/>
              <a:gd name="connsiteX819" fmla="*/ 2892114 w 7467600"/>
              <a:gd name="connsiteY819" fmla="*/ 1172635 h 6858000"/>
              <a:gd name="connsiteX820" fmla="*/ 3021459 w 7467600"/>
              <a:gd name="connsiteY820" fmla="*/ 1035385 h 6858000"/>
              <a:gd name="connsiteX821" fmla="*/ 3153873 w 7467600"/>
              <a:gd name="connsiteY821" fmla="*/ 898971 h 6858000"/>
              <a:gd name="connsiteX822" fmla="*/ 3276511 w 7467600"/>
              <a:gd name="connsiteY822" fmla="*/ 786423 h 6858000"/>
              <a:gd name="connsiteX823" fmla="*/ 3584154 w 7467600"/>
              <a:gd name="connsiteY823" fmla="*/ 448218 h 6858000"/>
              <a:gd name="connsiteX824" fmla="*/ 3624562 w 7467600"/>
              <a:gd name="connsiteY824" fmla="*/ 367041 h 6858000"/>
              <a:gd name="connsiteX825" fmla="*/ 3766672 w 7467600"/>
              <a:gd name="connsiteY825" fmla="*/ 359429 h 6858000"/>
              <a:gd name="connsiteX826" fmla="*/ 3996338 w 7467600"/>
              <a:gd name="connsiteY826" fmla="*/ 968237 h 6858000"/>
              <a:gd name="connsiteX827" fmla="*/ 3766672 w 7467600"/>
              <a:gd name="connsiteY827" fmla="*/ 359429 h 6858000"/>
              <a:gd name="connsiteX828" fmla="*/ 5805386 w 7467600"/>
              <a:gd name="connsiteY828" fmla="*/ 239240 h 6858000"/>
              <a:gd name="connsiteX829" fmla="*/ 5736947 w 7467600"/>
              <a:gd name="connsiteY829" fmla="*/ 261367 h 6858000"/>
              <a:gd name="connsiteX830" fmla="*/ 5427012 w 7467600"/>
              <a:gd name="connsiteY830" fmla="*/ 311272 h 6858000"/>
              <a:gd name="connsiteX831" fmla="*/ 5147818 w 7467600"/>
              <a:gd name="connsiteY831" fmla="*/ 322112 h 6858000"/>
              <a:gd name="connsiteX832" fmla="*/ 5060854 w 7467600"/>
              <a:gd name="connsiteY832" fmla="*/ 311882 h 6858000"/>
              <a:gd name="connsiteX833" fmla="*/ 4945989 w 7467600"/>
              <a:gd name="connsiteY833" fmla="*/ 300516 h 6858000"/>
              <a:gd name="connsiteX834" fmla="*/ 5410479 w 7467600"/>
              <a:gd name="connsiteY834" fmla="*/ 348434 h 6858000"/>
              <a:gd name="connsiteX835" fmla="*/ 5805386 w 7467600"/>
              <a:gd name="connsiteY835" fmla="*/ 239240 h 6858000"/>
              <a:gd name="connsiteX836" fmla="*/ 5905192 w 7467600"/>
              <a:gd name="connsiteY836" fmla="*/ 163079 h 6858000"/>
              <a:gd name="connsiteX837" fmla="*/ 5865655 w 7467600"/>
              <a:gd name="connsiteY837" fmla="*/ 171901 h 6858000"/>
              <a:gd name="connsiteX838" fmla="*/ 5259740 w 7467600"/>
              <a:gd name="connsiteY838" fmla="*/ 257013 h 6858000"/>
              <a:gd name="connsiteX839" fmla="*/ 5208466 w 7467600"/>
              <a:gd name="connsiteY839" fmla="*/ 257550 h 6858000"/>
              <a:gd name="connsiteX840" fmla="*/ 4980204 w 7467600"/>
              <a:gd name="connsiteY840" fmla="*/ 271903 h 6858000"/>
              <a:gd name="connsiteX841" fmla="*/ 5068068 w 7467600"/>
              <a:gd name="connsiteY841" fmla="*/ 282244 h 6858000"/>
              <a:gd name="connsiteX842" fmla="*/ 5153231 w 7467600"/>
              <a:gd name="connsiteY842" fmla="*/ 292240 h 6858000"/>
              <a:gd name="connsiteX843" fmla="*/ 5426491 w 7467600"/>
              <a:gd name="connsiteY843" fmla="*/ 281128 h 6858000"/>
              <a:gd name="connsiteX844" fmla="*/ 5731212 w 7467600"/>
              <a:gd name="connsiteY844" fmla="*/ 231951 h 6858000"/>
              <a:gd name="connsiteX845" fmla="*/ 5905192 w 7467600"/>
              <a:gd name="connsiteY845" fmla="*/ 163079 h 6858000"/>
              <a:gd name="connsiteX846" fmla="*/ 5944437 w 7467600"/>
              <a:gd name="connsiteY846" fmla="*/ 113829 h 6858000"/>
              <a:gd name="connsiteX847" fmla="*/ 5825032 w 7467600"/>
              <a:gd name="connsiteY847" fmla="*/ 146405 h 6858000"/>
              <a:gd name="connsiteX848" fmla="*/ 4955599 w 7467600"/>
              <a:gd name="connsiteY848" fmla="*/ 247008 h 6858000"/>
              <a:gd name="connsiteX849" fmla="*/ 5210104 w 7467600"/>
              <a:gd name="connsiteY849" fmla="*/ 228123 h 6858000"/>
              <a:gd name="connsiteX850" fmla="*/ 5261015 w 7467600"/>
              <a:gd name="connsiteY850" fmla="*/ 227087 h 6858000"/>
              <a:gd name="connsiteX851" fmla="*/ 5861181 w 7467600"/>
              <a:gd name="connsiteY851" fmla="*/ 143093 h 6858000"/>
              <a:gd name="connsiteX852" fmla="*/ 5961252 w 7467600"/>
              <a:gd name="connsiteY852" fmla="*/ 114820 h 6858000"/>
              <a:gd name="connsiteX853" fmla="*/ 5944437 w 7467600"/>
              <a:gd name="connsiteY853" fmla="*/ 113829 h 6858000"/>
              <a:gd name="connsiteX854" fmla="*/ 3882765 w 7467600"/>
              <a:gd name="connsiteY854" fmla="*/ 0 h 6858000"/>
              <a:gd name="connsiteX855" fmla="*/ 3995099 w 7467600"/>
              <a:gd name="connsiteY855" fmla="*/ 0 h 6858000"/>
              <a:gd name="connsiteX856" fmla="*/ 4163818 w 7467600"/>
              <a:gd name="connsiteY856" fmla="*/ 234104 h 6858000"/>
              <a:gd name="connsiteX857" fmla="*/ 4172099 w 7467600"/>
              <a:gd name="connsiteY857" fmla="*/ 234207 h 6858000"/>
              <a:gd name="connsiteX858" fmla="*/ 4784282 w 7467600"/>
              <a:gd name="connsiteY858" fmla="*/ 276561 h 6858000"/>
              <a:gd name="connsiteX859" fmla="*/ 4801687 w 7467600"/>
              <a:gd name="connsiteY859" fmla="*/ 267764 h 6858000"/>
              <a:gd name="connsiteX860" fmla="*/ 6082788 w 7467600"/>
              <a:gd name="connsiteY860" fmla="*/ 64119 h 6858000"/>
              <a:gd name="connsiteX861" fmla="*/ 6099442 w 7467600"/>
              <a:gd name="connsiteY861" fmla="*/ 82568 h 6858000"/>
              <a:gd name="connsiteX862" fmla="*/ 4804137 w 7467600"/>
              <a:gd name="connsiteY862" fmla="*/ 320931 h 6858000"/>
              <a:gd name="connsiteX863" fmla="*/ 4227047 w 7467600"/>
              <a:gd name="connsiteY863" fmla="*/ 313415 h 6858000"/>
              <a:gd name="connsiteX864" fmla="*/ 4346041 w 7467600"/>
              <a:gd name="connsiteY864" fmla="*/ 456086 h 6858000"/>
              <a:gd name="connsiteX865" fmla="*/ 4870967 w 7467600"/>
              <a:gd name="connsiteY865" fmla="*/ 963061 h 6858000"/>
              <a:gd name="connsiteX866" fmla="*/ 4889647 w 7467600"/>
              <a:gd name="connsiteY866" fmla="*/ 957147 h 6858000"/>
              <a:gd name="connsiteX867" fmla="*/ 5422504 w 7467600"/>
              <a:gd name="connsiteY867" fmla="*/ 805191 h 6858000"/>
              <a:gd name="connsiteX868" fmla="*/ 6087656 w 7467600"/>
              <a:gd name="connsiteY868" fmla="*/ 826703 h 6858000"/>
              <a:gd name="connsiteX869" fmla="*/ 6058717 w 7467600"/>
              <a:gd name="connsiteY869" fmla="*/ 865992 h 6858000"/>
              <a:gd name="connsiteX870" fmla="*/ 4974153 w 7467600"/>
              <a:gd name="connsiteY870" fmla="*/ 1045456 h 6858000"/>
              <a:gd name="connsiteX871" fmla="*/ 5627835 w 7467600"/>
              <a:gd name="connsiteY871" fmla="*/ 1472077 h 6858000"/>
              <a:gd name="connsiteX872" fmla="*/ 5629817 w 7467600"/>
              <a:gd name="connsiteY872" fmla="*/ 1471412 h 6858000"/>
              <a:gd name="connsiteX873" fmla="*/ 5634124 w 7467600"/>
              <a:gd name="connsiteY873" fmla="*/ 1470572 h 6858000"/>
              <a:gd name="connsiteX874" fmla="*/ 5755832 w 7467600"/>
              <a:gd name="connsiteY874" fmla="*/ 1383886 h 6858000"/>
              <a:gd name="connsiteX875" fmla="*/ 6014186 w 7467600"/>
              <a:gd name="connsiteY875" fmla="*/ 1279799 h 6858000"/>
              <a:gd name="connsiteX876" fmla="*/ 6901619 w 7467600"/>
              <a:gd name="connsiteY876" fmla="*/ 1047874 h 6858000"/>
              <a:gd name="connsiteX877" fmla="*/ 6931566 w 7467600"/>
              <a:gd name="connsiteY877" fmla="*/ 1062034 h 6858000"/>
              <a:gd name="connsiteX878" fmla="*/ 5790982 w 7467600"/>
              <a:gd name="connsiteY878" fmla="*/ 1561380 h 6858000"/>
              <a:gd name="connsiteX879" fmla="*/ 6188971 w 7467600"/>
              <a:gd name="connsiteY879" fmla="*/ 1755168 h 6858000"/>
              <a:gd name="connsiteX880" fmla="*/ 6202446 w 7467600"/>
              <a:gd name="connsiteY880" fmla="*/ 1752268 h 6858000"/>
              <a:gd name="connsiteX881" fmla="*/ 7179560 w 7467600"/>
              <a:gd name="connsiteY881" fmla="*/ 1467551 h 6858000"/>
              <a:gd name="connsiteX882" fmla="*/ 7158730 w 7467600"/>
              <a:gd name="connsiteY882" fmla="*/ 1507835 h 6858000"/>
              <a:gd name="connsiteX883" fmla="*/ 6326959 w 7467600"/>
              <a:gd name="connsiteY883" fmla="*/ 1817686 h 6858000"/>
              <a:gd name="connsiteX884" fmla="*/ 6537433 w 7467600"/>
              <a:gd name="connsiteY884" fmla="*/ 1907790 h 6858000"/>
              <a:gd name="connsiteX885" fmla="*/ 6550221 w 7467600"/>
              <a:gd name="connsiteY885" fmla="*/ 1910729 h 6858000"/>
              <a:gd name="connsiteX886" fmla="*/ 6964438 w 7467600"/>
              <a:gd name="connsiteY886" fmla="*/ 2209505 h 6858000"/>
              <a:gd name="connsiteX887" fmla="*/ 7367862 w 7467600"/>
              <a:gd name="connsiteY887" fmla="*/ 2806833 h 6858000"/>
              <a:gd name="connsiteX888" fmla="*/ 7364329 w 7467600"/>
              <a:gd name="connsiteY888" fmla="*/ 2826907 h 6858000"/>
              <a:gd name="connsiteX889" fmla="*/ 7290545 w 7467600"/>
              <a:gd name="connsiteY889" fmla="*/ 2850663 h 6858000"/>
              <a:gd name="connsiteX890" fmla="*/ 6472036 w 7467600"/>
              <a:gd name="connsiteY890" fmla="*/ 1959003 h 6858000"/>
              <a:gd name="connsiteX891" fmla="*/ 5792897 w 7467600"/>
              <a:gd name="connsiteY891" fmla="*/ 1647747 h 6858000"/>
              <a:gd name="connsiteX892" fmla="*/ 5842751 w 7467600"/>
              <a:gd name="connsiteY892" fmla="*/ 1816112 h 6858000"/>
              <a:gd name="connsiteX893" fmla="*/ 5847424 w 7467600"/>
              <a:gd name="connsiteY893" fmla="*/ 1815776 h 6858000"/>
              <a:gd name="connsiteX894" fmla="*/ 6399821 w 7467600"/>
              <a:gd name="connsiteY894" fmla="*/ 2344799 h 6858000"/>
              <a:gd name="connsiteX895" fmla="*/ 6323232 w 7467600"/>
              <a:gd name="connsiteY895" fmla="*/ 2389634 h 6858000"/>
              <a:gd name="connsiteX896" fmla="*/ 5942958 w 7467600"/>
              <a:gd name="connsiteY896" fmla="*/ 2077708 h 6858000"/>
              <a:gd name="connsiteX897" fmla="*/ 5921559 w 7467600"/>
              <a:gd name="connsiteY897" fmla="*/ 2378596 h 6858000"/>
              <a:gd name="connsiteX898" fmla="*/ 5817651 w 7467600"/>
              <a:gd name="connsiteY898" fmla="*/ 3023919 h 6858000"/>
              <a:gd name="connsiteX899" fmla="*/ 5729634 w 7467600"/>
              <a:gd name="connsiteY899" fmla="*/ 3051849 h 6858000"/>
              <a:gd name="connsiteX900" fmla="*/ 5611018 w 7467600"/>
              <a:gd name="connsiteY900" fmla="*/ 2316769 h 6858000"/>
              <a:gd name="connsiteX901" fmla="*/ 5687608 w 7467600"/>
              <a:gd name="connsiteY901" fmla="*/ 2039972 h 6858000"/>
              <a:gd name="connsiteX902" fmla="*/ 5657554 w 7467600"/>
              <a:gd name="connsiteY902" fmla="*/ 1576445 h 6858000"/>
              <a:gd name="connsiteX903" fmla="*/ 5150475 w 7467600"/>
              <a:gd name="connsiteY903" fmla="*/ 1274012 h 6858000"/>
              <a:gd name="connsiteX904" fmla="*/ 5349142 w 7467600"/>
              <a:gd name="connsiteY904" fmla="*/ 2204405 h 6858000"/>
              <a:gd name="connsiteX905" fmla="*/ 5262214 w 7467600"/>
              <a:gd name="connsiteY905" fmla="*/ 2233836 h 6858000"/>
              <a:gd name="connsiteX906" fmla="*/ 4981539 w 7467600"/>
              <a:gd name="connsiteY906" fmla="*/ 1542201 h 6858000"/>
              <a:gd name="connsiteX907" fmla="*/ 4958461 w 7467600"/>
              <a:gd name="connsiteY907" fmla="*/ 1136957 h 6858000"/>
              <a:gd name="connsiteX908" fmla="*/ 4655015 w 7467600"/>
              <a:gd name="connsiteY908" fmla="*/ 891426 h 6858000"/>
              <a:gd name="connsiteX909" fmla="*/ 4348002 w 7467600"/>
              <a:gd name="connsiteY909" fmla="*/ 2205895 h 6858000"/>
              <a:gd name="connsiteX910" fmla="*/ 4262250 w 7467600"/>
              <a:gd name="connsiteY910" fmla="*/ 2219972 h 6858000"/>
              <a:gd name="connsiteX911" fmla="*/ 4550611 w 7467600"/>
              <a:gd name="connsiteY911" fmla="*/ 817540 h 6858000"/>
              <a:gd name="connsiteX912" fmla="*/ 4564418 w 7467600"/>
              <a:gd name="connsiteY912" fmla="*/ 808293 h 6858000"/>
              <a:gd name="connsiteX913" fmla="*/ 4266388 w 7467600"/>
              <a:gd name="connsiteY913" fmla="*/ 500083 h 6858000"/>
              <a:gd name="connsiteX914" fmla="*/ 4032842 w 7467600"/>
              <a:gd name="connsiteY914" fmla="*/ 211809 h 6858000"/>
              <a:gd name="connsiteX915" fmla="*/ 3882765 w 7467600"/>
              <a:gd name="connsiteY915" fmla="*/ 0 h 6858000"/>
              <a:gd name="connsiteX916" fmla="*/ 3721337 w 7467600"/>
              <a:gd name="connsiteY916" fmla="*/ 0 h 6858000"/>
              <a:gd name="connsiteX917" fmla="*/ 3797544 w 7467600"/>
              <a:gd name="connsiteY917" fmla="*/ 0 h 6858000"/>
              <a:gd name="connsiteX918" fmla="*/ 3775734 w 7467600"/>
              <a:gd name="connsiteY918" fmla="*/ 95131 h 6858000"/>
              <a:gd name="connsiteX919" fmla="*/ 3724807 w 7467600"/>
              <a:gd name="connsiteY919" fmla="*/ 272257 h 6858000"/>
              <a:gd name="connsiteX920" fmla="*/ 3726844 w 7467600"/>
              <a:gd name="connsiteY920" fmla="*/ 282988 h 6858000"/>
              <a:gd name="connsiteX921" fmla="*/ 3742664 w 7467600"/>
              <a:gd name="connsiteY921" fmla="*/ 279918 h 6858000"/>
              <a:gd name="connsiteX922" fmla="*/ 4103910 w 7467600"/>
              <a:gd name="connsiteY922" fmla="*/ 1161917 h 6858000"/>
              <a:gd name="connsiteX923" fmla="*/ 4020269 w 7467600"/>
              <a:gd name="connsiteY923" fmla="*/ 1200406 h 6858000"/>
              <a:gd name="connsiteX924" fmla="*/ 3674882 w 7467600"/>
              <a:gd name="connsiteY924" fmla="*/ 488524 h 6858000"/>
              <a:gd name="connsiteX925" fmla="*/ 3132682 w 7467600"/>
              <a:gd name="connsiteY925" fmla="*/ 1072284 h 6858000"/>
              <a:gd name="connsiteX926" fmla="*/ 2716346 w 7467600"/>
              <a:gd name="connsiteY926" fmla="*/ 1276376 h 6858000"/>
              <a:gd name="connsiteX927" fmla="*/ 2716772 w 7467600"/>
              <a:gd name="connsiteY927" fmla="*/ 1255462 h 6858000"/>
              <a:gd name="connsiteX928" fmla="*/ 3471096 w 7467600"/>
              <a:gd name="connsiteY928" fmla="*/ 437072 h 6858000"/>
              <a:gd name="connsiteX929" fmla="*/ 3639057 w 7467600"/>
              <a:gd name="connsiteY929" fmla="*/ 286334 h 6858000"/>
              <a:gd name="connsiteX930" fmla="*/ 3640309 w 7467600"/>
              <a:gd name="connsiteY930" fmla="*/ 284664 h 6858000"/>
              <a:gd name="connsiteX931" fmla="*/ 3646022 w 7467600"/>
              <a:gd name="connsiteY931" fmla="*/ 276711 h 6858000"/>
              <a:gd name="connsiteX932" fmla="*/ 3707943 w 7467600"/>
              <a:gd name="connsiteY932" fmla="*/ 65958 h 6858000"/>
              <a:gd name="connsiteX933" fmla="*/ 3721337 w 7467600"/>
              <a:gd name="connsiteY933" fmla="*/ 0 h 6858000"/>
              <a:gd name="connsiteX934" fmla="*/ 2867960 w 7467600"/>
              <a:gd name="connsiteY934" fmla="*/ 0 h 6858000"/>
              <a:gd name="connsiteX935" fmla="*/ 2926351 w 7467600"/>
              <a:gd name="connsiteY935" fmla="*/ 0 h 6858000"/>
              <a:gd name="connsiteX936" fmla="*/ 2902823 w 7467600"/>
              <a:gd name="connsiteY936" fmla="*/ 262929 h 6858000"/>
              <a:gd name="connsiteX937" fmla="*/ 2940663 w 7467600"/>
              <a:gd name="connsiteY937" fmla="*/ 140884 h 6858000"/>
              <a:gd name="connsiteX938" fmla="*/ 2947039 w 7467600"/>
              <a:gd name="connsiteY938" fmla="*/ 122524 h 6858000"/>
              <a:gd name="connsiteX939" fmla="*/ 2984316 w 7467600"/>
              <a:gd name="connsiteY939" fmla="*/ 0 h 6858000"/>
              <a:gd name="connsiteX940" fmla="*/ 3016114 w 7467600"/>
              <a:gd name="connsiteY940" fmla="*/ 0 h 6858000"/>
              <a:gd name="connsiteX941" fmla="*/ 2979949 w 7467600"/>
              <a:gd name="connsiteY941" fmla="*/ 119274 h 6858000"/>
              <a:gd name="connsiteX942" fmla="*/ 3023879 w 7467600"/>
              <a:gd name="connsiteY942" fmla="*/ 0 h 6858000"/>
              <a:gd name="connsiteX943" fmla="*/ 3105400 w 7467600"/>
              <a:gd name="connsiteY943" fmla="*/ 0 h 6858000"/>
              <a:gd name="connsiteX944" fmla="*/ 3094669 w 7467600"/>
              <a:gd name="connsiteY944" fmla="*/ 30308 h 6858000"/>
              <a:gd name="connsiteX945" fmla="*/ 2901945 w 7467600"/>
              <a:gd name="connsiteY945" fmla="*/ 466538 h 6858000"/>
              <a:gd name="connsiteX946" fmla="*/ 2815209 w 7467600"/>
              <a:gd name="connsiteY946" fmla="*/ 497361 h 6858000"/>
              <a:gd name="connsiteX947" fmla="*/ 2844845 w 7467600"/>
              <a:gd name="connsiteY947" fmla="*/ 127638 h 6858000"/>
              <a:gd name="connsiteX948" fmla="*/ 2867960 w 7467600"/>
              <a:gd name="connsiteY948" fmla="*/ 0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1057230 w 7467600"/>
              <a:gd name="connsiteY974" fmla="*/ 0 h 6858000"/>
              <a:gd name="connsiteX975" fmla="*/ 43151 w 7467600"/>
              <a:gd name="connsiteY975" fmla="*/ 0 h 6858000"/>
              <a:gd name="connsiteX976" fmla="*/ 95283 w 7467600"/>
              <a:gd name="connsiteY976" fmla="*/ 0 h 6858000"/>
              <a:gd name="connsiteX977" fmla="*/ 300708 w 7467600"/>
              <a:gd name="connsiteY977" fmla="*/ 154571 h 6858000"/>
              <a:gd name="connsiteX978" fmla="*/ 530414 w 7467600"/>
              <a:gd name="connsiteY978" fmla="*/ 354673 h 6858000"/>
              <a:gd name="connsiteX979" fmla="*/ 333785 w 7467600"/>
              <a:gd name="connsiteY979" fmla="*/ 161564 h 6858000"/>
              <a:gd name="connsiteX980" fmla="*/ 147005 w 7467600"/>
              <a:gd name="connsiteY980" fmla="*/ 0 h 6858000"/>
              <a:gd name="connsiteX981" fmla="*/ 272509 w 7467600"/>
              <a:gd name="connsiteY981" fmla="*/ 0 h 6858000"/>
              <a:gd name="connsiteX982" fmla="*/ 326276 w 7467600"/>
              <a:gd name="connsiteY982" fmla="*/ 45847 h 6858000"/>
              <a:gd name="connsiteX983" fmla="*/ 823759 w 7467600"/>
              <a:gd name="connsiteY983" fmla="*/ 574145 h 6858000"/>
              <a:gd name="connsiteX984" fmla="*/ 811254 w 7467600"/>
              <a:gd name="connsiteY984" fmla="*/ 665546 h 6858000"/>
              <a:gd name="connsiteX985" fmla="*/ 154042 w 7467600"/>
              <a:gd name="connsiteY985" fmla="*/ 261522 h 6858000"/>
              <a:gd name="connsiteX986" fmla="*/ 13550 w 7467600"/>
              <a:gd name="connsiteY986" fmla="*/ 158423 h 6858000"/>
              <a:gd name="connsiteX987" fmla="*/ 0 w 7467600"/>
              <a:gd name="connsiteY987" fmla="*/ 146618 h 6858000"/>
              <a:gd name="connsiteX988" fmla="*/ 0 w 7467600"/>
              <a:gd name="connsiteY988" fmla="*/ 59161 h 6858000"/>
              <a:gd name="connsiteX989" fmla="*/ 45427 w 7467600"/>
              <a:gd name="connsiteY989" fmla="*/ 101078 h 6858000"/>
              <a:gd name="connsiteX990" fmla="*/ 630103 w 7467600"/>
              <a:gd name="connsiteY990" fmla="*/ 485885 h 6858000"/>
              <a:gd name="connsiteX991" fmla="*/ 532040 w 7467600"/>
              <a:gd name="connsiteY991" fmla="*/ 399359 h 6858000"/>
              <a:gd name="connsiteX992" fmla="*/ 517618 w 7467600"/>
              <a:gd name="connsiteY992" fmla="*/ 385726 h 6858000"/>
              <a:gd name="connsiteX993" fmla="*/ 285074 w 7467600"/>
              <a:gd name="connsiteY993" fmla="*/ 182755 h 6858000"/>
              <a:gd name="connsiteX994" fmla="*/ 43151 w 7467600"/>
              <a:gd name="connsiteY99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77736 h 6858000"/>
              <a:gd name="connsiteX138" fmla="*/ 1903353 w 7467600"/>
              <a:gd name="connsiteY138" fmla="*/ 5044827 h 6858000"/>
              <a:gd name="connsiteX139" fmla="*/ 1936931 w 7467600"/>
              <a:gd name="connsiteY139" fmla="*/ 5093954 h 6858000"/>
              <a:gd name="connsiteX140" fmla="*/ 2195868 w 7467600"/>
              <a:gd name="connsiteY140" fmla="*/ 5396574 h 6858000"/>
              <a:gd name="connsiteX141" fmla="*/ 2088852 w 7467600"/>
              <a:gd name="connsiteY141" fmla="*/ 5166123 h 6858000"/>
              <a:gd name="connsiteX142" fmla="*/ 1958241 w 7467600"/>
              <a:gd name="connsiteY142" fmla="*/ 5067955 h 6858000"/>
              <a:gd name="connsiteX143" fmla="*/ 1903353 w 7467600"/>
              <a:gd name="connsiteY143" fmla="*/ 5044827 h 6858000"/>
              <a:gd name="connsiteX144" fmla="*/ 1979378 w 7467600"/>
              <a:gd name="connsiteY144" fmla="*/ 4769504 h 6858000"/>
              <a:gd name="connsiteX145" fmla="*/ 2882120 w 7467600"/>
              <a:gd name="connsiteY145" fmla="*/ 5064547 h 6858000"/>
              <a:gd name="connsiteX146" fmla="*/ 2793103 w 7467600"/>
              <a:gd name="connsiteY146" fmla="*/ 5039699 h 6858000"/>
              <a:gd name="connsiteX147" fmla="*/ 2770041 w 7467600"/>
              <a:gd name="connsiteY147" fmla="*/ 5033634 h 6858000"/>
              <a:gd name="connsiteX148" fmla="*/ 1979378 w 7467600"/>
              <a:gd name="connsiteY148" fmla="*/ 4769504 h 6858000"/>
              <a:gd name="connsiteX149" fmla="*/ 1927410 w 7467600"/>
              <a:gd name="connsiteY149" fmla="*/ 4716164 h 6858000"/>
              <a:gd name="connsiteX150" fmla="*/ 1959587 w 7467600"/>
              <a:gd name="connsiteY150" fmla="*/ 4728849 h 6858000"/>
              <a:gd name="connsiteX151" fmla="*/ 2777707 w 7467600"/>
              <a:gd name="connsiteY151" fmla="*/ 5003991 h 6858000"/>
              <a:gd name="connsiteX152" fmla="*/ 2800768 w 7467600"/>
              <a:gd name="connsiteY152" fmla="*/ 5010056 h 6858000"/>
              <a:gd name="connsiteX153" fmla="*/ 2879408 w 7467600"/>
              <a:gd name="connsiteY153" fmla="*/ 5031590 h 6858000"/>
              <a:gd name="connsiteX154" fmla="*/ 2862295 w 7467600"/>
              <a:gd name="connsiteY154" fmla="*/ 5022958 h 6858000"/>
              <a:gd name="connsiteX155" fmla="*/ 2813343 w 7467600"/>
              <a:gd name="connsiteY155" fmla="*/ 4998369 h 6858000"/>
              <a:gd name="connsiteX156" fmla="*/ 2646245 w 7467600"/>
              <a:gd name="connsiteY156" fmla="*/ 4930999 h 6858000"/>
              <a:gd name="connsiteX157" fmla="*/ 1999243 w 7467600"/>
              <a:gd name="connsiteY157" fmla="*/ 4730524 h 6858000"/>
              <a:gd name="connsiteX158" fmla="*/ 1979527 w 7467600"/>
              <a:gd name="connsiteY158" fmla="*/ 4726651 h 6858000"/>
              <a:gd name="connsiteX159" fmla="*/ 1927410 w 7467600"/>
              <a:gd name="connsiteY159" fmla="*/ 4716164 h 6858000"/>
              <a:gd name="connsiteX160" fmla="*/ 1997014 w 7467600"/>
              <a:gd name="connsiteY160" fmla="*/ 4698007 h 6858000"/>
              <a:gd name="connsiteX161" fmla="*/ 2005458 w 7467600"/>
              <a:gd name="connsiteY161" fmla="*/ 4699540 h 6858000"/>
              <a:gd name="connsiteX162" fmla="*/ 2657186 w 7467600"/>
              <a:gd name="connsiteY162" fmla="*/ 4901687 h 6858000"/>
              <a:gd name="connsiteX163" fmla="*/ 2826662 w 7467600"/>
              <a:gd name="connsiteY163" fmla="*/ 4970362 h 6858000"/>
              <a:gd name="connsiteX164" fmla="*/ 2876100 w 7467600"/>
              <a:gd name="connsiteY164" fmla="*/ 4995397 h 6858000"/>
              <a:gd name="connsiteX165" fmla="*/ 3042600 w 7467600"/>
              <a:gd name="connsiteY165" fmla="*/ 5059532 h 6858000"/>
              <a:gd name="connsiteX166" fmla="*/ 1997014 w 7467600"/>
              <a:gd name="connsiteY166" fmla="*/ 4698007 h 6858000"/>
              <a:gd name="connsiteX167" fmla="*/ 2305292 w 7467600"/>
              <a:gd name="connsiteY167" fmla="*/ 4219492 h 6858000"/>
              <a:gd name="connsiteX168" fmla="*/ 3360922 w 7467600"/>
              <a:gd name="connsiteY168" fmla="*/ 4529373 h 6858000"/>
              <a:gd name="connsiteX169" fmla="*/ 3492420 w 7467600"/>
              <a:gd name="connsiteY169" fmla="*/ 4510145 h 6858000"/>
              <a:gd name="connsiteX170" fmla="*/ 3364086 w 7467600"/>
              <a:gd name="connsiteY170" fmla="*/ 4480340 h 6858000"/>
              <a:gd name="connsiteX171" fmla="*/ 3225818 w 7467600"/>
              <a:gd name="connsiteY171" fmla="*/ 4411822 h 6858000"/>
              <a:gd name="connsiteX172" fmla="*/ 3129696 w 7467600"/>
              <a:gd name="connsiteY172" fmla="*/ 4360704 h 6858000"/>
              <a:gd name="connsiteX173" fmla="*/ 2814545 w 7467600"/>
              <a:gd name="connsiteY173" fmla="*/ 4282955 h 6858000"/>
              <a:gd name="connsiteX174" fmla="*/ 2305292 w 7467600"/>
              <a:gd name="connsiteY174" fmla="*/ 4219492 h 6858000"/>
              <a:gd name="connsiteX175" fmla="*/ 2626982 w 7467600"/>
              <a:gd name="connsiteY175" fmla="*/ 4206450 h 6858000"/>
              <a:gd name="connsiteX176" fmla="*/ 2490617 w 7467600"/>
              <a:gd name="connsiteY176" fmla="*/ 4206951 h 6858000"/>
              <a:gd name="connsiteX177" fmla="*/ 2819869 w 7467600"/>
              <a:gd name="connsiteY177" fmla="*/ 4252936 h 6858000"/>
              <a:gd name="connsiteX178" fmla="*/ 3143018 w 7467600"/>
              <a:gd name="connsiteY178" fmla="*/ 4332698 h 6858000"/>
              <a:gd name="connsiteX179" fmla="*/ 3241520 w 7467600"/>
              <a:gd name="connsiteY179" fmla="*/ 4385112 h 6858000"/>
              <a:gd name="connsiteX180" fmla="*/ 3374575 w 7467600"/>
              <a:gd name="connsiteY180" fmla="*/ 4451517 h 6858000"/>
              <a:gd name="connsiteX181" fmla="*/ 3505221 w 7467600"/>
              <a:gd name="connsiteY181" fmla="*/ 4480757 h 6858000"/>
              <a:gd name="connsiteX182" fmla="*/ 2626982 w 7467600"/>
              <a:gd name="connsiteY182" fmla="*/ 4206450 h 6858000"/>
              <a:gd name="connsiteX183" fmla="*/ 1310106 w 7467600"/>
              <a:gd name="connsiteY183" fmla="*/ 3943217 h 6858000"/>
              <a:gd name="connsiteX184" fmla="*/ 854994 w 7467600"/>
              <a:gd name="connsiteY184" fmla="*/ 4399136 h 6858000"/>
              <a:gd name="connsiteX185" fmla="*/ 742462 w 7467600"/>
              <a:gd name="connsiteY185" fmla="*/ 4594648 h 6858000"/>
              <a:gd name="connsiteX186" fmla="*/ 820602 w 7467600"/>
              <a:gd name="connsiteY186" fmla="*/ 4485915 h 6858000"/>
              <a:gd name="connsiteX187" fmla="*/ 878295 w 7467600"/>
              <a:gd name="connsiteY187" fmla="*/ 4403594 h 6858000"/>
              <a:gd name="connsiteX188" fmla="*/ 1240607 w 7467600"/>
              <a:gd name="connsiteY188" fmla="*/ 4010401 h 6858000"/>
              <a:gd name="connsiteX189" fmla="*/ 1310106 w 7467600"/>
              <a:gd name="connsiteY189" fmla="*/ 3943217 h 6858000"/>
              <a:gd name="connsiteX190" fmla="*/ 1423113 w 7467600"/>
              <a:gd name="connsiteY190" fmla="*/ 3874565 h 6858000"/>
              <a:gd name="connsiteX191" fmla="*/ 1260565 w 7467600"/>
              <a:gd name="connsiteY191" fmla="*/ 4031982 h 6858000"/>
              <a:gd name="connsiteX192" fmla="*/ 901900 w 7467600"/>
              <a:gd name="connsiteY192" fmla="*/ 4421236 h 6858000"/>
              <a:gd name="connsiteX193" fmla="*/ 845044 w 7467600"/>
              <a:gd name="connsiteY193" fmla="*/ 4502436 h 6858000"/>
              <a:gd name="connsiteX194" fmla="*/ 685926 w 7467600"/>
              <a:gd name="connsiteY194" fmla="*/ 4703069 h 6858000"/>
              <a:gd name="connsiteX195" fmla="*/ 684248 w 7467600"/>
              <a:gd name="connsiteY195" fmla="*/ 4706721 h 6858000"/>
              <a:gd name="connsiteX196" fmla="*/ 1423113 w 7467600"/>
              <a:gd name="connsiteY196" fmla="*/ 3874565 h 6858000"/>
              <a:gd name="connsiteX197" fmla="*/ 3316479 w 7467600"/>
              <a:gd name="connsiteY197" fmla="*/ 3872136 h 6858000"/>
              <a:gd name="connsiteX198" fmla="*/ 3546806 w 7467600"/>
              <a:gd name="connsiteY198" fmla="*/ 4356139 h 6858000"/>
              <a:gd name="connsiteX199" fmla="*/ 3364433 w 7467600"/>
              <a:gd name="connsiteY199" fmla="*/ 3953121 h 6858000"/>
              <a:gd name="connsiteX200" fmla="*/ 3316479 w 7467600"/>
              <a:gd name="connsiteY200" fmla="*/ 3872136 h 6858000"/>
              <a:gd name="connsiteX201" fmla="*/ 3291335 w 7467600"/>
              <a:gd name="connsiteY201" fmla="*/ 3767420 h 6858000"/>
              <a:gd name="connsiteX202" fmla="*/ 3390805 w 7467600"/>
              <a:gd name="connsiteY202" fmla="*/ 3937163 h 6858000"/>
              <a:gd name="connsiteX203" fmla="*/ 3579062 w 7467600"/>
              <a:gd name="connsiteY203" fmla="*/ 4359040 h 6858000"/>
              <a:gd name="connsiteX204" fmla="*/ 3467355 w 7467600"/>
              <a:gd name="connsiteY204" fmla="*/ 3988130 h 6858000"/>
              <a:gd name="connsiteX205" fmla="*/ 3310753 w 7467600"/>
              <a:gd name="connsiteY205" fmla="*/ 3787140 h 6858000"/>
              <a:gd name="connsiteX206" fmla="*/ 3291335 w 7467600"/>
              <a:gd name="connsiteY206" fmla="*/ 3767420 h 6858000"/>
              <a:gd name="connsiteX207" fmla="*/ 1635889 w 7467600"/>
              <a:gd name="connsiteY207" fmla="*/ 3709494 h 6858000"/>
              <a:gd name="connsiteX208" fmla="*/ 1634800 w 7467600"/>
              <a:gd name="connsiteY208" fmla="*/ 3731111 h 6858000"/>
              <a:gd name="connsiteX209" fmla="*/ 1635889 w 7467600"/>
              <a:gd name="connsiteY209" fmla="*/ 3709494 h 6858000"/>
              <a:gd name="connsiteX210" fmla="*/ 1510397 w 7467600"/>
              <a:gd name="connsiteY210" fmla="*/ 3684705 h 6858000"/>
              <a:gd name="connsiteX211" fmla="*/ 1146550 w 7467600"/>
              <a:gd name="connsiteY211" fmla="*/ 3802012 h 6858000"/>
              <a:gd name="connsiteX212" fmla="*/ 698834 w 7467600"/>
              <a:gd name="connsiteY212" fmla="*/ 3952272 h 6858000"/>
              <a:gd name="connsiteX213" fmla="*/ 34256 w 7467600"/>
              <a:gd name="connsiteY213" fmla="*/ 4347603 h 6858000"/>
              <a:gd name="connsiteX214" fmla="*/ 527241 w 7467600"/>
              <a:gd name="connsiteY214" fmla="*/ 4065078 h 6858000"/>
              <a:gd name="connsiteX215" fmla="*/ 1510397 w 7467600"/>
              <a:gd name="connsiteY215" fmla="*/ 3684705 h 6858000"/>
              <a:gd name="connsiteX216" fmla="*/ 1313114 w 7467600"/>
              <a:gd name="connsiteY216" fmla="*/ 3655216 h 6858000"/>
              <a:gd name="connsiteX217" fmla="*/ 1109304 w 7467600"/>
              <a:gd name="connsiteY217" fmla="*/ 3669030 h 6858000"/>
              <a:gd name="connsiteX218" fmla="*/ 8129 w 7467600"/>
              <a:gd name="connsiteY218" fmla="*/ 4330519 h 6858000"/>
              <a:gd name="connsiteX219" fmla="*/ 687572 w 7467600"/>
              <a:gd name="connsiteY219" fmla="*/ 3925629 h 6858000"/>
              <a:gd name="connsiteX220" fmla="*/ 1138365 w 7467600"/>
              <a:gd name="connsiteY220" fmla="*/ 3774515 h 6858000"/>
              <a:gd name="connsiteX221" fmla="*/ 1505579 w 7467600"/>
              <a:gd name="connsiteY221" fmla="*/ 3655526 h 6858000"/>
              <a:gd name="connsiteX222" fmla="*/ 1313114 w 7467600"/>
              <a:gd name="connsiteY222" fmla="*/ 3655216 h 6858000"/>
              <a:gd name="connsiteX223" fmla="*/ 3655073 w 7467600"/>
              <a:gd name="connsiteY223" fmla="*/ 3650884 h 6858000"/>
              <a:gd name="connsiteX224" fmla="*/ 3989938 w 7467600"/>
              <a:gd name="connsiteY224" fmla="*/ 3991685 h 6858000"/>
              <a:gd name="connsiteX225" fmla="*/ 4393907 w 7467600"/>
              <a:gd name="connsiteY225" fmla="*/ 4261258 h 6858000"/>
              <a:gd name="connsiteX226" fmla="*/ 4648051 w 7467600"/>
              <a:gd name="connsiteY226" fmla="*/ 4374051 h 6858000"/>
              <a:gd name="connsiteX227" fmla="*/ 4383389 w 7467600"/>
              <a:gd name="connsiteY227" fmla="*/ 4184369 h 6858000"/>
              <a:gd name="connsiteX228" fmla="*/ 4165508 w 7467600"/>
              <a:gd name="connsiteY228" fmla="*/ 4035196 h 6858000"/>
              <a:gd name="connsiteX229" fmla="*/ 4068162 w 7467600"/>
              <a:gd name="connsiteY229" fmla="*/ 3953394 h 6858000"/>
              <a:gd name="connsiteX230" fmla="*/ 3981416 w 7467600"/>
              <a:gd name="connsiteY230" fmla="*/ 3880482 h 6858000"/>
              <a:gd name="connsiteX231" fmla="*/ 3800147 w 7467600"/>
              <a:gd name="connsiteY231" fmla="*/ 3749872 h 6858000"/>
              <a:gd name="connsiteX232" fmla="*/ 3655073 w 7467600"/>
              <a:gd name="connsiteY232" fmla="*/ 3650884 h 6858000"/>
              <a:gd name="connsiteX233" fmla="*/ 3670252 w 7467600"/>
              <a:gd name="connsiteY233" fmla="*/ 3622798 h 6858000"/>
              <a:gd name="connsiteX234" fmla="*/ 3817258 w 7467600"/>
              <a:gd name="connsiteY234" fmla="*/ 3723577 h 6858000"/>
              <a:gd name="connsiteX235" fmla="*/ 4000461 w 7467600"/>
              <a:gd name="connsiteY235" fmla="*/ 3855966 h 6858000"/>
              <a:gd name="connsiteX236" fmla="*/ 4088180 w 7467600"/>
              <a:gd name="connsiteY236" fmla="*/ 3929774 h 6858000"/>
              <a:gd name="connsiteX237" fmla="*/ 4184555 w 7467600"/>
              <a:gd name="connsiteY237" fmla="*/ 4010683 h 6858000"/>
              <a:gd name="connsiteX238" fmla="*/ 4399563 w 7467600"/>
              <a:gd name="connsiteY238" fmla="*/ 4158106 h 6858000"/>
              <a:gd name="connsiteX239" fmla="*/ 4684469 w 7467600"/>
              <a:gd name="connsiteY239" fmla="*/ 4364680 h 6858000"/>
              <a:gd name="connsiteX240" fmla="*/ 4690271 w 7467600"/>
              <a:gd name="connsiteY240" fmla="*/ 4370034 h 6858000"/>
              <a:gd name="connsiteX241" fmla="*/ 4136093 w 7467600"/>
              <a:gd name="connsiteY241" fmla="*/ 3858466 h 6858000"/>
              <a:gd name="connsiteX242" fmla="*/ 3670252 w 7467600"/>
              <a:gd name="connsiteY242" fmla="*/ 3622798 h 6858000"/>
              <a:gd name="connsiteX243" fmla="*/ 4440129 w 7467600"/>
              <a:gd name="connsiteY243" fmla="*/ 3448571 h 6858000"/>
              <a:gd name="connsiteX244" fmla="*/ 4856525 w 7467600"/>
              <a:gd name="connsiteY244" fmla="*/ 3915351 h 6858000"/>
              <a:gd name="connsiteX245" fmla="*/ 5059055 w 7467600"/>
              <a:gd name="connsiteY245" fmla="*/ 4108918 h 6858000"/>
              <a:gd name="connsiteX246" fmla="*/ 5290070 w 7467600"/>
              <a:gd name="connsiteY246" fmla="*/ 4263619 h 6858000"/>
              <a:gd name="connsiteX247" fmla="*/ 4834991 w 7467600"/>
              <a:gd name="connsiteY247" fmla="*/ 3830985 h 6858000"/>
              <a:gd name="connsiteX248" fmla="*/ 4440129 w 7467600"/>
              <a:gd name="connsiteY248" fmla="*/ 3448571 h 6858000"/>
              <a:gd name="connsiteX249" fmla="*/ 4441737 w 7467600"/>
              <a:gd name="connsiteY249" fmla="*/ 3399734 h 6858000"/>
              <a:gd name="connsiteX250" fmla="*/ 4431236 w 7467600"/>
              <a:gd name="connsiteY250" fmla="*/ 3400954 h 6858000"/>
              <a:gd name="connsiteX251" fmla="*/ 4557150 w 7467600"/>
              <a:gd name="connsiteY251" fmla="*/ 3510023 h 6858000"/>
              <a:gd name="connsiteX252" fmla="*/ 4856936 w 7467600"/>
              <a:gd name="connsiteY252" fmla="*/ 3809146 h 6858000"/>
              <a:gd name="connsiteX253" fmla="*/ 5111996 w 7467600"/>
              <a:gd name="connsiteY253" fmla="*/ 4065759 h 6858000"/>
              <a:gd name="connsiteX254" fmla="*/ 5388878 w 7467600"/>
              <a:gd name="connsiteY254" fmla="*/ 4300185 h 6858000"/>
              <a:gd name="connsiteX255" fmla="*/ 5425556 w 7467600"/>
              <a:gd name="connsiteY255" fmla="*/ 4308967 h 6858000"/>
              <a:gd name="connsiteX256" fmla="*/ 4943646 w 7467600"/>
              <a:gd name="connsiteY256" fmla="*/ 3822916 h 6858000"/>
              <a:gd name="connsiteX257" fmla="*/ 4594837 w 7467600"/>
              <a:gd name="connsiteY257" fmla="*/ 3532274 h 6858000"/>
              <a:gd name="connsiteX258" fmla="*/ 4441737 w 7467600"/>
              <a:gd name="connsiteY258" fmla="*/ 3399734 h 6858000"/>
              <a:gd name="connsiteX259" fmla="*/ 5425834 w 7467600"/>
              <a:gd name="connsiteY259" fmla="*/ 3162785 h 6858000"/>
              <a:gd name="connsiteX260" fmla="*/ 5401644 w 7467600"/>
              <a:gd name="connsiteY260" fmla="*/ 3617847 h 6858000"/>
              <a:gd name="connsiteX261" fmla="*/ 5467256 w 7467600"/>
              <a:gd name="connsiteY261" fmla="*/ 4175494 h 6858000"/>
              <a:gd name="connsiteX262" fmla="*/ 5448069 w 7467600"/>
              <a:gd name="connsiteY262" fmla="*/ 3567554 h 6858000"/>
              <a:gd name="connsiteX263" fmla="*/ 5425834 w 7467600"/>
              <a:gd name="connsiteY263" fmla="*/ 3162785 h 6858000"/>
              <a:gd name="connsiteX264" fmla="*/ 1318687 w 7467600"/>
              <a:gd name="connsiteY264" fmla="*/ 3113840 h 6858000"/>
              <a:gd name="connsiteX265" fmla="*/ 1066793 w 7467600"/>
              <a:gd name="connsiteY265" fmla="*/ 3212171 h 6858000"/>
              <a:gd name="connsiteX266" fmla="*/ 993319 w 7467600"/>
              <a:gd name="connsiteY266" fmla="*/ 3247648 h 6858000"/>
              <a:gd name="connsiteX267" fmla="*/ 853081 w 7467600"/>
              <a:gd name="connsiteY267" fmla="*/ 3312410 h 6858000"/>
              <a:gd name="connsiteX268" fmla="*/ 805957 w 7467600"/>
              <a:gd name="connsiteY268" fmla="*/ 3330443 h 6858000"/>
              <a:gd name="connsiteX269" fmla="*/ 1318687 w 7467600"/>
              <a:gd name="connsiteY269" fmla="*/ 3113840 h 6858000"/>
              <a:gd name="connsiteX270" fmla="*/ 5453702 w 7467600"/>
              <a:gd name="connsiteY270" fmla="*/ 3090882 h 6858000"/>
              <a:gd name="connsiteX271" fmla="*/ 5480135 w 7467600"/>
              <a:gd name="connsiteY271" fmla="*/ 3565802 h 6858000"/>
              <a:gd name="connsiteX272" fmla="*/ 5499023 w 7467600"/>
              <a:gd name="connsiteY272" fmla="*/ 4166310 h 6858000"/>
              <a:gd name="connsiteX273" fmla="*/ 5547022 w 7467600"/>
              <a:gd name="connsiteY273" fmla="*/ 3607838 h 6858000"/>
              <a:gd name="connsiteX274" fmla="*/ 5515964 w 7467600"/>
              <a:gd name="connsiteY274" fmla="*/ 3378541 h 6858000"/>
              <a:gd name="connsiteX275" fmla="*/ 5453702 w 7467600"/>
              <a:gd name="connsiteY275" fmla="*/ 3090882 h 6858000"/>
              <a:gd name="connsiteX276" fmla="*/ 1238695 w 7467600"/>
              <a:gd name="connsiteY276" fmla="*/ 3076820 h 6858000"/>
              <a:gd name="connsiteX277" fmla="*/ 716371 w 7467600"/>
              <a:gd name="connsiteY277" fmla="*/ 3293249 h 6858000"/>
              <a:gd name="connsiteX278" fmla="*/ 579522 w 7467600"/>
              <a:gd name="connsiteY278" fmla="*/ 3371759 h 6858000"/>
              <a:gd name="connsiteX279" fmla="*/ 600288 w 7467600"/>
              <a:gd name="connsiteY279" fmla="*/ 3365555 h 6858000"/>
              <a:gd name="connsiteX280" fmla="*/ 840692 w 7467600"/>
              <a:gd name="connsiteY280" fmla="*/ 3284921 h 6858000"/>
              <a:gd name="connsiteX281" fmla="*/ 979248 w 7467600"/>
              <a:gd name="connsiteY281" fmla="*/ 3221003 h 6858000"/>
              <a:gd name="connsiteX282" fmla="*/ 1053282 w 7467600"/>
              <a:gd name="connsiteY282" fmla="*/ 3185247 h 6858000"/>
              <a:gd name="connsiteX283" fmla="*/ 1320603 w 7467600"/>
              <a:gd name="connsiteY283" fmla="*/ 3081281 h 6858000"/>
              <a:gd name="connsiteX284" fmla="*/ 1238695 w 7467600"/>
              <a:gd name="connsiteY284" fmla="*/ 3076820 h 6858000"/>
              <a:gd name="connsiteX285" fmla="*/ 5425627 w 7467600"/>
              <a:gd name="connsiteY285" fmla="*/ 2954192 h 6858000"/>
              <a:gd name="connsiteX286" fmla="*/ 5470770 w 7467600"/>
              <a:gd name="connsiteY286" fmla="*/ 3005435 h 6858000"/>
              <a:gd name="connsiteX287" fmla="*/ 5519779 w 7467600"/>
              <a:gd name="connsiteY287" fmla="*/ 4359223 h 6858000"/>
              <a:gd name="connsiteX288" fmla="*/ 5520293 w 7467600"/>
              <a:gd name="connsiteY288" fmla="*/ 4360602 h 6858000"/>
              <a:gd name="connsiteX289" fmla="*/ 5767221 w 7467600"/>
              <a:gd name="connsiteY289" fmla="*/ 4665564 h 6858000"/>
              <a:gd name="connsiteX290" fmla="*/ 6937169 w 7467600"/>
              <a:gd name="connsiteY290" fmla="*/ 4815941 h 6858000"/>
              <a:gd name="connsiteX291" fmla="*/ 6953922 w 7467600"/>
              <a:gd name="connsiteY291" fmla="*/ 4890068 h 6858000"/>
              <a:gd name="connsiteX292" fmla="*/ 6071359 w 7467600"/>
              <a:gd name="connsiteY292" fmla="*/ 4770770 h 6858000"/>
              <a:gd name="connsiteX293" fmla="*/ 6038839 w 7467600"/>
              <a:gd name="connsiteY293" fmla="*/ 4764474 h 6858000"/>
              <a:gd name="connsiteX294" fmla="*/ 6038706 w 7467600"/>
              <a:gd name="connsiteY294" fmla="*/ 4763847 h 6858000"/>
              <a:gd name="connsiteX295" fmla="*/ 6037784 w 7467600"/>
              <a:gd name="connsiteY295" fmla="*/ 4764270 h 6858000"/>
              <a:gd name="connsiteX296" fmla="*/ 6038839 w 7467600"/>
              <a:gd name="connsiteY296" fmla="*/ 4764474 h 6858000"/>
              <a:gd name="connsiteX297" fmla="*/ 6040338 w 7467600"/>
              <a:gd name="connsiteY297" fmla="*/ 4771418 h 6858000"/>
              <a:gd name="connsiteX298" fmla="*/ 6024488 w 7467600"/>
              <a:gd name="connsiteY298" fmla="*/ 4809903 h 6858000"/>
              <a:gd name="connsiteX299" fmla="*/ 5599771 w 7467600"/>
              <a:gd name="connsiteY299" fmla="*/ 5509652 h 6858000"/>
              <a:gd name="connsiteX300" fmla="*/ 5548843 w 7467600"/>
              <a:gd name="connsiteY300" fmla="*/ 5563845 h 6858000"/>
              <a:gd name="connsiteX301" fmla="*/ 5940952 w 7467600"/>
              <a:gd name="connsiteY301" fmla="*/ 6250028 h 6858000"/>
              <a:gd name="connsiteX302" fmla="*/ 6043441 w 7467600"/>
              <a:gd name="connsiteY302" fmla="*/ 6665847 h 6858000"/>
              <a:gd name="connsiteX303" fmla="*/ 6093432 w 7467600"/>
              <a:gd name="connsiteY303" fmla="*/ 6858000 h 6858000"/>
              <a:gd name="connsiteX304" fmla="*/ 6034344 w 7467600"/>
              <a:gd name="connsiteY304" fmla="*/ 6858000 h 6858000"/>
              <a:gd name="connsiteX305" fmla="*/ 6026679 w 7467600"/>
              <a:gd name="connsiteY305" fmla="*/ 6836959 h 6858000"/>
              <a:gd name="connsiteX306" fmla="*/ 5800441 w 7467600"/>
              <a:gd name="connsiteY306" fmla="*/ 6335286 h 6858000"/>
              <a:gd name="connsiteX307" fmla="*/ 5526562 w 7467600"/>
              <a:gd name="connsiteY307" fmla="*/ 5705388 h 6858000"/>
              <a:gd name="connsiteX308" fmla="*/ 5519640 w 7467600"/>
              <a:gd name="connsiteY308" fmla="*/ 5683774 h 6858000"/>
              <a:gd name="connsiteX309" fmla="*/ 5844559 w 7467600"/>
              <a:gd name="connsiteY309" fmla="*/ 6553349 h 6858000"/>
              <a:gd name="connsiteX310" fmla="*/ 5975994 w 7467600"/>
              <a:gd name="connsiteY310" fmla="*/ 6858000 h 6858000"/>
              <a:gd name="connsiteX311" fmla="*/ 5898547 w 7467600"/>
              <a:gd name="connsiteY311" fmla="*/ 6858000 h 6858000"/>
              <a:gd name="connsiteX312" fmla="*/ 5682041 w 7467600"/>
              <a:gd name="connsiteY312" fmla="*/ 6355860 h 6858000"/>
              <a:gd name="connsiteX313" fmla="*/ 5461758 w 7467600"/>
              <a:gd name="connsiteY313" fmla="*/ 5820220 h 6858000"/>
              <a:gd name="connsiteX314" fmla="*/ 5237282 w 7467600"/>
              <a:gd name="connsiteY314" fmla="*/ 6579086 h 6858000"/>
              <a:gd name="connsiteX315" fmla="*/ 5115009 w 7467600"/>
              <a:gd name="connsiteY315" fmla="*/ 6858000 h 6858000"/>
              <a:gd name="connsiteX316" fmla="*/ 5028074 w 7467600"/>
              <a:gd name="connsiteY316" fmla="*/ 6858000 h 6858000"/>
              <a:gd name="connsiteX317" fmla="*/ 5079508 w 7467600"/>
              <a:gd name="connsiteY317" fmla="*/ 6749074 h 6858000"/>
              <a:gd name="connsiteX318" fmla="*/ 5371846 w 7467600"/>
              <a:gd name="connsiteY318" fmla="*/ 5924413 h 6858000"/>
              <a:gd name="connsiteX319" fmla="*/ 5270512 w 7467600"/>
              <a:gd name="connsiteY319" fmla="*/ 6138975 h 6858000"/>
              <a:gd name="connsiteX320" fmla="*/ 5062409 w 7467600"/>
              <a:gd name="connsiteY320" fmla="*/ 6653544 h 6858000"/>
              <a:gd name="connsiteX321" fmla="*/ 5036628 w 7467600"/>
              <a:gd name="connsiteY321" fmla="*/ 6754247 h 6858000"/>
              <a:gd name="connsiteX322" fmla="*/ 5009112 w 7467600"/>
              <a:gd name="connsiteY322" fmla="*/ 6858000 h 6858000"/>
              <a:gd name="connsiteX323" fmla="*/ 4976679 w 7467600"/>
              <a:gd name="connsiteY323" fmla="*/ 6858000 h 6858000"/>
              <a:gd name="connsiteX324" fmla="*/ 5006537 w 7467600"/>
              <a:gd name="connsiteY324" fmla="*/ 6747068 h 6858000"/>
              <a:gd name="connsiteX325" fmla="*/ 5032723 w 7467600"/>
              <a:gd name="connsiteY325" fmla="*/ 6644957 h 6858000"/>
              <a:gd name="connsiteX326" fmla="*/ 5242949 w 7467600"/>
              <a:gd name="connsiteY326" fmla="*/ 6125175 h 6858000"/>
              <a:gd name="connsiteX327" fmla="*/ 5286321 w 7467600"/>
              <a:gd name="connsiteY327" fmla="*/ 6033555 h 6858000"/>
              <a:gd name="connsiteX328" fmla="*/ 5008210 w 7467600"/>
              <a:gd name="connsiteY328" fmla="*/ 6649194 h 6858000"/>
              <a:gd name="connsiteX329" fmla="*/ 4986321 w 7467600"/>
              <a:gd name="connsiteY329" fmla="*/ 6765687 h 6858000"/>
              <a:gd name="connsiteX330" fmla="*/ 4973474 w 7467600"/>
              <a:gd name="connsiteY330" fmla="*/ 6858000 h 6858000"/>
              <a:gd name="connsiteX331" fmla="*/ 4907178 w 7467600"/>
              <a:gd name="connsiteY331" fmla="*/ 6858000 h 6858000"/>
              <a:gd name="connsiteX332" fmla="*/ 4910810 w 7467600"/>
              <a:gd name="connsiteY332" fmla="*/ 6829660 h 6858000"/>
              <a:gd name="connsiteX333" fmla="*/ 4987461 w 7467600"/>
              <a:gd name="connsiteY333" fmla="*/ 6432994 h 6858000"/>
              <a:gd name="connsiteX334" fmla="*/ 5179262 w 7467600"/>
              <a:gd name="connsiteY334" fmla="*/ 6035044 h 6858000"/>
              <a:gd name="connsiteX335" fmla="*/ 4689678 w 7467600"/>
              <a:gd name="connsiteY335" fmla="*/ 6440241 h 6858000"/>
              <a:gd name="connsiteX336" fmla="*/ 4477543 w 7467600"/>
              <a:gd name="connsiteY336" fmla="*/ 6674836 h 6858000"/>
              <a:gd name="connsiteX337" fmla="*/ 4329957 w 7467600"/>
              <a:gd name="connsiteY337" fmla="*/ 6858000 h 6858000"/>
              <a:gd name="connsiteX338" fmla="*/ 4218595 w 7467600"/>
              <a:gd name="connsiteY338" fmla="*/ 6858000 h 6858000"/>
              <a:gd name="connsiteX339" fmla="*/ 4368888 w 7467600"/>
              <a:gd name="connsiteY339" fmla="*/ 6668412 h 6858000"/>
              <a:gd name="connsiteX340" fmla="*/ 4563091 w 7467600"/>
              <a:gd name="connsiteY340" fmla="*/ 6442508 h 6858000"/>
              <a:gd name="connsiteX341" fmla="*/ 5387324 w 7467600"/>
              <a:gd name="connsiteY341" fmla="*/ 5705830 h 6858000"/>
              <a:gd name="connsiteX342" fmla="*/ 5073620 w 7467600"/>
              <a:gd name="connsiteY342" fmla="*/ 5955437 h 6858000"/>
              <a:gd name="connsiteX343" fmla="*/ 4689789 w 7467600"/>
              <a:gd name="connsiteY343" fmla="*/ 6268382 h 6858000"/>
              <a:gd name="connsiteX344" fmla="*/ 4418722 w 7467600"/>
              <a:gd name="connsiteY344" fmla="*/ 6570886 h 6858000"/>
              <a:gd name="connsiteX345" fmla="*/ 4214944 w 7467600"/>
              <a:gd name="connsiteY345" fmla="*/ 6858000 h 6858000"/>
              <a:gd name="connsiteX346" fmla="*/ 4177898 w 7467600"/>
              <a:gd name="connsiteY346" fmla="*/ 6858000 h 6858000"/>
              <a:gd name="connsiteX347" fmla="*/ 4391597 w 7467600"/>
              <a:gd name="connsiteY347" fmla="*/ 6556370 h 6858000"/>
              <a:gd name="connsiteX348" fmla="*/ 4668889 w 7467600"/>
              <a:gd name="connsiteY348" fmla="*/ 6246399 h 6858000"/>
              <a:gd name="connsiteX349" fmla="*/ 5055427 w 7467600"/>
              <a:gd name="connsiteY349" fmla="*/ 5931476 h 6858000"/>
              <a:gd name="connsiteX350" fmla="*/ 5371814 w 7467600"/>
              <a:gd name="connsiteY350" fmla="*/ 5678975 h 6858000"/>
              <a:gd name="connsiteX351" fmla="*/ 4987918 w 7467600"/>
              <a:gd name="connsiteY351" fmla="*/ 5838701 h 6858000"/>
              <a:gd name="connsiteX352" fmla="*/ 4317146 w 7467600"/>
              <a:gd name="connsiteY352" fmla="*/ 6587716 h 6858000"/>
              <a:gd name="connsiteX353" fmla="*/ 4171627 w 7467600"/>
              <a:gd name="connsiteY353" fmla="*/ 6858000 h 6858000"/>
              <a:gd name="connsiteX354" fmla="*/ 4081585 w 7467600"/>
              <a:gd name="connsiteY354" fmla="*/ 6858000 h 6858000"/>
              <a:gd name="connsiteX355" fmla="*/ 4238603 w 7467600"/>
              <a:gd name="connsiteY355" fmla="*/ 6559341 h 6858000"/>
              <a:gd name="connsiteX356" fmla="*/ 4778333 w 7467600"/>
              <a:gd name="connsiteY356" fmla="*/ 5873626 h 6858000"/>
              <a:gd name="connsiteX357" fmla="*/ 5414185 w 7467600"/>
              <a:gd name="connsiteY357" fmla="*/ 5573882 h 6858000"/>
              <a:gd name="connsiteX358" fmla="*/ 5959648 w 7467600"/>
              <a:gd name="connsiteY358" fmla="*/ 4760797 h 6858000"/>
              <a:gd name="connsiteX359" fmla="*/ 5355019 w 7467600"/>
              <a:gd name="connsiteY359" fmla="*/ 4734672 h 6858000"/>
              <a:gd name="connsiteX360" fmla="*/ 5083565 w 7467600"/>
              <a:gd name="connsiteY360" fmla="*/ 5179121 h 6858000"/>
              <a:gd name="connsiteX361" fmla="*/ 4713577 w 7467600"/>
              <a:gd name="connsiteY361" fmla="*/ 5616803 h 6858000"/>
              <a:gd name="connsiteX362" fmla="*/ 3989559 w 7467600"/>
              <a:gd name="connsiteY362" fmla="*/ 6145945 h 6858000"/>
              <a:gd name="connsiteX363" fmla="*/ 3939824 w 7467600"/>
              <a:gd name="connsiteY363" fmla="*/ 6066900 h 6858000"/>
              <a:gd name="connsiteX364" fmla="*/ 4584537 w 7467600"/>
              <a:gd name="connsiteY364" fmla="*/ 5324826 h 6858000"/>
              <a:gd name="connsiteX365" fmla="*/ 5037105 w 7467600"/>
              <a:gd name="connsiteY365" fmla="*/ 5088765 h 6858000"/>
              <a:gd name="connsiteX366" fmla="*/ 5039930 w 7467600"/>
              <a:gd name="connsiteY366" fmla="*/ 5089585 h 6858000"/>
              <a:gd name="connsiteX367" fmla="*/ 5263764 w 7467600"/>
              <a:gd name="connsiteY367" fmla="*/ 4735525 h 6858000"/>
              <a:gd name="connsiteX368" fmla="*/ 4086300 w 7467600"/>
              <a:gd name="connsiteY368" fmla="*/ 4884599 h 6858000"/>
              <a:gd name="connsiteX369" fmla="*/ 4085485 w 7467600"/>
              <a:gd name="connsiteY369" fmla="*/ 4899070 h 6858000"/>
              <a:gd name="connsiteX370" fmla="*/ 3871915 w 7467600"/>
              <a:gd name="connsiteY370" fmla="*/ 5253645 h 6858000"/>
              <a:gd name="connsiteX371" fmla="*/ 3799374 w 7467600"/>
              <a:gd name="connsiteY371" fmla="*/ 5466127 h 6858000"/>
              <a:gd name="connsiteX372" fmla="*/ 3498850 w 7467600"/>
              <a:gd name="connsiteY372" fmla="*/ 6661888 h 6858000"/>
              <a:gd name="connsiteX373" fmla="*/ 3399216 w 7467600"/>
              <a:gd name="connsiteY373" fmla="*/ 6858000 h 6858000"/>
              <a:gd name="connsiteX374" fmla="*/ 3303688 w 7467600"/>
              <a:gd name="connsiteY374" fmla="*/ 6858000 h 6858000"/>
              <a:gd name="connsiteX375" fmla="*/ 3391774 w 7467600"/>
              <a:gd name="connsiteY375" fmla="*/ 6697181 h 6858000"/>
              <a:gd name="connsiteX376" fmla="*/ 3735540 w 7467600"/>
              <a:gd name="connsiteY376" fmla="*/ 5546923 h 6858000"/>
              <a:gd name="connsiteX377" fmla="*/ 3729438 w 7467600"/>
              <a:gd name="connsiteY377" fmla="*/ 5569058 h 6858000"/>
              <a:gd name="connsiteX378" fmla="*/ 3707782 w 7467600"/>
              <a:gd name="connsiteY378" fmla="*/ 5644908 h 6858000"/>
              <a:gd name="connsiteX379" fmla="*/ 3583827 w 7467600"/>
              <a:gd name="connsiteY379" fmla="*/ 6039215 h 6858000"/>
              <a:gd name="connsiteX380" fmla="*/ 3547861 w 7467600"/>
              <a:gd name="connsiteY380" fmla="*/ 6129609 h 6858000"/>
              <a:gd name="connsiteX381" fmla="*/ 3490905 w 7467600"/>
              <a:gd name="connsiteY381" fmla="*/ 6277660 h 6858000"/>
              <a:gd name="connsiteX382" fmla="*/ 3455859 w 7467600"/>
              <a:gd name="connsiteY382" fmla="*/ 6391301 h 6858000"/>
              <a:gd name="connsiteX383" fmla="*/ 3429112 w 7467600"/>
              <a:gd name="connsiteY383" fmla="*/ 6479469 h 6858000"/>
              <a:gd name="connsiteX384" fmla="*/ 3304862 w 7467600"/>
              <a:gd name="connsiteY384" fmla="*/ 6796476 h 6858000"/>
              <a:gd name="connsiteX385" fmla="*/ 3276071 w 7467600"/>
              <a:gd name="connsiteY385" fmla="*/ 6858000 h 6858000"/>
              <a:gd name="connsiteX386" fmla="*/ 3240805 w 7467600"/>
              <a:gd name="connsiteY386" fmla="*/ 6858000 h 6858000"/>
              <a:gd name="connsiteX387" fmla="*/ 3275917 w 7467600"/>
              <a:gd name="connsiteY387" fmla="*/ 6783192 h 6858000"/>
              <a:gd name="connsiteX388" fmla="*/ 3399358 w 7467600"/>
              <a:gd name="connsiteY388" fmla="*/ 6469011 h 6858000"/>
              <a:gd name="connsiteX389" fmla="*/ 3425650 w 7467600"/>
              <a:gd name="connsiteY389" fmla="*/ 6381333 h 6858000"/>
              <a:gd name="connsiteX390" fmla="*/ 3460661 w 7467600"/>
              <a:gd name="connsiteY390" fmla="*/ 6266763 h 6858000"/>
              <a:gd name="connsiteX391" fmla="*/ 3518021 w 7467600"/>
              <a:gd name="connsiteY391" fmla="*/ 6117298 h 6858000"/>
              <a:gd name="connsiteX392" fmla="*/ 3554035 w 7467600"/>
              <a:gd name="connsiteY392" fmla="*/ 6027832 h 6858000"/>
              <a:gd name="connsiteX393" fmla="*/ 3677174 w 7467600"/>
              <a:gd name="connsiteY393" fmla="*/ 5636351 h 6858000"/>
              <a:gd name="connsiteX394" fmla="*/ 3698819 w 7467600"/>
              <a:gd name="connsiteY394" fmla="*/ 5560503 h 6858000"/>
              <a:gd name="connsiteX395" fmla="*/ 3702094 w 7467600"/>
              <a:gd name="connsiteY395" fmla="*/ 5549194 h 6858000"/>
              <a:gd name="connsiteX396" fmla="*/ 3398355 w 7467600"/>
              <a:gd name="connsiteY396" fmla="*/ 6094603 h 6858000"/>
              <a:gd name="connsiteX397" fmla="*/ 3193941 w 7467600"/>
              <a:gd name="connsiteY397" fmla="*/ 6798775 h 6858000"/>
              <a:gd name="connsiteX398" fmla="*/ 3184140 w 7467600"/>
              <a:gd name="connsiteY398" fmla="*/ 6858000 h 6858000"/>
              <a:gd name="connsiteX399" fmla="*/ 3099978 w 7467600"/>
              <a:gd name="connsiteY399" fmla="*/ 6858000 h 6858000"/>
              <a:gd name="connsiteX400" fmla="*/ 3101556 w 7467600"/>
              <a:gd name="connsiteY400" fmla="*/ 6843337 h 6858000"/>
              <a:gd name="connsiteX401" fmla="*/ 3370162 w 7467600"/>
              <a:gd name="connsiteY401" fmla="*/ 5785550 h 6858000"/>
              <a:gd name="connsiteX402" fmla="*/ 3746477 w 7467600"/>
              <a:gd name="connsiteY402" fmla="*/ 5377889 h 6858000"/>
              <a:gd name="connsiteX403" fmla="*/ 3863399 w 7467600"/>
              <a:gd name="connsiteY403" fmla="*/ 5087257 h 6858000"/>
              <a:gd name="connsiteX404" fmla="*/ 3968712 w 7467600"/>
              <a:gd name="connsiteY404" fmla="*/ 4913989 h 6858000"/>
              <a:gd name="connsiteX405" fmla="*/ 2792390 w 7467600"/>
              <a:gd name="connsiteY405" fmla="*/ 5382974 h 6858000"/>
              <a:gd name="connsiteX406" fmla="*/ 2714982 w 7467600"/>
              <a:gd name="connsiteY406" fmla="*/ 5427051 h 6858000"/>
              <a:gd name="connsiteX407" fmla="*/ 2813361 w 7467600"/>
              <a:gd name="connsiteY407" fmla="*/ 6023912 h 6858000"/>
              <a:gd name="connsiteX408" fmla="*/ 2688430 w 7467600"/>
              <a:gd name="connsiteY408" fmla="*/ 6801564 h 6858000"/>
              <a:gd name="connsiteX409" fmla="*/ 2629626 w 7467600"/>
              <a:gd name="connsiteY409" fmla="*/ 6763394 h 6858000"/>
              <a:gd name="connsiteX410" fmla="*/ 2565328 w 7467600"/>
              <a:gd name="connsiteY410" fmla="*/ 5516399 h 6858000"/>
              <a:gd name="connsiteX411" fmla="*/ 1922999 w 7467600"/>
              <a:gd name="connsiteY411" fmla="*/ 5980343 h 6858000"/>
              <a:gd name="connsiteX412" fmla="*/ 1950261 w 7467600"/>
              <a:gd name="connsiteY412" fmla="*/ 6405858 h 6858000"/>
              <a:gd name="connsiteX413" fmla="*/ 2365554 w 7467600"/>
              <a:gd name="connsiteY413" fmla="*/ 6759107 h 6858000"/>
              <a:gd name="connsiteX414" fmla="*/ 2424142 w 7467600"/>
              <a:gd name="connsiteY414" fmla="*/ 6858000 h 6858000"/>
              <a:gd name="connsiteX415" fmla="*/ 2395994 w 7467600"/>
              <a:gd name="connsiteY415" fmla="*/ 6858000 h 6858000"/>
              <a:gd name="connsiteX416" fmla="*/ 2392863 w 7467600"/>
              <a:gd name="connsiteY416" fmla="*/ 6852964 h 6858000"/>
              <a:gd name="connsiteX417" fmla="*/ 2017589 w 7467600"/>
              <a:gd name="connsiteY417" fmla="*/ 6493982 h 6858000"/>
              <a:gd name="connsiteX418" fmla="*/ 2147336 w 7467600"/>
              <a:gd name="connsiteY418" fmla="*/ 6594052 h 6858000"/>
              <a:gd name="connsiteX419" fmla="*/ 2207047 w 7467600"/>
              <a:gd name="connsiteY419" fmla="*/ 6654540 h 6858000"/>
              <a:gd name="connsiteX420" fmla="*/ 2299106 w 7467600"/>
              <a:gd name="connsiteY420" fmla="*/ 6778931 h 6858000"/>
              <a:gd name="connsiteX421" fmla="*/ 2314430 w 7467600"/>
              <a:gd name="connsiteY421" fmla="*/ 6801144 h 6858000"/>
              <a:gd name="connsiteX422" fmla="*/ 2352406 w 7467600"/>
              <a:gd name="connsiteY422" fmla="*/ 6858000 h 6858000"/>
              <a:gd name="connsiteX423" fmla="*/ 2314492 w 7467600"/>
              <a:gd name="connsiteY423" fmla="*/ 6858000 h 6858000"/>
              <a:gd name="connsiteX424" fmla="*/ 2288095 w 7467600"/>
              <a:gd name="connsiteY424" fmla="*/ 6818030 h 6858000"/>
              <a:gd name="connsiteX425" fmla="*/ 2272768 w 7467600"/>
              <a:gd name="connsiteY425" fmla="*/ 6795822 h 6858000"/>
              <a:gd name="connsiteX426" fmla="*/ 2182715 w 7467600"/>
              <a:gd name="connsiteY426" fmla="*/ 6675071 h 6858000"/>
              <a:gd name="connsiteX427" fmla="*/ 2032061 w 7467600"/>
              <a:gd name="connsiteY427" fmla="*/ 6541380 h 6858000"/>
              <a:gd name="connsiteX428" fmla="*/ 2257220 w 7467600"/>
              <a:gd name="connsiteY428" fmla="*/ 6826257 h 6858000"/>
              <a:gd name="connsiteX429" fmla="*/ 2281324 w 7467600"/>
              <a:gd name="connsiteY429" fmla="*/ 6858000 h 6858000"/>
              <a:gd name="connsiteX430" fmla="*/ 2242860 w 7467600"/>
              <a:gd name="connsiteY430" fmla="*/ 6858000 h 6858000"/>
              <a:gd name="connsiteX431" fmla="*/ 2232818 w 7467600"/>
              <a:gd name="connsiteY431" fmla="*/ 6844926 h 6858000"/>
              <a:gd name="connsiteX432" fmla="*/ 1990172 w 7467600"/>
              <a:gd name="connsiteY432" fmla="*/ 6542121 h 6858000"/>
              <a:gd name="connsiteX433" fmla="*/ 2124090 w 7467600"/>
              <a:gd name="connsiteY433" fmla="*/ 6761017 h 6858000"/>
              <a:gd name="connsiteX434" fmla="*/ 2200380 w 7467600"/>
              <a:gd name="connsiteY434" fmla="*/ 6858000 h 6858000"/>
              <a:gd name="connsiteX435" fmla="*/ 2147507 w 7467600"/>
              <a:gd name="connsiteY435" fmla="*/ 6858000 h 6858000"/>
              <a:gd name="connsiteX436" fmla="*/ 2070668 w 7467600"/>
              <a:gd name="connsiteY436" fmla="*/ 6761520 h 6858000"/>
              <a:gd name="connsiteX437" fmla="*/ 1975142 w 7467600"/>
              <a:gd name="connsiteY437" fmla="*/ 6585570 h 6858000"/>
              <a:gd name="connsiteX438" fmla="*/ 2050035 w 7467600"/>
              <a:gd name="connsiteY438" fmla="*/ 6813345 h 6858000"/>
              <a:gd name="connsiteX439" fmla="*/ 2063025 w 7467600"/>
              <a:gd name="connsiteY439" fmla="*/ 6858000 h 6858000"/>
              <a:gd name="connsiteX440" fmla="*/ 2021675 w 7467600"/>
              <a:gd name="connsiteY440" fmla="*/ 6858000 h 6858000"/>
              <a:gd name="connsiteX441" fmla="*/ 2019308 w 7467600"/>
              <a:gd name="connsiteY441" fmla="*/ 6847118 h 6858000"/>
              <a:gd name="connsiteX442" fmla="*/ 1938835 w 7467600"/>
              <a:gd name="connsiteY442" fmla="*/ 6551160 h 6858000"/>
              <a:gd name="connsiteX443" fmla="*/ 1953230 w 7467600"/>
              <a:gd name="connsiteY443" fmla="*/ 6759699 h 6858000"/>
              <a:gd name="connsiteX444" fmla="*/ 1956763 w 7467600"/>
              <a:gd name="connsiteY444" fmla="*/ 6778191 h 6858000"/>
              <a:gd name="connsiteX445" fmla="*/ 1967925 w 7467600"/>
              <a:gd name="connsiteY445" fmla="*/ 6858000 h 6858000"/>
              <a:gd name="connsiteX446" fmla="*/ 1936622 w 7467600"/>
              <a:gd name="connsiteY446" fmla="*/ 6858000 h 6858000"/>
              <a:gd name="connsiteX447" fmla="*/ 1926261 w 7467600"/>
              <a:gd name="connsiteY447" fmla="*/ 6784064 h 6858000"/>
              <a:gd name="connsiteX448" fmla="*/ 1922724 w 7467600"/>
              <a:gd name="connsiteY448" fmla="*/ 6765577 h 6858000"/>
              <a:gd name="connsiteX449" fmla="*/ 1904650 w 7467600"/>
              <a:gd name="connsiteY449" fmla="*/ 6639616 h 6858000"/>
              <a:gd name="connsiteX450" fmla="*/ 1885273 w 7467600"/>
              <a:gd name="connsiteY450" fmla="*/ 6858000 h 6858000"/>
              <a:gd name="connsiteX451" fmla="*/ 1854363 w 7467600"/>
              <a:gd name="connsiteY451" fmla="*/ 6858000 h 6858000"/>
              <a:gd name="connsiteX452" fmla="*/ 1880391 w 7467600"/>
              <a:gd name="connsiteY452" fmla="*/ 6603796 h 6858000"/>
              <a:gd name="connsiteX453" fmla="*/ 1818273 w 7467600"/>
              <a:gd name="connsiteY453" fmla="*/ 6715729 h 6858000"/>
              <a:gd name="connsiteX454" fmla="*/ 1794691 w 7467600"/>
              <a:gd name="connsiteY454" fmla="*/ 6843239 h 6858000"/>
              <a:gd name="connsiteX455" fmla="*/ 1794914 w 7467600"/>
              <a:gd name="connsiteY455" fmla="*/ 6858000 h 6858000"/>
              <a:gd name="connsiteX456" fmla="*/ 1746128 w 7467600"/>
              <a:gd name="connsiteY456" fmla="*/ 6858000 h 6858000"/>
              <a:gd name="connsiteX457" fmla="*/ 1753934 w 7467600"/>
              <a:gd name="connsiteY457" fmla="*/ 6724796 h 6858000"/>
              <a:gd name="connsiteX458" fmla="*/ 1792053 w 7467600"/>
              <a:gd name="connsiteY458" fmla="*/ 6572396 h 6858000"/>
              <a:gd name="connsiteX459" fmla="*/ 1862248 w 7467600"/>
              <a:gd name="connsiteY459" fmla="*/ 6266397 h 6858000"/>
              <a:gd name="connsiteX460" fmla="*/ 1862250 w 7467600"/>
              <a:gd name="connsiteY460" fmla="*/ 6033531 h 6858000"/>
              <a:gd name="connsiteX461" fmla="*/ 1211999 w 7467600"/>
              <a:gd name="connsiteY461" fmla="*/ 6683610 h 6858000"/>
              <a:gd name="connsiteX462" fmla="*/ 1213266 w 7467600"/>
              <a:gd name="connsiteY462" fmla="*/ 6691947 h 6858000"/>
              <a:gd name="connsiteX463" fmla="*/ 1203370 w 7467600"/>
              <a:gd name="connsiteY463" fmla="*/ 6850676 h 6858000"/>
              <a:gd name="connsiteX464" fmla="*/ 1203671 w 7467600"/>
              <a:gd name="connsiteY464" fmla="*/ 6858000 h 6858000"/>
              <a:gd name="connsiteX465" fmla="*/ 1143180 w 7467600"/>
              <a:gd name="connsiteY465" fmla="*/ 6858000 h 6858000"/>
              <a:gd name="connsiteX466" fmla="*/ 1142176 w 7467600"/>
              <a:gd name="connsiteY466" fmla="*/ 6766045 h 6858000"/>
              <a:gd name="connsiteX467" fmla="*/ 1067484 w 7467600"/>
              <a:gd name="connsiteY467" fmla="*/ 6858000 h 6858000"/>
              <a:gd name="connsiteX468" fmla="*/ 953928 w 7467600"/>
              <a:gd name="connsiteY468" fmla="*/ 6858000 h 6858000"/>
              <a:gd name="connsiteX469" fmla="*/ 959715 w 7467600"/>
              <a:gd name="connsiteY469" fmla="*/ 6850185 h 6858000"/>
              <a:gd name="connsiteX470" fmla="*/ 1483788 w 7467600"/>
              <a:gd name="connsiteY470" fmla="*/ 6259174 h 6858000"/>
              <a:gd name="connsiteX471" fmla="*/ 1100671 w 7467600"/>
              <a:gd name="connsiteY471" fmla="*/ 6252137 h 6858000"/>
              <a:gd name="connsiteX472" fmla="*/ 1090144 w 7467600"/>
              <a:gd name="connsiteY472" fmla="*/ 6256748 h 6858000"/>
              <a:gd name="connsiteX473" fmla="*/ 1095872 w 7467600"/>
              <a:gd name="connsiteY473" fmla="*/ 6271892 h 6858000"/>
              <a:gd name="connsiteX474" fmla="*/ 262785 w 7467600"/>
              <a:gd name="connsiteY474" fmla="*/ 6845450 h 6858000"/>
              <a:gd name="connsiteX475" fmla="*/ 209968 w 7467600"/>
              <a:gd name="connsiteY475" fmla="*/ 6770713 h 6858000"/>
              <a:gd name="connsiteX476" fmla="*/ 873460 w 7467600"/>
              <a:gd name="connsiteY476" fmla="*/ 6253768 h 6858000"/>
              <a:gd name="connsiteX477" fmla="*/ 192686 w 7467600"/>
              <a:gd name="connsiteY477" fmla="*/ 5849257 h 6858000"/>
              <a:gd name="connsiteX478" fmla="*/ 4696 w 7467600"/>
              <a:gd name="connsiteY478" fmla="*/ 5697668 h 6858000"/>
              <a:gd name="connsiteX479" fmla="*/ 0 w 7467600"/>
              <a:gd name="connsiteY479" fmla="*/ 5689984 h 6858000"/>
              <a:gd name="connsiteX480" fmla="*/ 0 w 7467600"/>
              <a:gd name="connsiteY480" fmla="*/ 5513472 h 6858000"/>
              <a:gd name="connsiteX481" fmla="*/ 174101 w 7467600"/>
              <a:gd name="connsiteY481" fmla="*/ 5620277 h 6858000"/>
              <a:gd name="connsiteX482" fmla="*/ 891800 w 7467600"/>
              <a:gd name="connsiteY482" fmla="*/ 6036935 h 6858000"/>
              <a:gd name="connsiteX483" fmla="*/ 1072219 w 7467600"/>
              <a:gd name="connsiteY483" fmla="*/ 6169443 h 6858000"/>
              <a:gd name="connsiteX484" fmla="*/ 1074117 w 7467600"/>
              <a:gd name="connsiteY484" fmla="*/ 6170301 h 6858000"/>
              <a:gd name="connsiteX485" fmla="*/ 1083114 w 7467600"/>
              <a:gd name="connsiteY485" fmla="*/ 6174131 h 6858000"/>
              <a:gd name="connsiteX486" fmla="*/ 1543010 w 7467600"/>
              <a:gd name="connsiteY486" fmla="*/ 6191140 h 6858000"/>
              <a:gd name="connsiteX487" fmla="*/ 1551080 w 7467600"/>
              <a:gd name="connsiteY487" fmla="*/ 6195006 h 6858000"/>
              <a:gd name="connsiteX488" fmla="*/ 2345443 w 7467600"/>
              <a:gd name="connsiteY488" fmla="*/ 5549882 h 6858000"/>
              <a:gd name="connsiteX489" fmla="*/ 1721499 w 7467600"/>
              <a:gd name="connsiteY489" fmla="*/ 5599969 h 6858000"/>
              <a:gd name="connsiteX490" fmla="*/ 767716 w 7467600"/>
              <a:gd name="connsiteY490" fmla="*/ 5472768 h 6858000"/>
              <a:gd name="connsiteX491" fmla="*/ 722147 w 7467600"/>
              <a:gd name="connsiteY491" fmla="*/ 5393091 h 6858000"/>
              <a:gd name="connsiteX492" fmla="*/ 1485552 w 7467600"/>
              <a:gd name="connsiteY492" fmla="*/ 5313202 h 6858000"/>
              <a:gd name="connsiteX493" fmla="*/ 2143004 w 7467600"/>
              <a:gd name="connsiteY493" fmla="*/ 5402420 h 6858000"/>
              <a:gd name="connsiteX494" fmla="*/ 1933391 w 7467600"/>
              <a:gd name="connsiteY494" fmla="*/ 5156971 h 6858000"/>
              <a:gd name="connsiteX495" fmla="*/ 1827118 w 7467600"/>
              <a:gd name="connsiteY495" fmla="*/ 4968410 h 6858000"/>
              <a:gd name="connsiteX496" fmla="*/ 1837349 w 7467600"/>
              <a:gd name="connsiteY496" fmla="*/ 4956357 h 6858000"/>
              <a:gd name="connsiteX497" fmla="*/ 2162835 w 7467600"/>
              <a:gd name="connsiteY497" fmla="*/ 5187853 h 6858000"/>
              <a:gd name="connsiteX498" fmla="*/ 2257167 w 7467600"/>
              <a:gd name="connsiteY498" fmla="*/ 5462123 h 6858000"/>
              <a:gd name="connsiteX499" fmla="*/ 2261598 w 7467600"/>
              <a:gd name="connsiteY499" fmla="*/ 5467998 h 6858000"/>
              <a:gd name="connsiteX500" fmla="*/ 2437177 w 7467600"/>
              <a:gd name="connsiteY500" fmla="*/ 5479608 h 6858000"/>
              <a:gd name="connsiteX501" fmla="*/ 2445247 w 7467600"/>
              <a:gd name="connsiteY501" fmla="*/ 5483476 h 6858000"/>
              <a:gd name="connsiteX502" fmla="*/ 2743626 w 7467600"/>
              <a:gd name="connsiteY502" fmla="*/ 5304819 h 6858000"/>
              <a:gd name="connsiteX503" fmla="*/ 3048102 w 7467600"/>
              <a:gd name="connsiteY503" fmla="*/ 5150595 h 6858000"/>
              <a:gd name="connsiteX504" fmla="*/ 1799414 w 7467600"/>
              <a:gd name="connsiteY504" fmla="*/ 4694732 h 6858000"/>
              <a:gd name="connsiteX505" fmla="*/ 1771735 w 7467600"/>
              <a:gd name="connsiteY505" fmla="*/ 4619929 h 6858000"/>
              <a:gd name="connsiteX506" fmla="*/ 3104273 w 7467600"/>
              <a:gd name="connsiteY506" fmla="*/ 5076159 h 6858000"/>
              <a:gd name="connsiteX507" fmla="*/ 3113245 w 7467600"/>
              <a:gd name="connsiteY507" fmla="*/ 5090705 h 6858000"/>
              <a:gd name="connsiteX508" fmla="*/ 3126294 w 7467600"/>
              <a:gd name="connsiteY508" fmla="*/ 5114400 h 6858000"/>
              <a:gd name="connsiteX509" fmla="*/ 3937433 w 7467600"/>
              <a:gd name="connsiteY509" fmla="*/ 4830473 h 6858000"/>
              <a:gd name="connsiteX510" fmla="*/ 3590475 w 7467600"/>
              <a:gd name="connsiteY510" fmla="*/ 4597974 h 6858000"/>
              <a:gd name="connsiteX511" fmla="*/ 3100264 w 7467600"/>
              <a:gd name="connsiteY511" fmla="*/ 4579845 h 6858000"/>
              <a:gd name="connsiteX512" fmla="*/ 2183576 w 7467600"/>
              <a:gd name="connsiteY512" fmla="*/ 4227150 h 6858000"/>
              <a:gd name="connsiteX513" fmla="*/ 2151029 w 7467600"/>
              <a:gd name="connsiteY513" fmla="*/ 4146947 h 6858000"/>
              <a:gd name="connsiteX514" fmla="*/ 3563434 w 7467600"/>
              <a:gd name="connsiteY514" fmla="*/ 4469115 h 6858000"/>
              <a:gd name="connsiteX515" fmla="*/ 3177952 w 7467600"/>
              <a:gd name="connsiteY515" fmla="*/ 3657386 h 6858000"/>
              <a:gd name="connsiteX516" fmla="*/ 3189263 w 7467600"/>
              <a:gd name="connsiteY516" fmla="*/ 3625726 h 6858000"/>
              <a:gd name="connsiteX517" fmla="*/ 3560912 w 7467600"/>
              <a:gd name="connsiteY517" fmla="*/ 4079863 h 6858000"/>
              <a:gd name="connsiteX518" fmla="*/ 3626636 w 7467600"/>
              <a:gd name="connsiteY518" fmla="*/ 4512230 h 6858000"/>
              <a:gd name="connsiteX519" fmla="*/ 3653088 w 7467600"/>
              <a:gd name="connsiteY519" fmla="*/ 4521417 h 6858000"/>
              <a:gd name="connsiteX520" fmla="*/ 3988128 w 7467600"/>
              <a:gd name="connsiteY520" fmla="*/ 4817267 h 6858000"/>
              <a:gd name="connsiteX521" fmla="*/ 4830582 w 7467600"/>
              <a:gd name="connsiteY521" fmla="*/ 4676000 h 6858000"/>
              <a:gd name="connsiteX522" fmla="*/ 4830100 w 7467600"/>
              <a:gd name="connsiteY522" fmla="*/ 4675554 h 6858000"/>
              <a:gd name="connsiteX523" fmla="*/ 4036318 w 7467600"/>
              <a:gd name="connsiteY523" fmla="*/ 4147013 h 6858000"/>
              <a:gd name="connsiteX524" fmla="*/ 3432098 w 7467600"/>
              <a:gd name="connsiteY524" fmla="*/ 3537312 h 6858000"/>
              <a:gd name="connsiteX525" fmla="*/ 3446761 w 7467600"/>
              <a:gd name="connsiteY525" fmla="*/ 3461278 h 6858000"/>
              <a:gd name="connsiteX526" fmla="*/ 4419733 w 7467600"/>
              <a:gd name="connsiteY526" fmla="*/ 3963555 h 6858000"/>
              <a:gd name="connsiteX527" fmla="*/ 4781371 w 7467600"/>
              <a:gd name="connsiteY527" fmla="*/ 4458604 h 6858000"/>
              <a:gd name="connsiteX528" fmla="*/ 4780440 w 7467600"/>
              <a:gd name="connsiteY528" fmla="*/ 4470290 h 6858000"/>
              <a:gd name="connsiteX529" fmla="*/ 4898954 w 7467600"/>
              <a:gd name="connsiteY529" fmla="*/ 4662092 h 6858000"/>
              <a:gd name="connsiteX530" fmla="*/ 4900699 w 7467600"/>
              <a:gd name="connsiteY530" fmla="*/ 4670867 h 6858000"/>
              <a:gd name="connsiteX531" fmla="*/ 5714511 w 7467600"/>
              <a:gd name="connsiteY531" fmla="*/ 4663483 h 6858000"/>
              <a:gd name="connsiteX532" fmla="*/ 5464793 w 7467600"/>
              <a:gd name="connsiteY532" fmla="*/ 4393556 h 6858000"/>
              <a:gd name="connsiteX533" fmla="*/ 5461897 w 7467600"/>
              <a:gd name="connsiteY533" fmla="*/ 4390879 h 6858000"/>
              <a:gd name="connsiteX534" fmla="*/ 4294126 w 7467600"/>
              <a:gd name="connsiteY534" fmla="*/ 3303048 h 6858000"/>
              <a:gd name="connsiteX535" fmla="*/ 4305321 w 7467600"/>
              <a:gd name="connsiteY535" fmla="*/ 3256953 h 6858000"/>
              <a:gd name="connsiteX536" fmla="*/ 4949299 w 7467600"/>
              <a:gd name="connsiteY536" fmla="*/ 3766336 h 6858000"/>
              <a:gd name="connsiteX537" fmla="*/ 5291452 w 7467600"/>
              <a:gd name="connsiteY537" fmla="*/ 4076801 h 6858000"/>
              <a:gd name="connsiteX538" fmla="*/ 5434998 w 7467600"/>
              <a:gd name="connsiteY538" fmla="*/ 4254100 h 6858000"/>
              <a:gd name="connsiteX539" fmla="*/ 5351015 w 7467600"/>
              <a:gd name="connsiteY539" fmla="*/ 3760989 h 6858000"/>
              <a:gd name="connsiteX540" fmla="*/ 5413780 w 7467600"/>
              <a:gd name="connsiteY540" fmla="*/ 2966265 h 6858000"/>
              <a:gd name="connsiteX541" fmla="*/ 5425627 w 7467600"/>
              <a:gd name="connsiteY541" fmla="*/ 2954192 h 6858000"/>
              <a:gd name="connsiteX542" fmla="*/ 6604735 w 7467600"/>
              <a:gd name="connsiteY542" fmla="*/ 2041381 h 6858000"/>
              <a:gd name="connsiteX543" fmla="*/ 7204487 w 7467600"/>
              <a:gd name="connsiteY543" fmla="*/ 2742112 h 6858000"/>
              <a:gd name="connsiteX544" fmla="*/ 7131592 w 7467600"/>
              <a:gd name="connsiteY544" fmla="*/ 2672096 h 6858000"/>
              <a:gd name="connsiteX545" fmla="*/ 6996344 w 7467600"/>
              <a:gd name="connsiteY545" fmla="*/ 2518310 h 6858000"/>
              <a:gd name="connsiteX546" fmla="*/ 6735495 w 7467600"/>
              <a:gd name="connsiteY546" fmla="*/ 2196890 h 6858000"/>
              <a:gd name="connsiteX547" fmla="*/ 6721901 w 7467600"/>
              <a:gd name="connsiteY547" fmla="*/ 2179274 h 6858000"/>
              <a:gd name="connsiteX548" fmla="*/ 6604735 w 7467600"/>
              <a:gd name="connsiteY548" fmla="*/ 2041381 h 6858000"/>
              <a:gd name="connsiteX549" fmla="*/ 6591670 w 7467600"/>
              <a:gd name="connsiteY549" fmla="*/ 1988277 h 6858000"/>
              <a:gd name="connsiteX550" fmla="*/ 6747349 w 7467600"/>
              <a:gd name="connsiteY550" fmla="*/ 2160069 h 6858000"/>
              <a:gd name="connsiteX551" fmla="*/ 6760943 w 7467600"/>
              <a:gd name="connsiteY551" fmla="*/ 2177686 h 6858000"/>
              <a:gd name="connsiteX552" fmla="*/ 7021065 w 7467600"/>
              <a:gd name="connsiteY552" fmla="*/ 2498102 h 6858000"/>
              <a:gd name="connsiteX553" fmla="*/ 7155223 w 7467600"/>
              <a:gd name="connsiteY553" fmla="*/ 2650386 h 6858000"/>
              <a:gd name="connsiteX554" fmla="*/ 7203167 w 7467600"/>
              <a:gd name="connsiteY554" fmla="*/ 2697288 h 6858000"/>
              <a:gd name="connsiteX555" fmla="*/ 6937703 w 7467600"/>
              <a:gd name="connsiteY555" fmla="*/ 2321981 h 6858000"/>
              <a:gd name="connsiteX556" fmla="*/ 6591670 w 7467600"/>
              <a:gd name="connsiteY556" fmla="*/ 1988277 h 6858000"/>
              <a:gd name="connsiteX557" fmla="*/ 5798671 w 7467600"/>
              <a:gd name="connsiteY557" fmla="*/ 1981601 h 6858000"/>
              <a:gd name="connsiteX558" fmla="*/ 5754709 w 7467600"/>
              <a:gd name="connsiteY558" fmla="*/ 2071454 h 6858000"/>
              <a:gd name="connsiteX559" fmla="*/ 5763044 w 7467600"/>
              <a:gd name="connsiteY559" fmla="*/ 2842206 h 6858000"/>
              <a:gd name="connsiteX560" fmla="*/ 5764974 w 7467600"/>
              <a:gd name="connsiteY560" fmla="*/ 2799609 h 6858000"/>
              <a:gd name="connsiteX561" fmla="*/ 5767665 w 7467600"/>
              <a:gd name="connsiteY561" fmla="*/ 2666409 h 6858000"/>
              <a:gd name="connsiteX562" fmla="*/ 5763055 w 7467600"/>
              <a:gd name="connsiteY562" fmla="*/ 2579705 h 6858000"/>
              <a:gd name="connsiteX563" fmla="*/ 5758079 w 7467600"/>
              <a:gd name="connsiteY563" fmla="*/ 2492508 h 6858000"/>
              <a:gd name="connsiteX564" fmla="*/ 5779325 w 7467600"/>
              <a:gd name="connsiteY564" fmla="*/ 2197069 h 6858000"/>
              <a:gd name="connsiteX565" fmla="*/ 5798671 w 7467600"/>
              <a:gd name="connsiteY565" fmla="*/ 1981601 h 6858000"/>
              <a:gd name="connsiteX566" fmla="*/ 5829202 w 7467600"/>
              <a:gd name="connsiteY566" fmla="*/ 1971679 h 6858000"/>
              <a:gd name="connsiteX567" fmla="*/ 5809558 w 7467600"/>
              <a:gd name="connsiteY567" fmla="*/ 2198043 h 6858000"/>
              <a:gd name="connsiteX568" fmla="*/ 5788653 w 7467600"/>
              <a:gd name="connsiteY568" fmla="*/ 2489430 h 6858000"/>
              <a:gd name="connsiteX569" fmla="*/ 5793439 w 7467600"/>
              <a:gd name="connsiteY569" fmla="*/ 2575235 h 6858000"/>
              <a:gd name="connsiteX570" fmla="*/ 5796837 w 7467600"/>
              <a:gd name="connsiteY570" fmla="*/ 2637633 h 6858000"/>
              <a:gd name="connsiteX571" fmla="*/ 5818614 w 7467600"/>
              <a:gd name="connsiteY571" fmla="*/ 2473055 h 6858000"/>
              <a:gd name="connsiteX572" fmla="*/ 5829202 w 7467600"/>
              <a:gd name="connsiteY572" fmla="*/ 1971679 h 6858000"/>
              <a:gd name="connsiteX573" fmla="*/ 5911389 w 7467600"/>
              <a:gd name="connsiteY573" fmla="*/ 1898371 h 6858000"/>
              <a:gd name="connsiteX574" fmla="*/ 6237627 w 7467600"/>
              <a:gd name="connsiteY574" fmla="*/ 2231921 h 6858000"/>
              <a:gd name="connsiteX575" fmla="*/ 5911389 w 7467600"/>
              <a:gd name="connsiteY575" fmla="*/ 1898371 h 6858000"/>
              <a:gd name="connsiteX576" fmla="*/ 6944437 w 7467600"/>
              <a:gd name="connsiteY576" fmla="*/ 1575402 h 6858000"/>
              <a:gd name="connsiteX577" fmla="*/ 6304730 w 7467600"/>
              <a:gd name="connsiteY577" fmla="*/ 1766654 h 6858000"/>
              <a:gd name="connsiteX578" fmla="*/ 6944437 w 7467600"/>
              <a:gd name="connsiteY578" fmla="*/ 1575402 h 6858000"/>
              <a:gd name="connsiteX579" fmla="*/ 7019523 w 7467600"/>
              <a:gd name="connsiteY579" fmla="*/ 1519450 h 6858000"/>
              <a:gd name="connsiteX580" fmla="*/ 6298091 w 7467600"/>
              <a:gd name="connsiteY580" fmla="*/ 1737122 h 6858000"/>
              <a:gd name="connsiteX581" fmla="*/ 7019523 w 7467600"/>
              <a:gd name="connsiteY581" fmla="*/ 1519450 h 6858000"/>
              <a:gd name="connsiteX582" fmla="*/ 2399523 w 7467600"/>
              <a:gd name="connsiteY582" fmla="*/ 1428234 h 6858000"/>
              <a:gd name="connsiteX583" fmla="*/ 2224982 w 7467600"/>
              <a:gd name="connsiteY583" fmla="*/ 1826201 h 6858000"/>
              <a:gd name="connsiteX584" fmla="*/ 2096099 w 7467600"/>
              <a:gd name="connsiteY584" fmla="*/ 2345900 h 6858000"/>
              <a:gd name="connsiteX585" fmla="*/ 2283317 w 7467600"/>
              <a:gd name="connsiteY585" fmla="*/ 1796925 h 6858000"/>
              <a:gd name="connsiteX586" fmla="*/ 2399523 w 7467600"/>
              <a:gd name="connsiteY586" fmla="*/ 1428234 h 6858000"/>
              <a:gd name="connsiteX587" fmla="*/ 2448558 w 7467600"/>
              <a:gd name="connsiteY587" fmla="*/ 1373435 h 6858000"/>
              <a:gd name="connsiteX588" fmla="*/ 2312521 w 7467600"/>
              <a:gd name="connsiteY588" fmla="*/ 1806140 h 6858000"/>
              <a:gd name="connsiteX589" fmla="*/ 2127533 w 7467600"/>
              <a:gd name="connsiteY589" fmla="*/ 2348380 h 6858000"/>
              <a:gd name="connsiteX590" fmla="*/ 2358080 w 7467600"/>
              <a:gd name="connsiteY590" fmla="*/ 1866134 h 6858000"/>
              <a:gd name="connsiteX591" fmla="*/ 2407436 w 7467600"/>
              <a:gd name="connsiteY591" fmla="*/ 1651070 h 6858000"/>
              <a:gd name="connsiteX592" fmla="*/ 2448558 w 7467600"/>
              <a:gd name="connsiteY592" fmla="*/ 1373435 h 6858000"/>
              <a:gd name="connsiteX593" fmla="*/ 278707 w 7467600"/>
              <a:gd name="connsiteY593" fmla="*/ 1352270 h 6858000"/>
              <a:gd name="connsiteX594" fmla="*/ 321570 w 7467600"/>
              <a:gd name="connsiteY594" fmla="*/ 1861610 h 6858000"/>
              <a:gd name="connsiteX595" fmla="*/ 294281 w 7467600"/>
              <a:gd name="connsiteY595" fmla="*/ 1440658 h 6858000"/>
              <a:gd name="connsiteX596" fmla="*/ 278707 w 7467600"/>
              <a:gd name="connsiteY596" fmla="*/ 1352270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5236 w 7467600"/>
              <a:gd name="connsiteY631" fmla="*/ 1268632 h 6858000"/>
              <a:gd name="connsiteX632" fmla="*/ 6516292 w 7467600"/>
              <a:gd name="connsiteY632" fmla="*/ 1263064 h 6858000"/>
              <a:gd name="connsiteX633" fmla="*/ 5736320 w 7467600"/>
              <a:gd name="connsiteY633" fmla="*/ 1501803 h 6858000"/>
              <a:gd name="connsiteX634" fmla="*/ 6516292 w 7467600"/>
              <a:gd name="connsiteY634" fmla="*/ 1263064 h 6858000"/>
              <a:gd name="connsiteX635" fmla="*/ 291466 w 7467600"/>
              <a:gd name="connsiteY635" fmla="*/ 1250369 h 6858000"/>
              <a:gd name="connsiteX636" fmla="*/ 323180 w 7467600"/>
              <a:gd name="connsiteY636" fmla="*/ 1435283 h 6858000"/>
              <a:gd name="connsiteX637" fmla="*/ 349381 w 7467600"/>
              <a:gd name="connsiteY637" fmla="*/ 1875041 h 6858000"/>
              <a:gd name="connsiteX638" fmla="*/ 374363 w 7467600"/>
              <a:gd name="connsiteY638" fmla="*/ 1506494 h 6858000"/>
              <a:gd name="connsiteX639" fmla="*/ 302168 w 7467600"/>
              <a:gd name="connsiteY639" fmla="*/ 1274495 h 6858000"/>
              <a:gd name="connsiteX640" fmla="*/ 291466 w 7467600"/>
              <a:gd name="connsiteY640" fmla="*/ 1250369 h 6858000"/>
              <a:gd name="connsiteX641" fmla="*/ 678222 w 7467600"/>
              <a:gd name="connsiteY641" fmla="*/ 1248670 h 6858000"/>
              <a:gd name="connsiteX642" fmla="*/ 775536 w 7467600"/>
              <a:gd name="connsiteY642" fmla="*/ 1388015 h 6858000"/>
              <a:gd name="connsiteX643" fmla="*/ 894529 w 7467600"/>
              <a:gd name="connsiteY643" fmla="*/ 1567739 h 6858000"/>
              <a:gd name="connsiteX644" fmla="*/ 948000 w 7467600"/>
              <a:gd name="connsiteY644" fmla="*/ 1663088 h 6858000"/>
              <a:gd name="connsiteX645" fmla="*/ 1006812 w 7467600"/>
              <a:gd name="connsiteY645" fmla="*/ 1767683 h 6858000"/>
              <a:gd name="connsiteX646" fmla="*/ 1149133 w 7467600"/>
              <a:gd name="connsiteY646" fmla="*/ 1971513 h 6858000"/>
              <a:gd name="connsiteX647" fmla="*/ 1333952 w 7467600"/>
              <a:gd name="connsiteY647" fmla="*/ 2251620 h 6858000"/>
              <a:gd name="connsiteX648" fmla="*/ 1337329 w 7467600"/>
              <a:gd name="connsiteY648" fmla="*/ 2258350 h 6858000"/>
              <a:gd name="connsiteX649" fmla="*/ 1014726 w 7467600"/>
              <a:gd name="connsiteY649" fmla="*/ 1615556 h 6858000"/>
              <a:gd name="connsiteX650" fmla="*/ 678222 w 7467600"/>
              <a:gd name="connsiteY650" fmla="*/ 1248670 h 6858000"/>
              <a:gd name="connsiteX651" fmla="*/ 6691602 w 7467600"/>
              <a:gd name="connsiteY651" fmla="*/ 1140573 h 6858000"/>
              <a:gd name="connsiteX652" fmla="*/ 6571100 w 7467600"/>
              <a:gd name="connsiteY652" fmla="*/ 1183662 h 6858000"/>
              <a:gd name="connsiteX653" fmla="*/ 6241687 w 7467600"/>
              <a:gd name="connsiteY653" fmla="*/ 1257600 h 6858000"/>
              <a:gd name="connsiteX654" fmla="*/ 5693009 w 7467600"/>
              <a:gd name="connsiteY654" fmla="*/ 1478256 h 6858000"/>
              <a:gd name="connsiteX655" fmla="*/ 6548420 w 7467600"/>
              <a:gd name="connsiteY655" fmla="*/ 1214599 h 6858000"/>
              <a:gd name="connsiteX656" fmla="*/ 6605473 w 7467600"/>
              <a:gd name="connsiteY656" fmla="*/ 1184686 h 6858000"/>
              <a:gd name="connsiteX657" fmla="*/ 6691602 w 7467600"/>
              <a:gd name="connsiteY657" fmla="*/ 1140573 h 6858000"/>
              <a:gd name="connsiteX658" fmla="*/ 4002475 w 7467600"/>
              <a:gd name="connsiteY658" fmla="*/ 1037802 h 6858000"/>
              <a:gd name="connsiteX659" fmla="*/ 4000324 w 7467600"/>
              <a:gd name="connsiteY659" fmla="*/ 1039362 h 6858000"/>
              <a:gd name="connsiteX660" fmla="*/ 4002862 w 7467600"/>
              <a:gd name="connsiteY660" fmla="*/ 1042866 h 6858000"/>
              <a:gd name="connsiteX661" fmla="*/ 4002475 w 7467600"/>
              <a:gd name="connsiteY661" fmla="*/ 1037802 h 6858000"/>
              <a:gd name="connsiteX662" fmla="*/ 506322 w 7467600"/>
              <a:gd name="connsiteY662" fmla="*/ 1020997 h 6858000"/>
              <a:gd name="connsiteX663" fmla="*/ 533068 w 7467600"/>
              <a:gd name="connsiteY663" fmla="*/ 1029409 h 6858000"/>
              <a:gd name="connsiteX664" fmla="*/ 1232525 w 7467600"/>
              <a:gd name="connsiteY664" fmla="*/ 1804675 h 6858000"/>
              <a:gd name="connsiteX665" fmla="*/ 1388858 w 7467600"/>
              <a:gd name="connsiteY665" fmla="*/ 2368011 h 6858000"/>
              <a:gd name="connsiteX666" fmla="*/ 1384098 w 7467600"/>
              <a:gd name="connsiteY666" fmla="*/ 2378125 h 6858000"/>
              <a:gd name="connsiteX667" fmla="*/ 1425393 w 7467600"/>
              <a:gd name="connsiteY667" fmla="*/ 2589124 h 6858000"/>
              <a:gd name="connsiteX668" fmla="*/ 1424001 w 7467600"/>
              <a:gd name="connsiteY668" fmla="*/ 2597541 h 6858000"/>
              <a:gd name="connsiteX669" fmla="*/ 2152729 w 7467600"/>
              <a:gd name="connsiteY669" fmla="*/ 2864487 h 6858000"/>
              <a:gd name="connsiteX670" fmla="*/ 2020609 w 7467600"/>
              <a:gd name="connsiteY670" fmla="*/ 2539671 h 6858000"/>
              <a:gd name="connsiteX671" fmla="*/ 2018920 w 7467600"/>
              <a:gd name="connsiteY671" fmla="*/ 2536309 h 6858000"/>
              <a:gd name="connsiteX672" fmla="*/ 1342441 w 7467600"/>
              <a:gd name="connsiteY672" fmla="*/ 1173017 h 6858000"/>
              <a:gd name="connsiteX673" fmla="*/ 1367925 w 7467600"/>
              <a:gd name="connsiteY673" fmla="*/ 1135648 h 6858000"/>
              <a:gd name="connsiteX674" fmla="*/ 1771401 w 7467600"/>
              <a:gd name="connsiteY674" fmla="*/ 1806673 h 6858000"/>
              <a:gd name="connsiteX675" fmla="*/ 1972385 w 7467600"/>
              <a:gd name="connsiteY675" fmla="*/ 2198735 h 6858000"/>
              <a:gd name="connsiteX676" fmla="*/ 2040892 w 7467600"/>
              <a:gd name="connsiteY676" fmla="*/ 2405205 h 6858000"/>
              <a:gd name="connsiteX677" fmla="*/ 2131689 w 7467600"/>
              <a:gd name="connsiteY677" fmla="*/ 1936926 h 6858000"/>
              <a:gd name="connsiteX678" fmla="*/ 2454820 w 7467600"/>
              <a:gd name="connsiteY678" fmla="*/ 1248808 h 6858000"/>
              <a:gd name="connsiteX679" fmla="*/ 2492512 w 7467600"/>
              <a:gd name="connsiteY679" fmla="*/ 1302920 h 6858000"/>
              <a:gd name="connsiteX680" fmla="*/ 2081216 w 7467600"/>
              <a:gd name="connsiteY680" fmla="*/ 2527513 h 6858000"/>
              <a:gd name="connsiteX681" fmla="*/ 2081211 w 7467600"/>
              <a:gd name="connsiteY681" fmla="*/ 2528916 h 6858000"/>
              <a:gd name="connsiteX682" fmla="*/ 2199067 w 7467600"/>
              <a:gd name="connsiteY682" fmla="*/ 2884061 h 6858000"/>
              <a:gd name="connsiteX683" fmla="*/ 3192586 w 7467600"/>
              <a:gd name="connsiteY683" fmla="*/ 3411496 h 6858000"/>
              <a:gd name="connsiteX684" fmla="*/ 3182620 w 7467600"/>
              <a:gd name="connsiteY684" fmla="*/ 3483279 h 6858000"/>
              <a:gd name="connsiteX685" fmla="*/ 2435119 w 7467600"/>
              <a:gd name="connsiteY685" fmla="*/ 3080173 h 6858000"/>
              <a:gd name="connsiteX686" fmla="*/ 2410152 w 7467600"/>
              <a:gd name="connsiteY686" fmla="*/ 3063751 h 6858000"/>
              <a:gd name="connsiteX687" fmla="*/ 2408099 w 7467600"/>
              <a:gd name="connsiteY687" fmla="*/ 3064403 h 6858000"/>
              <a:gd name="connsiteX688" fmla="*/ 2407218 w 7467600"/>
              <a:gd name="connsiteY688" fmla="*/ 3070324 h 6858000"/>
              <a:gd name="connsiteX689" fmla="*/ 2380138 w 7467600"/>
              <a:gd name="connsiteY689" fmla="*/ 3099341 h 6858000"/>
              <a:gd name="connsiteX690" fmla="*/ 1765923 w 7467600"/>
              <a:gd name="connsiteY690" fmla="*/ 3581043 h 6858000"/>
              <a:gd name="connsiteX691" fmla="*/ 1702258 w 7467600"/>
              <a:gd name="connsiteY691" fmla="*/ 3612286 h 6858000"/>
              <a:gd name="connsiteX692" fmla="*/ 1538370 w 7467600"/>
              <a:gd name="connsiteY692" fmla="*/ 3811804 h 6858000"/>
              <a:gd name="connsiteX693" fmla="*/ 542867 w 7467600"/>
              <a:gd name="connsiteY693" fmla="*/ 4944092 h 6858000"/>
              <a:gd name="connsiteX694" fmla="*/ 515800 w 7467600"/>
              <a:gd name="connsiteY694" fmla="*/ 4862180 h 6858000"/>
              <a:gd name="connsiteX695" fmla="*/ 909145 w 7467600"/>
              <a:gd name="connsiteY695" fmla="*/ 4199225 h 6858000"/>
              <a:gd name="connsiteX696" fmla="*/ 1214067 w 7467600"/>
              <a:gd name="connsiteY696" fmla="*/ 3908561 h 6858000"/>
              <a:gd name="connsiteX697" fmla="*/ 640967 w 7467600"/>
              <a:gd name="connsiteY697" fmla="*/ 4105601 h 6858000"/>
              <a:gd name="connsiteX698" fmla="*/ 112563 w 7467600"/>
              <a:gd name="connsiteY698" fmla="*/ 4396952 h 6858000"/>
              <a:gd name="connsiteX699" fmla="*/ 0 w 7467600"/>
              <a:gd name="connsiteY699" fmla="*/ 4466006 h 6858000"/>
              <a:gd name="connsiteX700" fmla="*/ 0 w 7467600"/>
              <a:gd name="connsiteY700" fmla="*/ 4233763 h 6858000"/>
              <a:gd name="connsiteX701" fmla="*/ 36881 w 7467600"/>
              <a:gd name="connsiteY701" fmla="*/ 4200118 h 6858000"/>
              <a:gd name="connsiteX702" fmla="*/ 910534 w 7467600"/>
              <a:gd name="connsiteY702" fmla="*/ 3629753 h 6858000"/>
              <a:gd name="connsiteX703" fmla="*/ 1578717 w 7467600"/>
              <a:gd name="connsiteY703" fmla="*/ 3575982 h 6858000"/>
              <a:gd name="connsiteX704" fmla="*/ 2338780 w 7467600"/>
              <a:gd name="connsiteY704" fmla="*/ 3033725 h 6858000"/>
              <a:gd name="connsiteX705" fmla="*/ 1807991 w 7467600"/>
              <a:gd name="connsiteY705" fmla="*/ 2807184 h 6858000"/>
              <a:gd name="connsiteX706" fmla="*/ 1416358 w 7467600"/>
              <a:gd name="connsiteY706" fmla="*/ 3112571 h 6858000"/>
              <a:gd name="connsiteX707" fmla="*/ 939066 w 7467600"/>
              <a:gd name="connsiteY707" fmla="*/ 3378798 h 6858000"/>
              <a:gd name="connsiteX708" fmla="*/ 115099 w 7467600"/>
              <a:gd name="connsiteY708" fmla="*/ 3607650 h 6858000"/>
              <a:gd name="connsiteX709" fmla="*/ 97284 w 7467600"/>
              <a:gd name="connsiteY709" fmla="*/ 3520393 h 6858000"/>
              <a:gd name="connsiteX710" fmla="*/ 922050 w 7467600"/>
              <a:gd name="connsiteY710" fmla="*/ 3074867 h 6858000"/>
              <a:gd name="connsiteX711" fmla="*/ 1405265 w 7467600"/>
              <a:gd name="connsiteY711" fmla="*/ 3016319 h 6858000"/>
              <a:gd name="connsiteX712" fmla="*/ 1407512 w 7467600"/>
              <a:gd name="connsiteY712" fmla="*/ 3018001 h 6858000"/>
              <a:gd name="connsiteX713" fmla="*/ 1726266 w 7467600"/>
              <a:gd name="connsiteY713" fmla="*/ 2777274 h 6858000"/>
              <a:gd name="connsiteX714" fmla="*/ 625390 w 7467600"/>
              <a:gd name="connsiteY714" fmla="*/ 2514541 h 6858000"/>
              <a:gd name="connsiteX715" fmla="*/ 619799 w 7467600"/>
              <a:gd name="connsiteY715" fmla="*/ 2527180 h 6858000"/>
              <a:gd name="connsiteX716" fmla="*/ 310030 w 7467600"/>
              <a:gd name="connsiteY716" fmla="*/ 2771818 h 6858000"/>
              <a:gd name="connsiteX717" fmla="*/ 173877 w 7467600"/>
              <a:gd name="connsiteY717" fmla="*/ 2937056 h 6858000"/>
              <a:gd name="connsiteX718" fmla="*/ 77889 w 7467600"/>
              <a:gd name="connsiteY718" fmla="*/ 3138440 h 6858000"/>
              <a:gd name="connsiteX719" fmla="*/ 0 w 7467600"/>
              <a:gd name="connsiteY719" fmla="*/ 3271395 h 6858000"/>
              <a:gd name="connsiteX720" fmla="*/ 0 w 7467600"/>
              <a:gd name="connsiteY720" fmla="*/ 3153002 h 6858000"/>
              <a:gd name="connsiteX721" fmla="*/ 2386 w 7467600"/>
              <a:gd name="connsiteY721" fmla="*/ 3149203 h 6858000"/>
              <a:gd name="connsiteX722" fmla="*/ 89753 w 7467600"/>
              <a:gd name="connsiteY722" fmla="*/ 2987702 h 6858000"/>
              <a:gd name="connsiteX723" fmla="*/ 76869 w 7467600"/>
              <a:gd name="connsiteY723" fmla="*/ 3005404 h 6858000"/>
              <a:gd name="connsiteX724" fmla="*/ 32049 w 7467600"/>
              <a:gd name="connsiteY724" fmla="*/ 3065814 h 6858000"/>
              <a:gd name="connsiteX725" fmla="*/ 0 w 7467600"/>
              <a:gd name="connsiteY725" fmla="*/ 3108744 h 6858000"/>
              <a:gd name="connsiteX726" fmla="*/ 0 w 7467600"/>
              <a:gd name="connsiteY726" fmla="*/ 3058059 h 6858000"/>
              <a:gd name="connsiteX727" fmla="*/ 7610 w 7467600"/>
              <a:gd name="connsiteY727" fmla="*/ 3047889 h 6858000"/>
              <a:gd name="connsiteX728" fmla="*/ 52419 w 7467600"/>
              <a:gd name="connsiteY728" fmla="*/ 2987479 h 6858000"/>
              <a:gd name="connsiteX729" fmla="*/ 59142 w 7467600"/>
              <a:gd name="connsiteY729" fmla="*/ 2978488 h 6858000"/>
              <a:gd name="connsiteX730" fmla="*/ 0 w 7467600"/>
              <a:gd name="connsiteY730" fmla="*/ 3015334 h 6858000"/>
              <a:gd name="connsiteX731" fmla="*/ 0 w 7467600"/>
              <a:gd name="connsiteY731" fmla="*/ 2914286 h 6858000"/>
              <a:gd name="connsiteX732" fmla="*/ 36383 w 7467600"/>
              <a:gd name="connsiteY732" fmla="*/ 2901128 h 6858000"/>
              <a:gd name="connsiteX733" fmla="*/ 156329 w 7467600"/>
              <a:gd name="connsiteY733" fmla="*/ 2840533 h 6858000"/>
              <a:gd name="connsiteX734" fmla="*/ 358355 w 7467600"/>
              <a:gd name="connsiteY734" fmla="*/ 2620471 h 6858000"/>
              <a:gd name="connsiteX735" fmla="*/ 510577 w 7467600"/>
              <a:gd name="connsiteY735" fmla="*/ 2501244 h 6858000"/>
              <a:gd name="connsiteX736" fmla="*/ 211967 w 7467600"/>
              <a:gd name="connsiteY736" fmla="*/ 2479171 h 6858000"/>
              <a:gd name="connsiteX737" fmla="*/ 0 w 7467600"/>
              <a:gd name="connsiteY737" fmla="*/ 2476398 h 6858000"/>
              <a:gd name="connsiteX738" fmla="*/ 0 w 7467600"/>
              <a:gd name="connsiteY738" fmla="*/ 2389189 h 6858000"/>
              <a:gd name="connsiteX739" fmla="*/ 103062 w 7467600"/>
              <a:gd name="connsiteY739" fmla="*/ 2389518 h 6858000"/>
              <a:gd name="connsiteX740" fmla="*/ 510734 w 7467600"/>
              <a:gd name="connsiteY740" fmla="*/ 2416201 h 6858000"/>
              <a:gd name="connsiteX741" fmla="*/ 279257 w 7467600"/>
              <a:gd name="connsiteY741" fmla="*/ 2092102 h 6858000"/>
              <a:gd name="connsiteX742" fmla="*/ 65265 w 7467600"/>
              <a:gd name="connsiteY742" fmla="*/ 2006049 h 6858000"/>
              <a:gd name="connsiteX743" fmla="*/ 0 w 7467600"/>
              <a:gd name="connsiteY743" fmla="*/ 1982532 h 6858000"/>
              <a:gd name="connsiteX744" fmla="*/ 0 w 7467600"/>
              <a:gd name="connsiteY744" fmla="*/ 1912789 h 6858000"/>
              <a:gd name="connsiteX745" fmla="*/ 97460 w 7467600"/>
              <a:gd name="connsiteY745" fmla="*/ 1953725 h 6858000"/>
              <a:gd name="connsiteX746" fmla="*/ 221272 w 7467600"/>
              <a:gd name="connsiteY746" fmla="*/ 1980766 h 6858000"/>
              <a:gd name="connsiteX747" fmla="*/ 116765 w 7467600"/>
              <a:gd name="connsiteY747" fmla="*/ 1911033 h 6858000"/>
              <a:gd name="connsiteX748" fmla="*/ 16405 w 7467600"/>
              <a:gd name="connsiteY748" fmla="*/ 1803412 h 6858000"/>
              <a:gd name="connsiteX749" fmla="*/ 0 w 7467600"/>
              <a:gd name="connsiteY749" fmla="*/ 1784777 h 6858000"/>
              <a:gd name="connsiteX750" fmla="*/ 0 w 7467600"/>
              <a:gd name="connsiteY750" fmla="*/ 1740082 h 6858000"/>
              <a:gd name="connsiteX751" fmla="*/ 39394 w 7467600"/>
              <a:gd name="connsiteY751" fmla="*/ 1784856 h 6858000"/>
              <a:gd name="connsiteX752" fmla="*/ 135813 w 7467600"/>
              <a:gd name="connsiteY752" fmla="*/ 1888838 h 6858000"/>
              <a:gd name="connsiteX753" fmla="*/ 242575 w 7467600"/>
              <a:gd name="connsiteY753" fmla="*/ 1958841 h 6858000"/>
              <a:gd name="connsiteX754" fmla="*/ 82197 w 7467600"/>
              <a:gd name="connsiteY754" fmla="*/ 1754826 h 6858000"/>
              <a:gd name="connsiteX755" fmla="*/ 0 w 7467600"/>
              <a:gd name="connsiteY755" fmla="*/ 1679650 h 6858000"/>
              <a:gd name="connsiteX756" fmla="*/ 0 w 7467600"/>
              <a:gd name="connsiteY756" fmla="*/ 1602463 h 6858000"/>
              <a:gd name="connsiteX757" fmla="*/ 84689 w 7467600"/>
              <a:gd name="connsiteY757" fmla="*/ 1677442 h 6858000"/>
              <a:gd name="connsiteX758" fmla="*/ 298437 w 7467600"/>
              <a:gd name="connsiteY758" fmla="*/ 1968019 h 6858000"/>
              <a:gd name="connsiteX759" fmla="*/ 227269 w 7467600"/>
              <a:gd name="connsiteY759" fmla="*/ 1114064 h 6858000"/>
              <a:gd name="connsiteX760" fmla="*/ 248003 w 7467600"/>
              <a:gd name="connsiteY760" fmla="*/ 1089613 h 6858000"/>
              <a:gd name="connsiteX761" fmla="*/ 427020 w 7467600"/>
              <a:gd name="connsiteY761" fmla="*/ 1619803 h 6858000"/>
              <a:gd name="connsiteX762" fmla="*/ 340345 w 7467600"/>
              <a:gd name="connsiteY762" fmla="*/ 2027739 h 6858000"/>
              <a:gd name="connsiteX763" fmla="*/ 360865 w 7467600"/>
              <a:gd name="connsiteY763" fmla="*/ 2044827 h 6858000"/>
              <a:gd name="connsiteX764" fmla="*/ 560414 w 7467600"/>
              <a:gd name="connsiteY764" fmla="*/ 2421457 h 6858000"/>
              <a:gd name="connsiteX765" fmla="*/ 1359703 w 7467600"/>
              <a:gd name="connsiteY765" fmla="*/ 2578554 h 6858000"/>
              <a:gd name="connsiteX766" fmla="*/ 1359422 w 7467600"/>
              <a:gd name="connsiteY766" fmla="*/ 2577994 h 6858000"/>
              <a:gd name="connsiteX767" fmla="*/ 828701 w 7467600"/>
              <a:gd name="connsiteY767" fmla="*/ 1839520 h 6858000"/>
              <a:gd name="connsiteX768" fmla="*/ 494427 w 7467600"/>
              <a:gd name="connsiteY768" fmla="*/ 1092333 h 6858000"/>
              <a:gd name="connsiteX769" fmla="*/ 506322 w 7467600"/>
              <a:gd name="connsiteY769" fmla="*/ 1020997 h 6858000"/>
              <a:gd name="connsiteX770" fmla="*/ 4570198 w 7467600"/>
              <a:gd name="connsiteY770" fmla="*/ 978081 h 6858000"/>
              <a:gd name="connsiteX771" fmla="*/ 4523691 w 7467600"/>
              <a:gd name="connsiteY771" fmla="*/ 1127776 h 6858000"/>
              <a:gd name="connsiteX772" fmla="*/ 4509875 w 7467600"/>
              <a:gd name="connsiteY772" fmla="*/ 1167552 h 6858000"/>
              <a:gd name="connsiteX773" fmla="*/ 4478168 w 7467600"/>
              <a:gd name="connsiteY773" fmla="*/ 1260735 h 6858000"/>
              <a:gd name="connsiteX774" fmla="*/ 4409309 w 7467600"/>
              <a:gd name="connsiteY774" fmla="*/ 1666996 h 6858000"/>
              <a:gd name="connsiteX775" fmla="*/ 4370031 w 7467600"/>
              <a:gd name="connsiteY775" fmla="*/ 1955666 h 6858000"/>
              <a:gd name="connsiteX776" fmla="*/ 4570198 w 7467600"/>
              <a:gd name="connsiteY776" fmla="*/ 978081 h 6858000"/>
              <a:gd name="connsiteX777" fmla="*/ 4557898 w 7467600"/>
              <a:gd name="connsiteY777" fmla="*/ 900011 h 6858000"/>
              <a:gd name="connsiteX778" fmla="*/ 4344840 w 7467600"/>
              <a:gd name="connsiteY778" fmla="*/ 1922038 h 6858000"/>
              <a:gd name="connsiteX779" fmla="*/ 4378710 w 7467600"/>
              <a:gd name="connsiteY779" fmla="*/ 1665516 h 6858000"/>
              <a:gd name="connsiteX780" fmla="*/ 4448798 w 7467600"/>
              <a:gd name="connsiteY780" fmla="*/ 1253024 h 6858000"/>
              <a:gd name="connsiteX781" fmla="*/ 4480315 w 7467600"/>
              <a:gd name="connsiteY781" fmla="*/ 1158454 h 6858000"/>
              <a:gd name="connsiteX782" fmla="*/ 4494133 w 7467600"/>
              <a:gd name="connsiteY782" fmla="*/ 1118676 h 6858000"/>
              <a:gd name="connsiteX783" fmla="*/ 4557898 w 7467600"/>
              <a:gd name="connsiteY783" fmla="*/ 900011 h 6858000"/>
              <a:gd name="connsiteX784" fmla="*/ 5870151 w 7467600"/>
              <a:gd name="connsiteY784" fmla="*/ 898890 h 6858000"/>
              <a:gd name="connsiteX785" fmla="*/ 5861335 w 7467600"/>
              <a:gd name="connsiteY785" fmla="*/ 899177 h 6858000"/>
              <a:gd name="connsiteX786" fmla="*/ 5843702 w 7467600"/>
              <a:gd name="connsiteY786" fmla="*/ 899748 h 6858000"/>
              <a:gd name="connsiteX787" fmla="*/ 5651107 w 7467600"/>
              <a:gd name="connsiteY787" fmla="*/ 920306 h 6858000"/>
              <a:gd name="connsiteX788" fmla="*/ 5459407 w 7467600"/>
              <a:gd name="connsiteY788" fmla="*/ 940975 h 6858000"/>
              <a:gd name="connsiteX789" fmla="*/ 5374846 w 7467600"/>
              <a:gd name="connsiteY789" fmla="*/ 941988 h 6858000"/>
              <a:gd name="connsiteX790" fmla="*/ 5256105 w 7467600"/>
              <a:gd name="connsiteY790" fmla="*/ 945632 h 6858000"/>
              <a:gd name="connsiteX791" fmla="*/ 5107071 w 7467600"/>
              <a:gd name="connsiteY791" fmla="*/ 969720 h 6858000"/>
              <a:gd name="connsiteX792" fmla="*/ 4998681 w 7467600"/>
              <a:gd name="connsiteY792" fmla="*/ 988771 h 6858000"/>
              <a:gd name="connsiteX793" fmla="*/ 5870151 w 7467600"/>
              <a:gd name="connsiteY793" fmla="*/ 898890 h 6858000"/>
              <a:gd name="connsiteX794" fmla="*/ 5504425 w 7467600"/>
              <a:gd name="connsiteY794" fmla="*/ 848067 h 6858000"/>
              <a:gd name="connsiteX795" fmla="*/ 4968849 w 7467600"/>
              <a:gd name="connsiteY795" fmla="*/ 962318 h 6858000"/>
              <a:gd name="connsiteX796" fmla="*/ 5104039 w 7467600"/>
              <a:gd name="connsiteY796" fmla="*/ 940634 h 6858000"/>
              <a:gd name="connsiteX797" fmla="*/ 5256311 w 7467600"/>
              <a:gd name="connsiteY797" fmla="*/ 916490 h 6858000"/>
              <a:gd name="connsiteX798" fmla="*/ 5377381 w 7467600"/>
              <a:gd name="connsiteY798" fmla="*/ 912671 h 6858000"/>
              <a:gd name="connsiteX799" fmla="*/ 5460148 w 7467600"/>
              <a:gd name="connsiteY799" fmla="*/ 911442 h 6858000"/>
              <a:gd name="connsiteX800" fmla="*/ 5648971 w 7467600"/>
              <a:gd name="connsiteY800" fmla="*/ 891331 h 6858000"/>
              <a:gd name="connsiteX801" fmla="*/ 5844807 w 7467600"/>
              <a:gd name="connsiteY801" fmla="*/ 870718 h 6858000"/>
              <a:gd name="connsiteX802" fmla="*/ 5862975 w 7467600"/>
              <a:gd name="connsiteY802" fmla="*/ 869756 h 6858000"/>
              <a:gd name="connsiteX803" fmla="*/ 5920887 w 7467600"/>
              <a:gd name="connsiteY803" fmla="*/ 865929 h 6858000"/>
              <a:gd name="connsiteX804" fmla="*/ 5504425 w 7467600"/>
              <a:gd name="connsiteY804" fmla="*/ 848067 h 6858000"/>
              <a:gd name="connsiteX805" fmla="*/ 3607114 w 7467600"/>
              <a:gd name="connsiteY805" fmla="*/ 467441 h 6858000"/>
              <a:gd name="connsiteX806" fmla="*/ 3296242 w 7467600"/>
              <a:gd name="connsiteY806" fmla="*/ 807991 h 6858000"/>
              <a:gd name="connsiteX807" fmla="*/ 3174674 w 7467600"/>
              <a:gd name="connsiteY807" fmla="*/ 919759 h 6858000"/>
              <a:gd name="connsiteX808" fmla="*/ 3042978 w 7467600"/>
              <a:gd name="connsiteY808" fmla="*/ 1054894 h 6858000"/>
              <a:gd name="connsiteX809" fmla="*/ 2968914 w 7467600"/>
              <a:gd name="connsiteY809" fmla="*/ 1133756 h 6858000"/>
              <a:gd name="connsiteX810" fmla="*/ 3103823 w 7467600"/>
              <a:gd name="connsiteY810" fmla="*/ 1026814 h 6858000"/>
              <a:gd name="connsiteX811" fmla="*/ 3607114 w 7467600"/>
              <a:gd name="connsiteY811" fmla="*/ 467441 h 6858000"/>
              <a:gd name="connsiteX812" fmla="*/ 3744487 w 7467600"/>
              <a:gd name="connsiteY812" fmla="*/ 383136 h 6858000"/>
              <a:gd name="connsiteX813" fmla="*/ 3970213 w 7467600"/>
              <a:gd name="connsiteY813" fmla="*/ 995559 h 6858000"/>
              <a:gd name="connsiteX814" fmla="*/ 3744487 w 7467600"/>
              <a:gd name="connsiteY814" fmla="*/ 383136 h 6858000"/>
              <a:gd name="connsiteX815" fmla="*/ 3624562 w 7467600"/>
              <a:gd name="connsiteY815" fmla="*/ 367041 h 6858000"/>
              <a:gd name="connsiteX816" fmla="*/ 3489712 w 7467600"/>
              <a:gd name="connsiteY816" fmla="*/ 485386 h 6858000"/>
              <a:gd name="connsiteX817" fmla="*/ 3182994 w 7467600"/>
              <a:gd name="connsiteY817" fmla="*/ 828265 h 6858000"/>
              <a:gd name="connsiteX818" fmla="*/ 2892114 w 7467600"/>
              <a:gd name="connsiteY818" fmla="*/ 1172635 h 6858000"/>
              <a:gd name="connsiteX819" fmla="*/ 3021459 w 7467600"/>
              <a:gd name="connsiteY819" fmla="*/ 1035385 h 6858000"/>
              <a:gd name="connsiteX820" fmla="*/ 3153873 w 7467600"/>
              <a:gd name="connsiteY820" fmla="*/ 898971 h 6858000"/>
              <a:gd name="connsiteX821" fmla="*/ 3276511 w 7467600"/>
              <a:gd name="connsiteY821" fmla="*/ 786423 h 6858000"/>
              <a:gd name="connsiteX822" fmla="*/ 3584154 w 7467600"/>
              <a:gd name="connsiteY822" fmla="*/ 448218 h 6858000"/>
              <a:gd name="connsiteX823" fmla="*/ 3624562 w 7467600"/>
              <a:gd name="connsiteY823" fmla="*/ 367041 h 6858000"/>
              <a:gd name="connsiteX824" fmla="*/ 3766672 w 7467600"/>
              <a:gd name="connsiteY824" fmla="*/ 359429 h 6858000"/>
              <a:gd name="connsiteX825" fmla="*/ 3996338 w 7467600"/>
              <a:gd name="connsiteY825" fmla="*/ 968237 h 6858000"/>
              <a:gd name="connsiteX826" fmla="*/ 3766672 w 7467600"/>
              <a:gd name="connsiteY826" fmla="*/ 359429 h 6858000"/>
              <a:gd name="connsiteX827" fmla="*/ 5805386 w 7467600"/>
              <a:gd name="connsiteY827" fmla="*/ 239240 h 6858000"/>
              <a:gd name="connsiteX828" fmla="*/ 5736947 w 7467600"/>
              <a:gd name="connsiteY828" fmla="*/ 261367 h 6858000"/>
              <a:gd name="connsiteX829" fmla="*/ 5427012 w 7467600"/>
              <a:gd name="connsiteY829" fmla="*/ 311272 h 6858000"/>
              <a:gd name="connsiteX830" fmla="*/ 5147818 w 7467600"/>
              <a:gd name="connsiteY830" fmla="*/ 322112 h 6858000"/>
              <a:gd name="connsiteX831" fmla="*/ 5060854 w 7467600"/>
              <a:gd name="connsiteY831" fmla="*/ 311882 h 6858000"/>
              <a:gd name="connsiteX832" fmla="*/ 4945989 w 7467600"/>
              <a:gd name="connsiteY832" fmla="*/ 300516 h 6858000"/>
              <a:gd name="connsiteX833" fmla="*/ 5410479 w 7467600"/>
              <a:gd name="connsiteY833" fmla="*/ 348434 h 6858000"/>
              <a:gd name="connsiteX834" fmla="*/ 5805386 w 7467600"/>
              <a:gd name="connsiteY834" fmla="*/ 239240 h 6858000"/>
              <a:gd name="connsiteX835" fmla="*/ 5905192 w 7467600"/>
              <a:gd name="connsiteY835" fmla="*/ 163079 h 6858000"/>
              <a:gd name="connsiteX836" fmla="*/ 5865655 w 7467600"/>
              <a:gd name="connsiteY836" fmla="*/ 171901 h 6858000"/>
              <a:gd name="connsiteX837" fmla="*/ 5259740 w 7467600"/>
              <a:gd name="connsiteY837" fmla="*/ 257013 h 6858000"/>
              <a:gd name="connsiteX838" fmla="*/ 5208466 w 7467600"/>
              <a:gd name="connsiteY838" fmla="*/ 257550 h 6858000"/>
              <a:gd name="connsiteX839" fmla="*/ 4980204 w 7467600"/>
              <a:gd name="connsiteY839" fmla="*/ 271903 h 6858000"/>
              <a:gd name="connsiteX840" fmla="*/ 5068068 w 7467600"/>
              <a:gd name="connsiteY840" fmla="*/ 282244 h 6858000"/>
              <a:gd name="connsiteX841" fmla="*/ 5153231 w 7467600"/>
              <a:gd name="connsiteY841" fmla="*/ 292240 h 6858000"/>
              <a:gd name="connsiteX842" fmla="*/ 5426491 w 7467600"/>
              <a:gd name="connsiteY842" fmla="*/ 281128 h 6858000"/>
              <a:gd name="connsiteX843" fmla="*/ 5731212 w 7467600"/>
              <a:gd name="connsiteY843" fmla="*/ 231951 h 6858000"/>
              <a:gd name="connsiteX844" fmla="*/ 5905192 w 7467600"/>
              <a:gd name="connsiteY844" fmla="*/ 163079 h 6858000"/>
              <a:gd name="connsiteX845" fmla="*/ 5944437 w 7467600"/>
              <a:gd name="connsiteY845" fmla="*/ 113829 h 6858000"/>
              <a:gd name="connsiteX846" fmla="*/ 5825032 w 7467600"/>
              <a:gd name="connsiteY846" fmla="*/ 146405 h 6858000"/>
              <a:gd name="connsiteX847" fmla="*/ 4955599 w 7467600"/>
              <a:gd name="connsiteY847" fmla="*/ 247008 h 6858000"/>
              <a:gd name="connsiteX848" fmla="*/ 5210104 w 7467600"/>
              <a:gd name="connsiteY848" fmla="*/ 228123 h 6858000"/>
              <a:gd name="connsiteX849" fmla="*/ 5261015 w 7467600"/>
              <a:gd name="connsiteY849" fmla="*/ 227087 h 6858000"/>
              <a:gd name="connsiteX850" fmla="*/ 5861181 w 7467600"/>
              <a:gd name="connsiteY850" fmla="*/ 143093 h 6858000"/>
              <a:gd name="connsiteX851" fmla="*/ 5961252 w 7467600"/>
              <a:gd name="connsiteY851" fmla="*/ 114820 h 6858000"/>
              <a:gd name="connsiteX852" fmla="*/ 5944437 w 7467600"/>
              <a:gd name="connsiteY852" fmla="*/ 113829 h 6858000"/>
              <a:gd name="connsiteX853" fmla="*/ 3882765 w 7467600"/>
              <a:gd name="connsiteY853" fmla="*/ 0 h 6858000"/>
              <a:gd name="connsiteX854" fmla="*/ 3995099 w 7467600"/>
              <a:gd name="connsiteY854" fmla="*/ 0 h 6858000"/>
              <a:gd name="connsiteX855" fmla="*/ 4163818 w 7467600"/>
              <a:gd name="connsiteY855" fmla="*/ 234104 h 6858000"/>
              <a:gd name="connsiteX856" fmla="*/ 4172099 w 7467600"/>
              <a:gd name="connsiteY856" fmla="*/ 234207 h 6858000"/>
              <a:gd name="connsiteX857" fmla="*/ 4784282 w 7467600"/>
              <a:gd name="connsiteY857" fmla="*/ 276561 h 6858000"/>
              <a:gd name="connsiteX858" fmla="*/ 4801687 w 7467600"/>
              <a:gd name="connsiteY858" fmla="*/ 267764 h 6858000"/>
              <a:gd name="connsiteX859" fmla="*/ 6082788 w 7467600"/>
              <a:gd name="connsiteY859" fmla="*/ 64119 h 6858000"/>
              <a:gd name="connsiteX860" fmla="*/ 6099442 w 7467600"/>
              <a:gd name="connsiteY860" fmla="*/ 82568 h 6858000"/>
              <a:gd name="connsiteX861" fmla="*/ 4804137 w 7467600"/>
              <a:gd name="connsiteY861" fmla="*/ 320931 h 6858000"/>
              <a:gd name="connsiteX862" fmla="*/ 4227047 w 7467600"/>
              <a:gd name="connsiteY862" fmla="*/ 313415 h 6858000"/>
              <a:gd name="connsiteX863" fmla="*/ 4346041 w 7467600"/>
              <a:gd name="connsiteY863" fmla="*/ 456086 h 6858000"/>
              <a:gd name="connsiteX864" fmla="*/ 4870967 w 7467600"/>
              <a:gd name="connsiteY864" fmla="*/ 963061 h 6858000"/>
              <a:gd name="connsiteX865" fmla="*/ 4889647 w 7467600"/>
              <a:gd name="connsiteY865" fmla="*/ 957147 h 6858000"/>
              <a:gd name="connsiteX866" fmla="*/ 5422504 w 7467600"/>
              <a:gd name="connsiteY866" fmla="*/ 805191 h 6858000"/>
              <a:gd name="connsiteX867" fmla="*/ 6087656 w 7467600"/>
              <a:gd name="connsiteY867" fmla="*/ 826703 h 6858000"/>
              <a:gd name="connsiteX868" fmla="*/ 6058717 w 7467600"/>
              <a:gd name="connsiteY868" fmla="*/ 865992 h 6858000"/>
              <a:gd name="connsiteX869" fmla="*/ 4974153 w 7467600"/>
              <a:gd name="connsiteY869" fmla="*/ 1045456 h 6858000"/>
              <a:gd name="connsiteX870" fmla="*/ 5627835 w 7467600"/>
              <a:gd name="connsiteY870" fmla="*/ 1472077 h 6858000"/>
              <a:gd name="connsiteX871" fmla="*/ 5629817 w 7467600"/>
              <a:gd name="connsiteY871" fmla="*/ 1471412 h 6858000"/>
              <a:gd name="connsiteX872" fmla="*/ 5634124 w 7467600"/>
              <a:gd name="connsiteY872" fmla="*/ 1470572 h 6858000"/>
              <a:gd name="connsiteX873" fmla="*/ 5755832 w 7467600"/>
              <a:gd name="connsiteY873" fmla="*/ 1383886 h 6858000"/>
              <a:gd name="connsiteX874" fmla="*/ 6014186 w 7467600"/>
              <a:gd name="connsiteY874" fmla="*/ 1279799 h 6858000"/>
              <a:gd name="connsiteX875" fmla="*/ 6901619 w 7467600"/>
              <a:gd name="connsiteY875" fmla="*/ 1047874 h 6858000"/>
              <a:gd name="connsiteX876" fmla="*/ 6931566 w 7467600"/>
              <a:gd name="connsiteY876" fmla="*/ 1062034 h 6858000"/>
              <a:gd name="connsiteX877" fmla="*/ 5790982 w 7467600"/>
              <a:gd name="connsiteY877" fmla="*/ 1561380 h 6858000"/>
              <a:gd name="connsiteX878" fmla="*/ 6188971 w 7467600"/>
              <a:gd name="connsiteY878" fmla="*/ 1755168 h 6858000"/>
              <a:gd name="connsiteX879" fmla="*/ 6202446 w 7467600"/>
              <a:gd name="connsiteY879" fmla="*/ 1752268 h 6858000"/>
              <a:gd name="connsiteX880" fmla="*/ 7179560 w 7467600"/>
              <a:gd name="connsiteY880" fmla="*/ 1467551 h 6858000"/>
              <a:gd name="connsiteX881" fmla="*/ 7158730 w 7467600"/>
              <a:gd name="connsiteY881" fmla="*/ 1507835 h 6858000"/>
              <a:gd name="connsiteX882" fmla="*/ 6326959 w 7467600"/>
              <a:gd name="connsiteY882" fmla="*/ 1817686 h 6858000"/>
              <a:gd name="connsiteX883" fmla="*/ 6537433 w 7467600"/>
              <a:gd name="connsiteY883" fmla="*/ 1907790 h 6858000"/>
              <a:gd name="connsiteX884" fmla="*/ 6550221 w 7467600"/>
              <a:gd name="connsiteY884" fmla="*/ 1910729 h 6858000"/>
              <a:gd name="connsiteX885" fmla="*/ 6964438 w 7467600"/>
              <a:gd name="connsiteY885" fmla="*/ 2209505 h 6858000"/>
              <a:gd name="connsiteX886" fmla="*/ 7367862 w 7467600"/>
              <a:gd name="connsiteY886" fmla="*/ 2806833 h 6858000"/>
              <a:gd name="connsiteX887" fmla="*/ 7364329 w 7467600"/>
              <a:gd name="connsiteY887" fmla="*/ 2826907 h 6858000"/>
              <a:gd name="connsiteX888" fmla="*/ 7290545 w 7467600"/>
              <a:gd name="connsiteY888" fmla="*/ 2850663 h 6858000"/>
              <a:gd name="connsiteX889" fmla="*/ 6472036 w 7467600"/>
              <a:gd name="connsiteY889" fmla="*/ 1959003 h 6858000"/>
              <a:gd name="connsiteX890" fmla="*/ 5792897 w 7467600"/>
              <a:gd name="connsiteY890" fmla="*/ 1647747 h 6858000"/>
              <a:gd name="connsiteX891" fmla="*/ 5842751 w 7467600"/>
              <a:gd name="connsiteY891" fmla="*/ 1816112 h 6858000"/>
              <a:gd name="connsiteX892" fmla="*/ 5847424 w 7467600"/>
              <a:gd name="connsiteY892" fmla="*/ 1815776 h 6858000"/>
              <a:gd name="connsiteX893" fmla="*/ 6399821 w 7467600"/>
              <a:gd name="connsiteY893" fmla="*/ 2344799 h 6858000"/>
              <a:gd name="connsiteX894" fmla="*/ 6323232 w 7467600"/>
              <a:gd name="connsiteY894" fmla="*/ 2389634 h 6858000"/>
              <a:gd name="connsiteX895" fmla="*/ 5942958 w 7467600"/>
              <a:gd name="connsiteY895" fmla="*/ 2077708 h 6858000"/>
              <a:gd name="connsiteX896" fmla="*/ 5921559 w 7467600"/>
              <a:gd name="connsiteY896" fmla="*/ 2378596 h 6858000"/>
              <a:gd name="connsiteX897" fmla="*/ 5817651 w 7467600"/>
              <a:gd name="connsiteY897" fmla="*/ 3023919 h 6858000"/>
              <a:gd name="connsiteX898" fmla="*/ 5729634 w 7467600"/>
              <a:gd name="connsiteY898" fmla="*/ 3051849 h 6858000"/>
              <a:gd name="connsiteX899" fmla="*/ 5611018 w 7467600"/>
              <a:gd name="connsiteY899" fmla="*/ 2316769 h 6858000"/>
              <a:gd name="connsiteX900" fmla="*/ 5687608 w 7467600"/>
              <a:gd name="connsiteY900" fmla="*/ 2039972 h 6858000"/>
              <a:gd name="connsiteX901" fmla="*/ 5657554 w 7467600"/>
              <a:gd name="connsiteY901" fmla="*/ 1576445 h 6858000"/>
              <a:gd name="connsiteX902" fmla="*/ 5150475 w 7467600"/>
              <a:gd name="connsiteY902" fmla="*/ 1274012 h 6858000"/>
              <a:gd name="connsiteX903" fmla="*/ 5349142 w 7467600"/>
              <a:gd name="connsiteY903" fmla="*/ 2204405 h 6858000"/>
              <a:gd name="connsiteX904" fmla="*/ 5262214 w 7467600"/>
              <a:gd name="connsiteY904" fmla="*/ 2233836 h 6858000"/>
              <a:gd name="connsiteX905" fmla="*/ 4981539 w 7467600"/>
              <a:gd name="connsiteY905" fmla="*/ 1542201 h 6858000"/>
              <a:gd name="connsiteX906" fmla="*/ 4958461 w 7467600"/>
              <a:gd name="connsiteY906" fmla="*/ 1136957 h 6858000"/>
              <a:gd name="connsiteX907" fmla="*/ 4655015 w 7467600"/>
              <a:gd name="connsiteY907" fmla="*/ 891426 h 6858000"/>
              <a:gd name="connsiteX908" fmla="*/ 4348002 w 7467600"/>
              <a:gd name="connsiteY908" fmla="*/ 2205895 h 6858000"/>
              <a:gd name="connsiteX909" fmla="*/ 4262250 w 7467600"/>
              <a:gd name="connsiteY909" fmla="*/ 2219972 h 6858000"/>
              <a:gd name="connsiteX910" fmla="*/ 4550611 w 7467600"/>
              <a:gd name="connsiteY910" fmla="*/ 817540 h 6858000"/>
              <a:gd name="connsiteX911" fmla="*/ 4564418 w 7467600"/>
              <a:gd name="connsiteY911" fmla="*/ 808293 h 6858000"/>
              <a:gd name="connsiteX912" fmla="*/ 4266388 w 7467600"/>
              <a:gd name="connsiteY912" fmla="*/ 500083 h 6858000"/>
              <a:gd name="connsiteX913" fmla="*/ 4032842 w 7467600"/>
              <a:gd name="connsiteY913" fmla="*/ 211809 h 6858000"/>
              <a:gd name="connsiteX914" fmla="*/ 3882765 w 7467600"/>
              <a:gd name="connsiteY914" fmla="*/ 0 h 6858000"/>
              <a:gd name="connsiteX915" fmla="*/ 3721337 w 7467600"/>
              <a:gd name="connsiteY915" fmla="*/ 0 h 6858000"/>
              <a:gd name="connsiteX916" fmla="*/ 3797544 w 7467600"/>
              <a:gd name="connsiteY916" fmla="*/ 0 h 6858000"/>
              <a:gd name="connsiteX917" fmla="*/ 3775734 w 7467600"/>
              <a:gd name="connsiteY917" fmla="*/ 95131 h 6858000"/>
              <a:gd name="connsiteX918" fmla="*/ 3724807 w 7467600"/>
              <a:gd name="connsiteY918" fmla="*/ 272257 h 6858000"/>
              <a:gd name="connsiteX919" fmla="*/ 3726844 w 7467600"/>
              <a:gd name="connsiteY919" fmla="*/ 282988 h 6858000"/>
              <a:gd name="connsiteX920" fmla="*/ 3742664 w 7467600"/>
              <a:gd name="connsiteY920" fmla="*/ 279918 h 6858000"/>
              <a:gd name="connsiteX921" fmla="*/ 4103910 w 7467600"/>
              <a:gd name="connsiteY921" fmla="*/ 1161917 h 6858000"/>
              <a:gd name="connsiteX922" fmla="*/ 4020269 w 7467600"/>
              <a:gd name="connsiteY922" fmla="*/ 1200406 h 6858000"/>
              <a:gd name="connsiteX923" fmla="*/ 3674882 w 7467600"/>
              <a:gd name="connsiteY923" fmla="*/ 488524 h 6858000"/>
              <a:gd name="connsiteX924" fmla="*/ 3132682 w 7467600"/>
              <a:gd name="connsiteY924" fmla="*/ 1072284 h 6858000"/>
              <a:gd name="connsiteX925" fmla="*/ 2716346 w 7467600"/>
              <a:gd name="connsiteY925" fmla="*/ 1276376 h 6858000"/>
              <a:gd name="connsiteX926" fmla="*/ 2716772 w 7467600"/>
              <a:gd name="connsiteY926" fmla="*/ 1255462 h 6858000"/>
              <a:gd name="connsiteX927" fmla="*/ 3471096 w 7467600"/>
              <a:gd name="connsiteY927" fmla="*/ 437072 h 6858000"/>
              <a:gd name="connsiteX928" fmla="*/ 3639057 w 7467600"/>
              <a:gd name="connsiteY928" fmla="*/ 286334 h 6858000"/>
              <a:gd name="connsiteX929" fmla="*/ 3640309 w 7467600"/>
              <a:gd name="connsiteY929" fmla="*/ 284664 h 6858000"/>
              <a:gd name="connsiteX930" fmla="*/ 3646022 w 7467600"/>
              <a:gd name="connsiteY930" fmla="*/ 276711 h 6858000"/>
              <a:gd name="connsiteX931" fmla="*/ 3707943 w 7467600"/>
              <a:gd name="connsiteY931" fmla="*/ 65958 h 6858000"/>
              <a:gd name="connsiteX932" fmla="*/ 3721337 w 7467600"/>
              <a:gd name="connsiteY932" fmla="*/ 0 h 6858000"/>
              <a:gd name="connsiteX933" fmla="*/ 2867960 w 7467600"/>
              <a:gd name="connsiteY933" fmla="*/ 0 h 6858000"/>
              <a:gd name="connsiteX934" fmla="*/ 2926351 w 7467600"/>
              <a:gd name="connsiteY934" fmla="*/ 0 h 6858000"/>
              <a:gd name="connsiteX935" fmla="*/ 2902823 w 7467600"/>
              <a:gd name="connsiteY935" fmla="*/ 262929 h 6858000"/>
              <a:gd name="connsiteX936" fmla="*/ 2940663 w 7467600"/>
              <a:gd name="connsiteY936" fmla="*/ 140884 h 6858000"/>
              <a:gd name="connsiteX937" fmla="*/ 2947039 w 7467600"/>
              <a:gd name="connsiteY937" fmla="*/ 122524 h 6858000"/>
              <a:gd name="connsiteX938" fmla="*/ 2984316 w 7467600"/>
              <a:gd name="connsiteY938" fmla="*/ 0 h 6858000"/>
              <a:gd name="connsiteX939" fmla="*/ 3016114 w 7467600"/>
              <a:gd name="connsiteY939" fmla="*/ 0 h 6858000"/>
              <a:gd name="connsiteX940" fmla="*/ 2979949 w 7467600"/>
              <a:gd name="connsiteY940" fmla="*/ 119274 h 6858000"/>
              <a:gd name="connsiteX941" fmla="*/ 3023879 w 7467600"/>
              <a:gd name="connsiteY941" fmla="*/ 0 h 6858000"/>
              <a:gd name="connsiteX942" fmla="*/ 3105400 w 7467600"/>
              <a:gd name="connsiteY942" fmla="*/ 0 h 6858000"/>
              <a:gd name="connsiteX943" fmla="*/ 3094669 w 7467600"/>
              <a:gd name="connsiteY943" fmla="*/ 30308 h 6858000"/>
              <a:gd name="connsiteX944" fmla="*/ 2901945 w 7467600"/>
              <a:gd name="connsiteY944" fmla="*/ 466538 h 6858000"/>
              <a:gd name="connsiteX945" fmla="*/ 2815209 w 7467600"/>
              <a:gd name="connsiteY945" fmla="*/ 497361 h 6858000"/>
              <a:gd name="connsiteX946" fmla="*/ 2844845 w 7467600"/>
              <a:gd name="connsiteY946" fmla="*/ 127638 h 6858000"/>
              <a:gd name="connsiteX947" fmla="*/ 2867960 w 7467600"/>
              <a:gd name="connsiteY947" fmla="*/ 0 h 6858000"/>
              <a:gd name="connsiteX948" fmla="*/ 1057230 w 7467600"/>
              <a:gd name="connsiteY948" fmla="*/ 0 h 6858000"/>
              <a:gd name="connsiteX949" fmla="*/ 1111003 w 7467600"/>
              <a:gd name="connsiteY949" fmla="*/ 0 h 6858000"/>
              <a:gd name="connsiteX950" fmla="*/ 1125553 w 7467600"/>
              <a:gd name="connsiteY950" fmla="*/ 52588 h 6858000"/>
              <a:gd name="connsiteX951" fmla="*/ 1304276 w 7467600"/>
              <a:gd name="connsiteY951" fmla="*/ 476275 h 6858000"/>
              <a:gd name="connsiteX952" fmla="*/ 1492066 w 7467600"/>
              <a:gd name="connsiteY952" fmla="*/ 886333 h 6858000"/>
              <a:gd name="connsiteX953" fmla="*/ 1423698 w 7467600"/>
              <a:gd name="connsiteY953" fmla="*/ 710817 h 6858000"/>
              <a:gd name="connsiteX954" fmla="*/ 1357609 w 7467600"/>
              <a:gd name="connsiteY954" fmla="*/ 532892 h 6858000"/>
              <a:gd name="connsiteX955" fmla="*/ 1309550 w 7467600"/>
              <a:gd name="connsiteY955" fmla="*/ 374031 h 6858000"/>
              <a:gd name="connsiteX956" fmla="*/ 1193673 w 7467600"/>
              <a:gd name="connsiteY956" fmla="*/ 49533 h 6858000"/>
              <a:gd name="connsiteX957" fmla="*/ 1164391 w 7467600"/>
              <a:gd name="connsiteY957" fmla="*/ 0 h 6858000"/>
              <a:gd name="connsiteX958" fmla="*/ 1200666 w 7467600"/>
              <a:gd name="connsiteY958" fmla="*/ 0 h 6858000"/>
              <a:gd name="connsiteX959" fmla="*/ 1223408 w 7467600"/>
              <a:gd name="connsiteY959" fmla="*/ 38996 h 6858000"/>
              <a:gd name="connsiteX960" fmla="*/ 1339635 w 7467600"/>
              <a:gd name="connsiteY960" fmla="*/ 365517 h 6858000"/>
              <a:gd name="connsiteX961" fmla="*/ 1387469 w 7467600"/>
              <a:gd name="connsiteY961" fmla="*/ 523079 h 6858000"/>
              <a:gd name="connsiteX962" fmla="*/ 1452685 w 7467600"/>
              <a:gd name="connsiteY962" fmla="*/ 699806 h 6858000"/>
              <a:gd name="connsiteX963" fmla="*/ 1492092 w 7467600"/>
              <a:gd name="connsiteY963" fmla="*/ 800424 h 6858000"/>
              <a:gd name="connsiteX964" fmla="*/ 1455302 w 7467600"/>
              <a:gd name="connsiteY964" fmla="*/ 632913 h 6858000"/>
              <a:gd name="connsiteX965" fmla="*/ 1222336 w 7467600"/>
              <a:gd name="connsiteY965" fmla="*/ 9480 h 6858000"/>
              <a:gd name="connsiteX966" fmla="*/ 1214634 w 7467600"/>
              <a:gd name="connsiteY966" fmla="*/ 0 h 6858000"/>
              <a:gd name="connsiteX967" fmla="*/ 1289827 w 7467600"/>
              <a:gd name="connsiteY967" fmla="*/ 0 h 6858000"/>
              <a:gd name="connsiteX968" fmla="*/ 1321076 w 7467600"/>
              <a:gd name="connsiteY968" fmla="*/ 59722 h 6858000"/>
              <a:gd name="connsiteX969" fmla="*/ 1512579 w 7467600"/>
              <a:gd name="connsiteY969" fmla="*/ 626441 h 6858000"/>
              <a:gd name="connsiteX970" fmla="*/ 1506076 w 7467600"/>
              <a:gd name="connsiteY970" fmla="*/ 1089289 h 6858000"/>
              <a:gd name="connsiteX971" fmla="*/ 1486346 w 7467600"/>
              <a:gd name="connsiteY971" fmla="*/ 1079919 h 6858000"/>
              <a:gd name="connsiteX972" fmla="*/ 1070511 w 7467600"/>
              <a:gd name="connsiteY972" fmla="*/ 48609 h 6858000"/>
              <a:gd name="connsiteX973" fmla="*/ 1057230 w 7467600"/>
              <a:gd name="connsiteY973" fmla="*/ 0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993" fmla="*/ 43151 w 7467600"/>
              <a:gd name="connsiteY99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43603 w 7467600"/>
              <a:gd name="connsiteY127" fmla="*/ 51497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1903353 w 7467600"/>
              <a:gd name="connsiteY137" fmla="*/ 5044827 h 6858000"/>
              <a:gd name="connsiteX138" fmla="*/ 1936931 w 7467600"/>
              <a:gd name="connsiteY138" fmla="*/ 5093954 h 6858000"/>
              <a:gd name="connsiteX139" fmla="*/ 2195868 w 7467600"/>
              <a:gd name="connsiteY139" fmla="*/ 5396574 h 6858000"/>
              <a:gd name="connsiteX140" fmla="*/ 2088852 w 7467600"/>
              <a:gd name="connsiteY140" fmla="*/ 5166123 h 6858000"/>
              <a:gd name="connsiteX141" fmla="*/ 1958241 w 7467600"/>
              <a:gd name="connsiteY141" fmla="*/ 5067955 h 6858000"/>
              <a:gd name="connsiteX142" fmla="*/ 1903353 w 7467600"/>
              <a:gd name="connsiteY142" fmla="*/ 5044827 h 6858000"/>
              <a:gd name="connsiteX143" fmla="*/ 1979378 w 7467600"/>
              <a:gd name="connsiteY143" fmla="*/ 4769504 h 6858000"/>
              <a:gd name="connsiteX144" fmla="*/ 2882120 w 7467600"/>
              <a:gd name="connsiteY144" fmla="*/ 5064547 h 6858000"/>
              <a:gd name="connsiteX145" fmla="*/ 2793103 w 7467600"/>
              <a:gd name="connsiteY145" fmla="*/ 5039699 h 6858000"/>
              <a:gd name="connsiteX146" fmla="*/ 2770041 w 7467600"/>
              <a:gd name="connsiteY146" fmla="*/ 5033634 h 6858000"/>
              <a:gd name="connsiteX147" fmla="*/ 1979378 w 7467600"/>
              <a:gd name="connsiteY147" fmla="*/ 4769504 h 6858000"/>
              <a:gd name="connsiteX148" fmla="*/ 1927410 w 7467600"/>
              <a:gd name="connsiteY148" fmla="*/ 4716164 h 6858000"/>
              <a:gd name="connsiteX149" fmla="*/ 1959587 w 7467600"/>
              <a:gd name="connsiteY149" fmla="*/ 4728849 h 6858000"/>
              <a:gd name="connsiteX150" fmla="*/ 2777707 w 7467600"/>
              <a:gd name="connsiteY150" fmla="*/ 5003991 h 6858000"/>
              <a:gd name="connsiteX151" fmla="*/ 2800768 w 7467600"/>
              <a:gd name="connsiteY151" fmla="*/ 5010056 h 6858000"/>
              <a:gd name="connsiteX152" fmla="*/ 2879408 w 7467600"/>
              <a:gd name="connsiteY152" fmla="*/ 5031590 h 6858000"/>
              <a:gd name="connsiteX153" fmla="*/ 2862295 w 7467600"/>
              <a:gd name="connsiteY153" fmla="*/ 5022958 h 6858000"/>
              <a:gd name="connsiteX154" fmla="*/ 2813343 w 7467600"/>
              <a:gd name="connsiteY154" fmla="*/ 4998369 h 6858000"/>
              <a:gd name="connsiteX155" fmla="*/ 2646245 w 7467600"/>
              <a:gd name="connsiteY155" fmla="*/ 4930999 h 6858000"/>
              <a:gd name="connsiteX156" fmla="*/ 1999243 w 7467600"/>
              <a:gd name="connsiteY156" fmla="*/ 4730524 h 6858000"/>
              <a:gd name="connsiteX157" fmla="*/ 1979527 w 7467600"/>
              <a:gd name="connsiteY157" fmla="*/ 4726651 h 6858000"/>
              <a:gd name="connsiteX158" fmla="*/ 1927410 w 7467600"/>
              <a:gd name="connsiteY158" fmla="*/ 4716164 h 6858000"/>
              <a:gd name="connsiteX159" fmla="*/ 1997014 w 7467600"/>
              <a:gd name="connsiteY159" fmla="*/ 4698007 h 6858000"/>
              <a:gd name="connsiteX160" fmla="*/ 2005458 w 7467600"/>
              <a:gd name="connsiteY160" fmla="*/ 4699540 h 6858000"/>
              <a:gd name="connsiteX161" fmla="*/ 2657186 w 7467600"/>
              <a:gd name="connsiteY161" fmla="*/ 4901687 h 6858000"/>
              <a:gd name="connsiteX162" fmla="*/ 2826662 w 7467600"/>
              <a:gd name="connsiteY162" fmla="*/ 4970362 h 6858000"/>
              <a:gd name="connsiteX163" fmla="*/ 2876100 w 7467600"/>
              <a:gd name="connsiteY163" fmla="*/ 4995397 h 6858000"/>
              <a:gd name="connsiteX164" fmla="*/ 3042600 w 7467600"/>
              <a:gd name="connsiteY164" fmla="*/ 5059532 h 6858000"/>
              <a:gd name="connsiteX165" fmla="*/ 1997014 w 7467600"/>
              <a:gd name="connsiteY165" fmla="*/ 4698007 h 6858000"/>
              <a:gd name="connsiteX166" fmla="*/ 2305292 w 7467600"/>
              <a:gd name="connsiteY166" fmla="*/ 4219492 h 6858000"/>
              <a:gd name="connsiteX167" fmla="*/ 3360922 w 7467600"/>
              <a:gd name="connsiteY167" fmla="*/ 4529373 h 6858000"/>
              <a:gd name="connsiteX168" fmla="*/ 3492420 w 7467600"/>
              <a:gd name="connsiteY168" fmla="*/ 4510145 h 6858000"/>
              <a:gd name="connsiteX169" fmla="*/ 3364086 w 7467600"/>
              <a:gd name="connsiteY169" fmla="*/ 4480340 h 6858000"/>
              <a:gd name="connsiteX170" fmla="*/ 3225818 w 7467600"/>
              <a:gd name="connsiteY170" fmla="*/ 4411822 h 6858000"/>
              <a:gd name="connsiteX171" fmla="*/ 3129696 w 7467600"/>
              <a:gd name="connsiteY171" fmla="*/ 4360704 h 6858000"/>
              <a:gd name="connsiteX172" fmla="*/ 2814545 w 7467600"/>
              <a:gd name="connsiteY172" fmla="*/ 4282955 h 6858000"/>
              <a:gd name="connsiteX173" fmla="*/ 2305292 w 7467600"/>
              <a:gd name="connsiteY173" fmla="*/ 4219492 h 6858000"/>
              <a:gd name="connsiteX174" fmla="*/ 2626982 w 7467600"/>
              <a:gd name="connsiteY174" fmla="*/ 4206450 h 6858000"/>
              <a:gd name="connsiteX175" fmla="*/ 2490617 w 7467600"/>
              <a:gd name="connsiteY175" fmla="*/ 4206951 h 6858000"/>
              <a:gd name="connsiteX176" fmla="*/ 2819869 w 7467600"/>
              <a:gd name="connsiteY176" fmla="*/ 4252936 h 6858000"/>
              <a:gd name="connsiteX177" fmla="*/ 3143018 w 7467600"/>
              <a:gd name="connsiteY177" fmla="*/ 4332698 h 6858000"/>
              <a:gd name="connsiteX178" fmla="*/ 3241520 w 7467600"/>
              <a:gd name="connsiteY178" fmla="*/ 4385112 h 6858000"/>
              <a:gd name="connsiteX179" fmla="*/ 3374575 w 7467600"/>
              <a:gd name="connsiteY179" fmla="*/ 4451517 h 6858000"/>
              <a:gd name="connsiteX180" fmla="*/ 3505221 w 7467600"/>
              <a:gd name="connsiteY180" fmla="*/ 4480757 h 6858000"/>
              <a:gd name="connsiteX181" fmla="*/ 2626982 w 7467600"/>
              <a:gd name="connsiteY181" fmla="*/ 4206450 h 6858000"/>
              <a:gd name="connsiteX182" fmla="*/ 1310106 w 7467600"/>
              <a:gd name="connsiteY182" fmla="*/ 3943217 h 6858000"/>
              <a:gd name="connsiteX183" fmla="*/ 854994 w 7467600"/>
              <a:gd name="connsiteY183" fmla="*/ 4399136 h 6858000"/>
              <a:gd name="connsiteX184" fmla="*/ 742462 w 7467600"/>
              <a:gd name="connsiteY184" fmla="*/ 4594648 h 6858000"/>
              <a:gd name="connsiteX185" fmla="*/ 820602 w 7467600"/>
              <a:gd name="connsiteY185" fmla="*/ 4485915 h 6858000"/>
              <a:gd name="connsiteX186" fmla="*/ 878295 w 7467600"/>
              <a:gd name="connsiteY186" fmla="*/ 4403594 h 6858000"/>
              <a:gd name="connsiteX187" fmla="*/ 1240607 w 7467600"/>
              <a:gd name="connsiteY187" fmla="*/ 4010401 h 6858000"/>
              <a:gd name="connsiteX188" fmla="*/ 1310106 w 7467600"/>
              <a:gd name="connsiteY188" fmla="*/ 3943217 h 6858000"/>
              <a:gd name="connsiteX189" fmla="*/ 1423113 w 7467600"/>
              <a:gd name="connsiteY189" fmla="*/ 3874565 h 6858000"/>
              <a:gd name="connsiteX190" fmla="*/ 1260565 w 7467600"/>
              <a:gd name="connsiteY190" fmla="*/ 4031982 h 6858000"/>
              <a:gd name="connsiteX191" fmla="*/ 901900 w 7467600"/>
              <a:gd name="connsiteY191" fmla="*/ 4421236 h 6858000"/>
              <a:gd name="connsiteX192" fmla="*/ 845044 w 7467600"/>
              <a:gd name="connsiteY192" fmla="*/ 4502436 h 6858000"/>
              <a:gd name="connsiteX193" fmla="*/ 685926 w 7467600"/>
              <a:gd name="connsiteY193" fmla="*/ 4703069 h 6858000"/>
              <a:gd name="connsiteX194" fmla="*/ 684248 w 7467600"/>
              <a:gd name="connsiteY194" fmla="*/ 4706721 h 6858000"/>
              <a:gd name="connsiteX195" fmla="*/ 1423113 w 7467600"/>
              <a:gd name="connsiteY195" fmla="*/ 3874565 h 6858000"/>
              <a:gd name="connsiteX196" fmla="*/ 3316479 w 7467600"/>
              <a:gd name="connsiteY196" fmla="*/ 3872136 h 6858000"/>
              <a:gd name="connsiteX197" fmla="*/ 3546806 w 7467600"/>
              <a:gd name="connsiteY197" fmla="*/ 4356139 h 6858000"/>
              <a:gd name="connsiteX198" fmla="*/ 3364433 w 7467600"/>
              <a:gd name="connsiteY198" fmla="*/ 3953121 h 6858000"/>
              <a:gd name="connsiteX199" fmla="*/ 3316479 w 7467600"/>
              <a:gd name="connsiteY199" fmla="*/ 3872136 h 6858000"/>
              <a:gd name="connsiteX200" fmla="*/ 3291335 w 7467600"/>
              <a:gd name="connsiteY200" fmla="*/ 3767420 h 6858000"/>
              <a:gd name="connsiteX201" fmla="*/ 3390805 w 7467600"/>
              <a:gd name="connsiteY201" fmla="*/ 3937163 h 6858000"/>
              <a:gd name="connsiteX202" fmla="*/ 3579062 w 7467600"/>
              <a:gd name="connsiteY202" fmla="*/ 4359040 h 6858000"/>
              <a:gd name="connsiteX203" fmla="*/ 3467355 w 7467600"/>
              <a:gd name="connsiteY203" fmla="*/ 3988130 h 6858000"/>
              <a:gd name="connsiteX204" fmla="*/ 3310753 w 7467600"/>
              <a:gd name="connsiteY204" fmla="*/ 3787140 h 6858000"/>
              <a:gd name="connsiteX205" fmla="*/ 3291335 w 7467600"/>
              <a:gd name="connsiteY205" fmla="*/ 3767420 h 6858000"/>
              <a:gd name="connsiteX206" fmla="*/ 1635889 w 7467600"/>
              <a:gd name="connsiteY206" fmla="*/ 3709494 h 6858000"/>
              <a:gd name="connsiteX207" fmla="*/ 1634800 w 7467600"/>
              <a:gd name="connsiteY207" fmla="*/ 3731111 h 6858000"/>
              <a:gd name="connsiteX208" fmla="*/ 1635889 w 7467600"/>
              <a:gd name="connsiteY208" fmla="*/ 3709494 h 6858000"/>
              <a:gd name="connsiteX209" fmla="*/ 1510397 w 7467600"/>
              <a:gd name="connsiteY209" fmla="*/ 3684705 h 6858000"/>
              <a:gd name="connsiteX210" fmla="*/ 1146550 w 7467600"/>
              <a:gd name="connsiteY210" fmla="*/ 3802012 h 6858000"/>
              <a:gd name="connsiteX211" fmla="*/ 698834 w 7467600"/>
              <a:gd name="connsiteY211" fmla="*/ 3952272 h 6858000"/>
              <a:gd name="connsiteX212" fmla="*/ 34256 w 7467600"/>
              <a:gd name="connsiteY212" fmla="*/ 4347603 h 6858000"/>
              <a:gd name="connsiteX213" fmla="*/ 527241 w 7467600"/>
              <a:gd name="connsiteY213" fmla="*/ 4065078 h 6858000"/>
              <a:gd name="connsiteX214" fmla="*/ 1510397 w 7467600"/>
              <a:gd name="connsiteY214" fmla="*/ 3684705 h 6858000"/>
              <a:gd name="connsiteX215" fmla="*/ 1313114 w 7467600"/>
              <a:gd name="connsiteY215" fmla="*/ 3655216 h 6858000"/>
              <a:gd name="connsiteX216" fmla="*/ 1109304 w 7467600"/>
              <a:gd name="connsiteY216" fmla="*/ 3669030 h 6858000"/>
              <a:gd name="connsiteX217" fmla="*/ 8129 w 7467600"/>
              <a:gd name="connsiteY217" fmla="*/ 4330519 h 6858000"/>
              <a:gd name="connsiteX218" fmla="*/ 687572 w 7467600"/>
              <a:gd name="connsiteY218" fmla="*/ 3925629 h 6858000"/>
              <a:gd name="connsiteX219" fmla="*/ 1138365 w 7467600"/>
              <a:gd name="connsiteY219" fmla="*/ 3774515 h 6858000"/>
              <a:gd name="connsiteX220" fmla="*/ 1505579 w 7467600"/>
              <a:gd name="connsiteY220" fmla="*/ 3655526 h 6858000"/>
              <a:gd name="connsiteX221" fmla="*/ 1313114 w 7467600"/>
              <a:gd name="connsiteY221" fmla="*/ 3655216 h 6858000"/>
              <a:gd name="connsiteX222" fmla="*/ 3655073 w 7467600"/>
              <a:gd name="connsiteY222" fmla="*/ 3650884 h 6858000"/>
              <a:gd name="connsiteX223" fmla="*/ 3989938 w 7467600"/>
              <a:gd name="connsiteY223" fmla="*/ 3991685 h 6858000"/>
              <a:gd name="connsiteX224" fmla="*/ 4393907 w 7467600"/>
              <a:gd name="connsiteY224" fmla="*/ 4261258 h 6858000"/>
              <a:gd name="connsiteX225" fmla="*/ 4648051 w 7467600"/>
              <a:gd name="connsiteY225" fmla="*/ 4374051 h 6858000"/>
              <a:gd name="connsiteX226" fmla="*/ 4383389 w 7467600"/>
              <a:gd name="connsiteY226" fmla="*/ 4184369 h 6858000"/>
              <a:gd name="connsiteX227" fmla="*/ 4165508 w 7467600"/>
              <a:gd name="connsiteY227" fmla="*/ 4035196 h 6858000"/>
              <a:gd name="connsiteX228" fmla="*/ 4068162 w 7467600"/>
              <a:gd name="connsiteY228" fmla="*/ 3953394 h 6858000"/>
              <a:gd name="connsiteX229" fmla="*/ 3981416 w 7467600"/>
              <a:gd name="connsiteY229" fmla="*/ 3880482 h 6858000"/>
              <a:gd name="connsiteX230" fmla="*/ 3800147 w 7467600"/>
              <a:gd name="connsiteY230" fmla="*/ 3749872 h 6858000"/>
              <a:gd name="connsiteX231" fmla="*/ 3655073 w 7467600"/>
              <a:gd name="connsiteY231" fmla="*/ 3650884 h 6858000"/>
              <a:gd name="connsiteX232" fmla="*/ 3670252 w 7467600"/>
              <a:gd name="connsiteY232" fmla="*/ 3622798 h 6858000"/>
              <a:gd name="connsiteX233" fmla="*/ 3817258 w 7467600"/>
              <a:gd name="connsiteY233" fmla="*/ 3723577 h 6858000"/>
              <a:gd name="connsiteX234" fmla="*/ 4000461 w 7467600"/>
              <a:gd name="connsiteY234" fmla="*/ 3855966 h 6858000"/>
              <a:gd name="connsiteX235" fmla="*/ 4088180 w 7467600"/>
              <a:gd name="connsiteY235" fmla="*/ 3929774 h 6858000"/>
              <a:gd name="connsiteX236" fmla="*/ 4184555 w 7467600"/>
              <a:gd name="connsiteY236" fmla="*/ 4010683 h 6858000"/>
              <a:gd name="connsiteX237" fmla="*/ 4399563 w 7467600"/>
              <a:gd name="connsiteY237" fmla="*/ 4158106 h 6858000"/>
              <a:gd name="connsiteX238" fmla="*/ 4684469 w 7467600"/>
              <a:gd name="connsiteY238" fmla="*/ 4364680 h 6858000"/>
              <a:gd name="connsiteX239" fmla="*/ 4690271 w 7467600"/>
              <a:gd name="connsiteY239" fmla="*/ 4370034 h 6858000"/>
              <a:gd name="connsiteX240" fmla="*/ 4136093 w 7467600"/>
              <a:gd name="connsiteY240" fmla="*/ 3858466 h 6858000"/>
              <a:gd name="connsiteX241" fmla="*/ 3670252 w 7467600"/>
              <a:gd name="connsiteY241" fmla="*/ 3622798 h 6858000"/>
              <a:gd name="connsiteX242" fmla="*/ 4440129 w 7467600"/>
              <a:gd name="connsiteY242" fmla="*/ 3448571 h 6858000"/>
              <a:gd name="connsiteX243" fmla="*/ 4856525 w 7467600"/>
              <a:gd name="connsiteY243" fmla="*/ 3915351 h 6858000"/>
              <a:gd name="connsiteX244" fmla="*/ 5059055 w 7467600"/>
              <a:gd name="connsiteY244" fmla="*/ 4108918 h 6858000"/>
              <a:gd name="connsiteX245" fmla="*/ 5290070 w 7467600"/>
              <a:gd name="connsiteY245" fmla="*/ 4263619 h 6858000"/>
              <a:gd name="connsiteX246" fmla="*/ 4834991 w 7467600"/>
              <a:gd name="connsiteY246" fmla="*/ 3830985 h 6858000"/>
              <a:gd name="connsiteX247" fmla="*/ 4440129 w 7467600"/>
              <a:gd name="connsiteY247" fmla="*/ 3448571 h 6858000"/>
              <a:gd name="connsiteX248" fmla="*/ 4441737 w 7467600"/>
              <a:gd name="connsiteY248" fmla="*/ 3399734 h 6858000"/>
              <a:gd name="connsiteX249" fmla="*/ 4431236 w 7467600"/>
              <a:gd name="connsiteY249" fmla="*/ 3400954 h 6858000"/>
              <a:gd name="connsiteX250" fmla="*/ 4557150 w 7467600"/>
              <a:gd name="connsiteY250" fmla="*/ 3510023 h 6858000"/>
              <a:gd name="connsiteX251" fmla="*/ 4856936 w 7467600"/>
              <a:gd name="connsiteY251" fmla="*/ 3809146 h 6858000"/>
              <a:gd name="connsiteX252" fmla="*/ 5111996 w 7467600"/>
              <a:gd name="connsiteY252" fmla="*/ 4065759 h 6858000"/>
              <a:gd name="connsiteX253" fmla="*/ 5388878 w 7467600"/>
              <a:gd name="connsiteY253" fmla="*/ 4300185 h 6858000"/>
              <a:gd name="connsiteX254" fmla="*/ 5425556 w 7467600"/>
              <a:gd name="connsiteY254" fmla="*/ 4308967 h 6858000"/>
              <a:gd name="connsiteX255" fmla="*/ 4943646 w 7467600"/>
              <a:gd name="connsiteY255" fmla="*/ 3822916 h 6858000"/>
              <a:gd name="connsiteX256" fmla="*/ 4594837 w 7467600"/>
              <a:gd name="connsiteY256" fmla="*/ 3532274 h 6858000"/>
              <a:gd name="connsiteX257" fmla="*/ 4441737 w 7467600"/>
              <a:gd name="connsiteY257" fmla="*/ 3399734 h 6858000"/>
              <a:gd name="connsiteX258" fmla="*/ 5425834 w 7467600"/>
              <a:gd name="connsiteY258" fmla="*/ 3162785 h 6858000"/>
              <a:gd name="connsiteX259" fmla="*/ 5401644 w 7467600"/>
              <a:gd name="connsiteY259" fmla="*/ 3617847 h 6858000"/>
              <a:gd name="connsiteX260" fmla="*/ 5467256 w 7467600"/>
              <a:gd name="connsiteY260" fmla="*/ 4175494 h 6858000"/>
              <a:gd name="connsiteX261" fmla="*/ 5448069 w 7467600"/>
              <a:gd name="connsiteY261" fmla="*/ 3567554 h 6858000"/>
              <a:gd name="connsiteX262" fmla="*/ 5425834 w 7467600"/>
              <a:gd name="connsiteY262" fmla="*/ 3162785 h 6858000"/>
              <a:gd name="connsiteX263" fmla="*/ 1318687 w 7467600"/>
              <a:gd name="connsiteY263" fmla="*/ 3113840 h 6858000"/>
              <a:gd name="connsiteX264" fmla="*/ 1066793 w 7467600"/>
              <a:gd name="connsiteY264" fmla="*/ 3212171 h 6858000"/>
              <a:gd name="connsiteX265" fmla="*/ 993319 w 7467600"/>
              <a:gd name="connsiteY265" fmla="*/ 3247648 h 6858000"/>
              <a:gd name="connsiteX266" fmla="*/ 853081 w 7467600"/>
              <a:gd name="connsiteY266" fmla="*/ 3312410 h 6858000"/>
              <a:gd name="connsiteX267" fmla="*/ 805957 w 7467600"/>
              <a:gd name="connsiteY267" fmla="*/ 3330443 h 6858000"/>
              <a:gd name="connsiteX268" fmla="*/ 1318687 w 7467600"/>
              <a:gd name="connsiteY268" fmla="*/ 3113840 h 6858000"/>
              <a:gd name="connsiteX269" fmla="*/ 5453702 w 7467600"/>
              <a:gd name="connsiteY269" fmla="*/ 3090882 h 6858000"/>
              <a:gd name="connsiteX270" fmla="*/ 5480135 w 7467600"/>
              <a:gd name="connsiteY270" fmla="*/ 3565802 h 6858000"/>
              <a:gd name="connsiteX271" fmla="*/ 5499023 w 7467600"/>
              <a:gd name="connsiteY271" fmla="*/ 4166310 h 6858000"/>
              <a:gd name="connsiteX272" fmla="*/ 5547022 w 7467600"/>
              <a:gd name="connsiteY272" fmla="*/ 3607838 h 6858000"/>
              <a:gd name="connsiteX273" fmla="*/ 5515964 w 7467600"/>
              <a:gd name="connsiteY273" fmla="*/ 3378541 h 6858000"/>
              <a:gd name="connsiteX274" fmla="*/ 5453702 w 7467600"/>
              <a:gd name="connsiteY274" fmla="*/ 3090882 h 6858000"/>
              <a:gd name="connsiteX275" fmla="*/ 1238695 w 7467600"/>
              <a:gd name="connsiteY275" fmla="*/ 3076820 h 6858000"/>
              <a:gd name="connsiteX276" fmla="*/ 716371 w 7467600"/>
              <a:gd name="connsiteY276" fmla="*/ 3293249 h 6858000"/>
              <a:gd name="connsiteX277" fmla="*/ 579522 w 7467600"/>
              <a:gd name="connsiteY277" fmla="*/ 3371759 h 6858000"/>
              <a:gd name="connsiteX278" fmla="*/ 600288 w 7467600"/>
              <a:gd name="connsiteY278" fmla="*/ 3365555 h 6858000"/>
              <a:gd name="connsiteX279" fmla="*/ 840692 w 7467600"/>
              <a:gd name="connsiteY279" fmla="*/ 3284921 h 6858000"/>
              <a:gd name="connsiteX280" fmla="*/ 979248 w 7467600"/>
              <a:gd name="connsiteY280" fmla="*/ 3221003 h 6858000"/>
              <a:gd name="connsiteX281" fmla="*/ 1053282 w 7467600"/>
              <a:gd name="connsiteY281" fmla="*/ 3185247 h 6858000"/>
              <a:gd name="connsiteX282" fmla="*/ 1320603 w 7467600"/>
              <a:gd name="connsiteY282" fmla="*/ 3081281 h 6858000"/>
              <a:gd name="connsiteX283" fmla="*/ 1238695 w 7467600"/>
              <a:gd name="connsiteY283" fmla="*/ 3076820 h 6858000"/>
              <a:gd name="connsiteX284" fmla="*/ 5425627 w 7467600"/>
              <a:gd name="connsiteY284" fmla="*/ 2954192 h 6858000"/>
              <a:gd name="connsiteX285" fmla="*/ 5470770 w 7467600"/>
              <a:gd name="connsiteY285" fmla="*/ 3005435 h 6858000"/>
              <a:gd name="connsiteX286" fmla="*/ 5519779 w 7467600"/>
              <a:gd name="connsiteY286" fmla="*/ 4359223 h 6858000"/>
              <a:gd name="connsiteX287" fmla="*/ 5520293 w 7467600"/>
              <a:gd name="connsiteY287" fmla="*/ 4360602 h 6858000"/>
              <a:gd name="connsiteX288" fmla="*/ 5767221 w 7467600"/>
              <a:gd name="connsiteY288" fmla="*/ 4665564 h 6858000"/>
              <a:gd name="connsiteX289" fmla="*/ 6937169 w 7467600"/>
              <a:gd name="connsiteY289" fmla="*/ 4815941 h 6858000"/>
              <a:gd name="connsiteX290" fmla="*/ 6953922 w 7467600"/>
              <a:gd name="connsiteY290" fmla="*/ 4890068 h 6858000"/>
              <a:gd name="connsiteX291" fmla="*/ 6071359 w 7467600"/>
              <a:gd name="connsiteY291" fmla="*/ 4770770 h 6858000"/>
              <a:gd name="connsiteX292" fmla="*/ 6038839 w 7467600"/>
              <a:gd name="connsiteY292" fmla="*/ 4764474 h 6858000"/>
              <a:gd name="connsiteX293" fmla="*/ 6038706 w 7467600"/>
              <a:gd name="connsiteY293" fmla="*/ 4763847 h 6858000"/>
              <a:gd name="connsiteX294" fmla="*/ 6037784 w 7467600"/>
              <a:gd name="connsiteY294" fmla="*/ 4764270 h 6858000"/>
              <a:gd name="connsiteX295" fmla="*/ 6038839 w 7467600"/>
              <a:gd name="connsiteY295" fmla="*/ 4764474 h 6858000"/>
              <a:gd name="connsiteX296" fmla="*/ 6040338 w 7467600"/>
              <a:gd name="connsiteY296" fmla="*/ 4771418 h 6858000"/>
              <a:gd name="connsiteX297" fmla="*/ 6024488 w 7467600"/>
              <a:gd name="connsiteY297" fmla="*/ 4809903 h 6858000"/>
              <a:gd name="connsiteX298" fmla="*/ 5599771 w 7467600"/>
              <a:gd name="connsiteY298" fmla="*/ 5509652 h 6858000"/>
              <a:gd name="connsiteX299" fmla="*/ 5548843 w 7467600"/>
              <a:gd name="connsiteY299" fmla="*/ 5563845 h 6858000"/>
              <a:gd name="connsiteX300" fmla="*/ 5940952 w 7467600"/>
              <a:gd name="connsiteY300" fmla="*/ 6250028 h 6858000"/>
              <a:gd name="connsiteX301" fmla="*/ 6043441 w 7467600"/>
              <a:gd name="connsiteY301" fmla="*/ 6665847 h 6858000"/>
              <a:gd name="connsiteX302" fmla="*/ 6093432 w 7467600"/>
              <a:gd name="connsiteY302" fmla="*/ 6858000 h 6858000"/>
              <a:gd name="connsiteX303" fmla="*/ 6034344 w 7467600"/>
              <a:gd name="connsiteY303" fmla="*/ 6858000 h 6858000"/>
              <a:gd name="connsiteX304" fmla="*/ 6026679 w 7467600"/>
              <a:gd name="connsiteY304" fmla="*/ 6836959 h 6858000"/>
              <a:gd name="connsiteX305" fmla="*/ 5800441 w 7467600"/>
              <a:gd name="connsiteY305" fmla="*/ 6335286 h 6858000"/>
              <a:gd name="connsiteX306" fmla="*/ 5526562 w 7467600"/>
              <a:gd name="connsiteY306" fmla="*/ 5705388 h 6858000"/>
              <a:gd name="connsiteX307" fmla="*/ 5519640 w 7467600"/>
              <a:gd name="connsiteY307" fmla="*/ 5683774 h 6858000"/>
              <a:gd name="connsiteX308" fmla="*/ 5844559 w 7467600"/>
              <a:gd name="connsiteY308" fmla="*/ 6553349 h 6858000"/>
              <a:gd name="connsiteX309" fmla="*/ 5975994 w 7467600"/>
              <a:gd name="connsiteY309" fmla="*/ 6858000 h 6858000"/>
              <a:gd name="connsiteX310" fmla="*/ 5898547 w 7467600"/>
              <a:gd name="connsiteY310" fmla="*/ 6858000 h 6858000"/>
              <a:gd name="connsiteX311" fmla="*/ 5682041 w 7467600"/>
              <a:gd name="connsiteY311" fmla="*/ 6355860 h 6858000"/>
              <a:gd name="connsiteX312" fmla="*/ 5461758 w 7467600"/>
              <a:gd name="connsiteY312" fmla="*/ 5820220 h 6858000"/>
              <a:gd name="connsiteX313" fmla="*/ 5237282 w 7467600"/>
              <a:gd name="connsiteY313" fmla="*/ 6579086 h 6858000"/>
              <a:gd name="connsiteX314" fmla="*/ 5115009 w 7467600"/>
              <a:gd name="connsiteY314" fmla="*/ 6858000 h 6858000"/>
              <a:gd name="connsiteX315" fmla="*/ 5028074 w 7467600"/>
              <a:gd name="connsiteY315" fmla="*/ 6858000 h 6858000"/>
              <a:gd name="connsiteX316" fmla="*/ 5079508 w 7467600"/>
              <a:gd name="connsiteY316" fmla="*/ 6749074 h 6858000"/>
              <a:gd name="connsiteX317" fmla="*/ 5371846 w 7467600"/>
              <a:gd name="connsiteY317" fmla="*/ 5924413 h 6858000"/>
              <a:gd name="connsiteX318" fmla="*/ 5270512 w 7467600"/>
              <a:gd name="connsiteY318" fmla="*/ 6138975 h 6858000"/>
              <a:gd name="connsiteX319" fmla="*/ 5062409 w 7467600"/>
              <a:gd name="connsiteY319" fmla="*/ 6653544 h 6858000"/>
              <a:gd name="connsiteX320" fmla="*/ 5036628 w 7467600"/>
              <a:gd name="connsiteY320" fmla="*/ 6754247 h 6858000"/>
              <a:gd name="connsiteX321" fmla="*/ 5009112 w 7467600"/>
              <a:gd name="connsiteY321" fmla="*/ 6858000 h 6858000"/>
              <a:gd name="connsiteX322" fmla="*/ 4976679 w 7467600"/>
              <a:gd name="connsiteY322" fmla="*/ 6858000 h 6858000"/>
              <a:gd name="connsiteX323" fmla="*/ 5006537 w 7467600"/>
              <a:gd name="connsiteY323" fmla="*/ 6747068 h 6858000"/>
              <a:gd name="connsiteX324" fmla="*/ 5032723 w 7467600"/>
              <a:gd name="connsiteY324" fmla="*/ 6644957 h 6858000"/>
              <a:gd name="connsiteX325" fmla="*/ 5242949 w 7467600"/>
              <a:gd name="connsiteY325" fmla="*/ 6125175 h 6858000"/>
              <a:gd name="connsiteX326" fmla="*/ 5286321 w 7467600"/>
              <a:gd name="connsiteY326" fmla="*/ 6033555 h 6858000"/>
              <a:gd name="connsiteX327" fmla="*/ 5008210 w 7467600"/>
              <a:gd name="connsiteY327" fmla="*/ 6649194 h 6858000"/>
              <a:gd name="connsiteX328" fmla="*/ 4986321 w 7467600"/>
              <a:gd name="connsiteY328" fmla="*/ 6765687 h 6858000"/>
              <a:gd name="connsiteX329" fmla="*/ 4973474 w 7467600"/>
              <a:gd name="connsiteY329" fmla="*/ 6858000 h 6858000"/>
              <a:gd name="connsiteX330" fmla="*/ 4907178 w 7467600"/>
              <a:gd name="connsiteY330" fmla="*/ 6858000 h 6858000"/>
              <a:gd name="connsiteX331" fmla="*/ 4910810 w 7467600"/>
              <a:gd name="connsiteY331" fmla="*/ 6829660 h 6858000"/>
              <a:gd name="connsiteX332" fmla="*/ 4987461 w 7467600"/>
              <a:gd name="connsiteY332" fmla="*/ 6432994 h 6858000"/>
              <a:gd name="connsiteX333" fmla="*/ 5179262 w 7467600"/>
              <a:gd name="connsiteY333" fmla="*/ 6035044 h 6858000"/>
              <a:gd name="connsiteX334" fmla="*/ 4689678 w 7467600"/>
              <a:gd name="connsiteY334" fmla="*/ 6440241 h 6858000"/>
              <a:gd name="connsiteX335" fmla="*/ 4477543 w 7467600"/>
              <a:gd name="connsiteY335" fmla="*/ 6674836 h 6858000"/>
              <a:gd name="connsiteX336" fmla="*/ 4329957 w 7467600"/>
              <a:gd name="connsiteY336" fmla="*/ 6858000 h 6858000"/>
              <a:gd name="connsiteX337" fmla="*/ 4218595 w 7467600"/>
              <a:gd name="connsiteY337" fmla="*/ 6858000 h 6858000"/>
              <a:gd name="connsiteX338" fmla="*/ 4368888 w 7467600"/>
              <a:gd name="connsiteY338" fmla="*/ 6668412 h 6858000"/>
              <a:gd name="connsiteX339" fmla="*/ 4563091 w 7467600"/>
              <a:gd name="connsiteY339" fmla="*/ 6442508 h 6858000"/>
              <a:gd name="connsiteX340" fmla="*/ 5387324 w 7467600"/>
              <a:gd name="connsiteY340" fmla="*/ 5705830 h 6858000"/>
              <a:gd name="connsiteX341" fmla="*/ 5073620 w 7467600"/>
              <a:gd name="connsiteY341" fmla="*/ 5955437 h 6858000"/>
              <a:gd name="connsiteX342" fmla="*/ 4689789 w 7467600"/>
              <a:gd name="connsiteY342" fmla="*/ 6268382 h 6858000"/>
              <a:gd name="connsiteX343" fmla="*/ 4418722 w 7467600"/>
              <a:gd name="connsiteY343" fmla="*/ 6570886 h 6858000"/>
              <a:gd name="connsiteX344" fmla="*/ 4214944 w 7467600"/>
              <a:gd name="connsiteY344" fmla="*/ 6858000 h 6858000"/>
              <a:gd name="connsiteX345" fmla="*/ 4177898 w 7467600"/>
              <a:gd name="connsiteY345" fmla="*/ 6858000 h 6858000"/>
              <a:gd name="connsiteX346" fmla="*/ 4391597 w 7467600"/>
              <a:gd name="connsiteY346" fmla="*/ 6556370 h 6858000"/>
              <a:gd name="connsiteX347" fmla="*/ 4668889 w 7467600"/>
              <a:gd name="connsiteY347" fmla="*/ 6246399 h 6858000"/>
              <a:gd name="connsiteX348" fmla="*/ 5055427 w 7467600"/>
              <a:gd name="connsiteY348" fmla="*/ 5931476 h 6858000"/>
              <a:gd name="connsiteX349" fmla="*/ 5371814 w 7467600"/>
              <a:gd name="connsiteY349" fmla="*/ 5678975 h 6858000"/>
              <a:gd name="connsiteX350" fmla="*/ 4987918 w 7467600"/>
              <a:gd name="connsiteY350" fmla="*/ 5838701 h 6858000"/>
              <a:gd name="connsiteX351" fmla="*/ 4317146 w 7467600"/>
              <a:gd name="connsiteY351" fmla="*/ 6587716 h 6858000"/>
              <a:gd name="connsiteX352" fmla="*/ 4171627 w 7467600"/>
              <a:gd name="connsiteY352" fmla="*/ 6858000 h 6858000"/>
              <a:gd name="connsiteX353" fmla="*/ 4081585 w 7467600"/>
              <a:gd name="connsiteY353" fmla="*/ 6858000 h 6858000"/>
              <a:gd name="connsiteX354" fmla="*/ 4238603 w 7467600"/>
              <a:gd name="connsiteY354" fmla="*/ 6559341 h 6858000"/>
              <a:gd name="connsiteX355" fmla="*/ 4778333 w 7467600"/>
              <a:gd name="connsiteY355" fmla="*/ 5873626 h 6858000"/>
              <a:gd name="connsiteX356" fmla="*/ 5414185 w 7467600"/>
              <a:gd name="connsiteY356" fmla="*/ 5573882 h 6858000"/>
              <a:gd name="connsiteX357" fmla="*/ 5959648 w 7467600"/>
              <a:gd name="connsiteY357" fmla="*/ 4760797 h 6858000"/>
              <a:gd name="connsiteX358" fmla="*/ 5355019 w 7467600"/>
              <a:gd name="connsiteY358" fmla="*/ 4734672 h 6858000"/>
              <a:gd name="connsiteX359" fmla="*/ 5083565 w 7467600"/>
              <a:gd name="connsiteY359" fmla="*/ 5179121 h 6858000"/>
              <a:gd name="connsiteX360" fmla="*/ 4713577 w 7467600"/>
              <a:gd name="connsiteY360" fmla="*/ 5616803 h 6858000"/>
              <a:gd name="connsiteX361" fmla="*/ 3989559 w 7467600"/>
              <a:gd name="connsiteY361" fmla="*/ 6145945 h 6858000"/>
              <a:gd name="connsiteX362" fmla="*/ 3939824 w 7467600"/>
              <a:gd name="connsiteY362" fmla="*/ 6066900 h 6858000"/>
              <a:gd name="connsiteX363" fmla="*/ 4584537 w 7467600"/>
              <a:gd name="connsiteY363" fmla="*/ 5324826 h 6858000"/>
              <a:gd name="connsiteX364" fmla="*/ 5037105 w 7467600"/>
              <a:gd name="connsiteY364" fmla="*/ 5088765 h 6858000"/>
              <a:gd name="connsiteX365" fmla="*/ 5039930 w 7467600"/>
              <a:gd name="connsiteY365" fmla="*/ 5089585 h 6858000"/>
              <a:gd name="connsiteX366" fmla="*/ 5263764 w 7467600"/>
              <a:gd name="connsiteY366" fmla="*/ 4735525 h 6858000"/>
              <a:gd name="connsiteX367" fmla="*/ 4086300 w 7467600"/>
              <a:gd name="connsiteY367" fmla="*/ 4884599 h 6858000"/>
              <a:gd name="connsiteX368" fmla="*/ 4085485 w 7467600"/>
              <a:gd name="connsiteY368" fmla="*/ 4899070 h 6858000"/>
              <a:gd name="connsiteX369" fmla="*/ 3871915 w 7467600"/>
              <a:gd name="connsiteY369" fmla="*/ 5253645 h 6858000"/>
              <a:gd name="connsiteX370" fmla="*/ 3799374 w 7467600"/>
              <a:gd name="connsiteY370" fmla="*/ 5466127 h 6858000"/>
              <a:gd name="connsiteX371" fmla="*/ 3498850 w 7467600"/>
              <a:gd name="connsiteY371" fmla="*/ 6661888 h 6858000"/>
              <a:gd name="connsiteX372" fmla="*/ 3399216 w 7467600"/>
              <a:gd name="connsiteY372" fmla="*/ 6858000 h 6858000"/>
              <a:gd name="connsiteX373" fmla="*/ 3303688 w 7467600"/>
              <a:gd name="connsiteY373" fmla="*/ 6858000 h 6858000"/>
              <a:gd name="connsiteX374" fmla="*/ 3391774 w 7467600"/>
              <a:gd name="connsiteY374" fmla="*/ 6697181 h 6858000"/>
              <a:gd name="connsiteX375" fmla="*/ 3735540 w 7467600"/>
              <a:gd name="connsiteY375" fmla="*/ 5546923 h 6858000"/>
              <a:gd name="connsiteX376" fmla="*/ 3729438 w 7467600"/>
              <a:gd name="connsiteY376" fmla="*/ 5569058 h 6858000"/>
              <a:gd name="connsiteX377" fmla="*/ 3707782 w 7467600"/>
              <a:gd name="connsiteY377" fmla="*/ 5644908 h 6858000"/>
              <a:gd name="connsiteX378" fmla="*/ 3583827 w 7467600"/>
              <a:gd name="connsiteY378" fmla="*/ 6039215 h 6858000"/>
              <a:gd name="connsiteX379" fmla="*/ 3547861 w 7467600"/>
              <a:gd name="connsiteY379" fmla="*/ 6129609 h 6858000"/>
              <a:gd name="connsiteX380" fmla="*/ 3490905 w 7467600"/>
              <a:gd name="connsiteY380" fmla="*/ 6277660 h 6858000"/>
              <a:gd name="connsiteX381" fmla="*/ 3455859 w 7467600"/>
              <a:gd name="connsiteY381" fmla="*/ 6391301 h 6858000"/>
              <a:gd name="connsiteX382" fmla="*/ 3429112 w 7467600"/>
              <a:gd name="connsiteY382" fmla="*/ 6479469 h 6858000"/>
              <a:gd name="connsiteX383" fmla="*/ 3304862 w 7467600"/>
              <a:gd name="connsiteY383" fmla="*/ 6796476 h 6858000"/>
              <a:gd name="connsiteX384" fmla="*/ 3276071 w 7467600"/>
              <a:gd name="connsiteY384" fmla="*/ 6858000 h 6858000"/>
              <a:gd name="connsiteX385" fmla="*/ 3240805 w 7467600"/>
              <a:gd name="connsiteY385" fmla="*/ 6858000 h 6858000"/>
              <a:gd name="connsiteX386" fmla="*/ 3275917 w 7467600"/>
              <a:gd name="connsiteY386" fmla="*/ 6783192 h 6858000"/>
              <a:gd name="connsiteX387" fmla="*/ 3399358 w 7467600"/>
              <a:gd name="connsiteY387" fmla="*/ 6469011 h 6858000"/>
              <a:gd name="connsiteX388" fmla="*/ 3425650 w 7467600"/>
              <a:gd name="connsiteY388" fmla="*/ 6381333 h 6858000"/>
              <a:gd name="connsiteX389" fmla="*/ 3460661 w 7467600"/>
              <a:gd name="connsiteY389" fmla="*/ 6266763 h 6858000"/>
              <a:gd name="connsiteX390" fmla="*/ 3518021 w 7467600"/>
              <a:gd name="connsiteY390" fmla="*/ 6117298 h 6858000"/>
              <a:gd name="connsiteX391" fmla="*/ 3554035 w 7467600"/>
              <a:gd name="connsiteY391" fmla="*/ 6027832 h 6858000"/>
              <a:gd name="connsiteX392" fmla="*/ 3677174 w 7467600"/>
              <a:gd name="connsiteY392" fmla="*/ 5636351 h 6858000"/>
              <a:gd name="connsiteX393" fmla="*/ 3698819 w 7467600"/>
              <a:gd name="connsiteY393" fmla="*/ 5560503 h 6858000"/>
              <a:gd name="connsiteX394" fmla="*/ 3702094 w 7467600"/>
              <a:gd name="connsiteY394" fmla="*/ 5549194 h 6858000"/>
              <a:gd name="connsiteX395" fmla="*/ 3398355 w 7467600"/>
              <a:gd name="connsiteY395" fmla="*/ 6094603 h 6858000"/>
              <a:gd name="connsiteX396" fmla="*/ 3193941 w 7467600"/>
              <a:gd name="connsiteY396" fmla="*/ 6798775 h 6858000"/>
              <a:gd name="connsiteX397" fmla="*/ 3184140 w 7467600"/>
              <a:gd name="connsiteY397" fmla="*/ 6858000 h 6858000"/>
              <a:gd name="connsiteX398" fmla="*/ 3099978 w 7467600"/>
              <a:gd name="connsiteY398" fmla="*/ 6858000 h 6858000"/>
              <a:gd name="connsiteX399" fmla="*/ 3101556 w 7467600"/>
              <a:gd name="connsiteY399" fmla="*/ 6843337 h 6858000"/>
              <a:gd name="connsiteX400" fmla="*/ 3370162 w 7467600"/>
              <a:gd name="connsiteY400" fmla="*/ 5785550 h 6858000"/>
              <a:gd name="connsiteX401" fmla="*/ 3746477 w 7467600"/>
              <a:gd name="connsiteY401" fmla="*/ 5377889 h 6858000"/>
              <a:gd name="connsiteX402" fmla="*/ 3863399 w 7467600"/>
              <a:gd name="connsiteY402" fmla="*/ 5087257 h 6858000"/>
              <a:gd name="connsiteX403" fmla="*/ 3968712 w 7467600"/>
              <a:gd name="connsiteY403" fmla="*/ 4913989 h 6858000"/>
              <a:gd name="connsiteX404" fmla="*/ 2792390 w 7467600"/>
              <a:gd name="connsiteY404" fmla="*/ 5382974 h 6858000"/>
              <a:gd name="connsiteX405" fmla="*/ 2714982 w 7467600"/>
              <a:gd name="connsiteY405" fmla="*/ 5427051 h 6858000"/>
              <a:gd name="connsiteX406" fmla="*/ 2813361 w 7467600"/>
              <a:gd name="connsiteY406" fmla="*/ 6023912 h 6858000"/>
              <a:gd name="connsiteX407" fmla="*/ 2688430 w 7467600"/>
              <a:gd name="connsiteY407" fmla="*/ 6801564 h 6858000"/>
              <a:gd name="connsiteX408" fmla="*/ 2629626 w 7467600"/>
              <a:gd name="connsiteY408" fmla="*/ 6763394 h 6858000"/>
              <a:gd name="connsiteX409" fmla="*/ 2565328 w 7467600"/>
              <a:gd name="connsiteY409" fmla="*/ 5516399 h 6858000"/>
              <a:gd name="connsiteX410" fmla="*/ 1922999 w 7467600"/>
              <a:gd name="connsiteY410" fmla="*/ 5980343 h 6858000"/>
              <a:gd name="connsiteX411" fmla="*/ 1950261 w 7467600"/>
              <a:gd name="connsiteY411" fmla="*/ 6405858 h 6858000"/>
              <a:gd name="connsiteX412" fmla="*/ 2365554 w 7467600"/>
              <a:gd name="connsiteY412" fmla="*/ 6759107 h 6858000"/>
              <a:gd name="connsiteX413" fmla="*/ 2424142 w 7467600"/>
              <a:gd name="connsiteY413" fmla="*/ 6858000 h 6858000"/>
              <a:gd name="connsiteX414" fmla="*/ 2395994 w 7467600"/>
              <a:gd name="connsiteY414" fmla="*/ 6858000 h 6858000"/>
              <a:gd name="connsiteX415" fmla="*/ 2392863 w 7467600"/>
              <a:gd name="connsiteY415" fmla="*/ 6852964 h 6858000"/>
              <a:gd name="connsiteX416" fmla="*/ 2017589 w 7467600"/>
              <a:gd name="connsiteY416" fmla="*/ 6493982 h 6858000"/>
              <a:gd name="connsiteX417" fmla="*/ 2147336 w 7467600"/>
              <a:gd name="connsiteY417" fmla="*/ 6594052 h 6858000"/>
              <a:gd name="connsiteX418" fmla="*/ 2207047 w 7467600"/>
              <a:gd name="connsiteY418" fmla="*/ 6654540 h 6858000"/>
              <a:gd name="connsiteX419" fmla="*/ 2299106 w 7467600"/>
              <a:gd name="connsiteY419" fmla="*/ 6778931 h 6858000"/>
              <a:gd name="connsiteX420" fmla="*/ 2314430 w 7467600"/>
              <a:gd name="connsiteY420" fmla="*/ 6801144 h 6858000"/>
              <a:gd name="connsiteX421" fmla="*/ 2352406 w 7467600"/>
              <a:gd name="connsiteY421" fmla="*/ 6858000 h 6858000"/>
              <a:gd name="connsiteX422" fmla="*/ 2314492 w 7467600"/>
              <a:gd name="connsiteY422" fmla="*/ 6858000 h 6858000"/>
              <a:gd name="connsiteX423" fmla="*/ 2288095 w 7467600"/>
              <a:gd name="connsiteY423" fmla="*/ 6818030 h 6858000"/>
              <a:gd name="connsiteX424" fmla="*/ 2272768 w 7467600"/>
              <a:gd name="connsiteY424" fmla="*/ 6795822 h 6858000"/>
              <a:gd name="connsiteX425" fmla="*/ 2182715 w 7467600"/>
              <a:gd name="connsiteY425" fmla="*/ 6675071 h 6858000"/>
              <a:gd name="connsiteX426" fmla="*/ 2032061 w 7467600"/>
              <a:gd name="connsiteY426" fmla="*/ 6541380 h 6858000"/>
              <a:gd name="connsiteX427" fmla="*/ 2257220 w 7467600"/>
              <a:gd name="connsiteY427" fmla="*/ 6826257 h 6858000"/>
              <a:gd name="connsiteX428" fmla="*/ 2281324 w 7467600"/>
              <a:gd name="connsiteY428" fmla="*/ 6858000 h 6858000"/>
              <a:gd name="connsiteX429" fmla="*/ 2242860 w 7467600"/>
              <a:gd name="connsiteY429" fmla="*/ 6858000 h 6858000"/>
              <a:gd name="connsiteX430" fmla="*/ 2232818 w 7467600"/>
              <a:gd name="connsiteY430" fmla="*/ 6844926 h 6858000"/>
              <a:gd name="connsiteX431" fmla="*/ 1990172 w 7467600"/>
              <a:gd name="connsiteY431" fmla="*/ 6542121 h 6858000"/>
              <a:gd name="connsiteX432" fmla="*/ 2124090 w 7467600"/>
              <a:gd name="connsiteY432" fmla="*/ 6761017 h 6858000"/>
              <a:gd name="connsiteX433" fmla="*/ 2200380 w 7467600"/>
              <a:gd name="connsiteY433" fmla="*/ 6858000 h 6858000"/>
              <a:gd name="connsiteX434" fmla="*/ 2147507 w 7467600"/>
              <a:gd name="connsiteY434" fmla="*/ 6858000 h 6858000"/>
              <a:gd name="connsiteX435" fmla="*/ 2070668 w 7467600"/>
              <a:gd name="connsiteY435" fmla="*/ 6761520 h 6858000"/>
              <a:gd name="connsiteX436" fmla="*/ 1975142 w 7467600"/>
              <a:gd name="connsiteY436" fmla="*/ 6585570 h 6858000"/>
              <a:gd name="connsiteX437" fmla="*/ 2050035 w 7467600"/>
              <a:gd name="connsiteY437" fmla="*/ 6813345 h 6858000"/>
              <a:gd name="connsiteX438" fmla="*/ 2063025 w 7467600"/>
              <a:gd name="connsiteY438" fmla="*/ 6858000 h 6858000"/>
              <a:gd name="connsiteX439" fmla="*/ 2021675 w 7467600"/>
              <a:gd name="connsiteY439" fmla="*/ 6858000 h 6858000"/>
              <a:gd name="connsiteX440" fmla="*/ 2019308 w 7467600"/>
              <a:gd name="connsiteY440" fmla="*/ 6847118 h 6858000"/>
              <a:gd name="connsiteX441" fmla="*/ 1938835 w 7467600"/>
              <a:gd name="connsiteY441" fmla="*/ 6551160 h 6858000"/>
              <a:gd name="connsiteX442" fmla="*/ 1953230 w 7467600"/>
              <a:gd name="connsiteY442" fmla="*/ 6759699 h 6858000"/>
              <a:gd name="connsiteX443" fmla="*/ 1956763 w 7467600"/>
              <a:gd name="connsiteY443" fmla="*/ 6778191 h 6858000"/>
              <a:gd name="connsiteX444" fmla="*/ 1967925 w 7467600"/>
              <a:gd name="connsiteY444" fmla="*/ 6858000 h 6858000"/>
              <a:gd name="connsiteX445" fmla="*/ 1936622 w 7467600"/>
              <a:gd name="connsiteY445" fmla="*/ 6858000 h 6858000"/>
              <a:gd name="connsiteX446" fmla="*/ 1926261 w 7467600"/>
              <a:gd name="connsiteY446" fmla="*/ 6784064 h 6858000"/>
              <a:gd name="connsiteX447" fmla="*/ 1922724 w 7467600"/>
              <a:gd name="connsiteY447" fmla="*/ 6765577 h 6858000"/>
              <a:gd name="connsiteX448" fmla="*/ 1904650 w 7467600"/>
              <a:gd name="connsiteY448" fmla="*/ 6639616 h 6858000"/>
              <a:gd name="connsiteX449" fmla="*/ 1885273 w 7467600"/>
              <a:gd name="connsiteY449" fmla="*/ 6858000 h 6858000"/>
              <a:gd name="connsiteX450" fmla="*/ 1854363 w 7467600"/>
              <a:gd name="connsiteY450" fmla="*/ 6858000 h 6858000"/>
              <a:gd name="connsiteX451" fmla="*/ 1880391 w 7467600"/>
              <a:gd name="connsiteY451" fmla="*/ 6603796 h 6858000"/>
              <a:gd name="connsiteX452" fmla="*/ 1818273 w 7467600"/>
              <a:gd name="connsiteY452" fmla="*/ 6715729 h 6858000"/>
              <a:gd name="connsiteX453" fmla="*/ 1794691 w 7467600"/>
              <a:gd name="connsiteY453" fmla="*/ 6843239 h 6858000"/>
              <a:gd name="connsiteX454" fmla="*/ 1794914 w 7467600"/>
              <a:gd name="connsiteY454" fmla="*/ 6858000 h 6858000"/>
              <a:gd name="connsiteX455" fmla="*/ 1746128 w 7467600"/>
              <a:gd name="connsiteY455" fmla="*/ 6858000 h 6858000"/>
              <a:gd name="connsiteX456" fmla="*/ 1753934 w 7467600"/>
              <a:gd name="connsiteY456" fmla="*/ 6724796 h 6858000"/>
              <a:gd name="connsiteX457" fmla="*/ 1792053 w 7467600"/>
              <a:gd name="connsiteY457" fmla="*/ 6572396 h 6858000"/>
              <a:gd name="connsiteX458" fmla="*/ 1862248 w 7467600"/>
              <a:gd name="connsiteY458" fmla="*/ 6266397 h 6858000"/>
              <a:gd name="connsiteX459" fmla="*/ 1862250 w 7467600"/>
              <a:gd name="connsiteY459" fmla="*/ 6033531 h 6858000"/>
              <a:gd name="connsiteX460" fmla="*/ 1211999 w 7467600"/>
              <a:gd name="connsiteY460" fmla="*/ 6683610 h 6858000"/>
              <a:gd name="connsiteX461" fmla="*/ 1213266 w 7467600"/>
              <a:gd name="connsiteY461" fmla="*/ 6691947 h 6858000"/>
              <a:gd name="connsiteX462" fmla="*/ 1203370 w 7467600"/>
              <a:gd name="connsiteY462" fmla="*/ 6850676 h 6858000"/>
              <a:gd name="connsiteX463" fmla="*/ 1203671 w 7467600"/>
              <a:gd name="connsiteY463" fmla="*/ 6858000 h 6858000"/>
              <a:gd name="connsiteX464" fmla="*/ 1143180 w 7467600"/>
              <a:gd name="connsiteY464" fmla="*/ 6858000 h 6858000"/>
              <a:gd name="connsiteX465" fmla="*/ 1142176 w 7467600"/>
              <a:gd name="connsiteY465" fmla="*/ 6766045 h 6858000"/>
              <a:gd name="connsiteX466" fmla="*/ 1067484 w 7467600"/>
              <a:gd name="connsiteY466" fmla="*/ 6858000 h 6858000"/>
              <a:gd name="connsiteX467" fmla="*/ 953928 w 7467600"/>
              <a:gd name="connsiteY467" fmla="*/ 6858000 h 6858000"/>
              <a:gd name="connsiteX468" fmla="*/ 959715 w 7467600"/>
              <a:gd name="connsiteY468" fmla="*/ 6850185 h 6858000"/>
              <a:gd name="connsiteX469" fmla="*/ 1483788 w 7467600"/>
              <a:gd name="connsiteY469" fmla="*/ 6259174 h 6858000"/>
              <a:gd name="connsiteX470" fmla="*/ 1100671 w 7467600"/>
              <a:gd name="connsiteY470" fmla="*/ 6252137 h 6858000"/>
              <a:gd name="connsiteX471" fmla="*/ 1090144 w 7467600"/>
              <a:gd name="connsiteY471" fmla="*/ 6256748 h 6858000"/>
              <a:gd name="connsiteX472" fmla="*/ 1095872 w 7467600"/>
              <a:gd name="connsiteY472" fmla="*/ 6271892 h 6858000"/>
              <a:gd name="connsiteX473" fmla="*/ 262785 w 7467600"/>
              <a:gd name="connsiteY473" fmla="*/ 6845450 h 6858000"/>
              <a:gd name="connsiteX474" fmla="*/ 209968 w 7467600"/>
              <a:gd name="connsiteY474" fmla="*/ 6770713 h 6858000"/>
              <a:gd name="connsiteX475" fmla="*/ 873460 w 7467600"/>
              <a:gd name="connsiteY475" fmla="*/ 6253768 h 6858000"/>
              <a:gd name="connsiteX476" fmla="*/ 192686 w 7467600"/>
              <a:gd name="connsiteY476" fmla="*/ 5849257 h 6858000"/>
              <a:gd name="connsiteX477" fmla="*/ 4696 w 7467600"/>
              <a:gd name="connsiteY477" fmla="*/ 5697668 h 6858000"/>
              <a:gd name="connsiteX478" fmla="*/ 0 w 7467600"/>
              <a:gd name="connsiteY478" fmla="*/ 5689984 h 6858000"/>
              <a:gd name="connsiteX479" fmla="*/ 0 w 7467600"/>
              <a:gd name="connsiteY479" fmla="*/ 5513472 h 6858000"/>
              <a:gd name="connsiteX480" fmla="*/ 174101 w 7467600"/>
              <a:gd name="connsiteY480" fmla="*/ 5620277 h 6858000"/>
              <a:gd name="connsiteX481" fmla="*/ 891800 w 7467600"/>
              <a:gd name="connsiteY481" fmla="*/ 6036935 h 6858000"/>
              <a:gd name="connsiteX482" fmla="*/ 1072219 w 7467600"/>
              <a:gd name="connsiteY482" fmla="*/ 6169443 h 6858000"/>
              <a:gd name="connsiteX483" fmla="*/ 1074117 w 7467600"/>
              <a:gd name="connsiteY483" fmla="*/ 6170301 h 6858000"/>
              <a:gd name="connsiteX484" fmla="*/ 1083114 w 7467600"/>
              <a:gd name="connsiteY484" fmla="*/ 6174131 h 6858000"/>
              <a:gd name="connsiteX485" fmla="*/ 1543010 w 7467600"/>
              <a:gd name="connsiteY485" fmla="*/ 6191140 h 6858000"/>
              <a:gd name="connsiteX486" fmla="*/ 1551080 w 7467600"/>
              <a:gd name="connsiteY486" fmla="*/ 6195006 h 6858000"/>
              <a:gd name="connsiteX487" fmla="*/ 2345443 w 7467600"/>
              <a:gd name="connsiteY487" fmla="*/ 5549882 h 6858000"/>
              <a:gd name="connsiteX488" fmla="*/ 1721499 w 7467600"/>
              <a:gd name="connsiteY488" fmla="*/ 5599969 h 6858000"/>
              <a:gd name="connsiteX489" fmla="*/ 767716 w 7467600"/>
              <a:gd name="connsiteY489" fmla="*/ 5472768 h 6858000"/>
              <a:gd name="connsiteX490" fmla="*/ 722147 w 7467600"/>
              <a:gd name="connsiteY490" fmla="*/ 5393091 h 6858000"/>
              <a:gd name="connsiteX491" fmla="*/ 1485552 w 7467600"/>
              <a:gd name="connsiteY491" fmla="*/ 5313202 h 6858000"/>
              <a:gd name="connsiteX492" fmla="*/ 2143004 w 7467600"/>
              <a:gd name="connsiteY492" fmla="*/ 5402420 h 6858000"/>
              <a:gd name="connsiteX493" fmla="*/ 1933391 w 7467600"/>
              <a:gd name="connsiteY493" fmla="*/ 5156971 h 6858000"/>
              <a:gd name="connsiteX494" fmla="*/ 1827118 w 7467600"/>
              <a:gd name="connsiteY494" fmla="*/ 4968410 h 6858000"/>
              <a:gd name="connsiteX495" fmla="*/ 1837349 w 7467600"/>
              <a:gd name="connsiteY495" fmla="*/ 4956357 h 6858000"/>
              <a:gd name="connsiteX496" fmla="*/ 2162835 w 7467600"/>
              <a:gd name="connsiteY496" fmla="*/ 5187853 h 6858000"/>
              <a:gd name="connsiteX497" fmla="*/ 2257167 w 7467600"/>
              <a:gd name="connsiteY497" fmla="*/ 5462123 h 6858000"/>
              <a:gd name="connsiteX498" fmla="*/ 2261598 w 7467600"/>
              <a:gd name="connsiteY498" fmla="*/ 5467998 h 6858000"/>
              <a:gd name="connsiteX499" fmla="*/ 2437177 w 7467600"/>
              <a:gd name="connsiteY499" fmla="*/ 5479608 h 6858000"/>
              <a:gd name="connsiteX500" fmla="*/ 2445247 w 7467600"/>
              <a:gd name="connsiteY500" fmla="*/ 5483476 h 6858000"/>
              <a:gd name="connsiteX501" fmla="*/ 2743626 w 7467600"/>
              <a:gd name="connsiteY501" fmla="*/ 5304819 h 6858000"/>
              <a:gd name="connsiteX502" fmla="*/ 3048102 w 7467600"/>
              <a:gd name="connsiteY502" fmla="*/ 5150595 h 6858000"/>
              <a:gd name="connsiteX503" fmla="*/ 1799414 w 7467600"/>
              <a:gd name="connsiteY503" fmla="*/ 4694732 h 6858000"/>
              <a:gd name="connsiteX504" fmla="*/ 1771735 w 7467600"/>
              <a:gd name="connsiteY504" fmla="*/ 4619929 h 6858000"/>
              <a:gd name="connsiteX505" fmla="*/ 3104273 w 7467600"/>
              <a:gd name="connsiteY505" fmla="*/ 5076159 h 6858000"/>
              <a:gd name="connsiteX506" fmla="*/ 3113245 w 7467600"/>
              <a:gd name="connsiteY506" fmla="*/ 5090705 h 6858000"/>
              <a:gd name="connsiteX507" fmla="*/ 3126294 w 7467600"/>
              <a:gd name="connsiteY507" fmla="*/ 5114400 h 6858000"/>
              <a:gd name="connsiteX508" fmla="*/ 3937433 w 7467600"/>
              <a:gd name="connsiteY508" fmla="*/ 4830473 h 6858000"/>
              <a:gd name="connsiteX509" fmla="*/ 3590475 w 7467600"/>
              <a:gd name="connsiteY509" fmla="*/ 4597974 h 6858000"/>
              <a:gd name="connsiteX510" fmla="*/ 3100264 w 7467600"/>
              <a:gd name="connsiteY510" fmla="*/ 4579845 h 6858000"/>
              <a:gd name="connsiteX511" fmla="*/ 2183576 w 7467600"/>
              <a:gd name="connsiteY511" fmla="*/ 4227150 h 6858000"/>
              <a:gd name="connsiteX512" fmla="*/ 2151029 w 7467600"/>
              <a:gd name="connsiteY512" fmla="*/ 4146947 h 6858000"/>
              <a:gd name="connsiteX513" fmla="*/ 3563434 w 7467600"/>
              <a:gd name="connsiteY513" fmla="*/ 4469115 h 6858000"/>
              <a:gd name="connsiteX514" fmla="*/ 3177952 w 7467600"/>
              <a:gd name="connsiteY514" fmla="*/ 3657386 h 6858000"/>
              <a:gd name="connsiteX515" fmla="*/ 3189263 w 7467600"/>
              <a:gd name="connsiteY515" fmla="*/ 3625726 h 6858000"/>
              <a:gd name="connsiteX516" fmla="*/ 3560912 w 7467600"/>
              <a:gd name="connsiteY516" fmla="*/ 4079863 h 6858000"/>
              <a:gd name="connsiteX517" fmla="*/ 3626636 w 7467600"/>
              <a:gd name="connsiteY517" fmla="*/ 4512230 h 6858000"/>
              <a:gd name="connsiteX518" fmla="*/ 3653088 w 7467600"/>
              <a:gd name="connsiteY518" fmla="*/ 4521417 h 6858000"/>
              <a:gd name="connsiteX519" fmla="*/ 3988128 w 7467600"/>
              <a:gd name="connsiteY519" fmla="*/ 4817267 h 6858000"/>
              <a:gd name="connsiteX520" fmla="*/ 4830582 w 7467600"/>
              <a:gd name="connsiteY520" fmla="*/ 4676000 h 6858000"/>
              <a:gd name="connsiteX521" fmla="*/ 4830100 w 7467600"/>
              <a:gd name="connsiteY521" fmla="*/ 4675554 h 6858000"/>
              <a:gd name="connsiteX522" fmla="*/ 4036318 w 7467600"/>
              <a:gd name="connsiteY522" fmla="*/ 4147013 h 6858000"/>
              <a:gd name="connsiteX523" fmla="*/ 3432098 w 7467600"/>
              <a:gd name="connsiteY523" fmla="*/ 3537312 h 6858000"/>
              <a:gd name="connsiteX524" fmla="*/ 3446761 w 7467600"/>
              <a:gd name="connsiteY524" fmla="*/ 3461278 h 6858000"/>
              <a:gd name="connsiteX525" fmla="*/ 4419733 w 7467600"/>
              <a:gd name="connsiteY525" fmla="*/ 3963555 h 6858000"/>
              <a:gd name="connsiteX526" fmla="*/ 4781371 w 7467600"/>
              <a:gd name="connsiteY526" fmla="*/ 4458604 h 6858000"/>
              <a:gd name="connsiteX527" fmla="*/ 4780440 w 7467600"/>
              <a:gd name="connsiteY527" fmla="*/ 4470290 h 6858000"/>
              <a:gd name="connsiteX528" fmla="*/ 4898954 w 7467600"/>
              <a:gd name="connsiteY528" fmla="*/ 4662092 h 6858000"/>
              <a:gd name="connsiteX529" fmla="*/ 4900699 w 7467600"/>
              <a:gd name="connsiteY529" fmla="*/ 4670867 h 6858000"/>
              <a:gd name="connsiteX530" fmla="*/ 5714511 w 7467600"/>
              <a:gd name="connsiteY530" fmla="*/ 4663483 h 6858000"/>
              <a:gd name="connsiteX531" fmla="*/ 5464793 w 7467600"/>
              <a:gd name="connsiteY531" fmla="*/ 4393556 h 6858000"/>
              <a:gd name="connsiteX532" fmla="*/ 5461897 w 7467600"/>
              <a:gd name="connsiteY532" fmla="*/ 4390879 h 6858000"/>
              <a:gd name="connsiteX533" fmla="*/ 4294126 w 7467600"/>
              <a:gd name="connsiteY533" fmla="*/ 3303048 h 6858000"/>
              <a:gd name="connsiteX534" fmla="*/ 4305321 w 7467600"/>
              <a:gd name="connsiteY534" fmla="*/ 3256953 h 6858000"/>
              <a:gd name="connsiteX535" fmla="*/ 4949299 w 7467600"/>
              <a:gd name="connsiteY535" fmla="*/ 3766336 h 6858000"/>
              <a:gd name="connsiteX536" fmla="*/ 5291452 w 7467600"/>
              <a:gd name="connsiteY536" fmla="*/ 4076801 h 6858000"/>
              <a:gd name="connsiteX537" fmla="*/ 5434998 w 7467600"/>
              <a:gd name="connsiteY537" fmla="*/ 4254100 h 6858000"/>
              <a:gd name="connsiteX538" fmla="*/ 5351015 w 7467600"/>
              <a:gd name="connsiteY538" fmla="*/ 3760989 h 6858000"/>
              <a:gd name="connsiteX539" fmla="*/ 5413780 w 7467600"/>
              <a:gd name="connsiteY539" fmla="*/ 2966265 h 6858000"/>
              <a:gd name="connsiteX540" fmla="*/ 5425627 w 7467600"/>
              <a:gd name="connsiteY540" fmla="*/ 2954192 h 6858000"/>
              <a:gd name="connsiteX541" fmla="*/ 6604735 w 7467600"/>
              <a:gd name="connsiteY541" fmla="*/ 2041381 h 6858000"/>
              <a:gd name="connsiteX542" fmla="*/ 7204487 w 7467600"/>
              <a:gd name="connsiteY542" fmla="*/ 2742112 h 6858000"/>
              <a:gd name="connsiteX543" fmla="*/ 7131592 w 7467600"/>
              <a:gd name="connsiteY543" fmla="*/ 2672096 h 6858000"/>
              <a:gd name="connsiteX544" fmla="*/ 6996344 w 7467600"/>
              <a:gd name="connsiteY544" fmla="*/ 2518310 h 6858000"/>
              <a:gd name="connsiteX545" fmla="*/ 6735495 w 7467600"/>
              <a:gd name="connsiteY545" fmla="*/ 2196890 h 6858000"/>
              <a:gd name="connsiteX546" fmla="*/ 6721901 w 7467600"/>
              <a:gd name="connsiteY546" fmla="*/ 2179274 h 6858000"/>
              <a:gd name="connsiteX547" fmla="*/ 6604735 w 7467600"/>
              <a:gd name="connsiteY547" fmla="*/ 2041381 h 6858000"/>
              <a:gd name="connsiteX548" fmla="*/ 6591670 w 7467600"/>
              <a:gd name="connsiteY548" fmla="*/ 1988277 h 6858000"/>
              <a:gd name="connsiteX549" fmla="*/ 6747349 w 7467600"/>
              <a:gd name="connsiteY549" fmla="*/ 2160069 h 6858000"/>
              <a:gd name="connsiteX550" fmla="*/ 6760943 w 7467600"/>
              <a:gd name="connsiteY550" fmla="*/ 2177686 h 6858000"/>
              <a:gd name="connsiteX551" fmla="*/ 7021065 w 7467600"/>
              <a:gd name="connsiteY551" fmla="*/ 2498102 h 6858000"/>
              <a:gd name="connsiteX552" fmla="*/ 7155223 w 7467600"/>
              <a:gd name="connsiteY552" fmla="*/ 2650386 h 6858000"/>
              <a:gd name="connsiteX553" fmla="*/ 7203167 w 7467600"/>
              <a:gd name="connsiteY553" fmla="*/ 2697288 h 6858000"/>
              <a:gd name="connsiteX554" fmla="*/ 6937703 w 7467600"/>
              <a:gd name="connsiteY554" fmla="*/ 2321981 h 6858000"/>
              <a:gd name="connsiteX555" fmla="*/ 6591670 w 7467600"/>
              <a:gd name="connsiteY555" fmla="*/ 1988277 h 6858000"/>
              <a:gd name="connsiteX556" fmla="*/ 5798671 w 7467600"/>
              <a:gd name="connsiteY556" fmla="*/ 1981601 h 6858000"/>
              <a:gd name="connsiteX557" fmla="*/ 5754709 w 7467600"/>
              <a:gd name="connsiteY557" fmla="*/ 2071454 h 6858000"/>
              <a:gd name="connsiteX558" fmla="*/ 5763044 w 7467600"/>
              <a:gd name="connsiteY558" fmla="*/ 2842206 h 6858000"/>
              <a:gd name="connsiteX559" fmla="*/ 5764974 w 7467600"/>
              <a:gd name="connsiteY559" fmla="*/ 2799609 h 6858000"/>
              <a:gd name="connsiteX560" fmla="*/ 5767665 w 7467600"/>
              <a:gd name="connsiteY560" fmla="*/ 2666409 h 6858000"/>
              <a:gd name="connsiteX561" fmla="*/ 5763055 w 7467600"/>
              <a:gd name="connsiteY561" fmla="*/ 2579705 h 6858000"/>
              <a:gd name="connsiteX562" fmla="*/ 5758079 w 7467600"/>
              <a:gd name="connsiteY562" fmla="*/ 2492508 h 6858000"/>
              <a:gd name="connsiteX563" fmla="*/ 5779325 w 7467600"/>
              <a:gd name="connsiteY563" fmla="*/ 2197069 h 6858000"/>
              <a:gd name="connsiteX564" fmla="*/ 5798671 w 7467600"/>
              <a:gd name="connsiteY564" fmla="*/ 1981601 h 6858000"/>
              <a:gd name="connsiteX565" fmla="*/ 5829202 w 7467600"/>
              <a:gd name="connsiteY565" fmla="*/ 1971679 h 6858000"/>
              <a:gd name="connsiteX566" fmla="*/ 5809558 w 7467600"/>
              <a:gd name="connsiteY566" fmla="*/ 2198043 h 6858000"/>
              <a:gd name="connsiteX567" fmla="*/ 5788653 w 7467600"/>
              <a:gd name="connsiteY567" fmla="*/ 2489430 h 6858000"/>
              <a:gd name="connsiteX568" fmla="*/ 5793439 w 7467600"/>
              <a:gd name="connsiteY568" fmla="*/ 2575235 h 6858000"/>
              <a:gd name="connsiteX569" fmla="*/ 5796837 w 7467600"/>
              <a:gd name="connsiteY569" fmla="*/ 2637633 h 6858000"/>
              <a:gd name="connsiteX570" fmla="*/ 5818614 w 7467600"/>
              <a:gd name="connsiteY570" fmla="*/ 2473055 h 6858000"/>
              <a:gd name="connsiteX571" fmla="*/ 5829202 w 7467600"/>
              <a:gd name="connsiteY571" fmla="*/ 1971679 h 6858000"/>
              <a:gd name="connsiteX572" fmla="*/ 5911389 w 7467600"/>
              <a:gd name="connsiteY572" fmla="*/ 1898371 h 6858000"/>
              <a:gd name="connsiteX573" fmla="*/ 6237627 w 7467600"/>
              <a:gd name="connsiteY573" fmla="*/ 2231921 h 6858000"/>
              <a:gd name="connsiteX574" fmla="*/ 5911389 w 7467600"/>
              <a:gd name="connsiteY574" fmla="*/ 1898371 h 6858000"/>
              <a:gd name="connsiteX575" fmla="*/ 6944437 w 7467600"/>
              <a:gd name="connsiteY575" fmla="*/ 1575402 h 6858000"/>
              <a:gd name="connsiteX576" fmla="*/ 6304730 w 7467600"/>
              <a:gd name="connsiteY576" fmla="*/ 1766654 h 6858000"/>
              <a:gd name="connsiteX577" fmla="*/ 6944437 w 7467600"/>
              <a:gd name="connsiteY577" fmla="*/ 1575402 h 6858000"/>
              <a:gd name="connsiteX578" fmla="*/ 7019523 w 7467600"/>
              <a:gd name="connsiteY578" fmla="*/ 1519450 h 6858000"/>
              <a:gd name="connsiteX579" fmla="*/ 6298091 w 7467600"/>
              <a:gd name="connsiteY579" fmla="*/ 1737122 h 6858000"/>
              <a:gd name="connsiteX580" fmla="*/ 7019523 w 7467600"/>
              <a:gd name="connsiteY580" fmla="*/ 1519450 h 6858000"/>
              <a:gd name="connsiteX581" fmla="*/ 2399523 w 7467600"/>
              <a:gd name="connsiteY581" fmla="*/ 1428234 h 6858000"/>
              <a:gd name="connsiteX582" fmla="*/ 2224982 w 7467600"/>
              <a:gd name="connsiteY582" fmla="*/ 1826201 h 6858000"/>
              <a:gd name="connsiteX583" fmla="*/ 2096099 w 7467600"/>
              <a:gd name="connsiteY583" fmla="*/ 2345900 h 6858000"/>
              <a:gd name="connsiteX584" fmla="*/ 2283317 w 7467600"/>
              <a:gd name="connsiteY584" fmla="*/ 1796925 h 6858000"/>
              <a:gd name="connsiteX585" fmla="*/ 2399523 w 7467600"/>
              <a:gd name="connsiteY585" fmla="*/ 1428234 h 6858000"/>
              <a:gd name="connsiteX586" fmla="*/ 2448558 w 7467600"/>
              <a:gd name="connsiteY586" fmla="*/ 1373435 h 6858000"/>
              <a:gd name="connsiteX587" fmla="*/ 2312521 w 7467600"/>
              <a:gd name="connsiteY587" fmla="*/ 1806140 h 6858000"/>
              <a:gd name="connsiteX588" fmla="*/ 2127533 w 7467600"/>
              <a:gd name="connsiteY588" fmla="*/ 2348380 h 6858000"/>
              <a:gd name="connsiteX589" fmla="*/ 2358080 w 7467600"/>
              <a:gd name="connsiteY589" fmla="*/ 1866134 h 6858000"/>
              <a:gd name="connsiteX590" fmla="*/ 2407436 w 7467600"/>
              <a:gd name="connsiteY590" fmla="*/ 1651070 h 6858000"/>
              <a:gd name="connsiteX591" fmla="*/ 2448558 w 7467600"/>
              <a:gd name="connsiteY591" fmla="*/ 1373435 h 6858000"/>
              <a:gd name="connsiteX592" fmla="*/ 278707 w 7467600"/>
              <a:gd name="connsiteY592" fmla="*/ 1352270 h 6858000"/>
              <a:gd name="connsiteX593" fmla="*/ 321570 w 7467600"/>
              <a:gd name="connsiteY593" fmla="*/ 1861610 h 6858000"/>
              <a:gd name="connsiteX594" fmla="*/ 294281 w 7467600"/>
              <a:gd name="connsiteY594" fmla="*/ 1440658 h 6858000"/>
              <a:gd name="connsiteX595" fmla="*/ 278707 w 7467600"/>
              <a:gd name="connsiteY595" fmla="*/ 1352270 h 6858000"/>
              <a:gd name="connsiteX596" fmla="*/ 1423821 w 7467600"/>
              <a:gd name="connsiteY596" fmla="*/ 1351958 h 6858000"/>
              <a:gd name="connsiteX597" fmla="*/ 1638521 w 7467600"/>
              <a:gd name="connsiteY597" fmla="*/ 1908470 h 6858000"/>
              <a:gd name="connsiteX598" fmla="*/ 1754199 w 7467600"/>
              <a:gd name="connsiteY598" fmla="*/ 2149284 h 6858000"/>
              <a:gd name="connsiteX599" fmla="*/ 1908359 w 7467600"/>
              <a:gd name="connsiteY599" fmla="*/ 2364988 h 6858000"/>
              <a:gd name="connsiteX600" fmla="*/ 1647661 w 7467600"/>
              <a:gd name="connsiteY600" fmla="*/ 1825945 h 6858000"/>
              <a:gd name="connsiteX601" fmla="*/ 1423821 w 7467600"/>
              <a:gd name="connsiteY601" fmla="*/ 1351958 h 6858000"/>
              <a:gd name="connsiteX602" fmla="*/ 1431890 w 7467600"/>
              <a:gd name="connsiteY602" fmla="*/ 1306475 h 6858000"/>
              <a:gd name="connsiteX603" fmla="*/ 1507597 w 7467600"/>
              <a:gd name="connsiteY603" fmla="*/ 1446132 h 6858000"/>
              <a:gd name="connsiteX604" fmla="*/ 1674586 w 7467600"/>
              <a:gd name="connsiteY604" fmla="*/ 1813832 h 6858000"/>
              <a:gd name="connsiteX605" fmla="*/ 1815950 w 7467600"/>
              <a:gd name="connsiteY605" fmla="*/ 2128564 h 6858000"/>
              <a:gd name="connsiteX606" fmla="*/ 1984242 w 7467600"/>
              <a:gd name="connsiteY606" fmla="*/ 2430829 h 6858000"/>
              <a:gd name="connsiteX607" fmla="*/ 2014023 w 7467600"/>
              <a:gd name="connsiteY607" fmla="*/ 2450995 h 6858000"/>
              <a:gd name="connsiteX608" fmla="*/ 1747337 w 7467600"/>
              <a:gd name="connsiteY608" fmla="*/ 1855264 h 6858000"/>
              <a:gd name="connsiteX609" fmla="*/ 1533749 w 7467600"/>
              <a:gd name="connsiteY609" fmla="*/ 1478656 h 6858000"/>
              <a:gd name="connsiteX610" fmla="*/ 1431890 w 7467600"/>
              <a:gd name="connsiteY610" fmla="*/ 1306475 h 6858000"/>
              <a:gd name="connsiteX611" fmla="*/ 5052692 w 7467600"/>
              <a:gd name="connsiteY611" fmla="*/ 1292994 h 6858000"/>
              <a:gd name="connsiteX612" fmla="*/ 5200661 w 7467600"/>
              <a:gd name="connsiteY612" fmla="*/ 1635186 h 6858000"/>
              <a:gd name="connsiteX613" fmla="*/ 5297138 w 7467600"/>
              <a:gd name="connsiteY613" fmla="*/ 1906351 h 6858000"/>
              <a:gd name="connsiteX614" fmla="*/ 5052692 w 7467600"/>
              <a:gd name="connsiteY614" fmla="*/ 1292994 h 6858000"/>
              <a:gd name="connsiteX615" fmla="*/ 5009948 w 7467600"/>
              <a:gd name="connsiteY615" fmla="*/ 1273619 h 6858000"/>
              <a:gd name="connsiteX616" fmla="*/ 5121777 w 7467600"/>
              <a:gd name="connsiteY616" fmla="*/ 1654213 h 6858000"/>
              <a:gd name="connsiteX617" fmla="*/ 5293545 w 7467600"/>
              <a:gd name="connsiteY617" fmla="*/ 2072247 h 6858000"/>
              <a:gd name="connsiteX618" fmla="*/ 5294042 w 7467600"/>
              <a:gd name="connsiteY618" fmla="*/ 2065019 h 6858000"/>
              <a:gd name="connsiteX619" fmla="*/ 5171936 w 7467600"/>
              <a:gd name="connsiteY619" fmla="*/ 1647613 h 6858000"/>
              <a:gd name="connsiteX620" fmla="*/ 5009948 w 7467600"/>
              <a:gd name="connsiteY620" fmla="*/ 1273619 h 6858000"/>
              <a:gd name="connsiteX621" fmla="*/ 655236 w 7467600"/>
              <a:gd name="connsiteY621" fmla="*/ 1268632 h 6858000"/>
              <a:gd name="connsiteX622" fmla="*/ 839521 w 7467600"/>
              <a:gd name="connsiteY622" fmla="*/ 1685315 h 6858000"/>
              <a:gd name="connsiteX623" fmla="*/ 1109416 w 7467600"/>
              <a:gd name="connsiteY623" fmla="*/ 2061663 h 6858000"/>
              <a:gd name="connsiteX624" fmla="*/ 1298300 w 7467600"/>
              <a:gd name="connsiteY624" fmla="*/ 2247742 h 6858000"/>
              <a:gd name="connsiteX625" fmla="*/ 1125871 w 7467600"/>
              <a:gd name="connsiteY625" fmla="*/ 1989513 h 6858000"/>
              <a:gd name="connsiteX626" fmla="*/ 981574 w 7467600"/>
              <a:gd name="connsiteY626" fmla="*/ 1783157 h 6858000"/>
              <a:gd name="connsiteX627" fmla="*/ 922198 w 7467600"/>
              <a:gd name="connsiteY627" fmla="*/ 1677437 h 6858000"/>
              <a:gd name="connsiteX628" fmla="*/ 869293 w 7467600"/>
              <a:gd name="connsiteY628" fmla="*/ 1583214 h 6858000"/>
              <a:gd name="connsiteX629" fmla="*/ 751431 w 7467600"/>
              <a:gd name="connsiteY629" fmla="*/ 1405731 h 6858000"/>
              <a:gd name="connsiteX630" fmla="*/ 655236 w 7467600"/>
              <a:gd name="connsiteY630" fmla="*/ 1268632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5905192 w 7467600"/>
              <a:gd name="connsiteY834" fmla="*/ 163079 h 6858000"/>
              <a:gd name="connsiteX835" fmla="*/ 5865655 w 7467600"/>
              <a:gd name="connsiteY835" fmla="*/ 171901 h 6858000"/>
              <a:gd name="connsiteX836" fmla="*/ 5259740 w 7467600"/>
              <a:gd name="connsiteY836" fmla="*/ 257013 h 6858000"/>
              <a:gd name="connsiteX837" fmla="*/ 5208466 w 7467600"/>
              <a:gd name="connsiteY837" fmla="*/ 257550 h 6858000"/>
              <a:gd name="connsiteX838" fmla="*/ 4980204 w 7467600"/>
              <a:gd name="connsiteY838" fmla="*/ 271903 h 6858000"/>
              <a:gd name="connsiteX839" fmla="*/ 5068068 w 7467600"/>
              <a:gd name="connsiteY839" fmla="*/ 282244 h 6858000"/>
              <a:gd name="connsiteX840" fmla="*/ 5153231 w 7467600"/>
              <a:gd name="connsiteY840" fmla="*/ 292240 h 6858000"/>
              <a:gd name="connsiteX841" fmla="*/ 5426491 w 7467600"/>
              <a:gd name="connsiteY841" fmla="*/ 281128 h 6858000"/>
              <a:gd name="connsiteX842" fmla="*/ 5731212 w 7467600"/>
              <a:gd name="connsiteY842" fmla="*/ 231951 h 6858000"/>
              <a:gd name="connsiteX843" fmla="*/ 5905192 w 7467600"/>
              <a:gd name="connsiteY843" fmla="*/ 163079 h 6858000"/>
              <a:gd name="connsiteX844" fmla="*/ 5944437 w 7467600"/>
              <a:gd name="connsiteY844" fmla="*/ 113829 h 6858000"/>
              <a:gd name="connsiteX845" fmla="*/ 5825032 w 7467600"/>
              <a:gd name="connsiteY845" fmla="*/ 146405 h 6858000"/>
              <a:gd name="connsiteX846" fmla="*/ 4955599 w 7467600"/>
              <a:gd name="connsiteY846" fmla="*/ 247008 h 6858000"/>
              <a:gd name="connsiteX847" fmla="*/ 5210104 w 7467600"/>
              <a:gd name="connsiteY847" fmla="*/ 228123 h 6858000"/>
              <a:gd name="connsiteX848" fmla="*/ 5261015 w 7467600"/>
              <a:gd name="connsiteY848" fmla="*/ 227087 h 6858000"/>
              <a:gd name="connsiteX849" fmla="*/ 5861181 w 7467600"/>
              <a:gd name="connsiteY849" fmla="*/ 143093 h 6858000"/>
              <a:gd name="connsiteX850" fmla="*/ 5961252 w 7467600"/>
              <a:gd name="connsiteY850" fmla="*/ 114820 h 6858000"/>
              <a:gd name="connsiteX851" fmla="*/ 5944437 w 7467600"/>
              <a:gd name="connsiteY851" fmla="*/ 113829 h 6858000"/>
              <a:gd name="connsiteX852" fmla="*/ 3882765 w 7467600"/>
              <a:gd name="connsiteY852" fmla="*/ 0 h 6858000"/>
              <a:gd name="connsiteX853" fmla="*/ 3995099 w 7467600"/>
              <a:gd name="connsiteY853" fmla="*/ 0 h 6858000"/>
              <a:gd name="connsiteX854" fmla="*/ 4163818 w 7467600"/>
              <a:gd name="connsiteY854" fmla="*/ 234104 h 6858000"/>
              <a:gd name="connsiteX855" fmla="*/ 4172099 w 7467600"/>
              <a:gd name="connsiteY855" fmla="*/ 234207 h 6858000"/>
              <a:gd name="connsiteX856" fmla="*/ 4784282 w 7467600"/>
              <a:gd name="connsiteY856" fmla="*/ 276561 h 6858000"/>
              <a:gd name="connsiteX857" fmla="*/ 4801687 w 7467600"/>
              <a:gd name="connsiteY857" fmla="*/ 267764 h 6858000"/>
              <a:gd name="connsiteX858" fmla="*/ 6082788 w 7467600"/>
              <a:gd name="connsiteY858" fmla="*/ 64119 h 6858000"/>
              <a:gd name="connsiteX859" fmla="*/ 6099442 w 7467600"/>
              <a:gd name="connsiteY859" fmla="*/ 82568 h 6858000"/>
              <a:gd name="connsiteX860" fmla="*/ 4804137 w 7467600"/>
              <a:gd name="connsiteY860" fmla="*/ 320931 h 6858000"/>
              <a:gd name="connsiteX861" fmla="*/ 4227047 w 7467600"/>
              <a:gd name="connsiteY861" fmla="*/ 313415 h 6858000"/>
              <a:gd name="connsiteX862" fmla="*/ 4346041 w 7467600"/>
              <a:gd name="connsiteY862" fmla="*/ 456086 h 6858000"/>
              <a:gd name="connsiteX863" fmla="*/ 4870967 w 7467600"/>
              <a:gd name="connsiteY863" fmla="*/ 963061 h 6858000"/>
              <a:gd name="connsiteX864" fmla="*/ 4889647 w 7467600"/>
              <a:gd name="connsiteY864" fmla="*/ 957147 h 6858000"/>
              <a:gd name="connsiteX865" fmla="*/ 5422504 w 7467600"/>
              <a:gd name="connsiteY865" fmla="*/ 805191 h 6858000"/>
              <a:gd name="connsiteX866" fmla="*/ 6087656 w 7467600"/>
              <a:gd name="connsiteY866" fmla="*/ 826703 h 6858000"/>
              <a:gd name="connsiteX867" fmla="*/ 6058717 w 7467600"/>
              <a:gd name="connsiteY867" fmla="*/ 865992 h 6858000"/>
              <a:gd name="connsiteX868" fmla="*/ 4974153 w 7467600"/>
              <a:gd name="connsiteY868" fmla="*/ 1045456 h 6858000"/>
              <a:gd name="connsiteX869" fmla="*/ 5627835 w 7467600"/>
              <a:gd name="connsiteY869" fmla="*/ 1472077 h 6858000"/>
              <a:gd name="connsiteX870" fmla="*/ 5629817 w 7467600"/>
              <a:gd name="connsiteY870" fmla="*/ 1471412 h 6858000"/>
              <a:gd name="connsiteX871" fmla="*/ 5634124 w 7467600"/>
              <a:gd name="connsiteY871" fmla="*/ 1470572 h 6858000"/>
              <a:gd name="connsiteX872" fmla="*/ 5755832 w 7467600"/>
              <a:gd name="connsiteY872" fmla="*/ 1383886 h 6858000"/>
              <a:gd name="connsiteX873" fmla="*/ 6014186 w 7467600"/>
              <a:gd name="connsiteY873" fmla="*/ 1279799 h 6858000"/>
              <a:gd name="connsiteX874" fmla="*/ 6901619 w 7467600"/>
              <a:gd name="connsiteY874" fmla="*/ 1047874 h 6858000"/>
              <a:gd name="connsiteX875" fmla="*/ 6931566 w 7467600"/>
              <a:gd name="connsiteY875" fmla="*/ 1062034 h 6858000"/>
              <a:gd name="connsiteX876" fmla="*/ 5790982 w 7467600"/>
              <a:gd name="connsiteY876" fmla="*/ 1561380 h 6858000"/>
              <a:gd name="connsiteX877" fmla="*/ 6188971 w 7467600"/>
              <a:gd name="connsiteY877" fmla="*/ 1755168 h 6858000"/>
              <a:gd name="connsiteX878" fmla="*/ 6202446 w 7467600"/>
              <a:gd name="connsiteY878" fmla="*/ 1752268 h 6858000"/>
              <a:gd name="connsiteX879" fmla="*/ 7179560 w 7467600"/>
              <a:gd name="connsiteY879" fmla="*/ 1467551 h 6858000"/>
              <a:gd name="connsiteX880" fmla="*/ 7158730 w 7467600"/>
              <a:gd name="connsiteY880" fmla="*/ 1507835 h 6858000"/>
              <a:gd name="connsiteX881" fmla="*/ 6326959 w 7467600"/>
              <a:gd name="connsiteY881" fmla="*/ 1817686 h 6858000"/>
              <a:gd name="connsiteX882" fmla="*/ 6537433 w 7467600"/>
              <a:gd name="connsiteY882" fmla="*/ 1907790 h 6858000"/>
              <a:gd name="connsiteX883" fmla="*/ 6550221 w 7467600"/>
              <a:gd name="connsiteY883" fmla="*/ 1910729 h 6858000"/>
              <a:gd name="connsiteX884" fmla="*/ 6964438 w 7467600"/>
              <a:gd name="connsiteY884" fmla="*/ 2209505 h 6858000"/>
              <a:gd name="connsiteX885" fmla="*/ 7367862 w 7467600"/>
              <a:gd name="connsiteY885" fmla="*/ 2806833 h 6858000"/>
              <a:gd name="connsiteX886" fmla="*/ 7364329 w 7467600"/>
              <a:gd name="connsiteY886" fmla="*/ 2826907 h 6858000"/>
              <a:gd name="connsiteX887" fmla="*/ 7290545 w 7467600"/>
              <a:gd name="connsiteY887" fmla="*/ 2850663 h 6858000"/>
              <a:gd name="connsiteX888" fmla="*/ 6472036 w 7467600"/>
              <a:gd name="connsiteY888" fmla="*/ 1959003 h 6858000"/>
              <a:gd name="connsiteX889" fmla="*/ 5792897 w 7467600"/>
              <a:gd name="connsiteY889" fmla="*/ 1647747 h 6858000"/>
              <a:gd name="connsiteX890" fmla="*/ 5842751 w 7467600"/>
              <a:gd name="connsiteY890" fmla="*/ 1816112 h 6858000"/>
              <a:gd name="connsiteX891" fmla="*/ 5847424 w 7467600"/>
              <a:gd name="connsiteY891" fmla="*/ 1815776 h 6858000"/>
              <a:gd name="connsiteX892" fmla="*/ 6399821 w 7467600"/>
              <a:gd name="connsiteY892" fmla="*/ 2344799 h 6858000"/>
              <a:gd name="connsiteX893" fmla="*/ 6323232 w 7467600"/>
              <a:gd name="connsiteY893" fmla="*/ 2389634 h 6858000"/>
              <a:gd name="connsiteX894" fmla="*/ 5942958 w 7467600"/>
              <a:gd name="connsiteY894" fmla="*/ 2077708 h 6858000"/>
              <a:gd name="connsiteX895" fmla="*/ 5921559 w 7467600"/>
              <a:gd name="connsiteY895" fmla="*/ 2378596 h 6858000"/>
              <a:gd name="connsiteX896" fmla="*/ 5817651 w 7467600"/>
              <a:gd name="connsiteY896" fmla="*/ 3023919 h 6858000"/>
              <a:gd name="connsiteX897" fmla="*/ 5729634 w 7467600"/>
              <a:gd name="connsiteY897" fmla="*/ 3051849 h 6858000"/>
              <a:gd name="connsiteX898" fmla="*/ 5611018 w 7467600"/>
              <a:gd name="connsiteY898" fmla="*/ 2316769 h 6858000"/>
              <a:gd name="connsiteX899" fmla="*/ 5687608 w 7467600"/>
              <a:gd name="connsiteY899" fmla="*/ 2039972 h 6858000"/>
              <a:gd name="connsiteX900" fmla="*/ 5657554 w 7467600"/>
              <a:gd name="connsiteY900" fmla="*/ 1576445 h 6858000"/>
              <a:gd name="connsiteX901" fmla="*/ 5150475 w 7467600"/>
              <a:gd name="connsiteY901" fmla="*/ 1274012 h 6858000"/>
              <a:gd name="connsiteX902" fmla="*/ 5349142 w 7467600"/>
              <a:gd name="connsiteY902" fmla="*/ 2204405 h 6858000"/>
              <a:gd name="connsiteX903" fmla="*/ 5262214 w 7467600"/>
              <a:gd name="connsiteY903" fmla="*/ 2233836 h 6858000"/>
              <a:gd name="connsiteX904" fmla="*/ 4981539 w 7467600"/>
              <a:gd name="connsiteY904" fmla="*/ 1542201 h 6858000"/>
              <a:gd name="connsiteX905" fmla="*/ 4958461 w 7467600"/>
              <a:gd name="connsiteY905" fmla="*/ 1136957 h 6858000"/>
              <a:gd name="connsiteX906" fmla="*/ 4655015 w 7467600"/>
              <a:gd name="connsiteY906" fmla="*/ 891426 h 6858000"/>
              <a:gd name="connsiteX907" fmla="*/ 4348002 w 7467600"/>
              <a:gd name="connsiteY907" fmla="*/ 2205895 h 6858000"/>
              <a:gd name="connsiteX908" fmla="*/ 4262250 w 7467600"/>
              <a:gd name="connsiteY908" fmla="*/ 2219972 h 6858000"/>
              <a:gd name="connsiteX909" fmla="*/ 4550611 w 7467600"/>
              <a:gd name="connsiteY909" fmla="*/ 817540 h 6858000"/>
              <a:gd name="connsiteX910" fmla="*/ 4564418 w 7467600"/>
              <a:gd name="connsiteY910" fmla="*/ 808293 h 6858000"/>
              <a:gd name="connsiteX911" fmla="*/ 4266388 w 7467600"/>
              <a:gd name="connsiteY911" fmla="*/ 500083 h 6858000"/>
              <a:gd name="connsiteX912" fmla="*/ 4032842 w 7467600"/>
              <a:gd name="connsiteY912" fmla="*/ 211809 h 6858000"/>
              <a:gd name="connsiteX913" fmla="*/ 3882765 w 7467600"/>
              <a:gd name="connsiteY913" fmla="*/ 0 h 6858000"/>
              <a:gd name="connsiteX914" fmla="*/ 3721337 w 7467600"/>
              <a:gd name="connsiteY914" fmla="*/ 0 h 6858000"/>
              <a:gd name="connsiteX915" fmla="*/ 3797544 w 7467600"/>
              <a:gd name="connsiteY915" fmla="*/ 0 h 6858000"/>
              <a:gd name="connsiteX916" fmla="*/ 3775734 w 7467600"/>
              <a:gd name="connsiteY916" fmla="*/ 95131 h 6858000"/>
              <a:gd name="connsiteX917" fmla="*/ 3724807 w 7467600"/>
              <a:gd name="connsiteY917" fmla="*/ 272257 h 6858000"/>
              <a:gd name="connsiteX918" fmla="*/ 3726844 w 7467600"/>
              <a:gd name="connsiteY918" fmla="*/ 282988 h 6858000"/>
              <a:gd name="connsiteX919" fmla="*/ 3742664 w 7467600"/>
              <a:gd name="connsiteY919" fmla="*/ 279918 h 6858000"/>
              <a:gd name="connsiteX920" fmla="*/ 4103910 w 7467600"/>
              <a:gd name="connsiteY920" fmla="*/ 1161917 h 6858000"/>
              <a:gd name="connsiteX921" fmla="*/ 4020269 w 7467600"/>
              <a:gd name="connsiteY921" fmla="*/ 1200406 h 6858000"/>
              <a:gd name="connsiteX922" fmla="*/ 3674882 w 7467600"/>
              <a:gd name="connsiteY922" fmla="*/ 488524 h 6858000"/>
              <a:gd name="connsiteX923" fmla="*/ 3132682 w 7467600"/>
              <a:gd name="connsiteY923" fmla="*/ 1072284 h 6858000"/>
              <a:gd name="connsiteX924" fmla="*/ 2716346 w 7467600"/>
              <a:gd name="connsiteY924" fmla="*/ 1276376 h 6858000"/>
              <a:gd name="connsiteX925" fmla="*/ 2716772 w 7467600"/>
              <a:gd name="connsiteY925" fmla="*/ 1255462 h 6858000"/>
              <a:gd name="connsiteX926" fmla="*/ 3471096 w 7467600"/>
              <a:gd name="connsiteY926" fmla="*/ 437072 h 6858000"/>
              <a:gd name="connsiteX927" fmla="*/ 3639057 w 7467600"/>
              <a:gd name="connsiteY927" fmla="*/ 286334 h 6858000"/>
              <a:gd name="connsiteX928" fmla="*/ 3640309 w 7467600"/>
              <a:gd name="connsiteY928" fmla="*/ 284664 h 6858000"/>
              <a:gd name="connsiteX929" fmla="*/ 3646022 w 7467600"/>
              <a:gd name="connsiteY929" fmla="*/ 276711 h 6858000"/>
              <a:gd name="connsiteX930" fmla="*/ 3707943 w 7467600"/>
              <a:gd name="connsiteY930" fmla="*/ 65958 h 6858000"/>
              <a:gd name="connsiteX931" fmla="*/ 3721337 w 7467600"/>
              <a:gd name="connsiteY931" fmla="*/ 0 h 6858000"/>
              <a:gd name="connsiteX932" fmla="*/ 2867960 w 7467600"/>
              <a:gd name="connsiteY932" fmla="*/ 0 h 6858000"/>
              <a:gd name="connsiteX933" fmla="*/ 2926351 w 7467600"/>
              <a:gd name="connsiteY933" fmla="*/ 0 h 6858000"/>
              <a:gd name="connsiteX934" fmla="*/ 2902823 w 7467600"/>
              <a:gd name="connsiteY934" fmla="*/ 262929 h 6858000"/>
              <a:gd name="connsiteX935" fmla="*/ 2940663 w 7467600"/>
              <a:gd name="connsiteY935" fmla="*/ 140884 h 6858000"/>
              <a:gd name="connsiteX936" fmla="*/ 2947039 w 7467600"/>
              <a:gd name="connsiteY936" fmla="*/ 122524 h 6858000"/>
              <a:gd name="connsiteX937" fmla="*/ 2984316 w 7467600"/>
              <a:gd name="connsiteY937" fmla="*/ 0 h 6858000"/>
              <a:gd name="connsiteX938" fmla="*/ 3016114 w 7467600"/>
              <a:gd name="connsiteY938" fmla="*/ 0 h 6858000"/>
              <a:gd name="connsiteX939" fmla="*/ 2979949 w 7467600"/>
              <a:gd name="connsiteY939" fmla="*/ 119274 h 6858000"/>
              <a:gd name="connsiteX940" fmla="*/ 3023879 w 7467600"/>
              <a:gd name="connsiteY940" fmla="*/ 0 h 6858000"/>
              <a:gd name="connsiteX941" fmla="*/ 3105400 w 7467600"/>
              <a:gd name="connsiteY941" fmla="*/ 0 h 6858000"/>
              <a:gd name="connsiteX942" fmla="*/ 3094669 w 7467600"/>
              <a:gd name="connsiteY942" fmla="*/ 30308 h 6858000"/>
              <a:gd name="connsiteX943" fmla="*/ 2901945 w 7467600"/>
              <a:gd name="connsiteY943" fmla="*/ 466538 h 6858000"/>
              <a:gd name="connsiteX944" fmla="*/ 2815209 w 7467600"/>
              <a:gd name="connsiteY944" fmla="*/ 497361 h 6858000"/>
              <a:gd name="connsiteX945" fmla="*/ 2844845 w 7467600"/>
              <a:gd name="connsiteY945" fmla="*/ 127638 h 6858000"/>
              <a:gd name="connsiteX946" fmla="*/ 2867960 w 7467600"/>
              <a:gd name="connsiteY946" fmla="*/ 0 h 6858000"/>
              <a:gd name="connsiteX947" fmla="*/ 1057230 w 7467600"/>
              <a:gd name="connsiteY947" fmla="*/ 0 h 6858000"/>
              <a:gd name="connsiteX948" fmla="*/ 1111003 w 7467600"/>
              <a:gd name="connsiteY948" fmla="*/ 0 h 6858000"/>
              <a:gd name="connsiteX949" fmla="*/ 1125553 w 7467600"/>
              <a:gd name="connsiteY949" fmla="*/ 52588 h 6858000"/>
              <a:gd name="connsiteX950" fmla="*/ 1304276 w 7467600"/>
              <a:gd name="connsiteY950" fmla="*/ 476275 h 6858000"/>
              <a:gd name="connsiteX951" fmla="*/ 1492066 w 7467600"/>
              <a:gd name="connsiteY951" fmla="*/ 886333 h 6858000"/>
              <a:gd name="connsiteX952" fmla="*/ 1423698 w 7467600"/>
              <a:gd name="connsiteY952" fmla="*/ 710817 h 6858000"/>
              <a:gd name="connsiteX953" fmla="*/ 1357609 w 7467600"/>
              <a:gd name="connsiteY953" fmla="*/ 532892 h 6858000"/>
              <a:gd name="connsiteX954" fmla="*/ 1309550 w 7467600"/>
              <a:gd name="connsiteY954" fmla="*/ 374031 h 6858000"/>
              <a:gd name="connsiteX955" fmla="*/ 1193673 w 7467600"/>
              <a:gd name="connsiteY955" fmla="*/ 49533 h 6858000"/>
              <a:gd name="connsiteX956" fmla="*/ 1164391 w 7467600"/>
              <a:gd name="connsiteY956" fmla="*/ 0 h 6858000"/>
              <a:gd name="connsiteX957" fmla="*/ 1200666 w 7467600"/>
              <a:gd name="connsiteY957" fmla="*/ 0 h 6858000"/>
              <a:gd name="connsiteX958" fmla="*/ 1223408 w 7467600"/>
              <a:gd name="connsiteY958" fmla="*/ 38996 h 6858000"/>
              <a:gd name="connsiteX959" fmla="*/ 1339635 w 7467600"/>
              <a:gd name="connsiteY959" fmla="*/ 365517 h 6858000"/>
              <a:gd name="connsiteX960" fmla="*/ 1387469 w 7467600"/>
              <a:gd name="connsiteY960" fmla="*/ 523079 h 6858000"/>
              <a:gd name="connsiteX961" fmla="*/ 1452685 w 7467600"/>
              <a:gd name="connsiteY961" fmla="*/ 699806 h 6858000"/>
              <a:gd name="connsiteX962" fmla="*/ 1492092 w 7467600"/>
              <a:gd name="connsiteY962" fmla="*/ 800424 h 6858000"/>
              <a:gd name="connsiteX963" fmla="*/ 1455302 w 7467600"/>
              <a:gd name="connsiteY963" fmla="*/ 632913 h 6858000"/>
              <a:gd name="connsiteX964" fmla="*/ 1222336 w 7467600"/>
              <a:gd name="connsiteY964" fmla="*/ 9480 h 6858000"/>
              <a:gd name="connsiteX965" fmla="*/ 1214634 w 7467600"/>
              <a:gd name="connsiteY965" fmla="*/ 0 h 6858000"/>
              <a:gd name="connsiteX966" fmla="*/ 1289827 w 7467600"/>
              <a:gd name="connsiteY966" fmla="*/ 0 h 6858000"/>
              <a:gd name="connsiteX967" fmla="*/ 1321076 w 7467600"/>
              <a:gd name="connsiteY967" fmla="*/ 59722 h 6858000"/>
              <a:gd name="connsiteX968" fmla="*/ 1512579 w 7467600"/>
              <a:gd name="connsiteY968" fmla="*/ 626441 h 6858000"/>
              <a:gd name="connsiteX969" fmla="*/ 1506076 w 7467600"/>
              <a:gd name="connsiteY969" fmla="*/ 1089289 h 6858000"/>
              <a:gd name="connsiteX970" fmla="*/ 1486346 w 7467600"/>
              <a:gd name="connsiteY970" fmla="*/ 1079919 h 6858000"/>
              <a:gd name="connsiteX971" fmla="*/ 1070511 w 7467600"/>
              <a:gd name="connsiteY971" fmla="*/ 48609 h 6858000"/>
              <a:gd name="connsiteX972" fmla="*/ 1057230 w 7467600"/>
              <a:gd name="connsiteY972" fmla="*/ 0 h 6858000"/>
              <a:gd name="connsiteX973" fmla="*/ 43151 w 7467600"/>
              <a:gd name="connsiteY973" fmla="*/ 0 h 6858000"/>
              <a:gd name="connsiteX974" fmla="*/ 95283 w 7467600"/>
              <a:gd name="connsiteY974" fmla="*/ 0 h 6858000"/>
              <a:gd name="connsiteX975" fmla="*/ 300708 w 7467600"/>
              <a:gd name="connsiteY975" fmla="*/ 154571 h 6858000"/>
              <a:gd name="connsiteX976" fmla="*/ 530414 w 7467600"/>
              <a:gd name="connsiteY976" fmla="*/ 354673 h 6858000"/>
              <a:gd name="connsiteX977" fmla="*/ 333785 w 7467600"/>
              <a:gd name="connsiteY977" fmla="*/ 161564 h 6858000"/>
              <a:gd name="connsiteX978" fmla="*/ 147005 w 7467600"/>
              <a:gd name="connsiteY978" fmla="*/ 0 h 6858000"/>
              <a:gd name="connsiteX979" fmla="*/ 272509 w 7467600"/>
              <a:gd name="connsiteY979" fmla="*/ 0 h 6858000"/>
              <a:gd name="connsiteX980" fmla="*/ 326276 w 7467600"/>
              <a:gd name="connsiteY980" fmla="*/ 45847 h 6858000"/>
              <a:gd name="connsiteX981" fmla="*/ 823759 w 7467600"/>
              <a:gd name="connsiteY981" fmla="*/ 574145 h 6858000"/>
              <a:gd name="connsiteX982" fmla="*/ 811254 w 7467600"/>
              <a:gd name="connsiteY982" fmla="*/ 665546 h 6858000"/>
              <a:gd name="connsiteX983" fmla="*/ 154042 w 7467600"/>
              <a:gd name="connsiteY983" fmla="*/ 261522 h 6858000"/>
              <a:gd name="connsiteX984" fmla="*/ 13550 w 7467600"/>
              <a:gd name="connsiteY984" fmla="*/ 158423 h 6858000"/>
              <a:gd name="connsiteX985" fmla="*/ 0 w 7467600"/>
              <a:gd name="connsiteY985" fmla="*/ 146618 h 6858000"/>
              <a:gd name="connsiteX986" fmla="*/ 0 w 7467600"/>
              <a:gd name="connsiteY986" fmla="*/ 59161 h 6858000"/>
              <a:gd name="connsiteX987" fmla="*/ 45427 w 7467600"/>
              <a:gd name="connsiteY987" fmla="*/ 101078 h 6858000"/>
              <a:gd name="connsiteX988" fmla="*/ 630103 w 7467600"/>
              <a:gd name="connsiteY988" fmla="*/ 485885 h 6858000"/>
              <a:gd name="connsiteX989" fmla="*/ 532040 w 7467600"/>
              <a:gd name="connsiteY989" fmla="*/ 399359 h 6858000"/>
              <a:gd name="connsiteX990" fmla="*/ 517618 w 7467600"/>
              <a:gd name="connsiteY990" fmla="*/ 385726 h 6858000"/>
              <a:gd name="connsiteX991" fmla="*/ 285074 w 7467600"/>
              <a:gd name="connsiteY991" fmla="*/ 182755 h 6858000"/>
              <a:gd name="connsiteX992" fmla="*/ 43151 w 7467600"/>
              <a:gd name="connsiteY99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1903353 w 7467600"/>
              <a:gd name="connsiteY136" fmla="*/ 5044827 h 6858000"/>
              <a:gd name="connsiteX137" fmla="*/ 1936931 w 7467600"/>
              <a:gd name="connsiteY137" fmla="*/ 5093954 h 6858000"/>
              <a:gd name="connsiteX138" fmla="*/ 2195868 w 7467600"/>
              <a:gd name="connsiteY138" fmla="*/ 5396574 h 6858000"/>
              <a:gd name="connsiteX139" fmla="*/ 2088852 w 7467600"/>
              <a:gd name="connsiteY139" fmla="*/ 5166123 h 6858000"/>
              <a:gd name="connsiteX140" fmla="*/ 1958241 w 7467600"/>
              <a:gd name="connsiteY140" fmla="*/ 5067955 h 6858000"/>
              <a:gd name="connsiteX141" fmla="*/ 1903353 w 7467600"/>
              <a:gd name="connsiteY141" fmla="*/ 5044827 h 6858000"/>
              <a:gd name="connsiteX142" fmla="*/ 1979378 w 7467600"/>
              <a:gd name="connsiteY142" fmla="*/ 4769504 h 6858000"/>
              <a:gd name="connsiteX143" fmla="*/ 2882120 w 7467600"/>
              <a:gd name="connsiteY143" fmla="*/ 5064547 h 6858000"/>
              <a:gd name="connsiteX144" fmla="*/ 2793103 w 7467600"/>
              <a:gd name="connsiteY144" fmla="*/ 5039699 h 6858000"/>
              <a:gd name="connsiteX145" fmla="*/ 2770041 w 7467600"/>
              <a:gd name="connsiteY145" fmla="*/ 5033634 h 6858000"/>
              <a:gd name="connsiteX146" fmla="*/ 1979378 w 7467600"/>
              <a:gd name="connsiteY146" fmla="*/ 4769504 h 6858000"/>
              <a:gd name="connsiteX147" fmla="*/ 1927410 w 7467600"/>
              <a:gd name="connsiteY147" fmla="*/ 4716164 h 6858000"/>
              <a:gd name="connsiteX148" fmla="*/ 1959587 w 7467600"/>
              <a:gd name="connsiteY148" fmla="*/ 4728849 h 6858000"/>
              <a:gd name="connsiteX149" fmla="*/ 2777707 w 7467600"/>
              <a:gd name="connsiteY149" fmla="*/ 5003991 h 6858000"/>
              <a:gd name="connsiteX150" fmla="*/ 2800768 w 7467600"/>
              <a:gd name="connsiteY150" fmla="*/ 5010056 h 6858000"/>
              <a:gd name="connsiteX151" fmla="*/ 2879408 w 7467600"/>
              <a:gd name="connsiteY151" fmla="*/ 5031590 h 6858000"/>
              <a:gd name="connsiteX152" fmla="*/ 2862295 w 7467600"/>
              <a:gd name="connsiteY152" fmla="*/ 5022958 h 6858000"/>
              <a:gd name="connsiteX153" fmla="*/ 2813343 w 7467600"/>
              <a:gd name="connsiteY153" fmla="*/ 4998369 h 6858000"/>
              <a:gd name="connsiteX154" fmla="*/ 2646245 w 7467600"/>
              <a:gd name="connsiteY154" fmla="*/ 4930999 h 6858000"/>
              <a:gd name="connsiteX155" fmla="*/ 1999243 w 7467600"/>
              <a:gd name="connsiteY155" fmla="*/ 4730524 h 6858000"/>
              <a:gd name="connsiteX156" fmla="*/ 1979527 w 7467600"/>
              <a:gd name="connsiteY156" fmla="*/ 4726651 h 6858000"/>
              <a:gd name="connsiteX157" fmla="*/ 1927410 w 7467600"/>
              <a:gd name="connsiteY157" fmla="*/ 4716164 h 6858000"/>
              <a:gd name="connsiteX158" fmla="*/ 1997014 w 7467600"/>
              <a:gd name="connsiteY158" fmla="*/ 4698007 h 6858000"/>
              <a:gd name="connsiteX159" fmla="*/ 2005458 w 7467600"/>
              <a:gd name="connsiteY159" fmla="*/ 4699540 h 6858000"/>
              <a:gd name="connsiteX160" fmla="*/ 2657186 w 7467600"/>
              <a:gd name="connsiteY160" fmla="*/ 4901687 h 6858000"/>
              <a:gd name="connsiteX161" fmla="*/ 2826662 w 7467600"/>
              <a:gd name="connsiteY161" fmla="*/ 4970362 h 6858000"/>
              <a:gd name="connsiteX162" fmla="*/ 2876100 w 7467600"/>
              <a:gd name="connsiteY162" fmla="*/ 4995397 h 6858000"/>
              <a:gd name="connsiteX163" fmla="*/ 3042600 w 7467600"/>
              <a:gd name="connsiteY163" fmla="*/ 5059532 h 6858000"/>
              <a:gd name="connsiteX164" fmla="*/ 1997014 w 7467600"/>
              <a:gd name="connsiteY164" fmla="*/ 4698007 h 6858000"/>
              <a:gd name="connsiteX165" fmla="*/ 2305292 w 7467600"/>
              <a:gd name="connsiteY165" fmla="*/ 4219492 h 6858000"/>
              <a:gd name="connsiteX166" fmla="*/ 3360922 w 7467600"/>
              <a:gd name="connsiteY166" fmla="*/ 4529373 h 6858000"/>
              <a:gd name="connsiteX167" fmla="*/ 3492420 w 7467600"/>
              <a:gd name="connsiteY167" fmla="*/ 4510145 h 6858000"/>
              <a:gd name="connsiteX168" fmla="*/ 3364086 w 7467600"/>
              <a:gd name="connsiteY168" fmla="*/ 4480340 h 6858000"/>
              <a:gd name="connsiteX169" fmla="*/ 3225818 w 7467600"/>
              <a:gd name="connsiteY169" fmla="*/ 4411822 h 6858000"/>
              <a:gd name="connsiteX170" fmla="*/ 3129696 w 7467600"/>
              <a:gd name="connsiteY170" fmla="*/ 4360704 h 6858000"/>
              <a:gd name="connsiteX171" fmla="*/ 2814545 w 7467600"/>
              <a:gd name="connsiteY171" fmla="*/ 4282955 h 6858000"/>
              <a:gd name="connsiteX172" fmla="*/ 2305292 w 7467600"/>
              <a:gd name="connsiteY172" fmla="*/ 4219492 h 6858000"/>
              <a:gd name="connsiteX173" fmla="*/ 2626982 w 7467600"/>
              <a:gd name="connsiteY173" fmla="*/ 4206450 h 6858000"/>
              <a:gd name="connsiteX174" fmla="*/ 2490617 w 7467600"/>
              <a:gd name="connsiteY174" fmla="*/ 4206951 h 6858000"/>
              <a:gd name="connsiteX175" fmla="*/ 2819869 w 7467600"/>
              <a:gd name="connsiteY175" fmla="*/ 4252936 h 6858000"/>
              <a:gd name="connsiteX176" fmla="*/ 3143018 w 7467600"/>
              <a:gd name="connsiteY176" fmla="*/ 4332698 h 6858000"/>
              <a:gd name="connsiteX177" fmla="*/ 3241520 w 7467600"/>
              <a:gd name="connsiteY177" fmla="*/ 4385112 h 6858000"/>
              <a:gd name="connsiteX178" fmla="*/ 3374575 w 7467600"/>
              <a:gd name="connsiteY178" fmla="*/ 4451517 h 6858000"/>
              <a:gd name="connsiteX179" fmla="*/ 3505221 w 7467600"/>
              <a:gd name="connsiteY179" fmla="*/ 4480757 h 6858000"/>
              <a:gd name="connsiteX180" fmla="*/ 2626982 w 7467600"/>
              <a:gd name="connsiteY180" fmla="*/ 4206450 h 6858000"/>
              <a:gd name="connsiteX181" fmla="*/ 1310106 w 7467600"/>
              <a:gd name="connsiteY181" fmla="*/ 3943217 h 6858000"/>
              <a:gd name="connsiteX182" fmla="*/ 854994 w 7467600"/>
              <a:gd name="connsiteY182" fmla="*/ 4399136 h 6858000"/>
              <a:gd name="connsiteX183" fmla="*/ 742462 w 7467600"/>
              <a:gd name="connsiteY183" fmla="*/ 4594648 h 6858000"/>
              <a:gd name="connsiteX184" fmla="*/ 820602 w 7467600"/>
              <a:gd name="connsiteY184" fmla="*/ 4485915 h 6858000"/>
              <a:gd name="connsiteX185" fmla="*/ 878295 w 7467600"/>
              <a:gd name="connsiteY185" fmla="*/ 4403594 h 6858000"/>
              <a:gd name="connsiteX186" fmla="*/ 1240607 w 7467600"/>
              <a:gd name="connsiteY186" fmla="*/ 4010401 h 6858000"/>
              <a:gd name="connsiteX187" fmla="*/ 1310106 w 7467600"/>
              <a:gd name="connsiteY187" fmla="*/ 3943217 h 6858000"/>
              <a:gd name="connsiteX188" fmla="*/ 1423113 w 7467600"/>
              <a:gd name="connsiteY188" fmla="*/ 3874565 h 6858000"/>
              <a:gd name="connsiteX189" fmla="*/ 1260565 w 7467600"/>
              <a:gd name="connsiteY189" fmla="*/ 4031982 h 6858000"/>
              <a:gd name="connsiteX190" fmla="*/ 901900 w 7467600"/>
              <a:gd name="connsiteY190" fmla="*/ 4421236 h 6858000"/>
              <a:gd name="connsiteX191" fmla="*/ 845044 w 7467600"/>
              <a:gd name="connsiteY191" fmla="*/ 4502436 h 6858000"/>
              <a:gd name="connsiteX192" fmla="*/ 685926 w 7467600"/>
              <a:gd name="connsiteY192" fmla="*/ 4703069 h 6858000"/>
              <a:gd name="connsiteX193" fmla="*/ 684248 w 7467600"/>
              <a:gd name="connsiteY193" fmla="*/ 4706721 h 6858000"/>
              <a:gd name="connsiteX194" fmla="*/ 1423113 w 7467600"/>
              <a:gd name="connsiteY194" fmla="*/ 3874565 h 6858000"/>
              <a:gd name="connsiteX195" fmla="*/ 3316479 w 7467600"/>
              <a:gd name="connsiteY195" fmla="*/ 3872136 h 6858000"/>
              <a:gd name="connsiteX196" fmla="*/ 3546806 w 7467600"/>
              <a:gd name="connsiteY196" fmla="*/ 4356139 h 6858000"/>
              <a:gd name="connsiteX197" fmla="*/ 3364433 w 7467600"/>
              <a:gd name="connsiteY197" fmla="*/ 3953121 h 6858000"/>
              <a:gd name="connsiteX198" fmla="*/ 3316479 w 7467600"/>
              <a:gd name="connsiteY198" fmla="*/ 3872136 h 6858000"/>
              <a:gd name="connsiteX199" fmla="*/ 3291335 w 7467600"/>
              <a:gd name="connsiteY199" fmla="*/ 3767420 h 6858000"/>
              <a:gd name="connsiteX200" fmla="*/ 3390805 w 7467600"/>
              <a:gd name="connsiteY200" fmla="*/ 3937163 h 6858000"/>
              <a:gd name="connsiteX201" fmla="*/ 3579062 w 7467600"/>
              <a:gd name="connsiteY201" fmla="*/ 4359040 h 6858000"/>
              <a:gd name="connsiteX202" fmla="*/ 3467355 w 7467600"/>
              <a:gd name="connsiteY202" fmla="*/ 3988130 h 6858000"/>
              <a:gd name="connsiteX203" fmla="*/ 3310753 w 7467600"/>
              <a:gd name="connsiteY203" fmla="*/ 3787140 h 6858000"/>
              <a:gd name="connsiteX204" fmla="*/ 3291335 w 7467600"/>
              <a:gd name="connsiteY204" fmla="*/ 3767420 h 6858000"/>
              <a:gd name="connsiteX205" fmla="*/ 1635889 w 7467600"/>
              <a:gd name="connsiteY205" fmla="*/ 3709494 h 6858000"/>
              <a:gd name="connsiteX206" fmla="*/ 1634800 w 7467600"/>
              <a:gd name="connsiteY206" fmla="*/ 3731111 h 6858000"/>
              <a:gd name="connsiteX207" fmla="*/ 1635889 w 7467600"/>
              <a:gd name="connsiteY207" fmla="*/ 3709494 h 6858000"/>
              <a:gd name="connsiteX208" fmla="*/ 1510397 w 7467600"/>
              <a:gd name="connsiteY208" fmla="*/ 3684705 h 6858000"/>
              <a:gd name="connsiteX209" fmla="*/ 1146550 w 7467600"/>
              <a:gd name="connsiteY209" fmla="*/ 3802012 h 6858000"/>
              <a:gd name="connsiteX210" fmla="*/ 698834 w 7467600"/>
              <a:gd name="connsiteY210" fmla="*/ 3952272 h 6858000"/>
              <a:gd name="connsiteX211" fmla="*/ 34256 w 7467600"/>
              <a:gd name="connsiteY211" fmla="*/ 4347603 h 6858000"/>
              <a:gd name="connsiteX212" fmla="*/ 527241 w 7467600"/>
              <a:gd name="connsiteY212" fmla="*/ 4065078 h 6858000"/>
              <a:gd name="connsiteX213" fmla="*/ 1510397 w 7467600"/>
              <a:gd name="connsiteY213" fmla="*/ 3684705 h 6858000"/>
              <a:gd name="connsiteX214" fmla="*/ 1313114 w 7467600"/>
              <a:gd name="connsiteY214" fmla="*/ 3655216 h 6858000"/>
              <a:gd name="connsiteX215" fmla="*/ 1109304 w 7467600"/>
              <a:gd name="connsiteY215" fmla="*/ 3669030 h 6858000"/>
              <a:gd name="connsiteX216" fmla="*/ 8129 w 7467600"/>
              <a:gd name="connsiteY216" fmla="*/ 4330519 h 6858000"/>
              <a:gd name="connsiteX217" fmla="*/ 687572 w 7467600"/>
              <a:gd name="connsiteY217" fmla="*/ 3925629 h 6858000"/>
              <a:gd name="connsiteX218" fmla="*/ 1138365 w 7467600"/>
              <a:gd name="connsiteY218" fmla="*/ 3774515 h 6858000"/>
              <a:gd name="connsiteX219" fmla="*/ 1505579 w 7467600"/>
              <a:gd name="connsiteY219" fmla="*/ 3655526 h 6858000"/>
              <a:gd name="connsiteX220" fmla="*/ 1313114 w 7467600"/>
              <a:gd name="connsiteY220" fmla="*/ 3655216 h 6858000"/>
              <a:gd name="connsiteX221" fmla="*/ 3655073 w 7467600"/>
              <a:gd name="connsiteY221" fmla="*/ 3650884 h 6858000"/>
              <a:gd name="connsiteX222" fmla="*/ 3989938 w 7467600"/>
              <a:gd name="connsiteY222" fmla="*/ 3991685 h 6858000"/>
              <a:gd name="connsiteX223" fmla="*/ 4393907 w 7467600"/>
              <a:gd name="connsiteY223" fmla="*/ 4261258 h 6858000"/>
              <a:gd name="connsiteX224" fmla="*/ 4648051 w 7467600"/>
              <a:gd name="connsiteY224" fmla="*/ 4374051 h 6858000"/>
              <a:gd name="connsiteX225" fmla="*/ 4383389 w 7467600"/>
              <a:gd name="connsiteY225" fmla="*/ 4184369 h 6858000"/>
              <a:gd name="connsiteX226" fmla="*/ 4165508 w 7467600"/>
              <a:gd name="connsiteY226" fmla="*/ 4035196 h 6858000"/>
              <a:gd name="connsiteX227" fmla="*/ 4068162 w 7467600"/>
              <a:gd name="connsiteY227" fmla="*/ 3953394 h 6858000"/>
              <a:gd name="connsiteX228" fmla="*/ 3981416 w 7467600"/>
              <a:gd name="connsiteY228" fmla="*/ 3880482 h 6858000"/>
              <a:gd name="connsiteX229" fmla="*/ 3800147 w 7467600"/>
              <a:gd name="connsiteY229" fmla="*/ 3749872 h 6858000"/>
              <a:gd name="connsiteX230" fmla="*/ 3655073 w 7467600"/>
              <a:gd name="connsiteY230" fmla="*/ 3650884 h 6858000"/>
              <a:gd name="connsiteX231" fmla="*/ 3670252 w 7467600"/>
              <a:gd name="connsiteY231" fmla="*/ 3622798 h 6858000"/>
              <a:gd name="connsiteX232" fmla="*/ 3817258 w 7467600"/>
              <a:gd name="connsiteY232" fmla="*/ 3723577 h 6858000"/>
              <a:gd name="connsiteX233" fmla="*/ 4000461 w 7467600"/>
              <a:gd name="connsiteY233" fmla="*/ 3855966 h 6858000"/>
              <a:gd name="connsiteX234" fmla="*/ 4088180 w 7467600"/>
              <a:gd name="connsiteY234" fmla="*/ 3929774 h 6858000"/>
              <a:gd name="connsiteX235" fmla="*/ 4184555 w 7467600"/>
              <a:gd name="connsiteY235" fmla="*/ 4010683 h 6858000"/>
              <a:gd name="connsiteX236" fmla="*/ 4399563 w 7467600"/>
              <a:gd name="connsiteY236" fmla="*/ 4158106 h 6858000"/>
              <a:gd name="connsiteX237" fmla="*/ 4684469 w 7467600"/>
              <a:gd name="connsiteY237" fmla="*/ 4364680 h 6858000"/>
              <a:gd name="connsiteX238" fmla="*/ 4690271 w 7467600"/>
              <a:gd name="connsiteY238" fmla="*/ 4370034 h 6858000"/>
              <a:gd name="connsiteX239" fmla="*/ 4136093 w 7467600"/>
              <a:gd name="connsiteY239" fmla="*/ 3858466 h 6858000"/>
              <a:gd name="connsiteX240" fmla="*/ 3670252 w 7467600"/>
              <a:gd name="connsiteY240" fmla="*/ 3622798 h 6858000"/>
              <a:gd name="connsiteX241" fmla="*/ 4440129 w 7467600"/>
              <a:gd name="connsiteY241" fmla="*/ 3448571 h 6858000"/>
              <a:gd name="connsiteX242" fmla="*/ 4856525 w 7467600"/>
              <a:gd name="connsiteY242" fmla="*/ 3915351 h 6858000"/>
              <a:gd name="connsiteX243" fmla="*/ 5059055 w 7467600"/>
              <a:gd name="connsiteY243" fmla="*/ 4108918 h 6858000"/>
              <a:gd name="connsiteX244" fmla="*/ 5290070 w 7467600"/>
              <a:gd name="connsiteY244" fmla="*/ 4263619 h 6858000"/>
              <a:gd name="connsiteX245" fmla="*/ 4834991 w 7467600"/>
              <a:gd name="connsiteY245" fmla="*/ 3830985 h 6858000"/>
              <a:gd name="connsiteX246" fmla="*/ 4440129 w 7467600"/>
              <a:gd name="connsiteY246" fmla="*/ 3448571 h 6858000"/>
              <a:gd name="connsiteX247" fmla="*/ 4441737 w 7467600"/>
              <a:gd name="connsiteY247" fmla="*/ 3399734 h 6858000"/>
              <a:gd name="connsiteX248" fmla="*/ 4431236 w 7467600"/>
              <a:gd name="connsiteY248" fmla="*/ 3400954 h 6858000"/>
              <a:gd name="connsiteX249" fmla="*/ 4557150 w 7467600"/>
              <a:gd name="connsiteY249" fmla="*/ 3510023 h 6858000"/>
              <a:gd name="connsiteX250" fmla="*/ 4856936 w 7467600"/>
              <a:gd name="connsiteY250" fmla="*/ 3809146 h 6858000"/>
              <a:gd name="connsiteX251" fmla="*/ 5111996 w 7467600"/>
              <a:gd name="connsiteY251" fmla="*/ 4065759 h 6858000"/>
              <a:gd name="connsiteX252" fmla="*/ 5388878 w 7467600"/>
              <a:gd name="connsiteY252" fmla="*/ 4300185 h 6858000"/>
              <a:gd name="connsiteX253" fmla="*/ 5425556 w 7467600"/>
              <a:gd name="connsiteY253" fmla="*/ 4308967 h 6858000"/>
              <a:gd name="connsiteX254" fmla="*/ 4943646 w 7467600"/>
              <a:gd name="connsiteY254" fmla="*/ 3822916 h 6858000"/>
              <a:gd name="connsiteX255" fmla="*/ 4594837 w 7467600"/>
              <a:gd name="connsiteY255" fmla="*/ 3532274 h 6858000"/>
              <a:gd name="connsiteX256" fmla="*/ 4441737 w 7467600"/>
              <a:gd name="connsiteY256" fmla="*/ 3399734 h 6858000"/>
              <a:gd name="connsiteX257" fmla="*/ 5425834 w 7467600"/>
              <a:gd name="connsiteY257" fmla="*/ 3162785 h 6858000"/>
              <a:gd name="connsiteX258" fmla="*/ 5401644 w 7467600"/>
              <a:gd name="connsiteY258" fmla="*/ 3617847 h 6858000"/>
              <a:gd name="connsiteX259" fmla="*/ 5467256 w 7467600"/>
              <a:gd name="connsiteY259" fmla="*/ 4175494 h 6858000"/>
              <a:gd name="connsiteX260" fmla="*/ 5448069 w 7467600"/>
              <a:gd name="connsiteY260" fmla="*/ 3567554 h 6858000"/>
              <a:gd name="connsiteX261" fmla="*/ 5425834 w 7467600"/>
              <a:gd name="connsiteY261" fmla="*/ 3162785 h 6858000"/>
              <a:gd name="connsiteX262" fmla="*/ 1318687 w 7467600"/>
              <a:gd name="connsiteY262" fmla="*/ 3113840 h 6858000"/>
              <a:gd name="connsiteX263" fmla="*/ 1066793 w 7467600"/>
              <a:gd name="connsiteY263" fmla="*/ 3212171 h 6858000"/>
              <a:gd name="connsiteX264" fmla="*/ 993319 w 7467600"/>
              <a:gd name="connsiteY264" fmla="*/ 3247648 h 6858000"/>
              <a:gd name="connsiteX265" fmla="*/ 853081 w 7467600"/>
              <a:gd name="connsiteY265" fmla="*/ 3312410 h 6858000"/>
              <a:gd name="connsiteX266" fmla="*/ 805957 w 7467600"/>
              <a:gd name="connsiteY266" fmla="*/ 3330443 h 6858000"/>
              <a:gd name="connsiteX267" fmla="*/ 1318687 w 7467600"/>
              <a:gd name="connsiteY267" fmla="*/ 3113840 h 6858000"/>
              <a:gd name="connsiteX268" fmla="*/ 5453702 w 7467600"/>
              <a:gd name="connsiteY268" fmla="*/ 3090882 h 6858000"/>
              <a:gd name="connsiteX269" fmla="*/ 5480135 w 7467600"/>
              <a:gd name="connsiteY269" fmla="*/ 3565802 h 6858000"/>
              <a:gd name="connsiteX270" fmla="*/ 5499023 w 7467600"/>
              <a:gd name="connsiteY270" fmla="*/ 4166310 h 6858000"/>
              <a:gd name="connsiteX271" fmla="*/ 5547022 w 7467600"/>
              <a:gd name="connsiteY271" fmla="*/ 3607838 h 6858000"/>
              <a:gd name="connsiteX272" fmla="*/ 5515964 w 7467600"/>
              <a:gd name="connsiteY272" fmla="*/ 3378541 h 6858000"/>
              <a:gd name="connsiteX273" fmla="*/ 5453702 w 7467600"/>
              <a:gd name="connsiteY273" fmla="*/ 3090882 h 6858000"/>
              <a:gd name="connsiteX274" fmla="*/ 1238695 w 7467600"/>
              <a:gd name="connsiteY274" fmla="*/ 3076820 h 6858000"/>
              <a:gd name="connsiteX275" fmla="*/ 716371 w 7467600"/>
              <a:gd name="connsiteY275" fmla="*/ 3293249 h 6858000"/>
              <a:gd name="connsiteX276" fmla="*/ 579522 w 7467600"/>
              <a:gd name="connsiteY276" fmla="*/ 3371759 h 6858000"/>
              <a:gd name="connsiteX277" fmla="*/ 600288 w 7467600"/>
              <a:gd name="connsiteY277" fmla="*/ 3365555 h 6858000"/>
              <a:gd name="connsiteX278" fmla="*/ 840692 w 7467600"/>
              <a:gd name="connsiteY278" fmla="*/ 3284921 h 6858000"/>
              <a:gd name="connsiteX279" fmla="*/ 979248 w 7467600"/>
              <a:gd name="connsiteY279" fmla="*/ 3221003 h 6858000"/>
              <a:gd name="connsiteX280" fmla="*/ 1053282 w 7467600"/>
              <a:gd name="connsiteY280" fmla="*/ 3185247 h 6858000"/>
              <a:gd name="connsiteX281" fmla="*/ 1320603 w 7467600"/>
              <a:gd name="connsiteY281" fmla="*/ 3081281 h 6858000"/>
              <a:gd name="connsiteX282" fmla="*/ 1238695 w 7467600"/>
              <a:gd name="connsiteY282" fmla="*/ 3076820 h 6858000"/>
              <a:gd name="connsiteX283" fmla="*/ 5425627 w 7467600"/>
              <a:gd name="connsiteY283" fmla="*/ 2954192 h 6858000"/>
              <a:gd name="connsiteX284" fmla="*/ 5470770 w 7467600"/>
              <a:gd name="connsiteY284" fmla="*/ 3005435 h 6858000"/>
              <a:gd name="connsiteX285" fmla="*/ 5519779 w 7467600"/>
              <a:gd name="connsiteY285" fmla="*/ 4359223 h 6858000"/>
              <a:gd name="connsiteX286" fmla="*/ 5520293 w 7467600"/>
              <a:gd name="connsiteY286" fmla="*/ 4360602 h 6858000"/>
              <a:gd name="connsiteX287" fmla="*/ 5767221 w 7467600"/>
              <a:gd name="connsiteY287" fmla="*/ 4665564 h 6858000"/>
              <a:gd name="connsiteX288" fmla="*/ 6937169 w 7467600"/>
              <a:gd name="connsiteY288" fmla="*/ 4815941 h 6858000"/>
              <a:gd name="connsiteX289" fmla="*/ 6953922 w 7467600"/>
              <a:gd name="connsiteY289" fmla="*/ 4890068 h 6858000"/>
              <a:gd name="connsiteX290" fmla="*/ 6071359 w 7467600"/>
              <a:gd name="connsiteY290" fmla="*/ 4770770 h 6858000"/>
              <a:gd name="connsiteX291" fmla="*/ 6038839 w 7467600"/>
              <a:gd name="connsiteY291" fmla="*/ 4764474 h 6858000"/>
              <a:gd name="connsiteX292" fmla="*/ 6038706 w 7467600"/>
              <a:gd name="connsiteY292" fmla="*/ 4763847 h 6858000"/>
              <a:gd name="connsiteX293" fmla="*/ 6037784 w 7467600"/>
              <a:gd name="connsiteY293" fmla="*/ 4764270 h 6858000"/>
              <a:gd name="connsiteX294" fmla="*/ 6038839 w 7467600"/>
              <a:gd name="connsiteY294" fmla="*/ 4764474 h 6858000"/>
              <a:gd name="connsiteX295" fmla="*/ 6040338 w 7467600"/>
              <a:gd name="connsiteY295" fmla="*/ 4771418 h 6858000"/>
              <a:gd name="connsiteX296" fmla="*/ 6024488 w 7467600"/>
              <a:gd name="connsiteY296" fmla="*/ 4809903 h 6858000"/>
              <a:gd name="connsiteX297" fmla="*/ 5599771 w 7467600"/>
              <a:gd name="connsiteY297" fmla="*/ 5509652 h 6858000"/>
              <a:gd name="connsiteX298" fmla="*/ 5548843 w 7467600"/>
              <a:gd name="connsiteY298" fmla="*/ 5563845 h 6858000"/>
              <a:gd name="connsiteX299" fmla="*/ 5940952 w 7467600"/>
              <a:gd name="connsiteY299" fmla="*/ 6250028 h 6858000"/>
              <a:gd name="connsiteX300" fmla="*/ 6043441 w 7467600"/>
              <a:gd name="connsiteY300" fmla="*/ 6665847 h 6858000"/>
              <a:gd name="connsiteX301" fmla="*/ 6093432 w 7467600"/>
              <a:gd name="connsiteY301" fmla="*/ 6858000 h 6858000"/>
              <a:gd name="connsiteX302" fmla="*/ 6034344 w 7467600"/>
              <a:gd name="connsiteY302" fmla="*/ 6858000 h 6858000"/>
              <a:gd name="connsiteX303" fmla="*/ 6026679 w 7467600"/>
              <a:gd name="connsiteY303" fmla="*/ 6836959 h 6858000"/>
              <a:gd name="connsiteX304" fmla="*/ 5800441 w 7467600"/>
              <a:gd name="connsiteY304" fmla="*/ 6335286 h 6858000"/>
              <a:gd name="connsiteX305" fmla="*/ 5526562 w 7467600"/>
              <a:gd name="connsiteY305" fmla="*/ 5705388 h 6858000"/>
              <a:gd name="connsiteX306" fmla="*/ 5519640 w 7467600"/>
              <a:gd name="connsiteY306" fmla="*/ 5683774 h 6858000"/>
              <a:gd name="connsiteX307" fmla="*/ 5844559 w 7467600"/>
              <a:gd name="connsiteY307" fmla="*/ 6553349 h 6858000"/>
              <a:gd name="connsiteX308" fmla="*/ 5975994 w 7467600"/>
              <a:gd name="connsiteY308" fmla="*/ 6858000 h 6858000"/>
              <a:gd name="connsiteX309" fmla="*/ 5898547 w 7467600"/>
              <a:gd name="connsiteY309" fmla="*/ 6858000 h 6858000"/>
              <a:gd name="connsiteX310" fmla="*/ 5682041 w 7467600"/>
              <a:gd name="connsiteY310" fmla="*/ 6355860 h 6858000"/>
              <a:gd name="connsiteX311" fmla="*/ 5461758 w 7467600"/>
              <a:gd name="connsiteY311" fmla="*/ 5820220 h 6858000"/>
              <a:gd name="connsiteX312" fmla="*/ 5237282 w 7467600"/>
              <a:gd name="connsiteY312" fmla="*/ 6579086 h 6858000"/>
              <a:gd name="connsiteX313" fmla="*/ 5115009 w 7467600"/>
              <a:gd name="connsiteY313" fmla="*/ 6858000 h 6858000"/>
              <a:gd name="connsiteX314" fmla="*/ 5028074 w 7467600"/>
              <a:gd name="connsiteY314" fmla="*/ 6858000 h 6858000"/>
              <a:gd name="connsiteX315" fmla="*/ 5079508 w 7467600"/>
              <a:gd name="connsiteY315" fmla="*/ 6749074 h 6858000"/>
              <a:gd name="connsiteX316" fmla="*/ 5371846 w 7467600"/>
              <a:gd name="connsiteY316" fmla="*/ 5924413 h 6858000"/>
              <a:gd name="connsiteX317" fmla="*/ 5270512 w 7467600"/>
              <a:gd name="connsiteY317" fmla="*/ 6138975 h 6858000"/>
              <a:gd name="connsiteX318" fmla="*/ 5062409 w 7467600"/>
              <a:gd name="connsiteY318" fmla="*/ 6653544 h 6858000"/>
              <a:gd name="connsiteX319" fmla="*/ 5036628 w 7467600"/>
              <a:gd name="connsiteY319" fmla="*/ 6754247 h 6858000"/>
              <a:gd name="connsiteX320" fmla="*/ 5009112 w 7467600"/>
              <a:gd name="connsiteY320" fmla="*/ 6858000 h 6858000"/>
              <a:gd name="connsiteX321" fmla="*/ 4976679 w 7467600"/>
              <a:gd name="connsiteY321" fmla="*/ 6858000 h 6858000"/>
              <a:gd name="connsiteX322" fmla="*/ 5006537 w 7467600"/>
              <a:gd name="connsiteY322" fmla="*/ 6747068 h 6858000"/>
              <a:gd name="connsiteX323" fmla="*/ 5032723 w 7467600"/>
              <a:gd name="connsiteY323" fmla="*/ 6644957 h 6858000"/>
              <a:gd name="connsiteX324" fmla="*/ 5242949 w 7467600"/>
              <a:gd name="connsiteY324" fmla="*/ 6125175 h 6858000"/>
              <a:gd name="connsiteX325" fmla="*/ 5286321 w 7467600"/>
              <a:gd name="connsiteY325" fmla="*/ 6033555 h 6858000"/>
              <a:gd name="connsiteX326" fmla="*/ 5008210 w 7467600"/>
              <a:gd name="connsiteY326" fmla="*/ 6649194 h 6858000"/>
              <a:gd name="connsiteX327" fmla="*/ 4986321 w 7467600"/>
              <a:gd name="connsiteY327" fmla="*/ 6765687 h 6858000"/>
              <a:gd name="connsiteX328" fmla="*/ 4973474 w 7467600"/>
              <a:gd name="connsiteY328" fmla="*/ 6858000 h 6858000"/>
              <a:gd name="connsiteX329" fmla="*/ 4907178 w 7467600"/>
              <a:gd name="connsiteY329" fmla="*/ 6858000 h 6858000"/>
              <a:gd name="connsiteX330" fmla="*/ 4910810 w 7467600"/>
              <a:gd name="connsiteY330" fmla="*/ 6829660 h 6858000"/>
              <a:gd name="connsiteX331" fmla="*/ 4987461 w 7467600"/>
              <a:gd name="connsiteY331" fmla="*/ 6432994 h 6858000"/>
              <a:gd name="connsiteX332" fmla="*/ 5179262 w 7467600"/>
              <a:gd name="connsiteY332" fmla="*/ 6035044 h 6858000"/>
              <a:gd name="connsiteX333" fmla="*/ 4689678 w 7467600"/>
              <a:gd name="connsiteY333" fmla="*/ 6440241 h 6858000"/>
              <a:gd name="connsiteX334" fmla="*/ 4477543 w 7467600"/>
              <a:gd name="connsiteY334" fmla="*/ 6674836 h 6858000"/>
              <a:gd name="connsiteX335" fmla="*/ 4329957 w 7467600"/>
              <a:gd name="connsiteY335" fmla="*/ 6858000 h 6858000"/>
              <a:gd name="connsiteX336" fmla="*/ 4218595 w 7467600"/>
              <a:gd name="connsiteY336" fmla="*/ 6858000 h 6858000"/>
              <a:gd name="connsiteX337" fmla="*/ 4368888 w 7467600"/>
              <a:gd name="connsiteY337" fmla="*/ 6668412 h 6858000"/>
              <a:gd name="connsiteX338" fmla="*/ 4563091 w 7467600"/>
              <a:gd name="connsiteY338" fmla="*/ 6442508 h 6858000"/>
              <a:gd name="connsiteX339" fmla="*/ 5387324 w 7467600"/>
              <a:gd name="connsiteY339" fmla="*/ 5705830 h 6858000"/>
              <a:gd name="connsiteX340" fmla="*/ 5073620 w 7467600"/>
              <a:gd name="connsiteY340" fmla="*/ 5955437 h 6858000"/>
              <a:gd name="connsiteX341" fmla="*/ 4689789 w 7467600"/>
              <a:gd name="connsiteY341" fmla="*/ 6268382 h 6858000"/>
              <a:gd name="connsiteX342" fmla="*/ 4418722 w 7467600"/>
              <a:gd name="connsiteY342" fmla="*/ 6570886 h 6858000"/>
              <a:gd name="connsiteX343" fmla="*/ 4214944 w 7467600"/>
              <a:gd name="connsiteY343" fmla="*/ 6858000 h 6858000"/>
              <a:gd name="connsiteX344" fmla="*/ 4177898 w 7467600"/>
              <a:gd name="connsiteY344" fmla="*/ 6858000 h 6858000"/>
              <a:gd name="connsiteX345" fmla="*/ 4391597 w 7467600"/>
              <a:gd name="connsiteY345" fmla="*/ 6556370 h 6858000"/>
              <a:gd name="connsiteX346" fmla="*/ 4668889 w 7467600"/>
              <a:gd name="connsiteY346" fmla="*/ 6246399 h 6858000"/>
              <a:gd name="connsiteX347" fmla="*/ 5055427 w 7467600"/>
              <a:gd name="connsiteY347" fmla="*/ 5931476 h 6858000"/>
              <a:gd name="connsiteX348" fmla="*/ 5371814 w 7467600"/>
              <a:gd name="connsiteY348" fmla="*/ 5678975 h 6858000"/>
              <a:gd name="connsiteX349" fmla="*/ 4987918 w 7467600"/>
              <a:gd name="connsiteY349" fmla="*/ 5838701 h 6858000"/>
              <a:gd name="connsiteX350" fmla="*/ 4317146 w 7467600"/>
              <a:gd name="connsiteY350" fmla="*/ 6587716 h 6858000"/>
              <a:gd name="connsiteX351" fmla="*/ 4171627 w 7467600"/>
              <a:gd name="connsiteY351" fmla="*/ 6858000 h 6858000"/>
              <a:gd name="connsiteX352" fmla="*/ 4081585 w 7467600"/>
              <a:gd name="connsiteY352" fmla="*/ 6858000 h 6858000"/>
              <a:gd name="connsiteX353" fmla="*/ 4238603 w 7467600"/>
              <a:gd name="connsiteY353" fmla="*/ 6559341 h 6858000"/>
              <a:gd name="connsiteX354" fmla="*/ 4778333 w 7467600"/>
              <a:gd name="connsiteY354" fmla="*/ 5873626 h 6858000"/>
              <a:gd name="connsiteX355" fmla="*/ 5414185 w 7467600"/>
              <a:gd name="connsiteY355" fmla="*/ 5573882 h 6858000"/>
              <a:gd name="connsiteX356" fmla="*/ 5959648 w 7467600"/>
              <a:gd name="connsiteY356" fmla="*/ 4760797 h 6858000"/>
              <a:gd name="connsiteX357" fmla="*/ 5355019 w 7467600"/>
              <a:gd name="connsiteY357" fmla="*/ 4734672 h 6858000"/>
              <a:gd name="connsiteX358" fmla="*/ 5083565 w 7467600"/>
              <a:gd name="connsiteY358" fmla="*/ 5179121 h 6858000"/>
              <a:gd name="connsiteX359" fmla="*/ 4713577 w 7467600"/>
              <a:gd name="connsiteY359" fmla="*/ 5616803 h 6858000"/>
              <a:gd name="connsiteX360" fmla="*/ 3989559 w 7467600"/>
              <a:gd name="connsiteY360" fmla="*/ 6145945 h 6858000"/>
              <a:gd name="connsiteX361" fmla="*/ 3939824 w 7467600"/>
              <a:gd name="connsiteY361" fmla="*/ 6066900 h 6858000"/>
              <a:gd name="connsiteX362" fmla="*/ 4584537 w 7467600"/>
              <a:gd name="connsiteY362" fmla="*/ 5324826 h 6858000"/>
              <a:gd name="connsiteX363" fmla="*/ 5037105 w 7467600"/>
              <a:gd name="connsiteY363" fmla="*/ 5088765 h 6858000"/>
              <a:gd name="connsiteX364" fmla="*/ 5039930 w 7467600"/>
              <a:gd name="connsiteY364" fmla="*/ 5089585 h 6858000"/>
              <a:gd name="connsiteX365" fmla="*/ 5263764 w 7467600"/>
              <a:gd name="connsiteY365" fmla="*/ 4735525 h 6858000"/>
              <a:gd name="connsiteX366" fmla="*/ 4086300 w 7467600"/>
              <a:gd name="connsiteY366" fmla="*/ 4884599 h 6858000"/>
              <a:gd name="connsiteX367" fmla="*/ 4085485 w 7467600"/>
              <a:gd name="connsiteY367" fmla="*/ 4899070 h 6858000"/>
              <a:gd name="connsiteX368" fmla="*/ 3871915 w 7467600"/>
              <a:gd name="connsiteY368" fmla="*/ 5253645 h 6858000"/>
              <a:gd name="connsiteX369" fmla="*/ 3799374 w 7467600"/>
              <a:gd name="connsiteY369" fmla="*/ 5466127 h 6858000"/>
              <a:gd name="connsiteX370" fmla="*/ 3498850 w 7467600"/>
              <a:gd name="connsiteY370" fmla="*/ 6661888 h 6858000"/>
              <a:gd name="connsiteX371" fmla="*/ 3399216 w 7467600"/>
              <a:gd name="connsiteY371" fmla="*/ 6858000 h 6858000"/>
              <a:gd name="connsiteX372" fmla="*/ 3303688 w 7467600"/>
              <a:gd name="connsiteY372" fmla="*/ 6858000 h 6858000"/>
              <a:gd name="connsiteX373" fmla="*/ 3391774 w 7467600"/>
              <a:gd name="connsiteY373" fmla="*/ 6697181 h 6858000"/>
              <a:gd name="connsiteX374" fmla="*/ 3735540 w 7467600"/>
              <a:gd name="connsiteY374" fmla="*/ 5546923 h 6858000"/>
              <a:gd name="connsiteX375" fmla="*/ 3729438 w 7467600"/>
              <a:gd name="connsiteY375" fmla="*/ 5569058 h 6858000"/>
              <a:gd name="connsiteX376" fmla="*/ 3707782 w 7467600"/>
              <a:gd name="connsiteY376" fmla="*/ 5644908 h 6858000"/>
              <a:gd name="connsiteX377" fmla="*/ 3583827 w 7467600"/>
              <a:gd name="connsiteY377" fmla="*/ 6039215 h 6858000"/>
              <a:gd name="connsiteX378" fmla="*/ 3547861 w 7467600"/>
              <a:gd name="connsiteY378" fmla="*/ 6129609 h 6858000"/>
              <a:gd name="connsiteX379" fmla="*/ 3490905 w 7467600"/>
              <a:gd name="connsiteY379" fmla="*/ 6277660 h 6858000"/>
              <a:gd name="connsiteX380" fmla="*/ 3455859 w 7467600"/>
              <a:gd name="connsiteY380" fmla="*/ 6391301 h 6858000"/>
              <a:gd name="connsiteX381" fmla="*/ 3429112 w 7467600"/>
              <a:gd name="connsiteY381" fmla="*/ 6479469 h 6858000"/>
              <a:gd name="connsiteX382" fmla="*/ 3304862 w 7467600"/>
              <a:gd name="connsiteY382" fmla="*/ 6796476 h 6858000"/>
              <a:gd name="connsiteX383" fmla="*/ 3276071 w 7467600"/>
              <a:gd name="connsiteY383" fmla="*/ 6858000 h 6858000"/>
              <a:gd name="connsiteX384" fmla="*/ 3240805 w 7467600"/>
              <a:gd name="connsiteY384" fmla="*/ 6858000 h 6858000"/>
              <a:gd name="connsiteX385" fmla="*/ 3275917 w 7467600"/>
              <a:gd name="connsiteY385" fmla="*/ 6783192 h 6858000"/>
              <a:gd name="connsiteX386" fmla="*/ 3399358 w 7467600"/>
              <a:gd name="connsiteY386" fmla="*/ 6469011 h 6858000"/>
              <a:gd name="connsiteX387" fmla="*/ 3425650 w 7467600"/>
              <a:gd name="connsiteY387" fmla="*/ 6381333 h 6858000"/>
              <a:gd name="connsiteX388" fmla="*/ 3460661 w 7467600"/>
              <a:gd name="connsiteY388" fmla="*/ 6266763 h 6858000"/>
              <a:gd name="connsiteX389" fmla="*/ 3518021 w 7467600"/>
              <a:gd name="connsiteY389" fmla="*/ 6117298 h 6858000"/>
              <a:gd name="connsiteX390" fmla="*/ 3554035 w 7467600"/>
              <a:gd name="connsiteY390" fmla="*/ 6027832 h 6858000"/>
              <a:gd name="connsiteX391" fmla="*/ 3677174 w 7467600"/>
              <a:gd name="connsiteY391" fmla="*/ 5636351 h 6858000"/>
              <a:gd name="connsiteX392" fmla="*/ 3698819 w 7467600"/>
              <a:gd name="connsiteY392" fmla="*/ 5560503 h 6858000"/>
              <a:gd name="connsiteX393" fmla="*/ 3702094 w 7467600"/>
              <a:gd name="connsiteY393" fmla="*/ 5549194 h 6858000"/>
              <a:gd name="connsiteX394" fmla="*/ 3398355 w 7467600"/>
              <a:gd name="connsiteY394" fmla="*/ 6094603 h 6858000"/>
              <a:gd name="connsiteX395" fmla="*/ 3193941 w 7467600"/>
              <a:gd name="connsiteY395" fmla="*/ 6798775 h 6858000"/>
              <a:gd name="connsiteX396" fmla="*/ 3184140 w 7467600"/>
              <a:gd name="connsiteY396" fmla="*/ 6858000 h 6858000"/>
              <a:gd name="connsiteX397" fmla="*/ 3099978 w 7467600"/>
              <a:gd name="connsiteY397" fmla="*/ 6858000 h 6858000"/>
              <a:gd name="connsiteX398" fmla="*/ 3101556 w 7467600"/>
              <a:gd name="connsiteY398" fmla="*/ 6843337 h 6858000"/>
              <a:gd name="connsiteX399" fmla="*/ 3370162 w 7467600"/>
              <a:gd name="connsiteY399" fmla="*/ 5785550 h 6858000"/>
              <a:gd name="connsiteX400" fmla="*/ 3746477 w 7467600"/>
              <a:gd name="connsiteY400" fmla="*/ 5377889 h 6858000"/>
              <a:gd name="connsiteX401" fmla="*/ 3863399 w 7467600"/>
              <a:gd name="connsiteY401" fmla="*/ 5087257 h 6858000"/>
              <a:gd name="connsiteX402" fmla="*/ 3968712 w 7467600"/>
              <a:gd name="connsiteY402" fmla="*/ 4913989 h 6858000"/>
              <a:gd name="connsiteX403" fmla="*/ 2792390 w 7467600"/>
              <a:gd name="connsiteY403" fmla="*/ 5382974 h 6858000"/>
              <a:gd name="connsiteX404" fmla="*/ 2714982 w 7467600"/>
              <a:gd name="connsiteY404" fmla="*/ 5427051 h 6858000"/>
              <a:gd name="connsiteX405" fmla="*/ 2813361 w 7467600"/>
              <a:gd name="connsiteY405" fmla="*/ 6023912 h 6858000"/>
              <a:gd name="connsiteX406" fmla="*/ 2688430 w 7467600"/>
              <a:gd name="connsiteY406" fmla="*/ 6801564 h 6858000"/>
              <a:gd name="connsiteX407" fmla="*/ 2629626 w 7467600"/>
              <a:gd name="connsiteY407" fmla="*/ 6763394 h 6858000"/>
              <a:gd name="connsiteX408" fmla="*/ 2565328 w 7467600"/>
              <a:gd name="connsiteY408" fmla="*/ 5516399 h 6858000"/>
              <a:gd name="connsiteX409" fmla="*/ 1922999 w 7467600"/>
              <a:gd name="connsiteY409" fmla="*/ 5980343 h 6858000"/>
              <a:gd name="connsiteX410" fmla="*/ 1950261 w 7467600"/>
              <a:gd name="connsiteY410" fmla="*/ 6405858 h 6858000"/>
              <a:gd name="connsiteX411" fmla="*/ 2365554 w 7467600"/>
              <a:gd name="connsiteY411" fmla="*/ 6759107 h 6858000"/>
              <a:gd name="connsiteX412" fmla="*/ 2424142 w 7467600"/>
              <a:gd name="connsiteY412" fmla="*/ 6858000 h 6858000"/>
              <a:gd name="connsiteX413" fmla="*/ 2395994 w 7467600"/>
              <a:gd name="connsiteY413" fmla="*/ 6858000 h 6858000"/>
              <a:gd name="connsiteX414" fmla="*/ 2392863 w 7467600"/>
              <a:gd name="connsiteY414" fmla="*/ 6852964 h 6858000"/>
              <a:gd name="connsiteX415" fmla="*/ 2017589 w 7467600"/>
              <a:gd name="connsiteY415" fmla="*/ 6493982 h 6858000"/>
              <a:gd name="connsiteX416" fmla="*/ 2147336 w 7467600"/>
              <a:gd name="connsiteY416" fmla="*/ 6594052 h 6858000"/>
              <a:gd name="connsiteX417" fmla="*/ 2207047 w 7467600"/>
              <a:gd name="connsiteY417" fmla="*/ 6654540 h 6858000"/>
              <a:gd name="connsiteX418" fmla="*/ 2299106 w 7467600"/>
              <a:gd name="connsiteY418" fmla="*/ 6778931 h 6858000"/>
              <a:gd name="connsiteX419" fmla="*/ 2314430 w 7467600"/>
              <a:gd name="connsiteY419" fmla="*/ 6801144 h 6858000"/>
              <a:gd name="connsiteX420" fmla="*/ 2352406 w 7467600"/>
              <a:gd name="connsiteY420" fmla="*/ 6858000 h 6858000"/>
              <a:gd name="connsiteX421" fmla="*/ 2314492 w 7467600"/>
              <a:gd name="connsiteY421" fmla="*/ 6858000 h 6858000"/>
              <a:gd name="connsiteX422" fmla="*/ 2288095 w 7467600"/>
              <a:gd name="connsiteY422" fmla="*/ 6818030 h 6858000"/>
              <a:gd name="connsiteX423" fmla="*/ 2272768 w 7467600"/>
              <a:gd name="connsiteY423" fmla="*/ 6795822 h 6858000"/>
              <a:gd name="connsiteX424" fmla="*/ 2182715 w 7467600"/>
              <a:gd name="connsiteY424" fmla="*/ 6675071 h 6858000"/>
              <a:gd name="connsiteX425" fmla="*/ 2032061 w 7467600"/>
              <a:gd name="connsiteY425" fmla="*/ 6541380 h 6858000"/>
              <a:gd name="connsiteX426" fmla="*/ 2257220 w 7467600"/>
              <a:gd name="connsiteY426" fmla="*/ 6826257 h 6858000"/>
              <a:gd name="connsiteX427" fmla="*/ 2281324 w 7467600"/>
              <a:gd name="connsiteY427" fmla="*/ 6858000 h 6858000"/>
              <a:gd name="connsiteX428" fmla="*/ 2242860 w 7467600"/>
              <a:gd name="connsiteY428" fmla="*/ 6858000 h 6858000"/>
              <a:gd name="connsiteX429" fmla="*/ 2232818 w 7467600"/>
              <a:gd name="connsiteY429" fmla="*/ 6844926 h 6858000"/>
              <a:gd name="connsiteX430" fmla="*/ 1990172 w 7467600"/>
              <a:gd name="connsiteY430" fmla="*/ 6542121 h 6858000"/>
              <a:gd name="connsiteX431" fmla="*/ 2124090 w 7467600"/>
              <a:gd name="connsiteY431" fmla="*/ 6761017 h 6858000"/>
              <a:gd name="connsiteX432" fmla="*/ 2200380 w 7467600"/>
              <a:gd name="connsiteY432" fmla="*/ 6858000 h 6858000"/>
              <a:gd name="connsiteX433" fmla="*/ 2147507 w 7467600"/>
              <a:gd name="connsiteY433" fmla="*/ 6858000 h 6858000"/>
              <a:gd name="connsiteX434" fmla="*/ 2070668 w 7467600"/>
              <a:gd name="connsiteY434" fmla="*/ 6761520 h 6858000"/>
              <a:gd name="connsiteX435" fmla="*/ 1975142 w 7467600"/>
              <a:gd name="connsiteY435" fmla="*/ 6585570 h 6858000"/>
              <a:gd name="connsiteX436" fmla="*/ 2050035 w 7467600"/>
              <a:gd name="connsiteY436" fmla="*/ 6813345 h 6858000"/>
              <a:gd name="connsiteX437" fmla="*/ 2063025 w 7467600"/>
              <a:gd name="connsiteY437" fmla="*/ 6858000 h 6858000"/>
              <a:gd name="connsiteX438" fmla="*/ 2021675 w 7467600"/>
              <a:gd name="connsiteY438" fmla="*/ 6858000 h 6858000"/>
              <a:gd name="connsiteX439" fmla="*/ 2019308 w 7467600"/>
              <a:gd name="connsiteY439" fmla="*/ 6847118 h 6858000"/>
              <a:gd name="connsiteX440" fmla="*/ 1938835 w 7467600"/>
              <a:gd name="connsiteY440" fmla="*/ 6551160 h 6858000"/>
              <a:gd name="connsiteX441" fmla="*/ 1953230 w 7467600"/>
              <a:gd name="connsiteY441" fmla="*/ 6759699 h 6858000"/>
              <a:gd name="connsiteX442" fmla="*/ 1956763 w 7467600"/>
              <a:gd name="connsiteY442" fmla="*/ 6778191 h 6858000"/>
              <a:gd name="connsiteX443" fmla="*/ 1967925 w 7467600"/>
              <a:gd name="connsiteY443" fmla="*/ 6858000 h 6858000"/>
              <a:gd name="connsiteX444" fmla="*/ 1936622 w 7467600"/>
              <a:gd name="connsiteY444" fmla="*/ 6858000 h 6858000"/>
              <a:gd name="connsiteX445" fmla="*/ 1926261 w 7467600"/>
              <a:gd name="connsiteY445" fmla="*/ 6784064 h 6858000"/>
              <a:gd name="connsiteX446" fmla="*/ 1922724 w 7467600"/>
              <a:gd name="connsiteY446" fmla="*/ 6765577 h 6858000"/>
              <a:gd name="connsiteX447" fmla="*/ 1904650 w 7467600"/>
              <a:gd name="connsiteY447" fmla="*/ 6639616 h 6858000"/>
              <a:gd name="connsiteX448" fmla="*/ 1885273 w 7467600"/>
              <a:gd name="connsiteY448" fmla="*/ 6858000 h 6858000"/>
              <a:gd name="connsiteX449" fmla="*/ 1854363 w 7467600"/>
              <a:gd name="connsiteY449" fmla="*/ 6858000 h 6858000"/>
              <a:gd name="connsiteX450" fmla="*/ 1880391 w 7467600"/>
              <a:gd name="connsiteY450" fmla="*/ 6603796 h 6858000"/>
              <a:gd name="connsiteX451" fmla="*/ 1818273 w 7467600"/>
              <a:gd name="connsiteY451" fmla="*/ 6715729 h 6858000"/>
              <a:gd name="connsiteX452" fmla="*/ 1794691 w 7467600"/>
              <a:gd name="connsiteY452" fmla="*/ 6843239 h 6858000"/>
              <a:gd name="connsiteX453" fmla="*/ 1794914 w 7467600"/>
              <a:gd name="connsiteY453" fmla="*/ 6858000 h 6858000"/>
              <a:gd name="connsiteX454" fmla="*/ 1746128 w 7467600"/>
              <a:gd name="connsiteY454" fmla="*/ 6858000 h 6858000"/>
              <a:gd name="connsiteX455" fmla="*/ 1753934 w 7467600"/>
              <a:gd name="connsiteY455" fmla="*/ 6724796 h 6858000"/>
              <a:gd name="connsiteX456" fmla="*/ 1792053 w 7467600"/>
              <a:gd name="connsiteY456" fmla="*/ 6572396 h 6858000"/>
              <a:gd name="connsiteX457" fmla="*/ 1862248 w 7467600"/>
              <a:gd name="connsiteY457" fmla="*/ 6266397 h 6858000"/>
              <a:gd name="connsiteX458" fmla="*/ 1862250 w 7467600"/>
              <a:gd name="connsiteY458" fmla="*/ 6033531 h 6858000"/>
              <a:gd name="connsiteX459" fmla="*/ 1211999 w 7467600"/>
              <a:gd name="connsiteY459" fmla="*/ 6683610 h 6858000"/>
              <a:gd name="connsiteX460" fmla="*/ 1213266 w 7467600"/>
              <a:gd name="connsiteY460" fmla="*/ 6691947 h 6858000"/>
              <a:gd name="connsiteX461" fmla="*/ 1203370 w 7467600"/>
              <a:gd name="connsiteY461" fmla="*/ 6850676 h 6858000"/>
              <a:gd name="connsiteX462" fmla="*/ 1203671 w 7467600"/>
              <a:gd name="connsiteY462" fmla="*/ 6858000 h 6858000"/>
              <a:gd name="connsiteX463" fmla="*/ 1143180 w 7467600"/>
              <a:gd name="connsiteY463" fmla="*/ 6858000 h 6858000"/>
              <a:gd name="connsiteX464" fmla="*/ 1142176 w 7467600"/>
              <a:gd name="connsiteY464" fmla="*/ 6766045 h 6858000"/>
              <a:gd name="connsiteX465" fmla="*/ 1067484 w 7467600"/>
              <a:gd name="connsiteY465" fmla="*/ 6858000 h 6858000"/>
              <a:gd name="connsiteX466" fmla="*/ 953928 w 7467600"/>
              <a:gd name="connsiteY466" fmla="*/ 6858000 h 6858000"/>
              <a:gd name="connsiteX467" fmla="*/ 959715 w 7467600"/>
              <a:gd name="connsiteY467" fmla="*/ 6850185 h 6858000"/>
              <a:gd name="connsiteX468" fmla="*/ 1483788 w 7467600"/>
              <a:gd name="connsiteY468" fmla="*/ 6259174 h 6858000"/>
              <a:gd name="connsiteX469" fmla="*/ 1100671 w 7467600"/>
              <a:gd name="connsiteY469" fmla="*/ 6252137 h 6858000"/>
              <a:gd name="connsiteX470" fmla="*/ 1090144 w 7467600"/>
              <a:gd name="connsiteY470" fmla="*/ 6256748 h 6858000"/>
              <a:gd name="connsiteX471" fmla="*/ 1095872 w 7467600"/>
              <a:gd name="connsiteY471" fmla="*/ 6271892 h 6858000"/>
              <a:gd name="connsiteX472" fmla="*/ 262785 w 7467600"/>
              <a:gd name="connsiteY472" fmla="*/ 6845450 h 6858000"/>
              <a:gd name="connsiteX473" fmla="*/ 209968 w 7467600"/>
              <a:gd name="connsiteY473" fmla="*/ 6770713 h 6858000"/>
              <a:gd name="connsiteX474" fmla="*/ 873460 w 7467600"/>
              <a:gd name="connsiteY474" fmla="*/ 6253768 h 6858000"/>
              <a:gd name="connsiteX475" fmla="*/ 192686 w 7467600"/>
              <a:gd name="connsiteY475" fmla="*/ 5849257 h 6858000"/>
              <a:gd name="connsiteX476" fmla="*/ 4696 w 7467600"/>
              <a:gd name="connsiteY476" fmla="*/ 5697668 h 6858000"/>
              <a:gd name="connsiteX477" fmla="*/ 0 w 7467600"/>
              <a:gd name="connsiteY477" fmla="*/ 5689984 h 6858000"/>
              <a:gd name="connsiteX478" fmla="*/ 0 w 7467600"/>
              <a:gd name="connsiteY478" fmla="*/ 5513472 h 6858000"/>
              <a:gd name="connsiteX479" fmla="*/ 174101 w 7467600"/>
              <a:gd name="connsiteY479" fmla="*/ 5620277 h 6858000"/>
              <a:gd name="connsiteX480" fmla="*/ 891800 w 7467600"/>
              <a:gd name="connsiteY480" fmla="*/ 6036935 h 6858000"/>
              <a:gd name="connsiteX481" fmla="*/ 1072219 w 7467600"/>
              <a:gd name="connsiteY481" fmla="*/ 6169443 h 6858000"/>
              <a:gd name="connsiteX482" fmla="*/ 1074117 w 7467600"/>
              <a:gd name="connsiteY482" fmla="*/ 6170301 h 6858000"/>
              <a:gd name="connsiteX483" fmla="*/ 1083114 w 7467600"/>
              <a:gd name="connsiteY483" fmla="*/ 6174131 h 6858000"/>
              <a:gd name="connsiteX484" fmla="*/ 1543010 w 7467600"/>
              <a:gd name="connsiteY484" fmla="*/ 6191140 h 6858000"/>
              <a:gd name="connsiteX485" fmla="*/ 1551080 w 7467600"/>
              <a:gd name="connsiteY485" fmla="*/ 6195006 h 6858000"/>
              <a:gd name="connsiteX486" fmla="*/ 2345443 w 7467600"/>
              <a:gd name="connsiteY486" fmla="*/ 5549882 h 6858000"/>
              <a:gd name="connsiteX487" fmla="*/ 1721499 w 7467600"/>
              <a:gd name="connsiteY487" fmla="*/ 5599969 h 6858000"/>
              <a:gd name="connsiteX488" fmla="*/ 767716 w 7467600"/>
              <a:gd name="connsiteY488" fmla="*/ 5472768 h 6858000"/>
              <a:gd name="connsiteX489" fmla="*/ 722147 w 7467600"/>
              <a:gd name="connsiteY489" fmla="*/ 5393091 h 6858000"/>
              <a:gd name="connsiteX490" fmla="*/ 1485552 w 7467600"/>
              <a:gd name="connsiteY490" fmla="*/ 5313202 h 6858000"/>
              <a:gd name="connsiteX491" fmla="*/ 2143004 w 7467600"/>
              <a:gd name="connsiteY491" fmla="*/ 5402420 h 6858000"/>
              <a:gd name="connsiteX492" fmla="*/ 1933391 w 7467600"/>
              <a:gd name="connsiteY492" fmla="*/ 5156971 h 6858000"/>
              <a:gd name="connsiteX493" fmla="*/ 1827118 w 7467600"/>
              <a:gd name="connsiteY493" fmla="*/ 4968410 h 6858000"/>
              <a:gd name="connsiteX494" fmla="*/ 1837349 w 7467600"/>
              <a:gd name="connsiteY494" fmla="*/ 4956357 h 6858000"/>
              <a:gd name="connsiteX495" fmla="*/ 2162835 w 7467600"/>
              <a:gd name="connsiteY495" fmla="*/ 5187853 h 6858000"/>
              <a:gd name="connsiteX496" fmla="*/ 2257167 w 7467600"/>
              <a:gd name="connsiteY496" fmla="*/ 5462123 h 6858000"/>
              <a:gd name="connsiteX497" fmla="*/ 2261598 w 7467600"/>
              <a:gd name="connsiteY497" fmla="*/ 5467998 h 6858000"/>
              <a:gd name="connsiteX498" fmla="*/ 2437177 w 7467600"/>
              <a:gd name="connsiteY498" fmla="*/ 5479608 h 6858000"/>
              <a:gd name="connsiteX499" fmla="*/ 2445247 w 7467600"/>
              <a:gd name="connsiteY499" fmla="*/ 5483476 h 6858000"/>
              <a:gd name="connsiteX500" fmla="*/ 2743626 w 7467600"/>
              <a:gd name="connsiteY500" fmla="*/ 5304819 h 6858000"/>
              <a:gd name="connsiteX501" fmla="*/ 3048102 w 7467600"/>
              <a:gd name="connsiteY501" fmla="*/ 5150595 h 6858000"/>
              <a:gd name="connsiteX502" fmla="*/ 1799414 w 7467600"/>
              <a:gd name="connsiteY502" fmla="*/ 4694732 h 6858000"/>
              <a:gd name="connsiteX503" fmla="*/ 1771735 w 7467600"/>
              <a:gd name="connsiteY503" fmla="*/ 4619929 h 6858000"/>
              <a:gd name="connsiteX504" fmla="*/ 3104273 w 7467600"/>
              <a:gd name="connsiteY504" fmla="*/ 5076159 h 6858000"/>
              <a:gd name="connsiteX505" fmla="*/ 3113245 w 7467600"/>
              <a:gd name="connsiteY505" fmla="*/ 5090705 h 6858000"/>
              <a:gd name="connsiteX506" fmla="*/ 3126294 w 7467600"/>
              <a:gd name="connsiteY506" fmla="*/ 5114400 h 6858000"/>
              <a:gd name="connsiteX507" fmla="*/ 3937433 w 7467600"/>
              <a:gd name="connsiteY507" fmla="*/ 4830473 h 6858000"/>
              <a:gd name="connsiteX508" fmla="*/ 3590475 w 7467600"/>
              <a:gd name="connsiteY508" fmla="*/ 4597974 h 6858000"/>
              <a:gd name="connsiteX509" fmla="*/ 3100264 w 7467600"/>
              <a:gd name="connsiteY509" fmla="*/ 4579845 h 6858000"/>
              <a:gd name="connsiteX510" fmla="*/ 2183576 w 7467600"/>
              <a:gd name="connsiteY510" fmla="*/ 4227150 h 6858000"/>
              <a:gd name="connsiteX511" fmla="*/ 2151029 w 7467600"/>
              <a:gd name="connsiteY511" fmla="*/ 4146947 h 6858000"/>
              <a:gd name="connsiteX512" fmla="*/ 3563434 w 7467600"/>
              <a:gd name="connsiteY512" fmla="*/ 4469115 h 6858000"/>
              <a:gd name="connsiteX513" fmla="*/ 3177952 w 7467600"/>
              <a:gd name="connsiteY513" fmla="*/ 3657386 h 6858000"/>
              <a:gd name="connsiteX514" fmla="*/ 3189263 w 7467600"/>
              <a:gd name="connsiteY514" fmla="*/ 3625726 h 6858000"/>
              <a:gd name="connsiteX515" fmla="*/ 3560912 w 7467600"/>
              <a:gd name="connsiteY515" fmla="*/ 4079863 h 6858000"/>
              <a:gd name="connsiteX516" fmla="*/ 3626636 w 7467600"/>
              <a:gd name="connsiteY516" fmla="*/ 4512230 h 6858000"/>
              <a:gd name="connsiteX517" fmla="*/ 3653088 w 7467600"/>
              <a:gd name="connsiteY517" fmla="*/ 4521417 h 6858000"/>
              <a:gd name="connsiteX518" fmla="*/ 3988128 w 7467600"/>
              <a:gd name="connsiteY518" fmla="*/ 4817267 h 6858000"/>
              <a:gd name="connsiteX519" fmla="*/ 4830582 w 7467600"/>
              <a:gd name="connsiteY519" fmla="*/ 4676000 h 6858000"/>
              <a:gd name="connsiteX520" fmla="*/ 4830100 w 7467600"/>
              <a:gd name="connsiteY520" fmla="*/ 4675554 h 6858000"/>
              <a:gd name="connsiteX521" fmla="*/ 4036318 w 7467600"/>
              <a:gd name="connsiteY521" fmla="*/ 4147013 h 6858000"/>
              <a:gd name="connsiteX522" fmla="*/ 3432098 w 7467600"/>
              <a:gd name="connsiteY522" fmla="*/ 3537312 h 6858000"/>
              <a:gd name="connsiteX523" fmla="*/ 3446761 w 7467600"/>
              <a:gd name="connsiteY523" fmla="*/ 3461278 h 6858000"/>
              <a:gd name="connsiteX524" fmla="*/ 4419733 w 7467600"/>
              <a:gd name="connsiteY524" fmla="*/ 3963555 h 6858000"/>
              <a:gd name="connsiteX525" fmla="*/ 4781371 w 7467600"/>
              <a:gd name="connsiteY525" fmla="*/ 4458604 h 6858000"/>
              <a:gd name="connsiteX526" fmla="*/ 4780440 w 7467600"/>
              <a:gd name="connsiteY526" fmla="*/ 4470290 h 6858000"/>
              <a:gd name="connsiteX527" fmla="*/ 4898954 w 7467600"/>
              <a:gd name="connsiteY527" fmla="*/ 4662092 h 6858000"/>
              <a:gd name="connsiteX528" fmla="*/ 4900699 w 7467600"/>
              <a:gd name="connsiteY528" fmla="*/ 4670867 h 6858000"/>
              <a:gd name="connsiteX529" fmla="*/ 5714511 w 7467600"/>
              <a:gd name="connsiteY529" fmla="*/ 4663483 h 6858000"/>
              <a:gd name="connsiteX530" fmla="*/ 5464793 w 7467600"/>
              <a:gd name="connsiteY530" fmla="*/ 4393556 h 6858000"/>
              <a:gd name="connsiteX531" fmla="*/ 5461897 w 7467600"/>
              <a:gd name="connsiteY531" fmla="*/ 4390879 h 6858000"/>
              <a:gd name="connsiteX532" fmla="*/ 4294126 w 7467600"/>
              <a:gd name="connsiteY532" fmla="*/ 3303048 h 6858000"/>
              <a:gd name="connsiteX533" fmla="*/ 4305321 w 7467600"/>
              <a:gd name="connsiteY533" fmla="*/ 3256953 h 6858000"/>
              <a:gd name="connsiteX534" fmla="*/ 4949299 w 7467600"/>
              <a:gd name="connsiteY534" fmla="*/ 3766336 h 6858000"/>
              <a:gd name="connsiteX535" fmla="*/ 5291452 w 7467600"/>
              <a:gd name="connsiteY535" fmla="*/ 4076801 h 6858000"/>
              <a:gd name="connsiteX536" fmla="*/ 5434998 w 7467600"/>
              <a:gd name="connsiteY536" fmla="*/ 4254100 h 6858000"/>
              <a:gd name="connsiteX537" fmla="*/ 5351015 w 7467600"/>
              <a:gd name="connsiteY537" fmla="*/ 3760989 h 6858000"/>
              <a:gd name="connsiteX538" fmla="*/ 5413780 w 7467600"/>
              <a:gd name="connsiteY538" fmla="*/ 2966265 h 6858000"/>
              <a:gd name="connsiteX539" fmla="*/ 5425627 w 7467600"/>
              <a:gd name="connsiteY539" fmla="*/ 2954192 h 6858000"/>
              <a:gd name="connsiteX540" fmla="*/ 6604735 w 7467600"/>
              <a:gd name="connsiteY540" fmla="*/ 2041381 h 6858000"/>
              <a:gd name="connsiteX541" fmla="*/ 7204487 w 7467600"/>
              <a:gd name="connsiteY541" fmla="*/ 2742112 h 6858000"/>
              <a:gd name="connsiteX542" fmla="*/ 7131592 w 7467600"/>
              <a:gd name="connsiteY542" fmla="*/ 2672096 h 6858000"/>
              <a:gd name="connsiteX543" fmla="*/ 6996344 w 7467600"/>
              <a:gd name="connsiteY543" fmla="*/ 2518310 h 6858000"/>
              <a:gd name="connsiteX544" fmla="*/ 6735495 w 7467600"/>
              <a:gd name="connsiteY544" fmla="*/ 2196890 h 6858000"/>
              <a:gd name="connsiteX545" fmla="*/ 6721901 w 7467600"/>
              <a:gd name="connsiteY545" fmla="*/ 2179274 h 6858000"/>
              <a:gd name="connsiteX546" fmla="*/ 6604735 w 7467600"/>
              <a:gd name="connsiteY546" fmla="*/ 2041381 h 6858000"/>
              <a:gd name="connsiteX547" fmla="*/ 6591670 w 7467600"/>
              <a:gd name="connsiteY547" fmla="*/ 1988277 h 6858000"/>
              <a:gd name="connsiteX548" fmla="*/ 6747349 w 7467600"/>
              <a:gd name="connsiteY548" fmla="*/ 2160069 h 6858000"/>
              <a:gd name="connsiteX549" fmla="*/ 6760943 w 7467600"/>
              <a:gd name="connsiteY549" fmla="*/ 2177686 h 6858000"/>
              <a:gd name="connsiteX550" fmla="*/ 7021065 w 7467600"/>
              <a:gd name="connsiteY550" fmla="*/ 2498102 h 6858000"/>
              <a:gd name="connsiteX551" fmla="*/ 7155223 w 7467600"/>
              <a:gd name="connsiteY551" fmla="*/ 2650386 h 6858000"/>
              <a:gd name="connsiteX552" fmla="*/ 7203167 w 7467600"/>
              <a:gd name="connsiteY552" fmla="*/ 2697288 h 6858000"/>
              <a:gd name="connsiteX553" fmla="*/ 6937703 w 7467600"/>
              <a:gd name="connsiteY553" fmla="*/ 2321981 h 6858000"/>
              <a:gd name="connsiteX554" fmla="*/ 6591670 w 7467600"/>
              <a:gd name="connsiteY554" fmla="*/ 1988277 h 6858000"/>
              <a:gd name="connsiteX555" fmla="*/ 5798671 w 7467600"/>
              <a:gd name="connsiteY555" fmla="*/ 1981601 h 6858000"/>
              <a:gd name="connsiteX556" fmla="*/ 5754709 w 7467600"/>
              <a:gd name="connsiteY556" fmla="*/ 2071454 h 6858000"/>
              <a:gd name="connsiteX557" fmla="*/ 5763044 w 7467600"/>
              <a:gd name="connsiteY557" fmla="*/ 2842206 h 6858000"/>
              <a:gd name="connsiteX558" fmla="*/ 5764974 w 7467600"/>
              <a:gd name="connsiteY558" fmla="*/ 2799609 h 6858000"/>
              <a:gd name="connsiteX559" fmla="*/ 5767665 w 7467600"/>
              <a:gd name="connsiteY559" fmla="*/ 2666409 h 6858000"/>
              <a:gd name="connsiteX560" fmla="*/ 5763055 w 7467600"/>
              <a:gd name="connsiteY560" fmla="*/ 2579705 h 6858000"/>
              <a:gd name="connsiteX561" fmla="*/ 5758079 w 7467600"/>
              <a:gd name="connsiteY561" fmla="*/ 2492508 h 6858000"/>
              <a:gd name="connsiteX562" fmla="*/ 5779325 w 7467600"/>
              <a:gd name="connsiteY562" fmla="*/ 2197069 h 6858000"/>
              <a:gd name="connsiteX563" fmla="*/ 5798671 w 7467600"/>
              <a:gd name="connsiteY563" fmla="*/ 1981601 h 6858000"/>
              <a:gd name="connsiteX564" fmla="*/ 5829202 w 7467600"/>
              <a:gd name="connsiteY564" fmla="*/ 1971679 h 6858000"/>
              <a:gd name="connsiteX565" fmla="*/ 5809558 w 7467600"/>
              <a:gd name="connsiteY565" fmla="*/ 2198043 h 6858000"/>
              <a:gd name="connsiteX566" fmla="*/ 5788653 w 7467600"/>
              <a:gd name="connsiteY566" fmla="*/ 2489430 h 6858000"/>
              <a:gd name="connsiteX567" fmla="*/ 5793439 w 7467600"/>
              <a:gd name="connsiteY567" fmla="*/ 2575235 h 6858000"/>
              <a:gd name="connsiteX568" fmla="*/ 5796837 w 7467600"/>
              <a:gd name="connsiteY568" fmla="*/ 2637633 h 6858000"/>
              <a:gd name="connsiteX569" fmla="*/ 5818614 w 7467600"/>
              <a:gd name="connsiteY569" fmla="*/ 2473055 h 6858000"/>
              <a:gd name="connsiteX570" fmla="*/ 5829202 w 7467600"/>
              <a:gd name="connsiteY570" fmla="*/ 1971679 h 6858000"/>
              <a:gd name="connsiteX571" fmla="*/ 5911389 w 7467600"/>
              <a:gd name="connsiteY571" fmla="*/ 1898371 h 6858000"/>
              <a:gd name="connsiteX572" fmla="*/ 6237627 w 7467600"/>
              <a:gd name="connsiteY572" fmla="*/ 2231921 h 6858000"/>
              <a:gd name="connsiteX573" fmla="*/ 5911389 w 7467600"/>
              <a:gd name="connsiteY573" fmla="*/ 1898371 h 6858000"/>
              <a:gd name="connsiteX574" fmla="*/ 6944437 w 7467600"/>
              <a:gd name="connsiteY574" fmla="*/ 1575402 h 6858000"/>
              <a:gd name="connsiteX575" fmla="*/ 6304730 w 7467600"/>
              <a:gd name="connsiteY575" fmla="*/ 1766654 h 6858000"/>
              <a:gd name="connsiteX576" fmla="*/ 6944437 w 7467600"/>
              <a:gd name="connsiteY576" fmla="*/ 1575402 h 6858000"/>
              <a:gd name="connsiteX577" fmla="*/ 7019523 w 7467600"/>
              <a:gd name="connsiteY577" fmla="*/ 1519450 h 6858000"/>
              <a:gd name="connsiteX578" fmla="*/ 6298091 w 7467600"/>
              <a:gd name="connsiteY578" fmla="*/ 1737122 h 6858000"/>
              <a:gd name="connsiteX579" fmla="*/ 7019523 w 7467600"/>
              <a:gd name="connsiteY579" fmla="*/ 1519450 h 6858000"/>
              <a:gd name="connsiteX580" fmla="*/ 2399523 w 7467600"/>
              <a:gd name="connsiteY580" fmla="*/ 1428234 h 6858000"/>
              <a:gd name="connsiteX581" fmla="*/ 2224982 w 7467600"/>
              <a:gd name="connsiteY581" fmla="*/ 1826201 h 6858000"/>
              <a:gd name="connsiteX582" fmla="*/ 2096099 w 7467600"/>
              <a:gd name="connsiteY582" fmla="*/ 2345900 h 6858000"/>
              <a:gd name="connsiteX583" fmla="*/ 2283317 w 7467600"/>
              <a:gd name="connsiteY583" fmla="*/ 1796925 h 6858000"/>
              <a:gd name="connsiteX584" fmla="*/ 2399523 w 7467600"/>
              <a:gd name="connsiteY584" fmla="*/ 1428234 h 6858000"/>
              <a:gd name="connsiteX585" fmla="*/ 2448558 w 7467600"/>
              <a:gd name="connsiteY585" fmla="*/ 1373435 h 6858000"/>
              <a:gd name="connsiteX586" fmla="*/ 2312521 w 7467600"/>
              <a:gd name="connsiteY586" fmla="*/ 1806140 h 6858000"/>
              <a:gd name="connsiteX587" fmla="*/ 2127533 w 7467600"/>
              <a:gd name="connsiteY587" fmla="*/ 2348380 h 6858000"/>
              <a:gd name="connsiteX588" fmla="*/ 2358080 w 7467600"/>
              <a:gd name="connsiteY588" fmla="*/ 1866134 h 6858000"/>
              <a:gd name="connsiteX589" fmla="*/ 2407436 w 7467600"/>
              <a:gd name="connsiteY589" fmla="*/ 1651070 h 6858000"/>
              <a:gd name="connsiteX590" fmla="*/ 2448558 w 7467600"/>
              <a:gd name="connsiteY590" fmla="*/ 1373435 h 6858000"/>
              <a:gd name="connsiteX591" fmla="*/ 278707 w 7467600"/>
              <a:gd name="connsiteY591" fmla="*/ 1352270 h 6858000"/>
              <a:gd name="connsiteX592" fmla="*/ 321570 w 7467600"/>
              <a:gd name="connsiteY592" fmla="*/ 1861610 h 6858000"/>
              <a:gd name="connsiteX593" fmla="*/ 294281 w 7467600"/>
              <a:gd name="connsiteY593" fmla="*/ 1440658 h 6858000"/>
              <a:gd name="connsiteX594" fmla="*/ 278707 w 7467600"/>
              <a:gd name="connsiteY594" fmla="*/ 1352270 h 6858000"/>
              <a:gd name="connsiteX595" fmla="*/ 1423821 w 7467600"/>
              <a:gd name="connsiteY595" fmla="*/ 1351958 h 6858000"/>
              <a:gd name="connsiteX596" fmla="*/ 1638521 w 7467600"/>
              <a:gd name="connsiteY596" fmla="*/ 1908470 h 6858000"/>
              <a:gd name="connsiteX597" fmla="*/ 1754199 w 7467600"/>
              <a:gd name="connsiteY597" fmla="*/ 2149284 h 6858000"/>
              <a:gd name="connsiteX598" fmla="*/ 1908359 w 7467600"/>
              <a:gd name="connsiteY598" fmla="*/ 2364988 h 6858000"/>
              <a:gd name="connsiteX599" fmla="*/ 1647661 w 7467600"/>
              <a:gd name="connsiteY599" fmla="*/ 1825945 h 6858000"/>
              <a:gd name="connsiteX600" fmla="*/ 1423821 w 7467600"/>
              <a:gd name="connsiteY600" fmla="*/ 1351958 h 6858000"/>
              <a:gd name="connsiteX601" fmla="*/ 1431890 w 7467600"/>
              <a:gd name="connsiteY601" fmla="*/ 1306475 h 6858000"/>
              <a:gd name="connsiteX602" fmla="*/ 1507597 w 7467600"/>
              <a:gd name="connsiteY602" fmla="*/ 1446132 h 6858000"/>
              <a:gd name="connsiteX603" fmla="*/ 1674586 w 7467600"/>
              <a:gd name="connsiteY603" fmla="*/ 1813832 h 6858000"/>
              <a:gd name="connsiteX604" fmla="*/ 1815950 w 7467600"/>
              <a:gd name="connsiteY604" fmla="*/ 2128564 h 6858000"/>
              <a:gd name="connsiteX605" fmla="*/ 1984242 w 7467600"/>
              <a:gd name="connsiteY605" fmla="*/ 2430829 h 6858000"/>
              <a:gd name="connsiteX606" fmla="*/ 2014023 w 7467600"/>
              <a:gd name="connsiteY606" fmla="*/ 2450995 h 6858000"/>
              <a:gd name="connsiteX607" fmla="*/ 1747337 w 7467600"/>
              <a:gd name="connsiteY607" fmla="*/ 1855264 h 6858000"/>
              <a:gd name="connsiteX608" fmla="*/ 1533749 w 7467600"/>
              <a:gd name="connsiteY608" fmla="*/ 1478656 h 6858000"/>
              <a:gd name="connsiteX609" fmla="*/ 1431890 w 7467600"/>
              <a:gd name="connsiteY609" fmla="*/ 1306475 h 6858000"/>
              <a:gd name="connsiteX610" fmla="*/ 5052692 w 7467600"/>
              <a:gd name="connsiteY610" fmla="*/ 1292994 h 6858000"/>
              <a:gd name="connsiteX611" fmla="*/ 5200661 w 7467600"/>
              <a:gd name="connsiteY611" fmla="*/ 1635186 h 6858000"/>
              <a:gd name="connsiteX612" fmla="*/ 5297138 w 7467600"/>
              <a:gd name="connsiteY612" fmla="*/ 1906351 h 6858000"/>
              <a:gd name="connsiteX613" fmla="*/ 5052692 w 7467600"/>
              <a:gd name="connsiteY613" fmla="*/ 1292994 h 6858000"/>
              <a:gd name="connsiteX614" fmla="*/ 5009948 w 7467600"/>
              <a:gd name="connsiteY614" fmla="*/ 1273619 h 6858000"/>
              <a:gd name="connsiteX615" fmla="*/ 5121777 w 7467600"/>
              <a:gd name="connsiteY615" fmla="*/ 1654213 h 6858000"/>
              <a:gd name="connsiteX616" fmla="*/ 5293545 w 7467600"/>
              <a:gd name="connsiteY616" fmla="*/ 2072247 h 6858000"/>
              <a:gd name="connsiteX617" fmla="*/ 5294042 w 7467600"/>
              <a:gd name="connsiteY617" fmla="*/ 2065019 h 6858000"/>
              <a:gd name="connsiteX618" fmla="*/ 5171936 w 7467600"/>
              <a:gd name="connsiteY618" fmla="*/ 1647613 h 6858000"/>
              <a:gd name="connsiteX619" fmla="*/ 5009948 w 7467600"/>
              <a:gd name="connsiteY619" fmla="*/ 1273619 h 6858000"/>
              <a:gd name="connsiteX620" fmla="*/ 655236 w 7467600"/>
              <a:gd name="connsiteY620" fmla="*/ 1268632 h 6858000"/>
              <a:gd name="connsiteX621" fmla="*/ 839521 w 7467600"/>
              <a:gd name="connsiteY621" fmla="*/ 1685315 h 6858000"/>
              <a:gd name="connsiteX622" fmla="*/ 1109416 w 7467600"/>
              <a:gd name="connsiteY622" fmla="*/ 2061663 h 6858000"/>
              <a:gd name="connsiteX623" fmla="*/ 1298300 w 7467600"/>
              <a:gd name="connsiteY623" fmla="*/ 2247742 h 6858000"/>
              <a:gd name="connsiteX624" fmla="*/ 1125871 w 7467600"/>
              <a:gd name="connsiteY624" fmla="*/ 1989513 h 6858000"/>
              <a:gd name="connsiteX625" fmla="*/ 981574 w 7467600"/>
              <a:gd name="connsiteY625" fmla="*/ 1783157 h 6858000"/>
              <a:gd name="connsiteX626" fmla="*/ 922198 w 7467600"/>
              <a:gd name="connsiteY626" fmla="*/ 1677437 h 6858000"/>
              <a:gd name="connsiteX627" fmla="*/ 869293 w 7467600"/>
              <a:gd name="connsiteY627" fmla="*/ 1583214 h 6858000"/>
              <a:gd name="connsiteX628" fmla="*/ 751431 w 7467600"/>
              <a:gd name="connsiteY628" fmla="*/ 1405731 h 6858000"/>
              <a:gd name="connsiteX629" fmla="*/ 655236 w 7467600"/>
              <a:gd name="connsiteY629" fmla="*/ 1268632 h 6858000"/>
              <a:gd name="connsiteX630" fmla="*/ 6516292 w 7467600"/>
              <a:gd name="connsiteY630" fmla="*/ 1263064 h 6858000"/>
              <a:gd name="connsiteX631" fmla="*/ 5736320 w 7467600"/>
              <a:gd name="connsiteY631" fmla="*/ 1501803 h 6858000"/>
              <a:gd name="connsiteX632" fmla="*/ 6516292 w 7467600"/>
              <a:gd name="connsiteY632" fmla="*/ 1263064 h 6858000"/>
              <a:gd name="connsiteX633" fmla="*/ 291466 w 7467600"/>
              <a:gd name="connsiteY633" fmla="*/ 1250369 h 6858000"/>
              <a:gd name="connsiteX634" fmla="*/ 323180 w 7467600"/>
              <a:gd name="connsiteY634" fmla="*/ 1435283 h 6858000"/>
              <a:gd name="connsiteX635" fmla="*/ 349381 w 7467600"/>
              <a:gd name="connsiteY635" fmla="*/ 1875041 h 6858000"/>
              <a:gd name="connsiteX636" fmla="*/ 374363 w 7467600"/>
              <a:gd name="connsiteY636" fmla="*/ 1506494 h 6858000"/>
              <a:gd name="connsiteX637" fmla="*/ 302168 w 7467600"/>
              <a:gd name="connsiteY637" fmla="*/ 1274495 h 6858000"/>
              <a:gd name="connsiteX638" fmla="*/ 291466 w 7467600"/>
              <a:gd name="connsiteY638" fmla="*/ 1250369 h 6858000"/>
              <a:gd name="connsiteX639" fmla="*/ 678222 w 7467600"/>
              <a:gd name="connsiteY639" fmla="*/ 1248670 h 6858000"/>
              <a:gd name="connsiteX640" fmla="*/ 775536 w 7467600"/>
              <a:gd name="connsiteY640" fmla="*/ 1388015 h 6858000"/>
              <a:gd name="connsiteX641" fmla="*/ 894529 w 7467600"/>
              <a:gd name="connsiteY641" fmla="*/ 1567739 h 6858000"/>
              <a:gd name="connsiteX642" fmla="*/ 948000 w 7467600"/>
              <a:gd name="connsiteY642" fmla="*/ 1663088 h 6858000"/>
              <a:gd name="connsiteX643" fmla="*/ 1006812 w 7467600"/>
              <a:gd name="connsiteY643" fmla="*/ 1767683 h 6858000"/>
              <a:gd name="connsiteX644" fmla="*/ 1149133 w 7467600"/>
              <a:gd name="connsiteY644" fmla="*/ 1971513 h 6858000"/>
              <a:gd name="connsiteX645" fmla="*/ 1333952 w 7467600"/>
              <a:gd name="connsiteY645" fmla="*/ 2251620 h 6858000"/>
              <a:gd name="connsiteX646" fmla="*/ 1337329 w 7467600"/>
              <a:gd name="connsiteY646" fmla="*/ 2258350 h 6858000"/>
              <a:gd name="connsiteX647" fmla="*/ 1014726 w 7467600"/>
              <a:gd name="connsiteY647" fmla="*/ 1615556 h 6858000"/>
              <a:gd name="connsiteX648" fmla="*/ 678222 w 7467600"/>
              <a:gd name="connsiteY648" fmla="*/ 1248670 h 6858000"/>
              <a:gd name="connsiteX649" fmla="*/ 6691602 w 7467600"/>
              <a:gd name="connsiteY649" fmla="*/ 1140573 h 6858000"/>
              <a:gd name="connsiteX650" fmla="*/ 6571100 w 7467600"/>
              <a:gd name="connsiteY650" fmla="*/ 1183662 h 6858000"/>
              <a:gd name="connsiteX651" fmla="*/ 6241687 w 7467600"/>
              <a:gd name="connsiteY651" fmla="*/ 1257600 h 6858000"/>
              <a:gd name="connsiteX652" fmla="*/ 5693009 w 7467600"/>
              <a:gd name="connsiteY652" fmla="*/ 1478256 h 6858000"/>
              <a:gd name="connsiteX653" fmla="*/ 6548420 w 7467600"/>
              <a:gd name="connsiteY653" fmla="*/ 1214599 h 6858000"/>
              <a:gd name="connsiteX654" fmla="*/ 6605473 w 7467600"/>
              <a:gd name="connsiteY654" fmla="*/ 1184686 h 6858000"/>
              <a:gd name="connsiteX655" fmla="*/ 6691602 w 7467600"/>
              <a:gd name="connsiteY655" fmla="*/ 1140573 h 6858000"/>
              <a:gd name="connsiteX656" fmla="*/ 4002475 w 7467600"/>
              <a:gd name="connsiteY656" fmla="*/ 1037802 h 6858000"/>
              <a:gd name="connsiteX657" fmla="*/ 4000324 w 7467600"/>
              <a:gd name="connsiteY657" fmla="*/ 1039362 h 6858000"/>
              <a:gd name="connsiteX658" fmla="*/ 4002862 w 7467600"/>
              <a:gd name="connsiteY658" fmla="*/ 1042866 h 6858000"/>
              <a:gd name="connsiteX659" fmla="*/ 4002475 w 7467600"/>
              <a:gd name="connsiteY659" fmla="*/ 1037802 h 6858000"/>
              <a:gd name="connsiteX660" fmla="*/ 506322 w 7467600"/>
              <a:gd name="connsiteY660" fmla="*/ 1020997 h 6858000"/>
              <a:gd name="connsiteX661" fmla="*/ 533068 w 7467600"/>
              <a:gd name="connsiteY661" fmla="*/ 1029409 h 6858000"/>
              <a:gd name="connsiteX662" fmla="*/ 1232525 w 7467600"/>
              <a:gd name="connsiteY662" fmla="*/ 1804675 h 6858000"/>
              <a:gd name="connsiteX663" fmla="*/ 1388858 w 7467600"/>
              <a:gd name="connsiteY663" fmla="*/ 2368011 h 6858000"/>
              <a:gd name="connsiteX664" fmla="*/ 1384098 w 7467600"/>
              <a:gd name="connsiteY664" fmla="*/ 2378125 h 6858000"/>
              <a:gd name="connsiteX665" fmla="*/ 1425393 w 7467600"/>
              <a:gd name="connsiteY665" fmla="*/ 2589124 h 6858000"/>
              <a:gd name="connsiteX666" fmla="*/ 1424001 w 7467600"/>
              <a:gd name="connsiteY666" fmla="*/ 2597541 h 6858000"/>
              <a:gd name="connsiteX667" fmla="*/ 2152729 w 7467600"/>
              <a:gd name="connsiteY667" fmla="*/ 2864487 h 6858000"/>
              <a:gd name="connsiteX668" fmla="*/ 2020609 w 7467600"/>
              <a:gd name="connsiteY668" fmla="*/ 2539671 h 6858000"/>
              <a:gd name="connsiteX669" fmla="*/ 2018920 w 7467600"/>
              <a:gd name="connsiteY669" fmla="*/ 2536309 h 6858000"/>
              <a:gd name="connsiteX670" fmla="*/ 1342441 w 7467600"/>
              <a:gd name="connsiteY670" fmla="*/ 1173017 h 6858000"/>
              <a:gd name="connsiteX671" fmla="*/ 1367925 w 7467600"/>
              <a:gd name="connsiteY671" fmla="*/ 1135648 h 6858000"/>
              <a:gd name="connsiteX672" fmla="*/ 1771401 w 7467600"/>
              <a:gd name="connsiteY672" fmla="*/ 1806673 h 6858000"/>
              <a:gd name="connsiteX673" fmla="*/ 1972385 w 7467600"/>
              <a:gd name="connsiteY673" fmla="*/ 2198735 h 6858000"/>
              <a:gd name="connsiteX674" fmla="*/ 2040892 w 7467600"/>
              <a:gd name="connsiteY674" fmla="*/ 2405205 h 6858000"/>
              <a:gd name="connsiteX675" fmla="*/ 2131689 w 7467600"/>
              <a:gd name="connsiteY675" fmla="*/ 1936926 h 6858000"/>
              <a:gd name="connsiteX676" fmla="*/ 2454820 w 7467600"/>
              <a:gd name="connsiteY676" fmla="*/ 1248808 h 6858000"/>
              <a:gd name="connsiteX677" fmla="*/ 2492512 w 7467600"/>
              <a:gd name="connsiteY677" fmla="*/ 1302920 h 6858000"/>
              <a:gd name="connsiteX678" fmla="*/ 2081216 w 7467600"/>
              <a:gd name="connsiteY678" fmla="*/ 2527513 h 6858000"/>
              <a:gd name="connsiteX679" fmla="*/ 2081211 w 7467600"/>
              <a:gd name="connsiteY679" fmla="*/ 2528916 h 6858000"/>
              <a:gd name="connsiteX680" fmla="*/ 2199067 w 7467600"/>
              <a:gd name="connsiteY680" fmla="*/ 2884061 h 6858000"/>
              <a:gd name="connsiteX681" fmla="*/ 3192586 w 7467600"/>
              <a:gd name="connsiteY681" fmla="*/ 3411496 h 6858000"/>
              <a:gd name="connsiteX682" fmla="*/ 3182620 w 7467600"/>
              <a:gd name="connsiteY682" fmla="*/ 3483279 h 6858000"/>
              <a:gd name="connsiteX683" fmla="*/ 2435119 w 7467600"/>
              <a:gd name="connsiteY683" fmla="*/ 3080173 h 6858000"/>
              <a:gd name="connsiteX684" fmla="*/ 2410152 w 7467600"/>
              <a:gd name="connsiteY684" fmla="*/ 3063751 h 6858000"/>
              <a:gd name="connsiteX685" fmla="*/ 2408099 w 7467600"/>
              <a:gd name="connsiteY685" fmla="*/ 3064403 h 6858000"/>
              <a:gd name="connsiteX686" fmla="*/ 2407218 w 7467600"/>
              <a:gd name="connsiteY686" fmla="*/ 3070324 h 6858000"/>
              <a:gd name="connsiteX687" fmla="*/ 2380138 w 7467600"/>
              <a:gd name="connsiteY687" fmla="*/ 3099341 h 6858000"/>
              <a:gd name="connsiteX688" fmla="*/ 1765923 w 7467600"/>
              <a:gd name="connsiteY688" fmla="*/ 3581043 h 6858000"/>
              <a:gd name="connsiteX689" fmla="*/ 1702258 w 7467600"/>
              <a:gd name="connsiteY689" fmla="*/ 3612286 h 6858000"/>
              <a:gd name="connsiteX690" fmla="*/ 1538370 w 7467600"/>
              <a:gd name="connsiteY690" fmla="*/ 3811804 h 6858000"/>
              <a:gd name="connsiteX691" fmla="*/ 542867 w 7467600"/>
              <a:gd name="connsiteY691" fmla="*/ 4944092 h 6858000"/>
              <a:gd name="connsiteX692" fmla="*/ 515800 w 7467600"/>
              <a:gd name="connsiteY692" fmla="*/ 4862180 h 6858000"/>
              <a:gd name="connsiteX693" fmla="*/ 909145 w 7467600"/>
              <a:gd name="connsiteY693" fmla="*/ 4199225 h 6858000"/>
              <a:gd name="connsiteX694" fmla="*/ 1214067 w 7467600"/>
              <a:gd name="connsiteY694" fmla="*/ 3908561 h 6858000"/>
              <a:gd name="connsiteX695" fmla="*/ 640967 w 7467600"/>
              <a:gd name="connsiteY695" fmla="*/ 4105601 h 6858000"/>
              <a:gd name="connsiteX696" fmla="*/ 112563 w 7467600"/>
              <a:gd name="connsiteY696" fmla="*/ 4396952 h 6858000"/>
              <a:gd name="connsiteX697" fmla="*/ 0 w 7467600"/>
              <a:gd name="connsiteY697" fmla="*/ 4466006 h 6858000"/>
              <a:gd name="connsiteX698" fmla="*/ 0 w 7467600"/>
              <a:gd name="connsiteY698" fmla="*/ 4233763 h 6858000"/>
              <a:gd name="connsiteX699" fmla="*/ 36881 w 7467600"/>
              <a:gd name="connsiteY699" fmla="*/ 4200118 h 6858000"/>
              <a:gd name="connsiteX700" fmla="*/ 910534 w 7467600"/>
              <a:gd name="connsiteY700" fmla="*/ 3629753 h 6858000"/>
              <a:gd name="connsiteX701" fmla="*/ 1578717 w 7467600"/>
              <a:gd name="connsiteY701" fmla="*/ 3575982 h 6858000"/>
              <a:gd name="connsiteX702" fmla="*/ 2338780 w 7467600"/>
              <a:gd name="connsiteY702" fmla="*/ 3033725 h 6858000"/>
              <a:gd name="connsiteX703" fmla="*/ 1807991 w 7467600"/>
              <a:gd name="connsiteY703" fmla="*/ 2807184 h 6858000"/>
              <a:gd name="connsiteX704" fmla="*/ 1416358 w 7467600"/>
              <a:gd name="connsiteY704" fmla="*/ 3112571 h 6858000"/>
              <a:gd name="connsiteX705" fmla="*/ 939066 w 7467600"/>
              <a:gd name="connsiteY705" fmla="*/ 3378798 h 6858000"/>
              <a:gd name="connsiteX706" fmla="*/ 115099 w 7467600"/>
              <a:gd name="connsiteY706" fmla="*/ 3607650 h 6858000"/>
              <a:gd name="connsiteX707" fmla="*/ 97284 w 7467600"/>
              <a:gd name="connsiteY707" fmla="*/ 3520393 h 6858000"/>
              <a:gd name="connsiteX708" fmla="*/ 922050 w 7467600"/>
              <a:gd name="connsiteY708" fmla="*/ 3074867 h 6858000"/>
              <a:gd name="connsiteX709" fmla="*/ 1405265 w 7467600"/>
              <a:gd name="connsiteY709" fmla="*/ 3016319 h 6858000"/>
              <a:gd name="connsiteX710" fmla="*/ 1407512 w 7467600"/>
              <a:gd name="connsiteY710" fmla="*/ 3018001 h 6858000"/>
              <a:gd name="connsiteX711" fmla="*/ 1726266 w 7467600"/>
              <a:gd name="connsiteY711" fmla="*/ 2777274 h 6858000"/>
              <a:gd name="connsiteX712" fmla="*/ 625390 w 7467600"/>
              <a:gd name="connsiteY712" fmla="*/ 2514541 h 6858000"/>
              <a:gd name="connsiteX713" fmla="*/ 619799 w 7467600"/>
              <a:gd name="connsiteY713" fmla="*/ 2527180 h 6858000"/>
              <a:gd name="connsiteX714" fmla="*/ 310030 w 7467600"/>
              <a:gd name="connsiteY714" fmla="*/ 2771818 h 6858000"/>
              <a:gd name="connsiteX715" fmla="*/ 173877 w 7467600"/>
              <a:gd name="connsiteY715" fmla="*/ 2937056 h 6858000"/>
              <a:gd name="connsiteX716" fmla="*/ 77889 w 7467600"/>
              <a:gd name="connsiteY716" fmla="*/ 3138440 h 6858000"/>
              <a:gd name="connsiteX717" fmla="*/ 0 w 7467600"/>
              <a:gd name="connsiteY717" fmla="*/ 3271395 h 6858000"/>
              <a:gd name="connsiteX718" fmla="*/ 0 w 7467600"/>
              <a:gd name="connsiteY718" fmla="*/ 3153002 h 6858000"/>
              <a:gd name="connsiteX719" fmla="*/ 2386 w 7467600"/>
              <a:gd name="connsiteY719" fmla="*/ 3149203 h 6858000"/>
              <a:gd name="connsiteX720" fmla="*/ 89753 w 7467600"/>
              <a:gd name="connsiteY720" fmla="*/ 2987702 h 6858000"/>
              <a:gd name="connsiteX721" fmla="*/ 76869 w 7467600"/>
              <a:gd name="connsiteY721" fmla="*/ 3005404 h 6858000"/>
              <a:gd name="connsiteX722" fmla="*/ 32049 w 7467600"/>
              <a:gd name="connsiteY722" fmla="*/ 3065814 h 6858000"/>
              <a:gd name="connsiteX723" fmla="*/ 0 w 7467600"/>
              <a:gd name="connsiteY723" fmla="*/ 3108744 h 6858000"/>
              <a:gd name="connsiteX724" fmla="*/ 0 w 7467600"/>
              <a:gd name="connsiteY724" fmla="*/ 3058059 h 6858000"/>
              <a:gd name="connsiteX725" fmla="*/ 7610 w 7467600"/>
              <a:gd name="connsiteY725" fmla="*/ 3047889 h 6858000"/>
              <a:gd name="connsiteX726" fmla="*/ 52419 w 7467600"/>
              <a:gd name="connsiteY726" fmla="*/ 2987479 h 6858000"/>
              <a:gd name="connsiteX727" fmla="*/ 59142 w 7467600"/>
              <a:gd name="connsiteY727" fmla="*/ 2978488 h 6858000"/>
              <a:gd name="connsiteX728" fmla="*/ 0 w 7467600"/>
              <a:gd name="connsiteY728" fmla="*/ 3015334 h 6858000"/>
              <a:gd name="connsiteX729" fmla="*/ 0 w 7467600"/>
              <a:gd name="connsiteY729" fmla="*/ 2914286 h 6858000"/>
              <a:gd name="connsiteX730" fmla="*/ 36383 w 7467600"/>
              <a:gd name="connsiteY730" fmla="*/ 2901128 h 6858000"/>
              <a:gd name="connsiteX731" fmla="*/ 156329 w 7467600"/>
              <a:gd name="connsiteY731" fmla="*/ 2840533 h 6858000"/>
              <a:gd name="connsiteX732" fmla="*/ 358355 w 7467600"/>
              <a:gd name="connsiteY732" fmla="*/ 2620471 h 6858000"/>
              <a:gd name="connsiteX733" fmla="*/ 510577 w 7467600"/>
              <a:gd name="connsiteY733" fmla="*/ 2501244 h 6858000"/>
              <a:gd name="connsiteX734" fmla="*/ 211967 w 7467600"/>
              <a:gd name="connsiteY734" fmla="*/ 2479171 h 6858000"/>
              <a:gd name="connsiteX735" fmla="*/ 0 w 7467600"/>
              <a:gd name="connsiteY735" fmla="*/ 2476398 h 6858000"/>
              <a:gd name="connsiteX736" fmla="*/ 0 w 7467600"/>
              <a:gd name="connsiteY736" fmla="*/ 2389189 h 6858000"/>
              <a:gd name="connsiteX737" fmla="*/ 103062 w 7467600"/>
              <a:gd name="connsiteY737" fmla="*/ 2389518 h 6858000"/>
              <a:gd name="connsiteX738" fmla="*/ 510734 w 7467600"/>
              <a:gd name="connsiteY738" fmla="*/ 2416201 h 6858000"/>
              <a:gd name="connsiteX739" fmla="*/ 279257 w 7467600"/>
              <a:gd name="connsiteY739" fmla="*/ 2092102 h 6858000"/>
              <a:gd name="connsiteX740" fmla="*/ 65265 w 7467600"/>
              <a:gd name="connsiteY740" fmla="*/ 2006049 h 6858000"/>
              <a:gd name="connsiteX741" fmla="*/ 0 w 7467600"/>
              <a:gd name="connsiteY741" fmla="*/ 1982532 h 6858000"/>
              <a:gd name="connsiteX742" fmla="*/ 0 w 7467600"/>
              <a:gd name="connsiteY742" fmla="*/ 1912789 h 6858000"/>
              <a:gd name="connsiteX743" fmla="*/ 97460 w 7467600"/>
              <a:gd name="connsiteY743" fmla="*/ 1953725 h 6858000"/>
              <a:gd name="connsiteX744" fmla="*/ 221272 w 7467600"/>
              <a:gd name="connsiteY744" fmla="*/ 1980766 h 6858000"/>
              <a:gd name="connsiteX745" fmla="*/ 116765 w 7467600"/>
              <a:gd name="connsiteY745" fmla="*/ 1911033 h 6858000"/>
              <a:gd name="connsiteX746" fmla="*/ 16405 w 7467600"/>
              <a:gd name="connsiteY746" fmla="*/ 1803412 h 6858000"/>
              <a:gd name="connsiteX747" fmla="*/ 0 w 7467600"/>
              <a:gd name="connsiteY747" fmla="*/ 1784777 h 6858000"/>
              <a:gd name="connsiteX748" fmla="*/ 0 w 7467600"/>
              <a:gd name="connsiteY748" fmla="*/ 1740082 h 6858000"/>
              <a:gd name="connsiteX749" fmla="*/ 39394 w 7467600"/>
              <a:gd name="connsiteY749" fmla="*/ 1784856 h 6858000"/>
              <a:gd name="connsiteX750" fmla="*/ 135813 w 7467600"/>
              <a:gd name="connsiteY750" fmla="*/ 1888838 h 6858000"/>
              <a:gd name="connsiteX751" fmla="*/ 242575 w 7467600"/>
              <a:gd name="connsiteY751" fmla="*/ 1958841 h 6858000"/>
              <a:gd name="connsiteX752" fmla="*/ 82197 w 7467600"/>
              <a:gd name="connsiteY752" fmla="*/ 1754826 h 6858000"/>
              <a:gd name="connsiteX753" fmla="*/ 0 w 7467600"/>
              <a:gd name="connsiteY753" fmla="*/ 1679650 h 6858000"/>
              <a:gd name="connsiteX754" fmla="*/ 0 w 7467600"/>
              <a:gd name="connsiteY754" fmla="*/ 1602463 h 6858000"/>
              <a:gd name="connsiteX755" fmla="*/ 84689 w 7467600"/>
              <a:gd name="connsiteY755" fmla="*/ 1677442 h 6858000"/>
              <a:gd name="connsiteX756" fmla="*/ 298437 w 7467600"/>
              <a:gd name="connsiteY756" fmla="*/ 1968019 h 6858000"/>
              <a:gd name="connsiteX757" fmla="*/ 227269 w 7467600"/>
              <a:gd name="connsiteY757" fmla="*/ 1114064 h 6858000"/>
              <a:gd name="connsiteX758" fmla="*/ 248003 w 7467600"/>
              <a:gd name="connsiteY758" fmla="*/ 1089613 h 6858000"/>
              <a:gd name="connsiteX759" fmla="*/ 427020 w 7467600"/>
              <a:gd name="connsiteY759" fmla="*/ 1619803 h 6858000"/>
              <a:gd name="connsiteX760" fmla="*/ 340345 w 7467600"/>
              <a:gd name="connsiteY760" fmla="*/ 2027739 h 6858000"/>
              <a:gd name="connsiteX761" fmla="*/ 360865 w 7467600"/>
              <a:gd name="connsiteY761" fmla="*/ 2044827 h 6858000"/>
              <a:gd name="connsiteX762" fmla="*/ 560414 w 7467600"/>
              <a:gd name="connsiteY762" fmla="*/ 2421457 h 6858000"/>
              <a:gd name="connsiteX763" fmla="*/ 1359703 w 7467600"/>
              <a:gd name="connsiteY763" fmla="*/ 2578554 h 6858000"/>
              <a:gd name="connsiteX764" fmla="*/ 1359422 w 7467600"/>
              <a:gd name="connsiteY764" fmla="*/ 2577994 h 6858000"/>
              <a:gd name="connsiteX765" fmla="*/ 828701 w 7467600"/>
              <a:gd name="connsiteY765" fmla="*/ 1839520 h 6858000"/>
              <a:gd name="connsiteX766" fmla="*/ 494427 w 7467600"/>
              <a:gd name="connsiteY766" fmla="*/ 1092333 h 6858000"/>
              <a:gd name="connsiteX767" fmla="*/ 506322 w 7467600"/>
              <a:gd name="connsiteY767" fmla="*/ 1020997 h 6858000"/>
              <a:gd name="connsiteX768" fmla="*/ 4570198 w 7467600"/>
              <a:gd name="connsiteY768" fmla="*/ 978081 h 6858000"/>
              <a:gd name="connsiteX769" fmla="*/ 4523691 w 7467600"/>
              <a:gd name="connsiteY769" fmla="*/ 1127776 h 6858000"/>
              <a:gd name="connsiteX770" fmla="*/ 4509875 w 7467600"/>
              <a:gd name="connsiteY770" fmla="*/ 1167552 h 6858000"/>
              <a:gd name="connsiteX771" fmla="*/ 4478168 w 7467600"/>
              <a:gd name="connsiteY771" fmla="*/ 1260735 h 6858000"/>
              <a:gd name="connsiteX772" fmla="*/ 4409309 w 7467600"/>
              <a:gd name="connsiteY772" fmla="*/ 1666996 h 6858000"/>
              <a:gd name="connsiteX773" fmla="*/ 4370031 w 7467600"/>
              <a:gd name="connsiteY773" fmla="*/ 1955666 h 6858000"/>
              <a:gd name="connsiteX774" fmla="*/ 4570198 w 7467600"/>
              <a:gd name="connsiteY774" fmla="*/ 978081 h 6858000"/>
              <a:gd name="connsiteX775" fmla="*/ 4557898 w 7467600"/>
              <a:gd name="connsiteY775" fmla="*/ 900011 h 6858000"/>
              <a:gd name="connsiteX776" fmla="*/ 4344840 w 7467600"/>
              <a:gd name="connsiteY776" fmla="*/ 1922038 h 6858000"/>
              <a:gd name="connsiteX777" fmla="*/ 4378710 w 7467600"/>
              <a:gd name="connsiteY777" fmla="*/ 1665516 h 6858000"/>
              <a:gd name="connsiteX778" fmla="*/ 4448798 w 7467600"/>
              <a:gd name="connsiteY778" fmla="*/ 1253024 h 6858000"/>
              <a:gd name="connsiteX779" fmla="*/ 4480315 w 7467600"/>
              <a:gd name="connsiteY779" fmla="*/ 1158454 h 6858000"/>
              <a:gd name="connsiteX780" fmla="*/ 4494133 w 7467600"/>
              <a:gd name="connsiteY780" fmla="*/ 1118676 h 6858000"/>
              <a:gd name="connsiteX781" fmla="*/ 4557898 w 7467600"/>
              <a:gd name="connsiteY781" fmla="*/ 900011 h 6858000"/>
              <a:gd name="connsiteX782" fmla="*/ 5870151 w 7467600"/>
              <a:gd name="connsiteY782" fmla="*/ 898890 h 6858000"/>
              <a:gd name="connsiteX783" fmla="*/ 5861335 w 7467600"/>
              <a:gd name="connsiteY783" fmla="*/ 899177 h 6858000"/>
              <a:gd name="connsiteX784" fmla="*/ 5843702 w 7467600"/>
              <a:gd name="connsiteY784" fmla="*/ 899748 h 6858000"/>
              <a:gd name="connsiteX785" fmla="*/ 5651107 w 7467600"/>
              <a:gd name="connsiteY785" fmla="*/ 920306 h 6858000"/>
              <a:gd name="connsiteX786" fmla="*/ 5459407 w 7467600"/>
              <a:gd name="connsiteY786" fmla="*/ 940975 h 6858000"/>
              <a:gd name="connsiteX787" fmla="*/ 5374846 w 7467600"/>
              <a:gd name="connsiteY787" fmla="*/ 941988 h 6858000"/>
              <a:gd name="connsiteX788" fmla="*/ 5256105 w 7467600"/>
              <a:gd name="connsiteY788" fmla="*/ 945632 h 6858000"/>
              <a:gd name="connsiteX789" fmla="*/ 5107071 w 7467600"/>
              <a:gd name="connsiteY789" fmla="*/ 969720 h 6858000"/>
              <a:gd name="connsiteX790" fmla="*/ 4998681 w 7467600"/>
              <a:gd name="connsiteY790" fmla="*/ 988771 h 6858000"/>
              <a:gd name="connsiteX791" fmla="*/ 5870151 w 7467600"/>
              <a:gd name="connsiteY791" fmla="*/ 898890 h 6858000"/>
              <a:gd name="connsiteX792" fmla="*/ 5504425 w 7467600"/>
              <a:gd name="connsiteY792" fmla="*/ 848067 h 6858000"/>
              <a:gd name="connsiteX793" fmla="*/ 4968849 w 7467600"/>
              <a:gd name="connsiteY793" fmla="*/ 962318 h 6858000"/>
              <a:gd name="connsiteX794" fmla="*/ 5104039 w 7467600"/>
              <a:gd name="connsiteY794" fmla="*/ 940634 h 6858000"/>
              <a:gd name="connsiteX795" fmla="*/ 5256311 w 7467600"/>
              <a:gd name="connsiteY795" fmla="*/ 916490 h 6858000"/>
              <a:gd name="connsiteX796" fmla="*/ 5377381 w 7467600"/>
              <a:gd name="connsiteY796" fmla="*/ 912671 h 6858000"/>
              <a:gd name="connsiteX797" fmla="*/ 5460148 w 7467600"/>
              <a:gd name="connsiteY797" fmla="*/ 911442 h 6858000"/>
              <a:gd name="connsiteX798" fmla="*/ 5648971 w 7467600"/>
              <a:gd name="connsiteY798" fmla="*/ 891331 h 6858000"/>
              <a:gd name="connsiteX799" fmla="*/ 5844807 w 7467600"/>
              <a:gd name="connsiteY799" fmla="*/ 870718 h 6858000"/>
              <a:gd name="connsiteX800" fmla="*/ 5862975 w 7467600"/>
              <a:gd name="connsiteY800" fmla="*/ 869756 h 6858000"/>
              <a:gd name="connsiteX801" fmla="*/ 5920887 w 7467600"/>
              <a:gd name="connsiteY801" fmla="*/ 865929 h 6858000"/>
              <a:gd name="connsiteX802" fmla="*/ 5504425 w 7467600"/>
              <a:gd name="connsiteY802" fmla="*/ 848067 h 6858000"/>
              <a:gd name="connsiteX803" fmla="*/ 3607114 w 7467600"/>
              <a:gd name="connsiteY803" fmla="*/ 467441 h 6858000"/>
              <a:gd name="connsiteX804" fmla="*/ 3296242 w 7467600"/>
              <a:gd name="connsiteY804" fmla="*/ 807991 h 6858000"/>
              <a:gd name="connsiteX805" fmla="*/ 3174674 w 7467600"/>
              <a:gd name="connsiteY805" fmla="*/ 919759 h 6858000"/>
              <a:gd name="connsiteX806" fmla="*/ 3042978 w 7467600"/>
              <a:gd name="connsiteY806" fmla="*/ 1054894 h 6858000"/>
              <a:gd name="connsiteX807" fmla="*/ 2968914 w 7467600"/>
              <a:gd name="connsiteY807" fmla="*/ 1133756 h 6858000"/>
              <a:gd name="connsiteX808" fmla="*/ 3103823 w 7467600"/>
              <a:gd name="connsiteY808" fmla="*/ 1026814 h 6858000"/>
              <a:gd name="connsiteX809" fmla="*/ 3607114 w 7467600"/>
              <a:gd name="connsiteY809" fmla="*/ 467441 h 6858000"/>
              <a:gd name="connsiteX810" fmla="*/ 3744487 w 7467600"/>
              <a:gd name="connsiteY810" fmla="*/ 383136 h 6858000"/>
              <a:gd name="connsiteX811" fmla="*/ 3970213 w 7467600"/>
              <a:gd name="connsiteY811" fmla="*/ 995559 h 6858000"/>
              <a:gd name="connsiteX812" fmla="*/ 3744487 w 7467600"/>
              <a:gd name="connsiteY812" fmla="*/ 383136 h 6858000"/>
              <a:gd name="connsiteX813" fmla="*/ 3624562 w 7467600"/>
              <a:gd name="connsiteY813" fmla="*/ 367041 h 6858000"/>
              <a:gd name="connsiteX814" fmla="*/ 3489712 w 7467600"/>
              <a:gd name="connsiteY814" fmla="*/ 485386 h 6858000"/>
              <a:gd name="connsiteX815" fmla="*/ 3182994 w 7467600"/>
              <a:gd name="connsiteY815" fmla="*/ 828265 h 6858000"/>
              <a:gd name="connsiteX816" fmla="*/ 2892114 w 7467600"/>
              <a:gd name="connsiteY816" fmla="*/ 1172635 h 6858000"/>
              <a:gd name="connsiteX817" fmla="*/ 3021459 w 7467600"/>
              <a:gd name="connsiteY817" fmla="*/ 1035385 h 6858000"/>
              <a:gd name="connsiteX818" fmla="*/ 3153873 w 7467600"/>
              <a:gd name="connsiteY818" fmla="*/ 898971 h 6858000"/>
              <a:gd name="connsiteX819" fmla="*/ 3276511 w 7467600"/>
              <a:gd name="connsiteY819" fmla="*/ 786423 h 6858000"/>
              <a:gd name="connsiteX820" fmla="*/ 3584154 w 7467600"/>
              <a:gd name="connsiteY820" fmla="*/ 448218 h 6858000"/>
              <a:gd name="connsiteX821" fmla="*/ 3624562 w 7467600"/>
              <a:gd name="connsiteY821" fmla="*/ 367041 h 6858000"/>
              <a:gd name="connsiteX822" fmla="*/ 3766672 w 7467600"/>
              <a:gd name="connsiteY822" fmla="*/ 359429 h 6858000"/>
              <a:gd name="connsiteX823" fmla="*/ 3996338 w 7467600"/>
              <a:gd name="connsiteY823" fmla="*/ 968237 h 6858000"/>
              <a:gd name="connsiteX824" fmla="*/ 3766672 w 7467600"/>
              <a:gd name="connsiteY824" fmla="*/ 359429 h 6858000"/>
              <a:gd name="connsiteX825" fmla="*/ 5805386 w 7467600"/>
              <a:gd name="connsiteY825" fmla="*/ 239240 h 6858000"/>
              <a:gd name="connsiteX826" fmla="*/ 5736947 w 7467600"/>
              <a:gd name="connsiteY826" fmla="*/ 261367 h 6858000"/>
              <a:gd name="connsiteX827" fmla="*/ 5427012 w 7467600"/>
              <a:gd name="connsiteY827" fmla="*/ 311272 h 6858000"/>
              <a:gd name="connsiteX828" fmla="*/ 5147818 w 7467600"/>
              <a:gd name="connsiteY828" fmla="*/ 322112 h 6858000"/>
              <a:gd name="connsiteX829" fmla="*/ 5060854 w 7467600"/>
              <a:gd name="connsiteY829" fmla="*/ 311882 h 6858000"/>
              <a:gd name="connsiteX830" fmla="*/ 4945989 w 7467600"/>
              <a:gd name="connsiteY830" fmla="*/ 300516 h 6858000"/>
              <a:gd name="connsiteX831" fmla="*/ 5410479 w 7467600"/>
              <a:gd name="connsiteY831" fmla="*/ 348434 h 6858000"/>
              <a:gd name="connsiteX832" fmla="*/ 5805386 w 7467600"/>
              <a:gd name="connsiteY832" fmla="*/ 239240 h 6858000"/>
              <a:gd name="connsiteX833" fmla="*/ 5905192 w 7467600"/>
              <a:gd name="connsiteY833" fmla="*/ 163079 h 6858000"/>
              <a:gd name="connsiteX834" fmla="*/ 5865655 w 7467600"/>
              <a:gd name="connsiteY834" fmla="*/ 171901 h 6858000"/>
              <a:gd name="connsiteX835" fmla="*/ 5259740 w 7467600"/>
              <a:gd name="connsiteY835" fmla="*/ 257013 h 6858000"/>
              <a:gd name="connsiteX836" fmla="*/ 5208466 w 7467600"/>
              <a:gd name="connsiteY836" fmla="*/ 257550 h 6858000"/>
              <a:gd name="connsiteX837" fmla="*/ 4980204 w 7467600"/>
              <a:gd name="connsiteY837" fmla="*/ 271903 h 6858000"/>
              <a:gd name="connsiteX838" fmla="*/ 5068068 w 7467600"/>
              <a:gd name="connsiteY838" fmla="*/ 282244 h 6858000"/>
              <a:gd name="connsiteX839" fmla="*/ 5153231 w 7467600"/>
              <a:gd name="connsiteY839" fmla="*/ 292240 h 6858000"/>
              <a:gd name="connsiteX840" fmla="*/ 5426491 w 7467600"/>
              <a:gd name="connsiteY840" fmla="*/ 281128 h 6858000"/>
              <a:gd name="connsiteX841" fmla="*/ 5731212 w 7467600"/>
              <a:gd name="connsiteY841" fmla="*/ 231951 h 6858000"/>
              <a:gd name="connsiteX842" fmla="*/ 5905192 w 7467600"/>
              <a:gd name="connsiteY842" fmla="*/ 163079 h 6858000"/>
              <a:gd name="connsiteX843" fmla="*/ 5944437 w 7467600"/>
              <a:gd name="connsiteY843" fmla="*/ 113829 h 6858000"/>
              <a:gd name="connsiteX844" fmla="*/ 5825032 w 7467600"/>
              <a:gd name="connsiteY844" fmla="*/ 146405 h 6858000"/>
              <a:gd name="connsiteX845" fmla="*/ 4955599 w 7467600"/>
              <a:gd name="connsiteY845" fmla="*/ 247008 h 6858000"/>
              <a:gd name="connsiteX846" fmla="*/ 5210104 w 7467600"/>
              <a:gd name="connsiteY846" fmla="*/ 228123 h 6858000"/>
              <a:gd name="connsiteX847" fmla="*/ 5261015 w 7467600"/>
              <a:gd name="connsiteY847" fmla="*/ 227087 h 6858000"/>
              <a:gd name="connsiteX848" fmla="*/ 5861181 w 7467600"/>
              <a:gd name="connsiteY848" fmla="*/ 143093 h 6858000"/>
              <a:gd name="connsiteX849" fmla="*/ 5961252 w 7467600"/>
              <a:gd name="connsiteY849" fmla="*/ 114820 h 6858000"/>
              <a:gd name="connsiteX850" fmla="*/ 5944437 w 7467600"/>
              <a:gd name="connsiteY850" fmla="*/ 113829 h 6858000"/>
              <a:gd name="connsiteX851" fmla="*/ 3882765 w 7467600"/>
              <a:gd name="connsiteY851" fmla="*/ 0 h 6858000"/>
              <a:gd name="connsiteX852" fmla="*/ 3995099 w 7467600"/>
              <a:gd name="connsiteY852" fmla="*/ 0 h 6858000"/>
              <a:gd name="connsiteX853" fmla="*/ 4163818 w 7467600"/>
              <a:gd name="connsiteY853" fmla="*/ 234104 h 6858000"/>
              <a:gd name="connsiteX854" fmla="*/ 4172099 w 7467600"/>
              <a:gd name="connsiteY854" fmla="*/ 234207 h 6858000"/>
              <a:gd name="connsiteX855" fmla="*/ 4784282 w 7467600"/>
              <a:gd name="connsiteY855" fmla="*/ 276561 h 6858000"/>
              <a:gd name="connsiteX856" fmla="*/ 4801687 w 7467600"/>
              <a:gd name="connsiteY856" fmla="*/ 267764 h 6858000"/>
              <a:gd name="connsiteX857" fmla="*/ 6082788 w 7467600"/>
              <a:gd name="connsiteY857" fmla="*/ 64119 h 6858000"/>
              <a:gd name="connsiteX858" fmla="*/ 6099442 w 7467600"/>
              <a:gd name="connsiteY858" fmla="*/ 82568 h 6858000"/>
              <a:gd name="connsiteX859" fmla="*/ 4804137 w 7467600"/>
              <a:gd name="connsiteY859" fmla="*/ 320931 h 6858000"/>
              <a:gd name="connsiteX860" fmla="*/ 4227047 w 7467600"/>
              <a:gd name="connsiteY860" fmla="*/ 313415 h 6858000"/>
              <a:gd name="connsiteX861" fmla="*/ 4346041 w 7467600"/>
              <a:gd name="connsiteY861" fmla="*/ 456086 h 6858000"/>
              <a:gd name="connsiteX862" fmla="*/ 4870967 w 7467600"/>
              <a:gd name="connsiteY862" fmla="*/ 963061 h 6858000"/>
              <a:gd name="connsiteX863" fmla="*/ 4889647 w 7467600"/>
              <a:gd name="connsiteY863" fmla="*/ 957147 h 6858000"/>
              <a:gd name="connsiteX864" fmla="*/ 5422504 w 7467600"/>
              <a:gd name="connsiteY864" fmla="*/ 805191 h 6858000"/>
              <a:gd name="connsiteX865" fmla="*/ 6087656 w 7467600"/>
              <a:gd name="connsiteY865" fmla="*/ 826703 h 6858000"/>
              <a:gd name="connsiteX866" fmla="*/ 6058717 w 7467600"/>
              <a:gd name="connsiteY866" fmla="*/ 865992 h 6858000"/>
              <a:gd name="connsiteX867" fmla="*/ 4974153 w 7467600"/>
              <a:gd name="connsiteY867" fmla="*/ 1045456 h 6858000"/>
              <a:gd name="connsiteX868" fmla="*/ 5627835 w 7467600"/>
              <a:gd name="connsiteY868" fmla="*/ 1472077 h 6858000"/>
              <a:gd name="connsiteX869" fmla="*/ 5629817 w 7467600"/>
              <a:gd name="connsiteY869" fmla="*/ 1471412 h 6858000"/>
              <a:gd name="connsiteX870" fmla="*/ 5634124 w 7467600"/>
              <a:gd name="connsiteY870" fmla="*/ 1470572 h 6858000"/>
              <a:gd name="connsiteX871" fmla="*/ 5755832 w 7467600"/>
              <a:gd name="connsiteY871" fmla="*/ 1383886 h 6858000"/>
              <a:gd name="connsiteX872" fmla="*/ 6014186 w 7467600"/>
              <a:gd name="connsiteY872" fmla="*/ 1279799 h 6858000"/>
              <a:gd name="connsiteX873" fmla="*/ 6901619 w 7467600"/>
              <a:gd name="connsiteY873" fmla="*/ 1047874 h 6858000"/>
              <a:gd name="connsiteX874" fmla="*/ 6931566 w 7467600"/>
              <a:gd name="connsiteY874" fmla="*/ 1062034 h 6858000"/>
              <a:gd name="connsiteX875" fmla="*/ 5790982 w 7467600"/>
              <a:gd name="connsiteY875" fmla="*/ 1561380 h 6858000"/>
              <a:gd name="connsiteX876" fmla="*/ 6188971 w 7467600"/>
              <a:gd name="connsiteY876" fmla="*/ 1755168 h 6858000"/>
              <a:gd name="connsiteX877" fmla="*/ 6202446 w 7467600"/>
              <a:gd name="connsiteY877" fmla="*/ 1752268 h 6858000"/>
              <a:gd name="connsiteX878" fmla="*/ 7179560 w 7467600"/>
              <a:gd name="connsiteY878" fmla="*/ 1467551 h 6858000"/>
              <a:gd name="connsiteX879" fmla="*/ 7158730 w 7467600"/>
              <a:gd name="connsiteY879" fmla="*/ 1507835 h 6858000"/>
              <a:gd name="connsiteX880" fmla="*/ 6326959 w 7467600"/>
              <a:gd name="connsiteY880" fmla="*/ 1817686 h 6858000"/>
              <a:gd name="connsiteX881" fmla="*/ 6537433 w 7467600"/>
              <a:gd name="connsiteY881" fmla="*/ 1907790 h 6858000"/>
              <a:gd name="connsiteX882" fmla="*/ 6550221 w 7467600"/>
              <a:gd name="connsiteY882" fmla="*/ 1910729 h 6858000"/>
              <a:gd name="connsiteX883" fmla="*/ 6964438 w 7467600"/>
              <a:gd name="connsiteY883" fmla="*/ 2209505 h 6858000"/>
              <a:gd name="connsiteX884" fmla="*/ 7367862 w 7467600"/>
              <a:gd name="connsiteY884" fmla="*/ 2806833 h 6858000"/>
              <a:gd name="connsiteX885" fmla="*/ 7364329 w 7467600"/>
              <a:gd name="connsiteY885" fmla="*/ 2826907 h 6858000"/>
              <a:gd name="connsiteX886" fmla="*/ 7290545 w 7467600"/>
              <a:gd name="connsiteY886" fmla="*/ 2850663 h 6858000"/>
              <a:gd name="connsiteX887" fmla="*/ 6472036 w 7467600"/>
              <a:gd name="connsiteY887" fmla="*/ 1959003 h 6858000"/>
              <a:gd name="connsiteX888" fmla="*/ 5792897 w 7467600"/>
              <a:gd name="connsiteY888" fmla="*/ 1647747 h 6858000"/>
              <a:gd name="connsiteX889" fmla="*/ 5842751 w 7467600"/>
              <a:gd name="connsiteY889" fmla="*/ 1816112 h 6858000"/>
              <a:gd name="connsiteX890" fmla="*/ 5847424 w 7467600"/>
              <a:gd name="connsiteY890" fmla="*/ 1815776 h 6858000"/>
              <a:gd name="connsiteX891" fmla="*/ 6399821 w 7467600"/>
              <a:gd name="connsiteY891" fmla="*/ 2344799 h 6858000"/>
              <a:gd name="connsiteX892" fmla="*/ 6323232 w 7467600"/>
              <a:gd name="connsiteY892" fmla="*/ 2389634 h 6858000"/>
              <a:gd name="connsiteX893" fmla="*/ 5942958 w 7467600"/>
              <a:gd name="connsiteY893" fmla="*/ 2077708 h 6858000"/>
              <a:gd name="connsiteX894" fmla="*/ 5921559 w 7467600"/>
              <a:gd name="connsiteY894" fmla="*/ 2378596 h 6858000"/>
              <a:gd name="connsiteX895" fmla="*/ 5817651 w 7467600"/>
              <a:gd name="connsiteY895" fmla="*/ 3023919 h 6858000"/>
              <a:gd name="connsiteX896" fmla="*/ 5729634 w 7467600"/>
              <a:gd name="connsiteY896" fmla="*/ 3051849 h 6858000"/>
              <a:gd name="connsiteX897" fmla="*/ 5611018 w 7467600"/>
              <a:gd name="connsiteY897" fmla="*/ 2316769 h 6858000"/>
              <a:gd name="connsiteX898" fmla="*/ 5687608 w 7467600"/>
              <a:gd name="connsiteY898" fmla="*/ 2039972 h 6858000"/>
              <a:gd name="connsiteX899" fmla="*/ 5657554 w 7467600"/>
              <a:gd name="connsiteY899" fmla="*/ 1576445 h 6858000"/>
              <a:gd name="connsiteX900" fmla="*/ 5150475 w 7467600"/>
              <a:gd name="connsiteY900" fmla="*/ 1274012 h 6858000"/>
              <a:gd name="connsiteX901" fmla="*/ 5349142 w 7467600"/>
              <a:gd name="connsiteY901" fmla="*/ 2204405 h 6858000"/>
              <a:gd name="connsiteX902" fmla="*/ 5262214 w 7467600"/>
              <a:gd name="connsiteY902" fmla="*/ 2233836 h 6858000"/>
              <a:gd name="connsiteX903" fmla="*/ 4981539 w 7467600"/>
              <a:gd name="connsiteY903" fmla="*/ 1542201 h 6858000"/>
              <a:gd name="connsiteX904" fmla="*/ 4958461 w 7467600"/>
              <a:gd name="connsiteY904" fmla="*/ 1136957 h 6858000"/>
              <a:gd name="connsiteX905" fmla="*/ 4655015 w 7467600"/>
              <a:gd name="connsiteY905" fmla="*/ 891426 h 6858000"/>
              <a:gd name="connsiteX906" fmla="*/ 4348002 w 7467600"/>
              <a:gd name="connsiteY906" fmla="*/ 2205895 h 6858000"/>
              <a:gd name="connsiteX907" fmla="*/ 4262250 w 7467600"/>
              <a:gd name="connsiteY907" fmla="*/ 2219972 h 6858000"/>
              <a:gd name="connsiteX908" fmla="*/ 4550611 w 7467600"/>
              <a:gd name="connsiteY908" fmla="*/ 817540 h 6858000"/>
              <a:gd name="connsiteX909" fmla="*/ 4564418 w 7467600"/>
              <a:gd name="connsiteY909" fmla="*/ 808293 h 6858000"/>
              <a:gd name="connsiteX910" fmla="*/ 4266388 w 7467600"/>
              <a:gd name="connsiteY910" fmla="*/ 500083 h 6858000"/>
              <a:gd name="connsiteX911" fmla="*/ 4032842 w 7467600"/>
              <a:gd name="connsiteY911" fmla="*/ 211809 h 6858000"/>
              <a:gd name="connsiteX912" fmla="*/ 3882765 w 7467600"/>
              <a:gd name="connsiteY912" fmla="*/ 0 h 6858000"/>
              <a:gd name="connsiteX913" fmla="*/ 3721337 w 7467600"/>
              <a:gd name="connsiteY913" fmla="*/ 0 h 6858000"/>
              <a:gd name="connsiteX914" fmla="*/ 3797544 w 7467600"/>
              <a:gd name="connsiteY914" fmla="*/ 0 h 6858000"/>
              <a:gd name="connsiteX915" fmla="*/ 3775734 w 7467600"/>
              <a:gd name="connsiteY915" fmla="*/ 95131 h 6858000"/>
              <a:gd name="connsiteX916" fmla="*/ 3724807 w 7467600"/>
              <a:gd name="connsiteY916" fmla="*/ 272257 h 6858000"/>
              <a:gd name="connsiteX917" fmla="*/ 3726844 w 7467600"/>
              <a:gd name="connsiteY917" fmla="*/ 282988 h 6858000"/>
              <a:gd name="connsiteX918" fmla="*/ 3742664 w 7467600"/>
              <a:gd name="connsiteY918" fmla="*/ 279918 h 6858000"/>
              <a:gd name="connsiteX919" fmla="*/ 4103910 w 7467600"/>
              <a:gd name="connsiteY919" fmla="*/ 1161917 h 6858000"/>
              <a:gd name="connsiteX920" fmla="*/ 4020269 w 7467600"/>
              <a:gd name="connsiteY920" fmla="*/ 1200406 h 6858000"/>
              <a:gd name="connsiteX921" fmla="*/ 3674882 w 7467600"/>
              <a:gd name="connsiteY921" fmla="*/ 488524 h 6858000"/>
              <a:gd name="connsiteX922" fmla="*/ 3132682 w 7467600"/>
              <a:gd name="connsiteY922" fmla="*/ 1072284 h 6858000"/>
              <a:gd name="connsiteX923" fmla="*/ 2716346 w 7467600"/>
              <a:gd name="connsiteY923" fmla="*/ 1276376 h 6858000"/>
              <a:gd name="connsiteX924" fmla="*/ 2716772 w 7467600"/>
              <a:gd name="connsiteY924" fmla="*/ 1255462 h 6858000"/>
              <a:gd name="connsiteX925" fmla="*/ 3471096 w 7467600"/>
              <a:gd name="connsiteY925" fmla="*/ 437072 h 6858000"/>
              <a:gd name="connsiteX926" fmla="*/ 3639057 w 7467600"/>
              <a:gd name="connsiteY926" fmla="*/ 286334 h 6858000"/>
              <a:gd name="connsiteX927" fmla="*/ 3640309 w 7467600"/>
              <a:gd name="connsiteY927" fmla="*/ 284664 h 6858000"/>
              <a:gd name="connsiteX928" fmla="*/ 3646022 w 7467600"/>
              <a:gd name="connsiteY928" fmla="*/ 276711 h 6858000"/>
              <a:gd name="connsiteX929" fmla="*/ 3707943 w 7467600"/>
              <a:gd name="connsiteY929" fmla="*/ 65958 h 6858000"/>
              <a:gd name="connsiteX930" fmla="*/ 3721337 w 7467600"/>
              <a:gd name="connsiteY930" fmla="*/ 0 h 6858000"/>
              <a:gd name="connsiteX931" fmla="*/ 2867960 w 7467600"/>
              <a:gd name="connsiteY931" fmla="*/ 0 h 6858000"/>
              <a:gd name="connsiteX932" fmla="*/ 2926351 w 7467600"/>
              <a:gd name="connsiteY932" fmla="*/ 0 h 6858000"/>
              <a:gd name="connsiteX933" fmla="*/ 2902823 w 7467600"/>
              <a:gd name="connsiteY933" fmla="*/ 262929 h 6858000"/>
              <a:gd name="connsiteX934" fmla="*/ 2940663 w 7467600"/>
              <a:gd name="connsiteY934" fmla="*/ 140884 h 6858000"/>
              <a:gd name="connsiteX935" fmla="*/ 2947039 w 7467600"/>
              <a:gd name="connsiteY935" fmla="*/ 122524 h 6858000"/>
              <a:gd name="connsiteX936" fmla="*/ 2984316 w 7467600"/>
              <a:gd name="connsiteY936" fmla="*/ 0 h 6858000"/>
              <a:gd name="connsiteX937" fmla="*/ 3016114 w 7467600"/>
              <a:gd name="connsiteY937" fmla="*/ 0 h 6858000"/>
              <a:gd name="connsiteX938" fmla="*/ 2979949 w 7467600"/>
              <a:gd name="connsiteY938" fmla="*/ 119274 h 6858000"/>
              <a:gd name="connsiteX939" fmla="*/ 3023879 w 7467600"/>
              <a:gd name="connsiteY939" fmla="*/ 0 h 6858000"/>
              <a:gd name="connsiteX940" fmla="*/ 3105400 w 7467600"/>
              <a:gd name="connsiteY940" fmla="*/ 0 h 6858000"/>
              <a:gd name="connsiteX941" fmla="*/ 3094669 w 7467600"/>
              <a:gd name="connsiteY941" fmla="*/ 30308 h 6858000"/>
              <a:gd name="connsiteX942" fmla="*/ 2901945 w 7467600"/>
              <a:gd name="connsiteY942" fmla="*/ 466538 h 6858000"/>
              <a:gd name="connsiteX943" fmla="*/ 2815209 w 7467600"/>
              <a:gd name="connsiteY943" fmla="*/ 497361 h 6858000"/>
              <a:gd name="connsiteX944" fmla="*/ 2844845 w 7467600"/>
              <a:gd name="connsiteY944" fmla="*/ 127638 h 6858000"/>
              <a:gd name="connsiteX945" fmla="*/ 2867960 w 7467600"/>
              <a:gd name="connsiteY945" fmla="*/ 0 h 6858000"/>
              <a:gd name="connsiteX946" fmla="*/ 1057230 w 7467600"/>
              <a:gd name="connsiteY946" fmla="*/ 0 h 6858000"/>
              <a:gd name="connsiteX947" fmla="*/ 1111003 w 7467600"/>
              <a:gd name="connsiteY947" fmla="*/ 0 h 6858000"/>
              <a:gd name="connsiteX948" fmla="*/ 1125553 w 7467600"/>
              <a:gd name="connsiteY948" fmla="*/ 52588 h 6858000"/>
              <a:gd name="connsiteX949" fmla="*/ 1304276 w 7467600"/>
              <a:gd name="connsiteY949" fmla="*/ 476275 h 6858000"/>
              <a:gd name="connsiteX950" fmla="*/ 1492066 w 7467600"/>
              <a:gd name="connsiteY950" fmla="*/ 886333 h 6858000"/>
              <a:gd name="connsiteX951" fmla="*/ 1423698 w 7467600"/>
              <a:gd name="connsiteY951" fmla="*/ 710817 h 6858000"/>
              <a:gd name="connsiteX952" fmla="*/ 1357609 w 7467600"/>
              <a:gd name="connsiteY952" fmla="*/ 532892 h 6858000"/>
              <a:gd name="connsiteX953" fmla="*/ 1309550 w 7467600"/>
              <a:gd name="connsiteY953" fmla="*/ 374031 h 6858000"/>
              <a:gd name="connsiteX954" fmla="*/ 1193673 w 7467600"/>
              <a:gd name="connsiteY954" fmla="*/ 49533 h 6858000"/>
              <a:gd name="connsiteX955" fmla="*/ 1164391 w 7467600"/>
              <a:gd name="connsiteY955" fmla="*/ 0 h 6858000"/>
              <a:gd name="connsiteX956" fmla="*/ 1200666 w 7467600"/>
              <a:gd name="connsiteY956" fmla="*/ 0 h 6858000"/>
              <a:gd name="connsiteX957" fmla="*/ 1223408 w 7467600"/>
              <a:gd name="connsiteY957" fmla="*/ 38996 h 6858000"/>
              <a:gd name="connsiteX958" fmla="*/ 1339635 w 7467600"/>
              <a:gd name="connsiteY958" fmla="*/ 365517 h 6858000"/>
              <a:gd name="connsiteX959" fmla="*/ 1387469 w 7467600"/>
              <a:gd name="connsiteY959" fmla="*/ 523079 h 6858000"/>
              <a:gd name="connsiteX960" fmla="*/ 1452685 w 7467600"/>
              <a:gd name="connsiteY960" fmla="*/ 699806 h 6858000"/>
              <a:gd name="connsiteX961" fmla="*/ 1492092 w 7467600"/>
              <a:gd name="connsiteY961" fmla="*/ 800424 h 6858000"/>
              <a:gd name="connsiteX962" fmla="*/ 1455302 w 7467600"/>
              <a:gd name="connsiteY962" fmla="*/ 632913 h 6858000"/>
              <a:gd name="connsiteX963" fmla="*/ 1222336 w 7467600"/>
              <a:gd name="connsiteY963" fmla="*/ 9480 h 6858000"/>
              <a:gd name="connsiteX964" fmla="*/ 1214634 w 7467600"/>
              <a:gd name="connsiteY964" fmla="*/ 0 h 6858000"/>
              <a:gd name="connsiteX965" fmla="*/ 1289827 w 7467600"/>
              <a:gd name="connsiteY965" fmla="*/ 0 h 6858000"/>
              <a:gd name="connsiteX966" fmla="*/ 1321076 w 7467600"/>
              <a:gd name="connsiteY966" fmla="*/ 59722 h 6858000"/>
              <a:gd name="connsiteX967" fmla="*/ 1512579 w 7467600"/>
              <a:gd name="connsiteY967" fmla="*/ 626441 h 6858000"/>
              <a:gd name="connsiteX968" fmla="*/ 1506076 w 7467600"/>
              <a:gd name="connsiteY968" fmla="*/ 1089289 h 6858000"/>
              <a:gd name="connsiteX969" fmla="*/ 1486346 w 7467600"/>
              <a:gd name="connsiteY969" fmla="*/ 1079919 h 6858000"/>
              <a:gd name="connsiteX970" fmla="*/ 1070511 w 7467600"/>
              <a:gd name="connsiteY970" fmla="*/ 48609 h 6858000"/>
              <a:gd name="connsiteX971" fmla="*/ 1057230 w 7467600"/>
              <a:gd name="connsiteY971" fmla="*/ 0 h 6858000"/>
              <a:gd name="connsiteX972" fmla="*/ 43151 w 7467600"/>
              <a:gd name="connsiteY972" fmla="*/ 0 h 6858000"/>
              <a:gd name="connsiteX973" fmla="*/ 95283 w 7467600"/>
              <a:gd name="connsiteY973" fmla="*/ 0 h 6858000"/>
              <a:gd name="connsiteX974" fmla="*/ 300708 w 7467600"/>
              <a:gd name="connsiteY974" fmla="*/ 154571 h 6858000"/>
              <a:gd name="connsiteX975" fmla="*/ 530414 w 7467600"/>
              <a:gd name="connsiteY975" fmla="*/ 354673 h 6858000"/>
              <a:gd name="connsiteX976" fmla="*/ 333785 w 7467600"/>
              <a:gd name="connsiteY976" fmla="*/ 161564 h 6858000"/>
              <a:gd name="connsiteX977" fmla="*/ 147005 w 7467600"/>
              <a:gd name="connsiteY977" fmla="*/ 0 h 6858000"/>
              <a:gd name="connsiteX978" fmla="*/ 272509 w 7467600"/>
              <a:gd name="connsiteY978" fmla="*/ 0 h 6858000"/>
              <a:gd name="connsiteX979" fmla="*/ 326276 w 7467600"/>
              <a:gd name="connsiteY979" fmla="*/ 45847 h 6858000"/>
              <a:gd name="connsiteX980" fmla="*/ 823759 w 7467600"/>
              <a:gd name="connsiteY980" fmla="*/ 574145 h 6858000"/>
              <a:gd name="connsiteX981" fmla="*/ 811254 w 7467600"/>
              <a:gd name="connsiteY981" fmla="*/ 665546 h 6858000"/>
              <a:gd name="connsiteX982" fmla="*/ 154042 w 7467600"/>
              <a:gd name="connsiteY982" fmla="*/ 261522 h 6858000"/>
              <a:gd name="connsiteX983" fmla="*/ 13550 w 7467600"/>
              <a:gd name="connsiteY983" fmla="*/ 158423 h 6858000"/>
              <a:gd name="connsiteX984" fmla="*/ 0 w 7467600"/>
              <a:gd name="connsiteY984" fmla="*/ 146618 h 6858000"/>
              <a:gd name="connsiteX985" fmla="*/ 0 w 7467600"/>
              <a:gd name="connsiteY985" fmla="*/ 59161 h 6858000"/>
              <a:gd name="connsiteX986" fmla="*/ 45427 w 7467600"/>
              <a:gd name="connsiteY986" fmla="*/ 101078 h 6858000"/>
              <a:gd name="connsiteX987" fmla="*/ 630103 w 7467600"/>
              <a:gd name="connsiteY987" fmla="*/ 485885 h 6858000"/>
              <a:gd name="connsiteX988" fmla="*/ 532040 w 7467600"/>
              <a:gd name="connsiteY988" fmla="*/ 399359 h 6858000"/>
              <a:gd name="connsiteX989" fmla="*/ 517618 w 7467600"/>
              <a:gd name="connsiteY989" fmla="*/ 385726 h 6858000"/>
              <a:gd name="connsiteX990" fmla="*/ 285074 w 7467600"/>
              <a:gd name="connsiteY990" fmla="*/ 182755 h 6858000"/>
              <a:gd name="connsiteX991" fmla="*/ 43151 w 7467600"/>
              <a:gd name="connsiteY99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12201 w 7467600"/>
              <a:gd name="connsiteY134" fmla="*/ 5128278 h 6858000"/>
              <a:gd name="connsiteX135" fmla="*/ 1903353 w 7467600"/>
              <a:gd name="connsiteY135" fmla="*/ 5044827 h 6858000"/>
              <a:gd name="connsiteX136" fmla="*/ 1936931 w 7467600"/>
              <a:gd name="connsiteY136" fmla="*/ 5093954 h 6858000"/>
              <a:gd name="connsiteX137" fmla="*/ 2195868 w 7467600"/>
              <a:gd name="connsiteY137" fmla="*/ 5396574 h 6858000"/>
              <a:gd name="connsiteX138" fmla="*/ 2088852 w 7467600"/>
              <a:gd name="connsiteY138" fmla="*/ 5166123 h 6858000"/>
              <a:gd name="connsiteX139" fmla="*/ 1958241 w 7467600"/>
              <a:gd name="connsiteY139" fmla="*/ 5067955 h 6858000"/>
              <a:gd name="connsiteX140" fmla="*/ 1903353 w 7467600"/>
              <a:gd name="connsiteY140" fmla="*/ 5044827 h 6858000"/>
              <a:gd name="connsiteX141" fmla="*/ 1979378 w 7467600"/>
              <a:gd name="connsiteY141" fmla="*/ 4769504 h 6858000"/>
              <a:gd name="connsiteX142" fmla="*/ 2882120 w 7467600"/>
              <a:gd name="connsiteY142" fmla="*/ 5064547 h 6858000"/>
              <a:gd name="connsiteX143" fmla="*/ 2793103 w 7467600"/>
              <a:gd name="connsiteY143" fmla="*/ 5039699 h 6858000"/>
              <a:gd name="connsiteX144" fmla="*/ 2770041 w 7467600"/>
              <a:gd name="connsiteY144" fmla="*/ 5033634 h 6858000"/>
              <a:gd name="connsiteX145" fmla="*/ 1979378 w 7467600"/>
              <a:gd name="connsiteY145" fmla="*/ 4769504 h 6858000"/>
              <a:gd name="connsiteX146" fmla="*/ 1927410 w 7467600"/>
              <a:gd name="connsiteY146" fmla="*/ 4716164 h 6858000"/>
              <a:gd name="connsiteX147" fmla="*/ 1959587 w 7467600"/>
              <a:gd name="connsiteY147" fmla="*/ 4728849 h 6858000"/>
              <a:gd name="connsiteX148" fmla="*/ 2777707 w 7467600"/>
              <a:gd name="connsiteY148" fmla="*/ 5003991 h 6858000"/>
              <a:gd name="connsiteX149" fmla="*/ 2800768 w 7467600"/>
              <a:gd name="connsiteY149" fmla="*/ 5010056 h 6858000"/>
              <a:gd name="connsiteX150" fmla="*/ 2879408 w 7467600"/>
              <a:gd name="connsiteY150" fmla="*/ 5031590 h 6858000"/>
              <a:gd name="connsiteX151" fmla="*/ 2862295 w 7467600"/>
              <a:gd name="connsiteY151" fmla="*/ 5022958 h 6858000"/>
              <a:gd name="connsiteX152" fmla="*/ 2813343 w 7467600"/>
              <a:gd name="connsiteY152" fmla="*/ 4998369 h 6858000"/>
              <a:gd name="connsiteX153" fmla="*/ 2646245 w 7467600"/>
              <a:gd name="connsiteY153" fmla="*/ 4930999 h 6858000"/>
              <a:gd name="connsiteX154" fmla="*/ 1999243 w 7467600"/>
              <a:gd name="connsiteY154" fmla="*/ 4730524 h 6858000"/>
              <a:gd name="connsiteX155" fmla="*/ 1979527 w 7467600"/>
              <a:gd name="connsiteY155" fmla="*/ 4726651 h 6858000"/>
              <a:gd name="connsiteX156" fmla="*/ 1927410 w 7467600"/>
              <a:gd name="connsiteY156" fmla="*/ 4716164 h 6858000"/>
              <a:gd name="connsiteX157" fmla="*/ 1997014 w 7467600"/>
              <a:gd name="connsiteY157" fmla="*/ 4698007 h 6858000"/>
              <a:gd name="connsiteX158" fmla="*/ 2005458 w 7467600"/>
              <a:gd name="connsiteY158" fmla="*/ 4699540 h 6858000"/>
              <a:gd name="connsiteX159" fmla="*/ 2657186 w 7467600"/>
              <a:gd name="connsiteY159" fmla="*/ 4901687 h 6858000"/>
              <a:gd name="connsiteX160" fmla="*/ 2826662 w 7467600"/>
              <a:gd name="connsiteY160" fmla="*/ 4970362 h 6858000"/>
              <a:gd name="connsiteX161" fmla="*/ 2876100 w 7467600"/>
              <a:gd name="connsiteY161" fmla="*/ 4995397 h 6858000"/>
              <a:gd name="connsiteX162" fmla="*/ 3042600 w 7467600"/>
              <a:gd name="connsiteY162" fmla="*/ 5059532 h 6858000"/>
              <a:gd name="connsiteX163" fmla="*/ 1997014 w 7467600"/>
              <a:gd name="connsiteY163" fmla="*/ 4698007 h 6858000"/>
              <a:gd name="connsiteX164" fmla="*/ 2305292 w 7467600"/>
              <a:gd name="connsiteY164" fmla="*/ 4219492 h 6858000"/>
              <a:gd name="connsiteX165" fmla="*/ 3360922 w 7467600"/>
              <a:gd name="connsiteY165" fmla="*/ 4529373 h 6858000"/>
              <a:gd name="connsiteX166" fmla="*/ 3492420 w 7467600"/>
              <a:gd name="connsiteY166" fmla="*/ 4510145 h 6858000"/>
              <a:gd name="connsiteX167" fmla="*/ 3364086 w 7467600"/>
              <a:gd name="connsiteY167" fmla="*/ 4480340 h 6858000"/>
              <a:gd name="connsiteX168" fmla="*/ 3225818 w 7467600"/>
              <a:gd name="connsiteY168" fmla="*/ 4411822 h 6858000"/>
              <a:gd name="connsiteX169" fmla="*/ 3129696 w 7467600"/>
              <a:gd name="connsiteY169" fmla="*/ 4360704 h 6858000"/>
              <a:gd name="connsiteX170" fmla="*/ 2814545 w 7467600"/>
              <a:gd name="connsiteY170" fmla="*/ 4282955 h 6858000"/>
              <a:gd name="connsiteX171" fmla="*/ 2305292 w 7467600"/>
              <a:gd name="connsiteY171" fmla="*/ 4219492 h 6858000"/>
              <a:gd name="connsiteX172" fmla="*/ 2626982 w 7467600"/>
              <a:gd name="connsiteY172" fmla="*/ 4206450 h 6858000"/>
              <a:gd name="connsiteX173" fmla="*/ 2490617 w 7467600"/>
              <a:gd name="connsiteY173" fmla="*/ 4206951 h 6858000"/>
              <a:gd name="connsiteX174" fmla="*/ 2819869 w 7467600"/>
              <a:gd name="connsiteY174" fmla="*/ 4252936 h 6858000"/>
              <a:gd name="connsiteX175" fmla="*/ 3143018 w 7467600"/>
              <a:gd name="connsiteY175" fmla="*/ 4332698 h 6858000"/>
              <a:gd name="connsiteX176" fmla="*/ 3241520 w 7467600"/>
              <a:gd name="connsiteY176" fmla="*/ 4385112 h 6858000"/>
              <a:gd name="connsiteX177" fmla="*/ 3374575 w 7467600"/>
              <a:gd name="connsiteY177" fmla="*/ 4451517 h 6858000"/>
              <a:gd name="connsiteX178" fmla="*/ 3505221 w 7467600"/>
              <a:gd name="connsiteY178" fmla="*/ 4480757 h 6858000"/>
              <a:gd name="connsiteX179" fmla="*/ 2626982 w 7467600"/>
              <a:gd name="connsiteY179" fmla="*/ 4206450 h 6858000"/>
              <a:gd name="connsiteX180" fmla="*/ 1310106 w 7467600"/>
              <a:gd name="connsiteY180" fmla="*/ 3943217 h 6858000"/>
              <a:gd name="connsiteX181" fmla="*/ 854994 w 7467600"/>
              <a:gd name="connsiteY181" fmla="*/ 4399136 h 6858000"/>
              <a:gd name="connsiteX182" fmla="*/ 742462 w 7467600"/>
              <a:gd name="connsiteY182" fmla="*/ 4594648 h 6858000"/>
              <a:gd name="connsiteX183" fmla="*/ 820602 w 7467600"/>
              <a:gd name="connsiteY183" fmla="*/ 4485915 h 6858000"/>
              <a:gd name="connsiteX184" fmla="*/ 878295 w 7467600"/>
              <a:gd name="connsiteY184" fmla="*/ 4403594 h 6858000"/>
              <a:gd name="connsiteX185" fmla="*/ 1240607 w 7467600"/>
              <a:gd name="connsiteY185" fmla="*/ 4010401 h 6858000"/>
              <a:gd name="connsiteX186" fmla="*/ 1310106 w 7467600"/>
              <a:gd name="connsiteY186" fmla="*/ 3943217 h 6858000"/>
              <a:gd name="connsiteX187" fmla="*/ 1423113 w 7467600"/>
              <a:gd name="connsiteY187" fmla="*/ 3874565 h 6858000"/>
              <a:gd name="connsiteX188" fmla="*/ 1260565 w 7467600"/>
              <a:gd name="connsiteY188" fmla="*/ 4031982 h 6858000"/>
              <a:gd name="connsiteX189" fmla="*/ 901900 w 7467600"/>
              <a:gd name="connsiteY189" fmla="*/ 4421236 h 6858000"/>
              <a:gd name="connsiteX190" fmla="*/ 845044 w 7467600"/>
              <a:gd name="connsiteY190" fmla="*/ 4502436 h 6858000"/>
              <a:gd name="connsiteX191" fmla="*/ 685926 w 7467600"/>
              <a:gd name="connsiteY191" fmla="*/ 4703069 h 6858000"/>
              <a:gd name="connsiteX192" fmla="*/ 684248 w 7467600"/>
              <a:gd name="connsiteY192" fmla="*/ 4706721 h 6858000"/>
              <a:gd name="connsiteX193" fmla="*/ 1423113 w 7467600"/>
              <a:gd name="connsiteY193" fmla="*/ 3874565 h 6858000"/>
              <a:gd name="connsiteX194" fmla="*/ 3316479 w 7467600"/>
              <a:gd name="connsiteY194" fmla="*/ 3872136 h 6858000"/>
              <a:gd name="connsiteX195" fmla="*/ 3546806 w 7467600"/>
              <a:gd name="connsiteY195" fmla="*/ 4356139 h 6858000"/>
              <a:gd name="connsiteX196" fmla="*/ 3364433 w 7467600"/>
              <a:gd name="connsiteY196" fmla="*/ 3953121 h 6858000"/>
              <a:gd name="connsiteX197" fmla="*/ 3316479 w 7467600"/>
              <a:gd name="connsiteY197" fmla="*/ 3872136 h 6858000"/>
              <a:gd name="connsiteX198" fmla="*/ 3291335 w 7467600"/>
              <a:gd name="connsiteY198" fmla="*/ 3767420 h 6858000"/>
              <a:gd name="connsiteX199" fmla="*/ 3390805 w 7467600"/>
              <a:gd name="connsiteY199" fmla="*/ 3937163 h 6858000"/>
              <a:gd name="connsiteX200" fmla="*/ 3579062 w 7467600"/>
              <a:gd name="connsiteY200" fmla="*/ 4359040 h 6858000"/>
              <a:gd name="connsiteX201" fmla="*/ 3467355 w 7467600"/>
              <a:gd name="connsiteY201" fmla="*/ 3988130 h 6858000"/>
              <a:gd name="connsiteX202" fmla="*/ 3310753 w 7467600"/>
              <a:gd name="connsiteY202" fmla="*/ 3787140 h 6858000"/>
              <a:gd name="connsiteX203" fmla="*/ 3291335 w 7467600"/>
              <a:gd name="connsiteY203" fmla="*/ 3767420 h 6858000"/>
              <a:gd name="connsiteX204" fmla="*/ 1635889 w 7467600"/>
              <a:gd name="connsiteY204" fmla="*/ 3709494 h 6858000"/>
              <a:gd name="connsiteX205" fmla="*/ 1634800 w 7467600"/>
              <a:gd name="connsiteY205" fmla="*/ 3731111 h 6858000"/>
              <a:gd name="connsiteX206" fmla="*/ 1635889 w 7467600"/>
              <a:gd name="connsiteY206" fmla="*/ 3709494 h 6858000"/>
              <a:gd name="connsiteX207" fmla="*/ 1510397 w 7467600"/>
              <a:gd name="connsiteY207" fmla="*/ 3684705 h 6858000"/>
              <a:gd name="connsiteX208" fmla="*/ 1146550 w 7467600"/>
              <a:gd name="connsiteY208" fmla="*/ 3802012 h 6858000"/>
              <a:gd name="connsiteX209" fmla="*/ 698834 w 7467600"/>
              <a:gd name="connsiteY209" fmla="*/ 3952272 h 6858000"/>
              <a:gd name="connsiteX210" fmla="*/ 34256 w 7467600"/>
              <a:gd name="connsiteY210" fmla="*/ 4347603 h 6858000"/>
              <a:gd name="connsiteX211" fmla="*/ 527241 w 7467600"/>
              <a:gd name="connsiteY211" fmla="*/ 4065078 h 6858000"/>
              <a:gd name="connsiteX212" fmla="*/ 1510397 w 7467600"/>
              <a:gd name="connsiteY212" fmla="*/ 3684705 h 6858000"/>
              <a:gd name="connsiteX213" fmla="*/ 1313114 w 7467600"/>
              <a:gd name="connsiteY213" fmla="*/ 3655216 h 6858000"/>
              <a:gd name="connsiteX214" fmla="*/ 1109304 w 7467600"/>
              <a:gd name="connsiteY214" fmla="*/ 3669030 h 6858000"/>
              <a:gd name="connsiteX215" fmla="*/ 8129 w 7467600"/>
              <a:gd name="connsiteY215" fmla="*/ 4330519 h 6858000"/>
              <a:gd name="connsiteX216" fmla="*/ 687572 w 7467600"/>
              <a:gd name="connsiteY216" fmla="*/ 3925629 h 6858000"/>
              <a:gd name="connsiteX217" fmla="*/ 1138365 w 7467600"/>
              <a:gd name="connsiteY217" fmla="*/ 3774515 h 6858000"/>
              <a:gd name="connsiteX218" fmla="*/ 1505579 w 7467600"/>
              <a:gd name="connsiteY218" fmla="*/ 3655526 h 6858000"/>
              <a:gd name="connsiteX219" fmla="*/ 1313114 w 7467600"/>
              <a:gd name="connsiteY219" fmla="*/ 3655216 h 6858000"/>
              <a:gd name="connsiteX220" fmla="*/ 3655073 w 7467600"/>
              <a:gd name="connsiteY220" fmla="*/ 3650884 h 6858000"/>
              <a:gd name="connsiteX221" fmla="*/ 3989938 w 7467600"/>
              <a:gd name="connsiteY221" fmla="*/ 3991685 h 6858000"/>
              <a:gd name="connsiteX222" fmla="*/ 4393907 w 7467600"/>
              <a:gd name="connsiteY222" fmla="*/ 4261258 h 6858000"/>
              <a:gd name="connsiteX223" fmla="*/ 4648051 w 7467600"/>
              <a:gd name="connsiteY223" fmla="*/ 4374051 h 6858000"/>
              <a:gd name="connsiteX224" fmla="*/ 4383389 w 7467600"/>
              <a:gd name="connsiteY224" fmla="*/ 4184369 h 6858000"/>
              <a:gd name="connsiteX225" fmla="*/ 4165508 w 7467600"/>
              <a:gd name="connsiteY225" fmla="*/ 4035196 h 6858000"/>
              <a:gd name="connsiteX226" fmla="*/ 4068162 w 7467600"/>
              <a:gd name="connsiteY226" fmla="*/ 3953394 h 6858000"/>
              <a:gd name="connsiteX227" fmla="*/ 3981416 w 7467600"/>
              <a:gd name="connsiteY227" fmla="*/ 3880482 h 6858000"/>
              <a:gd name="connsiteX228" fmla="*/ 3800147 w 7467600"/>
              <a:gd name="connsiteY228" fmla="*/ 3749872 h 6858000"/>
              <a:gd name="connsiteX229" fmla="*/ 3655073 w 7467600"/>
              <a:gd name="connsiteY229" fmla="*/ 3650884 h 6858000"/>
              <a:gd name="connsiteX230" fmla="*/ 3670252 w 7467600"/>
              <a:gd name="connsiteY230" fmla="*/ 3622798 h 6858000"/>
              <a:gd name="connsiteX231" fmla="*/ 3817258 w 7467600"/>
              <a:gd name="connsiteY231" fmla="*/ 3723577 h 6858000"/>
              <a:gd name="connsiteX232" fmla="*/ 4000461 w 7467600"/>
              <a:gd name="connsiteY232" fmla="*/ 3855966 h 6858000"/>
              <a:gd name="connsiteX233" fmla="*/ 4088180 w 7467600"/>
              <a:gd name="connsiteY233" fmla="*/ 3929774 h 6858000"/>
              <a:gd name="connsiteX234" fmla="*/ 4184555 w 7467600"/>
              <a:gd name="connsiteY234" fmla="*/ 4010683 h 6858000"/>
              <a:gd name="connsiteX235" fmla="*/ 4399563 w 7467600"/>
              <a:gd name="connsiteY235" fmla="*/ 4158106 h 6858000"/>
              <a:gd name="connsiteX236" fmla="*/ 4684469 w 7467600"/>
              <a:gd name="connsiteY236" fmla="*/ 4364680 h 6858000"/>
              <a:gd name="connsiteX237" fmla="*/ 4690271 w 7467600"/>
              <a:gd name="connsiteY237" fmla="*/ 4370034 h 6858000"/>
              <a:gd name="connsiteX238" fmla="*/ 4136093 w 7467600"/>
              <a:gd name="connsiteY238" fmla="*/ 3858466 h 6858000"/>
              <a:gd name="connsiteX239" fmla="*/ 3670252 w 7467600"/>
              <a:gd name="connsiteY239" fmla="*/ 3622798 h 6858000"/>
              <a:gd name="connsiteX240" fmla="*/ 4440129 w 7467600"/>
              <a:gd name="connsiteY240" fmla="*/ 3448571 h 6858000"/>
              <a:gd name="connsiteX241" fmla="*/ 4856525 w 7467600"/>
              <a:gd name="connsiteY241" fmla="*/ 3915351 h 6858000"/>
              <a:gd name="connsiteX242" fmla="*/ 5059055 w 7467600"/>
              <a:gd name="connsiteY242" fmla="*/ 4108918 h 6858000"/>
              <a:gd name="connsiteX243" fmla="*/ 5290070 w 7467600"/>
              <a:gd name="connsiteY243" fmla="*/ 4263619 h 6858000"/>
              <a:gd name="connsiteX244" fmla="*/ 4834991 w 7467600"/>
              <a:gd name="connsiteY244" fmla="*/ 3830985 h 6858000"/>
              <a:gd name="connsiteX245" fmla="*/ 4440129 w 7467600"/>
              <a:gd name="connsiteY245" fmla="*/ 3448571 h 6858000"/>
              <a:gd name="connsiteX246" fmla="*/ 4441737 w 7467600"/>
              <a:gd name="connsiteY246" fmla="*/ 3399734 h 6858000"/>
              <a:gd name="connsiteX247" fmla="*/ 4431236 w 7467600"/>
              <a:gd name="connsiteY247" fmla="*/ 3400954 h 6858000"/>
              <a:gd name="connsiteX248" fmla="*/ 4557150 w 7467600"/>
              <a:gd name="connsiteY248" fmla="*/ 3510023 h 6858000"/>
              <a:gd name="connsiteX249" fmla="*/ 4856936 w 7467600"/>
              <a:gd name="connsiteY249" fmla="*/ 3809146 h 6858000"/>
              <a:gd name="connsiteX250" fmla="*/ 5111996 w 7467600"/>
              <a:gd name="connsiteY250" fmla="*/ 4065759 h 6858000"/>
              <a:gd name="connsiteX251" fmla="*/ 5388878 w 7467600"/>
              <a:gd name="connsiteY251" fmla="*/ 4300185 h 6858000"/>
              <a:gd name="connsiteX252" fmla="*/ 5425556 w 7467600"/>
              <a:gd name="connsiteY252" fmla="*/ 4308967 h 6858000"/>
              <a:gd name="connsiteX253" fmla="*/ 4943646 w 7467600"/>
              <a:gd name="connsiteY253" fmla="*/ 3822916 h 6858000"/>
              <a:gd name="connsiteX254" fmla="*/ 4594837 w 7467600"/>
              <a:gd name="connsiteY254" fmla="*/ 3532274 h 6858000"/>
              <a:gd name="connsiteX255" fmla="*/ 4441737 w 7467600"/>
              <a:gd name="connsiteY255" fmla="*/ 3399734 h 6858000"/>
              <a:gd name="connsiteX256" fmla="*/ 5425834 w 7467600"/>
              <a:gd name="connsiteY256" fmla="*/ 3162785 h 6858000"/>
              <a:gd name="connsiteX257" fmla="*/ 5401644 w 7467600"/>
              <a:gd name="connsiteY257" fmla="*/ 3617847 h 6858000"/>
              <a:gd name="connsiteX258" fmla="*/ 5467256 w 7467600"/>
              <a:gd name="connsiteY258" fmla="*/ 4175494 h 6858000"/>
              <a:gd name="connsiteX259" fmla="*/ 5448069 w 7467600"/>
              <a:gd name="connsiteY259" fmla="*/ 3567554 h 6858000"/>
              <a:gd name="connsiteX260" fmla="*/ 5425834 w 7467600"/>
              <a:gd name="connsiteY260" fmla="*/ 3162785 h 6858000"/>
              <a:gd name="connsiteX261" fmla="*/ 1318687 w 7467600"/>
              <a:gd name="connsiteY261" fmla="*/ 3113840 h 6858000"/>
              <a:gd name="connsiteX262" fmla="*/ 1066793 w 7467600"/>
              <a:gd name="connsiteY262" fmla="*/ 3212171 h 6858000"/>
              <a:gd name="connsiteX263" fmla="*/ 993319 w 7467600"/>
              <a:gd name="connsiteY263" fmla="*/ 3247648 h 6858000"/>
              <a:gd name="connsiteX264" fmla="*/ 853081 w 7467600"/>
              <a:gd name="connsiteY264" fmla="*/ 3312410 h 6858000"/>
              <a:gd name="connsiteX265" fmla="*/ 805957 w 7467600"/>
              <a:gd name="connsiteY265" fmla="*/ 3330443 h 6858000"/>
              <a:gd name="connsiteX266" fmla="*/ 1318687 w 7467600"/>
              <a:gd name="connsiteY266" fmla="*/ 3113840 h 6858000"/>
              <a:gd name="connsiteX267" fmla="*/ 5453702 w 7467600"/>
              <a:gd name="connsiteY267" fmla="*/ 3090882 h 6858000"/>
              <a:gd name="connsiteX268" fmla="*/ 5480135 w 7467600"/>
              <a:gd name="connsiteY268" fmla="*/ 3565802 h 6858000"/>
              <a:gd name="connsiteX269" fmla="*/ 5499023 w 7467600"/>
              <a:gd name="connsiteY269" fmla="*/ 4166310 h 6858000"/>
              <a:gd name="connsiteX270" fmla="*/ 5547022 w 7467600"/>
              <a:gd name="connsiteY270" fmla="*/ 3607838 h 6858000"/>
              <a:gd name="connsiteX271" fmla="*/ 5515964 w 7467600"/>
              <a:gd name="connsiteY271" fmla="*/ 3378541 h 6858000"/>
              <a:gd name="connsiteX272" fmla="*/ 5453702 w 7467600"/>
              <a:gd name="connsiteY272" fmla="*/ 3090882 h 6858000"/>
              <a:gd name="connsiteX273" fmla="*/ 1238695 w 7467600"/>
              <a:gd name="connsiteY273" fmla="*/ 3076820 h 6858000"/>
              <a:gd name="connsiteX274" fmla="*/ 716371 w 7467600"/>
              <a:gd name="connsiteY274" fmla="*/ 3293249 h 6858000"/>
              <a:gd name="connsiteX275" fmla="*/ 579522 w 7467600"/>
              <a:gd name="connsiteY275" fmla="*/ 3371759 h 6858000"/>
              <a:gd name="connsiteX276" fmla="*/ 600288 w 7467600"/>
              <a:gd name="connsiteY276" fmla="*/ 3365555 h 6858000"/>
              <a:gd name="connsiteX277" fmla="*/ 840692 w 7467600"/>
              <a:gd name="connsiteY277" fmla="*/ 3284921 h 6858000"/>
              <a:gd name="connsiteX278" fmla="*/ 979248 w 7467600"/>
              <a:gd name="connsiteY278" fmla="*/ 3221003 h 6858000"/>
              <a:gd name="connsiteX279" fmla="*/ 1053282 w 7467600"/>
              <a:gd name="connsiteY279" fmla="*/ 3185247 h 6858000"/>
              <a:gd name="connsiteX280" fmla="*/ 1320603 w 7467600"/>
              <a:gd name="connsiteY280" fmla="*/ 3081281 h 6858000"/>
              <a:gd name="connsiteX281" fmla="*/ 1238695 w 7467600"/>
              <a:gd name="connsiteY281" fmla="*/ 3076820 h 6858000"/>
              <a:gd name="connsiteX282" fmla="*/ 5425627 w 7467600"/>
              <a:gd name="connsiteY282" fmla="*/ 2954192 h 6858000"/>
              <a:gd name="connsiteX283" fmla="*/ 5470770 w 7467600"/>
              <a:gd name="connsiteY283" fmla="*/ 3005435 h 6858000"/>
              <a:gd name="connsiteX284" fmla="*/ 5519779 w 7467600"/>
              <a:gd name="connsiteY284" fmla="*/ 4359223 h 6858000"/>
              <a:gd name="connsiteX285" fmla="*/ 5520293 w 7467600"/>
              <a:gd name="connsiteY285" fmla="*/ 4360602 h 6858000"/>
              <a:gd name="connsiteX286" fmla="*/ 5767221 w 7467600"/>
              <a:gd name="connsiteY286" fmla="*/ 4665564 h 6858000"/>
              <a:gd name="connsiteX287" fmla="*/ 6937169 w 7467600"/>
              <a:gd name="connsiteY287" fmla="*/ 4815941 h 6858000"/>
              <a:gd name="connsiteX288" fmla="*/ 6953922 w 7467600"/>
              <a:gd name="connsiteY288" fmla="*/ 4890068 h 6858000"/>
              <a:gd name="connsiteX289" fmla="*/ 6071359 w 7467600"/>
              <a:gd name="connsiteY289" fmla="*/ 4770770 h 6858000"/>
              <a:gd name="connsiteX290" fmla="*/ 6038839 w 7467600"/>
              <a:gd name="connsiteY290" fmla="*/ 4764474 h 6858000"/>
              <a:gd name="connsiteX291" fmla="*/ 6038706 w 7467600"/>
              <a:gd name="connsiteY291" fmla="*/ 4763847 h 6858000"/>
              <a:gd name="connsiteX292" fmla="*/ 6037784 w 7467600"/>
              <a:gd name="connsiteY292" fmla="*/ 4764270 h 6858000"/>
              <a:gd name="connsiteX293" fmla="*/ 6038839 w 7467600"/>
              <a:gd name="connsiteY293" fmla="*/ 4764474 h 6858000"/>
              <a:gd name="connsiteX294" fmla="*/ 6040338 w 7467600"/>
              <a:gd name="connsiteY294" fmla="*/ 4771418 h 6858000"/>
              <a:gd name="connsiteX295" fmla="*/ 6024488 w 7467600"/>
              <a:gd name="connsiteY295" fmla="*/ 4809903 h 6858000"/>
              <a:gd name="connsiteX296" fmla="*/ 5599771 w 7467600"/>
              <a:gd name="connsiteY296" fmla="*/ 5509652 h 6858000"/>
              <a:gd name="connsiteX297" fmla="*/ 5548843 w 7467600"/>
              <a:gd name="connsiteY297" fmla="*/ 5563845 h 6858000"/>
              <a:gd name="connsiteX298" fmla="*/ 5940952 w 7467600"/>
              <a:gd name="connsiteY298" fmla="*/ 6250028 h 6858000"/>
              <a:gd name="connsiteX299" fmla="*/ 6043441 w 7467600"/>
              <a:gd name="connsiteY299" fmla="*/ 6665847 h 6858000"/>
              <a:gd name="connsiteX300" fmla="*/ 6093432 w 7467600"/>
              <a:gd name="connsiteY300" fmla="*/ 6858000 h 6858000"/>
              <a:gd name="connsiteX301" fmla="*/ 6034344 w 7467600"/>
              <a:gd name="connsiteY301" fmla="*/ 6858000 h 6858000"/>
              <a:gd name="connsiteX302" fmla="*/ 6026679 w 7467600"/>
              <a:gd name="connsiteY302" fmla="*/ 6836959 h 6858000"/>
              <a:gd name="connsiteX303" fmla="*/ 5800441 w 7467600"/>
              <a:gd name="connsiteY303" fmla="*/ 6335286 h 6858000"/>
              <a:gd name="connsiteX304" fmla="*/ 5526562 w 7467600"/>
              <a:gd name="connsiteY304" fmla="*/ 5705388 h 6858000"/>
              <a:gd name="connsiteX305" fmla="*/ 5519640 w 7467600"/>
              <a:gd name="connsiteY305" fmla="*/ 5683774 h 6858000"/>
              <a:gd name="connsiteX306" fmla="*/ 5844559 w 7467600"/>
              <a:gd name="connsiteY306" fmla="*/ 6553349 h 6858000"/>
              <a:gd name="connsiteX307" fmla="*/ 5975994 w 7467600"/>
              <a:gd name="connsiteY307" fmla="*/ 6858000 h 6858000"/>
              <a:gd name="connsiteX308" fmla="*/ 5898547 w 7467600"/>
              <a:gd name="connsiteY308" fmla="*/ 6858000 h 6858000"/>
              <a:gd name="connsiteX309" fmla="*/ 5682041 w 7467600"/>
              <a:gd name="connsiteY309" fmla="*/ 6355860 h 6858000"/>
              <a:gd name="connsiteX310" fmla="*/ 5461758 w 7467600"/>
              <a:gd name="connsiteY310" fmla="*/ 5820220 h 6858000"/>
              <a:gd name="connsiteX311" fmla="*/ 5237282 w 7467600"/>
              <a:gd name="connsiteY311" fmla="*/ 6579086 h 6858000"/>
              <a:gd name="connsiteX312" fmla="*/ 5115009 w 7467600"/>
              <a:gd name="connsiteY312" fmla="*/ 6858000 h 6858000"/>
              <a:gd name="connsiteX313" fmla="*/ 5028074 w 7467600"/>
              <a:gd name="connsiteY313" fmla="*/ 6858000 h 6858000"/>
              <a:gd name="connsiteX314" fmla="*/ 5079508 w 7467600"/>
              <a:gd name="connsiteY314" fmla="*/ 6749074 h 6858000"/>
              <a:gd name="connsiteX315" fmla="*/ 5371846 w 7467600"/>
              <a:gd name="connsiteY315" fmla="*/ 5924413 h 6858000"/>
              <a:gd name="connsiteX316" fmla="*/ 5270512 w 7467600"/>
              <a:gd name="connsiteY316" fmla="*/ 6138975 h 6858000"/>
              <a:gd name="connsiteX317" fmla="*/ 5062409 w 7467600"/>
              <a:gd name="connsiteY317" fmla="*/ 6653544 h 6858000"/>
              <a:gd name="connsiteX318" fmla="*/ 5036628 w 7467600"/>
              <a:gd name="connsiteY318" fmla="*/ 6754247 h 6858000"/>
              <a:gd name="connsiteX319" fmla="*/ 5009112 w 7467600"/>
              <a:gd name="connsiteY319" fmla="*/ 6858000 h 6858000"/>
              <a:gd name="connsiteX320" fmla="*/ 4976679 w 7467600"/>
              <a:gd name="connsiteY320" fmla="*/ 6858000 h 6858000"/>
              <a:gd name="connsiteX321" fmla="*/ 5006537 w 7467600"/>
              <a:gd name="connsiteY321" fmla="*/ 6747068 h 6858000"/>
              <a:gd name="connsiteX322" fmla="*/ 5032723 w 7467600"/>
              <a:gd name="connsiteY322" fmla="*/ 6644957 h 6858000"/>
              <a:gd name="connsiteX323" fmla="*/ 5242949 w 7467600"/>
              <a:gd name="connsiteY323" fmla="*/ 6125175 h 6858000"/>
              <a:gd name="connsiteX324" fmla="*/ 5286321 w 7467600"/>
              <a:gd name="connsiteY324" fmla="*/ 6033555 h 6858000"/>
              <a:gd name="connsiteX325" fmla="*/ 5008210 w 7467600"/>
              <a:gd name="connsiteY325" fmla="*/ 6649194 h 6858000"/>
              <a:gd name="connsiteX326" fmla="*/ 4986321 w 7467600"/>
              <a:gd name="connsiteY326" fmla="*/ 6765687 h 6858000"/>
              <a:gd name="connsiteX327" fmla="*/ 4973474 w 7467600"/>
              <a:gd name="connsiteY327" fmla="*/ 6858000 h 6858000"/>
              <a:gd name="connsiteX328" fmla="*/ 4907178 w 7467600"/>
              <a:gd name="connsiteY328" fmla="*/ 6858000 h 6858000"/>
              <a:gd name="connsiteX329" fmla="*/ 4910810 w 7467600"/>
              <a:gd name="connsiteY329" fmla="*/ 6829660 h 6858000"/>
              <a:gd name="connsiteX330" fmla="*/ 4987461 w 7467600"/>
              <a:gd name="connsiteY330" fmla="*/ 6432994 h 6858000"/>
              <a:gd name="connsiteX331" fmla="*/ 5179262 w 7467600"/>
              <a:gd name="connsiteY331" fmla="*/ 6035044 h 6858000"/>
              <a:gd name="connsiteX332" fmla="*/ 4689678 w 7467600"/>
              <a:gd name="connsiteY332" fmla="*/ 6440241 h 6858000"/>
              <a:gd name="connsiteX333" fmla="*/ 4477543 w 7467600"/>
              <a:gd name="connsiteY333" fmla="*/ 6674836 h 6858000"/>
              <a:gd name="connsiteX334" fmla="*/ 4329957 w 7467600"/>
              <a:gd name="connsiteY334" fmla="*/ 6858000 h 6858000"/>
              <a:gd name="connsiteX335" fmla="*/ 4218595 w 7467600"/>
              <a:gd name="connsiteY335" fmla="*/ 6858000 h 6858000"/>
              <a:gd name="connsiteX336" fmla="*/ 4368888 w 7467600"/>
              <a:gd name="connsiteY336" fmla="*/ 6668412 h 6858000"/>
              <a:gd name="connsiteX337" fmla="*/ 4563091 w 7467600"/>
              <a:gd name="connsiteY337" fmla="*/ 6442508 h 6858000"/>
              <a:gd name="connsiteX338" fmla="*/ 5387324 w 7467600"/>
              <a:gd name="connsiteY338" fmla="*/ 5705830 h 6858000"/>
              <a:gd name="connsiteX339" fmla="*/ 5073620 w 7467600"/>
              <a:gd name="connsiteY339" fmla="*/ 5955437 h 6858000"/>
              <a:gd name="connsiteX340" fmla="*/ 4689789 w 7467600"/>
              <a:gd name="connsiteY340" fmla="*/ 6268382 h 6858000"/>
              <a:gd name="connsiteX341" fmla="*/ 4418722 w 7467600"/>
              <a:gd name="connsiteY341" fmla="*/ 6570886 h 6858000"/>
              <a:gd name="connsiteX342" fmla="*/ 4214944 w 7467600"/>
              <a:gd name="connsiteY342" fmla="*/ 6858000 h 6858000"/>
              <a:gd name="connsiteX343" fmla="*/ 4177898 w 7467600"/>
              <a:gd name="connsiteY343" fmla="*/ 6858000 h 6858000"/>
              <a:gd name="connsiteX344" fmla="*/ 4391597 w 7467600"/>
              <a:gd name="connsiteY344" fmla="*/ 6556370 h 6858000"/>
              <a:gd name="connsiteX345" fmla="*/ 4668889 w 7467600"/>
              <a:gd name="connsiteY345" fmla="*/ 6246399 h 6858000"/>
              <a:gd name="connsiteX346" fmla="*/ 5055427 w 7467600"/>
              <a:gd name="connsiteY346" fmla="*/ 5931476 h 6858000"/>
              <a:gd name="connsiteX347" fmla="*/ 5371814 w 7467600"/>
              <a:gd name="connsiteY347" fmla="*/ 5678975 h 6858000"/>
              <a:gd name="connsiteX348" fmla="*/ 4987918 w 7467600"/>
              <a:gd name="connsiteY348" fmla="*/ 5838701 h 6858000"/>
              <a:gd name="connsiteX349" fmla="*/ 4317146 w 7467600"/>
              <a:gd name="connsiteY349" fmla="*/ 6587716 h 6858000"/>
              <a:gd name="connsiteX350" fmla="*/ 4171627 w 7467600"/>
              <a:gd name="connsiteY350" fmla="*/ 6858000 h 6858000"/>
              <a:gd name="connsiteX351" fmla="*/ 4081585 w 7467600"/>
              <a:gd name="connsiteY351" fmla="*/ 6858000 h 6858000"/>
              <a:gd name="connsiteX352" fmla="*/ 4238603 w 7467600"/>
              <a:gd name="connsiteY352" fmla="*/ 6559341 h 6858000"/>
              <a:gd name="connsiteX353" fmla="*/ 4778333 w 7467600"/>
              <a:gd name="connsiteY353" fmla="*/ 5873626 h 6858000"/>
              <a:gd name="connsiteX354" fmla="*/ 5414185 w 7467600"/>
              <a:gd name="connsiteY354" fmla="*/ 5573882 h 6858000"/>
              <a:gd name="connsiteX355" fmla="*/ 5959648 w 7467600"/>
              <a:gd name="connsiteY355" fmla="*/ 4760797 h 6858000"/>
              <a:gd name="connsiteX356" fmla="*/ 5355019 w 7467600"/>
              <a:gd name="connsiteY356" fmla="*/ 4734672 h 6858000"/>
              <a:gd name="connsiteX357" fmla="*/ 5083565 w 7467600"/>
              <a:gd name="connsiteY357" fmla="*/ 5179121 h 6858000"/>
              <a:gd name="connsiteX358" fmla="*/ 4713577 w 7467600"/>
              <a:gd name="connsiteY358" fmla="*/ 5616803 h 6858000"/>
              <a:gd name="connsiteX359" fmla="*/ 3989559 w 7467600"/>
              <a:gd name="connsiteY359" fmla="*/ 6145945 h 6858000"/>
              <a:gd name="connsiteX360" fmla="*/ 3939824 w 7467600"/>
              <a:gd name="connsiteY360" fmla="*/ 6066900 h 6858000"/>
              <a:gd name="connsiteX361" fmla="*/ 4584537 w 7467600"/>
              <a:gd name="connsiteY361" fmla="*/ 5324826 h 6858000"/>
              <a:gd name="connsiteX362" fmla="*/ 5037105 w 7467600"/>
              <a:gd name="connsiteY362" fmla="*/ 5088765 h 6858000"/>
              <a:gd name="connsiteX363" fmla="*/ 5039930 w 7467600"/>
              <a:gd name="connsiteY363" fmla="*/ 5089585 h 6858000"/>
              <a:gd name="connsiteX364" fmla="*/ 5263764 w 7467600"/>
              <a:gd name="connsiteY364" fmla="*/ 4735525 h 6858000"/>
              <a:gd name="connsiteX365" fmla="*/ 4086300 w 7467600"/>
              <a:gd name="connsiteY365" fmla="*/ 4884599 h 6858000"/>
              <a:gd name="connsiteX366" fmla="*/ 4085485 w 7467600"/>
              <a:gd name="connsiteY366" fmla="*/ 4899070 h 6858000"/>
              <a:gd name="connsiteX367" fmla="*/ 3871915 w 7467600"/>
              <a:gd name="connsiteY367" fmla="*/ 5253645 h 6858000"/>
              <a:gd name="connsiteX368" fmla="*/ 3799374 w 7467600"/>
              <a:gd name="connsiteY368" fmla="*/ 5466127 h 6858000"/>
              <a:gd name="connsiteX369" fmla="*/ 3498850 w 7467600"/>
              <a:gd name="connsiteY369" fmla="*/ 6661888 h 6858000"/>
              <a:gd name="connsiteX370" fmla="*/ 3399216 w 7467600"/>
              <a:gd name="connsiteY370" fmla="*/ 6858000 h 6858000"/>
              <a:gd name="connsiteX371" fmla="*/ 3303688 w 7467600"/>
              <a:gd name="connsiteY371" fmla="*/ 6858000 h 6858000"/>
              <a:gd name="connsiteX372" fmla="*/ 3391774 w 7467600"/>
              <a:gd name="connsiteY372" fmla="*/ 6697181 h 6858000"/>
              <a:gd name="connsiteX373" fmla="*/ 3735540 w 7467600"/>
              <a:gd name="connsiteY373" fmla="*/ 5546923 h 6858000"/>
              <a:gd name="connsiteX374" fmla="*/ 3729438 w 7467600"/>
              <a:gd name="connsiteY374" fmla="*/ 5569058 h 6858000"/>
              <a:gd name="connsiteX375" fmla="*/ 3707782 w 7467600"/>
              <a:gd name="connsiteY375" fmla="*/ 5644908 h 6858000"/>
              <a:gd name="connsiteX376" fmla="*/ 3583827 w 7467600"/>
              <a:gd name="connsiteY376" fmla="*/ 6039215 h 6858000"/>
              <a:gd name="connsiteX377" fmla="*/ 3547861 w 7467600"/>
              <a:gd name="connsiteY377" fmla="*/ 6129609 h 6858000"/>
              <a:gd name="connsiteX378" fmla="*/ 3490905 w 7467600"/>
              <a:gd name="connsiteY378" fmla="*/ 6277660 h 6858000"/>
              <a:gd name="connsiteX379" fmla="*/ 3455859 w 7467600"/>
              <a:gd name="connsiteY379" fmla="*/ 6391301 h 6858000"/>
              <a:gd name="connsiteX380" fmla="*/ 3429112 w 7467600"/>
              <a:gd name="connsiteY380" fmla="*/ 6479469 h 6858000"/>
              <a:gd name="connsiteX381" fmla="*/ 3304862 w 7467600"/>
              <a:gd name="connsiteY381" fmla="*/ 6796476 h 6858000"/>
              <a:gd name="connsiteX382" fmla="*/ 3276071 w 7467600"/>
              <a:gd name="connsiteY382" fmla="*/ 6858000 h 6858000"/>
              <a:gd name="connsiteX383" fmla="*/ 3240805 w 7467600"/>
              <a:gd name="connsiteY383" fmla="*/ 6858000 h 6858000"/>
              <a:gd name="connsiteX384" fmla="*/ 3275917 w 7467600"/>
              <a:gd name="connsiteY384" fmla="*/ 6783192 h 6858000"/>
              <a:gd name="connsiteX385" fmla="*/ 3399358 w 7467600"/>
              <a:gd name="connsiteY385" fmla="*/ 6469011 h 6858000"/>
              <a:gd name="connsiteX386" fmla="*/ 3425650 w 7467600"/>
              <a:gd name="connsiteY386" fmla="*/ 6381333 h 6858000"/>
              <a:gd name="connsiteX387" fmla="*/ 3460661 w 7467600"/>
              <a:gd name="connsiteY387" fmla="*/ 6266763 h 6858000"/>
              <a:gd name="connsiteX388" fmla="*/ 3518021 w 7467600"/>
              <a:gd name="connsiteY388" fmla="*/ 6117298 h 6858000"/>
              <a:gd name="connsiteX389" fmla="*/ 3554035 w 7467600"/>
              <a:gd name="connsiteY389" fmla="*/ 6027832 h 6858000"/>
              <a:gd name="connsiteX390" fmla="*/ 3677174 w 7467600"/>
              <a:gd name="connsiteY390" fmla="*/ 5636351 h 6858000"/>
              <a:gd name="connsiteX391" fmla="*/ 3698819 w 7467600"/>
              <a:gd name="connsiteY391" fmla="*/ 5560503 h 6858000"/>
              <a:gd name="connsiteX392" fmla="*/ 3702094 w 7467600"/>
              <a:gd name="connsiteY392" fmla="*/ 5549194 h 6858000"/>
              <a:gd name="connsiteX393" fmla="*/ 3398355 w 7467600"/>
              <a:gd name="connsiteY393" fmla="*/ 6094603 h 6858000"/>
              <a:gd name="connsiteX394" fmla="*/ 3193941 w 7467600"/>
              <a:gd name="connsiteY394" fmla="*/ 6798775 h 6858000"/>
              <a:gd name="connsiteX395" fmla="*/ 3184140 w 7467600"/>
              <a:gd name="connsiteY395" fmla="*/ 6858000 h 6858000"/>
              <a:gd name="connsiteX396" fmla="*/ 3099978 w 7467600"/>
              <a:gd name="connsiteY396" fmla="*/ 6858000 h 6858000"/>
              <a:gd name="connsiteX397" fmla="*/ 3101556 w 7467600"/>
              <a:gd name="connsiteY397" fmla="*/ 6843337 h 6858000"/>
              <a:gd name="connsiteX398" fmla="*/ 3370162 w 7467600"/>
              <a:gd name="connsiteY398" fmla="*/ 5785550 h 6858000"/>
              <a:gd name="connsiteX399" fmla="*/ 3746477 w 7467600"/>
              <a:gd name="connsiteY399" fmla="*/ 5377889 h 6858000"/>
              <a:gd name="connsiteX400" fmla="*/ 3863399 w 7467600"/>
              <a:gd name="connsiteY400" fmla="*/ 5087257 h 6858000"/>
              <a:gd name="connsiteX401" fmla="*/ 3968712 w 7467600"/>
              <a:gd name="connsiteY401" fmla="*/ 4913989 h 6858000"/>
              <a:gd name="connsiteX402" fmla="*/ 2792390 w 7467600"/>
              <a:gd name="connsiteY402" fmla="*/ 5382974 h 6858000"/>
              <a:gd name="connsiteX403" fmla="*/ 2714982 w 7467600"/>
              <a:gd name="connsiteY403" fmla="*/ 5427051 h 6858000"/>
              <a:gd name="connsiteX404" fmla="*/ 2813361 w 7467600"/>
              <a:gd name="connsiteY404" fmla="*/ 6023912 h 6858000"/>
              <a:gd name="connsiteX405" fmla="*/ 2688430 w 7467600"/>
              <a:gd name="connsiteY405" fmla="*/ 6801564 h 6858000"/>
              <a:gd name="connsiteX406" fmla="*/ 2629626 w 7467600"/>
              <a:gd name="connsiteY406" fmla="*/ 6763394 h 6858000"/>
              <a:gd name="connsiteX407" fmla="*/ 2565328 w 7467600"/>
              <a:gd name="connsiteY407" fmla="*/ 5516399 h 6858000"/>
              <a:gd name="connsiteX408" fmla="*/ 1922999 w 7467600"/>
              <a:gd name="connsiteY408" fmla="*/ 5980343 h 6858000"/>
              <a:gd name="connsiteX409" fmla="*/ 1950261 w 7467600"/>
              <a:gd name="connsiteY409" fmla="*/ 6405858 h 6858000"/>
              <a:gd name="connsiteX410" fmla="*/ 2365554 w 7467600"/>
              <a:gd name="connsiteY410" fmla="*/ 6759107 h 6858000"/>
              <a:gd name="connsiteX411" fmla="*/ 2424142 w 7467600"/>
              <a:gd name="connsiteY411" fmla="*/ 6858000 h 6858000"/>
              <a:gd name="connsiteX412" fmla="*/ 2395994 w 7467600"/>
              <a:gd name="connsiteY412" fmla="*/ 6858000 h 6858000"/>
              <a:gd name="connsiteX413" fmla="*/ 2392863 w 7467600"/>
              <a:gd name="connsiteY413" fmla="*/ 6852964 h 6858000"/>
              <a:gd name="connsiteX414" fmla="*/ 2017589 w 7467600"/>
              <a:gd name="connsiteY414" fmla="*/ 6493982 h 6858000"/>
              <a:gd name="connsiteX415" fmla="*/ 2147336 w 7467600"/>
              <a:gd name="connsiteY415" fmla="*/ 6594052 h 6858000"/>
              <a:gd name="connsiteX416" fmla="*/ 2207047 w 7467600"/>
              <a:gd name="connsiteY416" fmla="*/ 6654540 h 6858000"/>
              <a:gd name="connsiteX417" fmla="*/ 2299106 w 7467600"/>
              <a:gd name="connsiteY417" fmla="*/ 6778931 h 6858000"/>
              <a:gd name="connsiteX418" fmla="*/ 2314430 w 7467600"/>
              <a:gd name="connsiteY418" fmla="*/ 6801144 h 6858000"/>
              <a:gd name="connsiteX419" fmla="*/ 2352406 w 7467600"/>
              <a:gd name="connsiteY419" fmla="*/ 6858000 h 6858000"/>
              <a:gd name="connsiteX420" fmla="*/ 2314492 w 7467600"/>
              <a:gd name="connsiteY420" fmla="*/ 6858000 h 6858000"/>
              <a:gd name="connsiteX421" fmla="*/ 2288095 w 7467600"/>
              <a:gd name="connsiteY421" fmla="*/ 6818030 h 6858000"/>
              <a:gd name="connsiteX422" fmla="*/ 2272768 w 7467600"/>
              <a:gd name="connsiteY422" fmla="*/ 6795822 h 6858000"/>
              <a:gd name="connsiteX423" fmla="*/ 2182715 w 7467600"/>
              <a:gd name="connsiteY423" fmla="*/ 6675071 h 6858000"/>
              <a:gd name="connsiteX424" fmla="*/ 2032061 w 7467600"/>
              <a:gd name="connsiteY424" fmla="*/ 6541380 h 6858000"/>
              <a:gd name="connsiteX425" fmla="*/ 2257220 w 7467600"/>
              <a:gd name="connsiteY425" fmla="*/ 6826257 h 6858000"/>
              <a:gd name="connsiteX426" fmla="*/ 2281324 w 7467600"/>
              <a:gd name="connsiteY426" fmla="*/ 6858000 h 6858000"/>
              <a:gd name="connsiteX427" fmla="*/ 2242860 w 7467600"/>
              <a:gd name="connsiteY427" fmla="*/ 6858000 h 6858000"/>
              <a:gd name="connsiteX428" fmla="*/ 2232818 w 7467600"/>
              <a:gd name="connsiteY428" fmla="*/ 6844926 h 6858000"/>
              <a:gd name="connsiteX429" fmla="*/ 1990172 w 7467600"/>
              <a:gd name="connsiteY429" fmla="*/ 6542121 h 6858000"/>
              <a:gd name="connsiteX430" fmla="*/ 2124090 w 7467600"/>
              <a:gd name="connsiteY430" fmla="*/ 6761017 h 6858000"/>
              <a:gd name="connsiteX431" fmla="*/ 2200380 w 7467600"/>
              <a:gd name="connsiteY431" fmla="*/ 6858000 h 6858000"/>
              <a:gd name="connsiteX432" fmla="*/ 2147507 w 7467600"/>
              <a:gd name="connsiteY432" fmla="*/ 6858000 h 6858000"/>
              <a:gd name="connsiteX433" fmla="*/ 2070668 w 7467600"/>
              <a:gd name="connsiteY433" fmla="*/ 6761520 h 6858000"/>
              <a:gd name="connsiteX434" fmla="*/ 1975142 w 7467600"/>
              <a:gd name="connsiteY434" fmla="*/ 6585570 h 6858000"/>
              <a:gd name="connsiteX435" fmla="*/ 2050035 w 7467600"/>
              <a:gd name="connsiteY435" fmla="*/ 6813345 h 6858000"/>
              <a:gd name="connsiteX436" fmla="*/ 2063025 w 7467600"/>
              <a:gd name="connsiteY436" fmla="*/ 6858000 h 6858000"/>
              <a:gd name="connsiteX437" fmla="*/ 2021675 w 7467600"/>
              <a:gd name="connsiteY437" fmla="*/ 6858000 h 6858000"/>
              <a:gd name="connsiteX438" fmla="*/ 2019308 w 7467600"/>
              <a:gd name="connsiteY438" fmla="*/ 6847118 h 6858000"/>
              <a:gd name="connsiteX439" fmla="*/ 1938835 w 7467600"/>
              <a:gd name="connsiteY439" fmla="*/ 6551160 h 6858000"/>
              <a:gd name="connsiteX440" fmla="*/ 1953230 w 7467600"/>
              <a:gd name="connsiteY440" fmla="*/ 6759699 h 6858000"/>
              <a:gd name="connsiteX441" fmla="*/ 1956763 w 7467600"/>
              <a:gd name="connsiteY441" fmla="*/ 6778191 h 6858000"/>
              <a:gd name="connsiteX442" fmla="*/ 1967925 w 7467600"/>
              <a:gd name="connsiteY442" fmla="*/ 6858000 h 6858000"/>
              <a:gd name="connsiteX443" fmla="*/ 1936622 w 7467600"/>
              <a:gd name="connsiteY443" fmla="*/ 6858000 h 6858000"/>
              <a:gd name="connsiteX444" fmla="*/ 1926261 w 7467600"/>
              <a:gd name="connsiteY444" fmla="*/ 6784064 h 6858000"/>
              <a:gd name="connsiteX445" fmla="*/ 1922724 w 7467600"/>
              <a:gd name="connsiteY445" fmla="*/ 6765577 h 6858000"/>
              <a:gd name="connsiteX446" fmla="*/ 1904650 w 7467600"/>
              <a:gd name="connsiteY446" fmla="*/ 6639616 h 6858000"/>
              <a:gd name="connsiteX447" fmla="*/ 1885273 w 7467600"/>
              <a:gd name="connsiteY447" fmla="*/ 6858000 h 6858000"/>
              <a:gd name="connsiteX448" fmla="*/ 1854363 w 7467600"/>
              <a:gd name="connsiteY448" fmla="*/ 6858000 h 6858000"/>
              <a:gd name="connsiteX449" fmla="*/ 1880391 w 7467600"/>
              <a:gd name="connsiteY449" fmla="*/ 6603796 h 6858000"/>
              <a:gd name="connsiteX450" fmla="*/ 1818273 w 7467600"/>
              <a:gd name="connsiteY450" fmla="*/ 6715729 h 6858000"/>
              <a:gd name="connsiteX451" fmla="*/ 1794691 w 7467600"/>
              <a:gd name="connsiteY451" fmla="*/ 6843239 h 6858000"/>
              <a:gd name="connsiteX452" fmla="*/ 1794914 w 7467600"/>
              <a:gd name="connsiteY452" fmla="*/ 6858000 h 6858000"/>
              <a:gd name="connsiteX453" fmla="*/ 1746128 w 7467600"/>
              <a:gd name="connsiteY453" fmla="*/ 6858000 h 6858000"/>
              <a:gd name="connsiteX454" fmla="*/ 1753934 w 7467600"/>
              <a:gd name="connsiteY454" fmla="*/ 6724796 h 6858000"/>
              <a:gd name="connsiteX455" fmla="*/ 1792053 w 7467600"/>
              <a:gd name="connsiteY455" fmla="*/ 6572396 h 6858000"/>
              <a:gd name="connsiteX456" fmla="*/ 1862248 w 7467600"/>
              <a:gd name="connsiteY456" fmla="*/ 6266397 h 6858000"/>
              <a:gd name="connsiteX457" fmla="*/ 1862250 w 7467600"/>
              <a:gd name="connsiteY457" fmla="*/ 6033531 h 6858000"/>
              <a:gd name="connsiteX458" fmla="*/ 1211999 w 7467600"/>
              <a:gd name="connsiteY458" fmla="*/ 6683610 h 6858000"/>
              <a:gd name="connsiteX459" fmla="*/ 1213266 w 7467600"/>
              <a:gd name="connsiteY459" fmla="*/ 6691947 h 6858000"/>
              <a:gd name="connsiteX460" fmla="*/ 1203370 w 7467600"/>
              <a:gd name="connsiteY460" fmla="*/ 6850676 h 6858000"/>
              <a:gd name="connsiteX461" fmla="*/ 1203671 w 7467600"/>
              <a:gd name="connsiteY461" fmla="*/ 6858000 h 6858000"/>
              <a:gd name="connsiteX462" fmla="*/ 1143180 w 7467600"/>
              <a:gd name="connsiteY462" fmla="*/ 6858000 h 6858000"/>
              <a:gd name="connsiteX463" fmla="*/ 1142176 w 7467600"/>
              <a:gd name="connsiteY463" fmla="*/ 6766045 h 6858000"/>
              <a:gd name="connsiteX464" fmla="*/ 1067484 w 7467600"/>
              <a:gd name="connsiteY464" fmla="*/ 6858000 h 6858000"/>
              <a:gd name="connsiteX465" fmla="*/ 953928 w 7467600"/>
              <a:gd name="connsiteY465" fmla="*/ 6858000 h 6858000"/>
              <a:gd name="connsiteX466" fmla="*/ 959715 w 7467600"/>
              <a:gd name="connsiteY466" fmla="*/ 6850185 h 6858000"/>
              <a:gd name="connsiteX467" fmla="*/ 1483788 w 7467600"/>
              <a:gd name="connsiteY467" fmla="*/ 6259174 h 6858000"/>
              <a:gd name="connsiteX468" fmla="*/ 1100671 w 7467600"/>
              <a:gd name="connsiteY468" fmla="*/ 6252137 h 6858000"/>
              <a:gd name="connsiteX469" fmla="*/ 1090144 w 7467600"/>
              <a:gd name="connsiteY469" fmla="*/ 6256748 h 6858000"/>
              <a:gd name="connsiteX470" fmla="*/ 1095872 w 7467600"/>
              <a:gd name="connsiteY470" fmla="*/ 6271892 h 6858000"/>
              <a:gd name="connsiteX471" fmla="*/ 262785 w 7467600"/>
              <a:gd name="connsiteY471" fmla="*/ 6845450 h 6858000"/>
              <a:gd name="connsiteX472" fmla="*/ 209968 w 7467600"/>
              <a:gd name="connsiteY472" fmla="*/ 6770713 h 6858000"/>
              <a:gd name="connsiteX473" fmla="*/ 873460 w 7467600"/>
              <a:gd name="connsiteY473" fmla="*/ 6253768 h 6858000"/>
              <a:gd name="connsiteX474" fmla="*/ 192686 w 7467600"/>
              <a:gd name="connsiteY474" fmla="*/ 5849257 h 6858000"/>
              <a:gd name="connsiteX475" fmla="*/ 4696 w 7467600"/>
              <a:gd name="connsiteY475" fmla="*/ 5697668 h 6858000"/>
              <a:gd name="connsiteX476" fmla="*/ 0 w 7467600"/>
              <a:gd name="connsiteY476" fmla="*/ 5689984 h 6858000"/>
              <a:gd name="connsiteX477" fmla="*/ 0 w 7467600"/>
              <a:gd name="connsiteY477" fmla="*/ 5513472 h 6858000"/>
              <a:gd name="connsiteX478" fmla="*/ 174101 w 7467600"/>
              <a:gd name="connsiteY478" fmla="*/ 5620277 h 6858000"/>
              <a:gd name="connsiteX479" fmla="*/ 891800 w 7467600"/>
              <a:gd name="connsiteY479" fmla="*/ 6036935 h 6858000"/>
              <a:gd name="connsiteX480" fmla="*/ 1072219 w 7467600"/>
              <a:gd name="connsiteY480" fmla="*/ 6169443 h 6858000"/>
              <a:gd name="connsiteX481" fmla="*/ 1074117 w 7467600"/>
              <a:gd name="connsiteY481" fmla="*/ 6170301 h 6858000"/>
              <a:gd name="connsiteX482" fmla="*/ 1083114 w 7467600"/>
              <a:gd name="connsiteY482" fmla="*/ 6174131 h 6858000"/>
              <a:gd name="connsiteX483" fmla="*/ 1543010 w 7467600"/>
              <a:gd name="connsiteY483" fmla="*/ 6191140 h 6858000"/>
              <a:gd name="connsiteX484" fmla="*/ 1551080 w 7467600"/>
              <a:gd name="connsiteY484" fmla="*/ 6195006 h 6858000"/>
              <a:gd name="connsiteX485" fmla="*/ 2345443 w 7467600"/>
              <a:gd name="connsiteY485" fmla="*/ 5549882 h 6858000"/>
              <a:gd name="connsiteX486" fmla="*/ 1721499 w 7467600"/>
              <a:gd name="connsiteY486" fmla="*/ 5599969 h 6858000"/>
              <a:gd name="connsiteX487" fmla="*/ 767716 w 7467600"/>
              <a:gd name="connsiteY487" fmla="*/ 5472768 h 6858000"/>
              <a:gd name="connsiteX488" fmla="*/ 722147 w 7467600"/>
              <a:gd name="connsiteY488" fmla="*/ 5393091 h 6858000"/>
              <a:gd name="connsiteX489" fmla="*/ 1485552 w 7467600"/>
              <a:gd name="connsiteY489" fmla="*/ 5313202 h 6858000"/>
              <a:gd name="connsiteX490" fmla="*/ 2143004 w 7467600"/>
              <a:gd name="connsiteY490" fmla="*/ 5402420 h 6858000"/>
              <a:gd name="connsiteX491" fmla="*/ 1933391 w 7467600"/>
              <a:gd name="connsiteY491" fmla="*/ 5156971 h 6858000"/>
              <a:gd name="connsiteX492" fmla="*/ 1827118 w 7467600"/>
              <a:gd name="connsiteY492" fmla="*/ 4968410 h 6858000"/>
              <a:gd name="connsiteX493" fmla="*/ 1837349 w 7467600"/>
              <a:gd name="connsiteY493" fmla="*/ 4956357 h 6858000"/>
              <a:gd name="connsiteX494" fmla="*/ 2162835 w 7467600"/>
              <a:gd name="connsiteY494" fmla="*/ 5187853 h 6858000"/>
              <a:gd name="connsiteX495" fmla="*/ 2257167 w 7467600"/>
              <a:gd name="connsiteY495" fmla="*/ 5462123 h 6858000"/>
              <a:gd name="connsiteX496" fmla="*/ 2261598 w 7467600"/>
              <a:gd name="connsiteY496" fmla="*/ 5467998 h 6858000"/>
              <a:gd name="connsiteX497" fmla="*/ 2437177 w 7467600"/>
              <a:gd name="connsiteY497" fmla="*/ 5479608 h 6858000"/>
              <a:gd name="connsiteX498" fmla="*/ 2445247 w 7467600"/>
              <a:gd name="connsiteY498" fmla="*/ 5483476 h 6858000"/>
              <a:gd name="connsiteX499" fmla="*/ 2743626 w 7467600"/>
              <a:gd name="connsiteY499" fmla="*/ 5304819 h 6858000"/>
              <a:gd name="connsiteX500" fmla="*/ 3048102 w 7467600"/>
              <a:gd name="connsiteY500" fmla="*/ 5150595 h 6858000"/>
              <a:gd name="connsiteX501" fmla="*/ 1799414 w 7467600"/>
              <a:gd name="connsiteY501" fmla="*/ 4694732 h 6858000"/>
              <a:gd name="connsiteX502" fmla="*/ 1771735 w 7467600"/>
              <a:gd name="connsiteY502" fmla="*/ 4619929 h 6858000"/>
              <a:gd name="connsiteX503" fmla="*/ 3104273 w 7467600"/>
              <a:gd name="connsiteY503" fmla="*/ 5076159 h 6858000"/>
              <a:gd name="connsiteX504" fmla="*/ 3113245 w 7467600"/>
              <a:gd name="connsiteY504" fmla="*/ 5090705 h 6858000"/>
              <a:gd name="connsiteX505" fmla="*/ 3126294 w 7467600"/>
              <a:gd name="connsiteY505" fmla="*/ 5114400 h 6858000"/>
              <a:gd name="connsiteX506" fmla="*/ 3937433 w 7467600"/>
              <a:gd name="connsiteY506" fmla="*/ 4830473 h 6858000"/>
              <a:gd name="connsiteX507" fmla="*/ 3590475 w 7467600"/>
              <a:gd name="connsiteY507" fmla="*/ 4597974 h 6858000"/>
              <a:gd name="connsiteX508" fmla="*/ 3100264 w 7467600"/>
              <a:gd name="connsiteY508" fmla="*/ 4579845 h 6858000"/>
              <a:gd name="connsiteX509" fmla="*/ 2183576 w 7467600"/>
              <a:gd name="connsiteY509" fmla="*/ 4227150 h 6858000"/>
              <a:gd name="connsiteX510" fmla="*/ 2151029 w 7467600"/>
              <a:gd name="connsiteY510" fmla="*/ 4146947 h 6858000"/>
              <a:gd name="connsiteX511" fmla="*/ 3563434 w 7467600"/>
              <a:gd name="connsiteY511" fmla="*/ 4469115 h 6858000"/>
              <a:gd name="connsiteX512" fmla="*/ 3177952 w 7467600"/>
              <a:gd name="connsiteY512" fmla="*/ 3657386 h 6858000"/>
              <a:gd name="connsiteX513" fmla="*/ 3189263 w 7467600"/>
              <a:gd name="connsiteY513" fmla="*/ 3625726 h 6858000"/>
              <a:gd name="connsiteX514" fmla="*/ 3560912 w 7467600"/>
              <a:gd name="connsiteY514" fmla="*/ 4079863 h 6858000"/>
              <a:gd name="connsiteX515" fmla="*/ 3626636 w 7467600"/>
              <a:gd name="connsiteY515" fmla="*/ 4512230 h 6858000"/>
              <a:gd name="connsiteX516" fmla="*/ 3653088 w 7467600"/>
              <a:gd name="connsiteY516" fmla="*/ 4521417 h 6858000"/>
              <a:gd name="connsiteX517" fmla="*/ 3988128 w 7467600"/>
              <a:gd name="connsiteY517" fmla="*/ 4817267 h 6858000"/>
              <a:gd name="connsiteX518" fmla="*/ 4830582 w 7467600"/>
              <a:gd name="connsiteY518" fmla="*/ 4676000 h 6858000"/>
              <a:gd name="connsiteX519" fmla="*/ 4830100 w 7467600"/>
              <a:gd name="connsiteY519" fmla="*/ 4675554 h 6858000"/>
              <a:gd name="connsiteX520" fmla="*/ 4036318 w 7467600"/>
              <a:gd name="connsiteY520" fmla="*/ 4147013 h 6858000"/>
              <a:gd name="connsiteX521" fmla="*/ 3432098 w 7467600"/>
              <a:gd name="connsiteY521" fmla="*/ 3537312 h 6858000"/>
              <a:gd name="connsiteX522" fmla="*/ 3446761 w 7467600"/>
              <a:gd name="connsiteY522" fmla="*/ 3461278 h 6858000"/>
              <a:gd name="connsiteX523" fmla="*/ 4419733 w 7467600"/>
              <a:gd name="connsiteY523" fmla="*/ 3963555 h 6858000"/>
              <a:gd name="connsiteX524" fmla="*/ 4781371 w 7467600"/>
              <a:gd name="connsiteY524" fmla="*/ 4458604 h 6858000"/>
              <a:gd name="connsiteX525" fmla="*/ 4780440 w 7467600"/>
              <a:gd name="connsiteY525" fmla="*/ 4470290 h 6858000"/>
              <a:gd name="connsiteX526" fmla="*/ 4898954 w 7467600"/>
              <a:gd name="connsiteY526" fmla="*/ 4662092 h 6858000"/>
              <a:gd name="connsiteX527" fmla="*/ 4900699 w 7467600"/>
              <a:gd name="connsiteY527" fmla="*/ 4670867 h 6858000"/>
              <a:gd name="connsiteX528" fmla="*/ 5714511 w 7467600"/>
              <a:gd name="connsiteY528" fmla="*/ 4663483 h 6858000"/>
              <a:gd name="connsiteX529" fmla="*/ 5464793 w 7467600"/>
              <a:gd name="connsiteY529" fmla="*/ 4393556 h 6858000"/>
              <a:gd name="connsiteX530" fmla="*/ 5461897 w 7467600"/>
              <a:gd name="connsiteY530" fmla="*/ 4390879 h 6858000"/>
              <a:gd name="connsiteX531" fmla="*/ 4294126 w 7467600"/>
              <a:gd name="connsiteY531" fmla="*/ 3303048 h 6858000"/>
              <a:gd name="connsiteX532" fmla="*/ 4305321 w 7467600"/>
              <a:gd name="connsiteY532" fmla="*/ 3256953 h 6858000"/>
              <a:gd name="connsiteX533" fmla="*/ 4949299 w 7467600"/>
              <a:gd name="connsiteY533" fmla="*/ 3766336 h 6858000"/>
              <a:gd name="connsiteX534" fmla="*/ 5291452 w 7467600"/>
              <a:gd name="connsiteY534" fmla="*/ 4076801 h 6858000"/>
              <a:gd name="connsiteX535" fmla="*/ 5434998 w 7467600"/>
              <a:gd name="connsiteY535" fmla="*/ 4254100 h 6858000"/>
              <a:gd name="connsiteX536" fmla="*/ 5351015 w 7467600"/>
              <a:gd name="connsiteY536" fmla="*/ 3760989 h 6858000"/>
              <a:gd name="connsiteX537" fmla="*/ 5413780 w 7467600"/>
              <a:gd name="connsiteY537" fmla="*/ 2966265 h 6858000"/>
              <a:gd name="connsiteX538" fmla="*/ 5425627 w 7467600"/>
              <a:gd name="connsiteY538" fmla="*/ 2954192 h 6858000"/>
              <a:gd name="connsiteX539" fmla="*/ 6604735 w 7467600"/>
              <a:gd name="connsiteY539" fmla="*/ 2041381 h 6858000"/>
              <a:gd name="connsiteX540" fmla="*/ 7204487 w 7467600"/>
              <a:gd name="connsiteY540" fmla="*/ 2742112 h 6858000"/>
              <a:gd name="connsiteX541" fmla="*/ 7131592 w 7467600"/>
              <a:gd name="connsiteY541" fmla="*/ 2672096 h 6858000"/>
              <a:gd name="connsiteX542" fmla="*/ 6996344 w 7467600"/>
              <a:gd name="connsiteY542" fmla="*/ 2518310 h 6858000"/>
              <a:gd name="connsiteX543" fmla="*/ 6735495 w 7467600"/>
              <a:gd name="connsiteY543" fmla="*/ 2196890 h 6858000"/>
              <a:gd name="connsiteX544" fmla="*/ 6721901 w 7467600"/>
              <a:gd name="connsiteY544" fmla="*/ 2179274 h 6858000"/>
              <a:gd name="connsiteX545" fmla="*/ 6604735 w 7467600"/>
              <a:gd name="connsiteY545" fmla="*/ 2041381 h 6858000"/>
              <a:gd name="connsiteX546" fmla="*/ 6591670 w 7467600"/>
              <a:gd name="connsiteY546" fmla="*/ 1988277 h 6858000"/>
              <a:gd name="connsiteX547" fmla="*/ 6747349 w 7467600"/>
              <a:gd name="connsiteY547" fmla="*/ 2160069 h 6858000"/>
              <a:gd name="connsiteX548" fmla="*/ 6760943 w 7467600"/>
              <a:gd name="connsiteY548" fmla="*/ 2177686 h 6858000"/>
              <a:gd name="connsiteX549" fmla="*/ 7021065 w 7467600"/>
              <a:gd name="connsiteY549" fmla="*/ 2498102 h 6858000"/>
              <a:gd name="connsiteX550" fmla="*/ 7155223 w 7467600"/>
              <a:gd name="connsiteY550" fmla="*/ 2650386 h 6858000"/>
              <a:gd name="connsiteX551" fmla="*/ 7203167 w 7467600"/>
              <a:gd name="connsiteY551" fmla="*/ 2697288 h 6858000"/>
              <a:gd name="connsiteX552" fmla="*/ 6937703 w 7467600"/>
              <a:gd name="connsiteY552" fmla="*/ 2321981 h 6858000"/>
              <a:gd name="connsiteX553" fmla="*/ 6591670 w 7467600"/>
              <a:gd name="connsiteY553" fmla="*/ 1988277 h 6858000"/>
              <a:gd name="connsiteX554" fmla="*/ 5798671 w 7467600"/>
              <a:gd name="connsiteY554" fmla="*/ 1981601 h 6858000"/>
              <a:gd name="connsiteX555" fmla="*/ 5754709 w 7467600"/>
              <a:gd name="connsiteY555" fmla="*/ 2071454 h 6858000"/>
              <a:gd name="connsiteX556" fmla="*/ 5763044 w 7467600"/>
              <a:gd name="connsiteY556" fmla="*/ 2842206 h 6858000"/>
              <a:gd name="connsiteX557" fmla="*/ 5764974 w 7467600"/>
              <a:gd name="connsiteY557" fmla="*/ 2799609 h 6858000"/>
              <a:gd name="connsiteX558" fmla="*/ 5767665 w 7467600"/>
              <a:gd name="connsiteY558" fmla="*/ 2666409 h 6858000"/>
              <a:gd name="connsiteX559" fmla="*/ 5763055 w 7467600"/>
              <a:gd name="connsiteY559" fmla="*/ 2579705 h 6858000"/>
              <a:gd name="connsiteX560" fmla="*/ 5758079 w 7467600"/>
              <a:gd name="connsiteY560" fmla="*/ 2492508 h 6858000"/>
              <a:gd name="connsiteX561" fmla="*/ 5779325 w 7467600"/>
              <a:gd name="connsiteY561" fmla="*/ 2197069 h 6858000"/>
              <a:gd name="connsiteX562" fmla="*/ 5798671 w 7467600"/>
              <a:gd name="connsiteY562" fmla="*/ 1981601 h 6858000"/>
              <a:gd name="connsiteX563" fmla="*/ 5829202 w 7467600"/>
              <a:gd name="connsiteY563" fmla="*/ 1971679 h 6858000"/>
              <a:gd name="connsiteX564" fmla="*/ 5809558 w 7467600"/>
              <a:gd name="connsiteY564" fmla="*/ 2198043 h 6858000"/>
              <a:gd name="connsiteX565" fmla="*/ 5788653 w 7467600"/>
              <a:gd name="connsiteY565" fmla="*/ 2489430 h 6858000"/>
              <a:gd name="connsiteX566" fmla="*/ 5793439 w 7467600"/>
              <a:gd name="connsiteY566" fmla="*/ 2575235 h 6858000"/>
              <a:gd name="connsiteX567" fmla="*/ 5796837 w 7467600"/>
              <a:gd name="connsiteY567" fmla="*/ 2637633 h 6858000"/>
              <a:gd name="connsiteX568" fmla="*/ 5818614 w 7467600"/>
              <a:gd name="connsiteY568" fmla="*/ 2473055 h 6858000"/>
              <a:gd name="connsiteX569" fmla="*/ 5829202 w 7467600"/>
              <a:gd name="connsiteY569" fmla="*/ 1971679 h 6858000"/>
              <a:gd name="connsiteX570" fmla="*/ 5911389 w 7467600"/>
              <a:gd name="connsiteY570" fmla="*/ 1898371 h 6858000"/>
              <a:gd name="connsiteX571" fmla="*/ 6237627 w 7467600"/>
              <a:gd name="connsiteY571" fmla="*/ 2231921 h 6858000"/>
              <a:gd name="connsiteX572" fmla="*/ 5911389 w 7467600"/>
              <a:gd name="connsiteY572" fmla="*/ 1898371 h 6858000"/>
              <a:gd name="connsiteX573" fmla="*/ 6944437 w 7467600"/>
              <a:gd name="connsiteY573" fmla="*/ 1575402 h 6858000"/>
              <a:gd name="connsiteX574" fmla="*/ 6304730 w 7467600"/>
              <a:gd name="connsiteY574" fmla="*/ 1766654 h 6858000"/>
              <a:gd name="connsiteX575" fmla="*/ 6944437 w 7467600"/>
              <a:gd name="connsiteY575" fmla="*/ 1575402 h 6858000"/>
              <a:gd name="connsiteX576" fmla="*/ 7019523 w 7467600"/>
              <a:gd name="connsiteY576" fmla="*/ 1519450 h 6858000"/>
              <a:gd name="connsiteX577" fmla="*/ 6298091 w 7467600"/>
              <a:gd name="connsiteY577" fmla="*/ 1737122 h 6858000"/>
              <a:gd name="connsiteX578" fmla="*/ 7019523 w 7467600"/>
              <a:gd name="connsiteY578" fmla="*/ 1519450 h 6858000"/>
              <a:gd name="connsiteX579" fmla="*/ 2399523 w 7467600"/>
              <a:gd name="connsiteY579" fmla="*/ 1428234 h 6858000"/>
              <a:gd name="connsiteX580" fmla="*/ 2224982 w 7467600"/>
              <a:gd name="connsiteY580" fmla="*/ 1826201 h 6858000"/>
              <a:gd name="connsiteX581" fmla="*/ 2096099 w 7467600"/>
              <a:gd name="connsiteY581" fmla="*/ 2345900 h 6858000"/>
              <a:gd name="connsiteX582" fmla="*/ 2283317 w 7467600"/>
              <a:gd name="connsiteY582" fmla="*/ 1796925 h 6858000"/>
              <a:gd name="connsiteX583" fmla="*/ 2399523 w 7467600"/>
              <a:gd name="connsiteY583" fmla="*/ 1428234 h 6858000"/>
              <a:gd name="connsiteX584" fmla="*/ 2448558 w 7467600"/>
              <a:gd name="connsiteY584" fmla="*/ 1373435 h 6858000"/>
              <a:gd name="connsiteX585" fmla="*/ 2312521 w 7467600"/>
              <a:gd name="connsiteY585" fmla="*/ 1806140 h 6858000"/>
              <a:gd name="connsiteX586" fmla="*/ 2127533 w 7467600"/>
              <a:gd name="connsiteY586" fmla="*/ 2348380 h 6858000"/>
              <a:gd name="connsiteX587" fmla="*/ 2358080 w 7467600"/>
              <a:gd name="connsiteY587" fmla="*/ 1866134 h 6858000"/>
              <a:gd name="connsiteX588" fmla="*/ 2407436 w 7467600"/>
              <a:gd name="connsiteY588" fmla="*/ 1651070 h 6858000"/>
              <a:gd name="connsiteX589" fmla="*/ 2448558 w 7467600"/>
              <a:gd name="connsiteY589" fmla="*/ 1373435 h 6858000"/>
              <a:gd name="connsiteX590" fmla="*/ 278707 w 7467600"/>
              <a:gd name="connsiteY590" fmla="*/ 1352270 h 6858000"/>
              <a:gd name="connsiteX591" fmla="*/ 321570 w 7467600"/>
              <a:gd name="connsiteY591" fmla="*/ 1861610 h 6858000"/>
              <a:gd name="connsiteX592" fmla="*/ 294281 w 7467600"/>
              <a:gd name="connsiteY592" fmla="*/ 1440658 h 6858000"/>
              <a:gd name="connsiteX593" fmla="*/ 278707 w 7467600"/>
              <a:gd name="connsiteY593" fmla="*/ 1352270 h 6858000"/>
              <a:gd name="connsiteX594" fmla="*/ 1423821 w 7467600"/>
              <a:gd name="connsiteY594" fmla="*/ 1351958 h 6858000"/>
              <a:gd name="connsiteX595" fmla="*/ 1638521 w 7467600"/>
              <a:gd name="connsiteY595" fmla="*/ 1908470 h 6858000"/>
              <a:gd name="connsiteX596" fmla="*/ 1754199 w 7467600"/>
              <a:gd name="connsiteY596" fmla="*/ 2149284 h 6858000"/>
              <a:gd name="connsiteX597" fmla="*/ 1908359 w 7467600"/>
              <a:gd name="connsiteY597" fmla="*/ 2364988 h 6858000"/>
              <a:gd name="connsiteX598" fmla="*/ 1647661 w 7467600"/>
              <a:gd name="connsiteY598" fmla="*/ 1825945 h 6858000"/>
              <a:gd name="connsiteX599" fmla="*/ 1423821 w 7467600"/>
              <a:gd name="connsiteY599" fmla="*/ 1351958 h 6858000"/>
              <a:gd name="connsiteX600" fmla="*/ 1431890 w 7467600"/>
              <a:gd name="connsiteY600" fmla="*/ 1306475 h 6858000"/>
              <a:gd name="connsiteX601" fmla="*/ 1507597 w 7467600"/>
              <a:gd name="connsiteY601" fmla="*/ 1446132 h 6858000"/>
              <a:gd name="connsiteX602" fmla="*/ 1674586 w 7467600"/>
              <a:gd name="connsiteY602" fmla="*/ 1813832 h 6858000"/>
              <a:gd name="connsiteX603" fmla="*/ 1815950 w 7467600"/>
              <a:gd name="connsiteY603" fmla="*/ 2128564 h 6858000"/>
              <a:gd name="connsiteX604" fmla="*/ 1984242 w 7467600"/>
              <a:gd name="connsiteY604" fmla="*/ 2430829 h 6858000"/>
              <a:gd name="connsiteX605" fmla="*/ 2014023 w 7467600"/>
              <a:gd name="connsiteY605" fmla="*/ 2450995 h 6858000"/>
              <a:gd name="connsiteX606" fmla="*/ 1747337 w 7467600"/>
              <a:gd name="connsiteY606" fmla="*/ 1855264 h 6858000"/>
              <a:gd name="connsiteX607" fmla="*/ 1533749 w 7467600"/>
              <a:gd name="connsiteY607" fmla="*/ 1478656 h 6858000"/>
              <a:gd name="connsiteX608" fmla="*/ 1431890 w 7467600"/>
              <a:gd name="connsiteY608" fmla="*/ 1306475 h 6858000"/>
              <a:gd name="connsiteX609" fmla="*/ 5052692 w 7467600"/>
              <a:gd name="connsiteY609" fmla="*/ 1292994 h 6858000"/>
              <a:gd name="connsiteX610" fmla="*/ 5200661 w 7467600"/>
              <a:gd name="connsiteY610" fmla="*/ 1635186 h 6858000"/>
              <a:gd name="connsiteX611" fmla="*/ 5297138 w 7467600"/>
              <a:gd name="connsiteY611" fmla="*/ 1906351 h 6858000"/>
              <a:gd name="connsiteX612" fmla="*/ 5052692 w 7467600"/>
              <a:gd name="connsiteY612" fmla="*/ 1292994 h 6858000"/>
              <a:gd name="connsiteX613" fmla="*/ 5009948 w 7467600"/>
              <a:gd name="connsiteY613" fmla="*/ 1273619 h 6858000"/>
              <a:gd name="connsiteX614" fmla="*/ 5121777 w 7467600"/>
              <a:gd name="connsiteY614" fmla="*/ 1654213 h 6858000"/>
              <a:gd name="connsiteX615" fmla="*/ 5293545 w 7467600"/>
              <a:gd name="connsiteY615" fmla="*/ 2072247 h 6858000"/>
              <a:gd name="connsiteX616" fmla="*/ 5294042 w 7467600"/>
              <a:gd name="connsiteY616" fmla="*/ 2065019 h 6858000"/>
              <a:gd name="connsiteX617" fmla="*/ 5171936 w 7467600"/>
              <a:gd name="connsiteY617" fmla="*/ 1647613 h 6858000"/>
              <a:gd name="connsiteX618" fmla="*/ 5009948 w 7467600"/>
              <a:gd name="connsiteY618" fmla="*/ 1273619 h 6858000"/>
              <a:gd name="connsiteX619" fmla="*/ 655236 w 7467600"/>
              <a:gd name="connsiteY619" fmla="*/ 1268632 h 6858000"/>
              <a:gd name="connsiteX620" fmla="*/ 839521 w 7467600"/>
              <a:gd name="connsiteY620" fmla="*/ 1685315 h 6858000"/>
              <a:gd name="connsiteX621" fmla="*/ 1109416 w 7467600"/>
              <a:gd name="connsiteY621" fmla="*/ 2061663 h 6858000"/>
              <a:gd name="connsiteX622" fmla="*/ 1298300 w 7467600"/>
              <a:gd name="connsiteY622" fmla="*/ 2247742 h 6858000"/>
              <a:gd name="connsiteX623" fmla="*/ 1125871 w 7467600"/>
              <a:gd name="connsiteY623" fmla="*/ 1989513 h 6858000"/>
              <a:gd name="connsiteX624" fmla="*/ 981574 w 7467600"/>
              <a:gd name="connsiteY624" fmla="*/ 1783157 h 6858000"/>
              <a:gd name="connsiteX625" fmla="*/ 922198 w 7467600"/>
              <a:gd name="connsiteY625" fmla="*/ 1677437 h 6858000"/>
              <a:gd name="connsiteX626" fmla="*/ 869293 w 7467600"/>
              <a:gd name="connsiteY626" fmla="*/ 1583214 h 6858000"/>
              <a:gd name="connsiteX627" fmla="*/ 751431 w 7467600"/>
              <a:gd name="connsiteY627" fmla="*/ 1405731 h 6858000"/>
              <a:gd name="connsiteX628" fmla="*/ 655236 w 7467600"/>
              <a:gd name="connsiteY628" fmla="*/ 1268632 h 6858000"/>
              <a:gd name="connsiteX629" fmla="*/ 6516292 w 7467600"/>
              <a:gd name="connsiteY629" fmla="*/ 1263064 h 6858000"/>
              <a:gd name="connsiteX630" fmla="*/ 5736320 w 7467600"/>
              <a:gd name="connsiteY630" fmla="*/ 1501803 h 6858000"/>
              <a:gd name="connsiteX631" fmla="*/ 6516292 w 7467600"/>
              <a:gd name="connsiteY631" fmla="*/ 1263064 h 6858000"/>
              <a:gd name="connsiteX632" fmla="*/ 291466 w 7467600"/>
              <a:gd name="connsiteY632" fmla="*/ 1250369 h 6858000"/>
              <a:gd name="connsiteX633" fmla="*/ 323180 w 7467600"/>
              <a:gd name="connsiteY633" fmla="*/ 1435283 h 6858000"/>
              <a:gd name="connsiteX634" fmla="*/ 349381 w 7467600"/>
              <a:gd name="connsiteY634" fmla="*/ 1875041 h 6858000"/>
              <a:gd name="connsiteX635" fmla="*/ 374363 w 7467600"/>
              <a:gd name="connsiteY635" fmla="*/ 1506494 h 6858000"/>
              <a:gd name="connsiteX636" fmla="*/ 302168 w 7467600"/>
              <a:gd name="connsiteY636" fmla="*/ 1274495 h 6858000"/>
              <a:gd name="connsiteX637" fmla="*/ 291466 w 7467600"/>
              <a:gd name="connsiteY637" fmla="*/ 1250369 h 6858000"/>
              <a:gd name="connsiteX638" fmla="*/ 678222 w 7467600"/>
              <a:gd name="connsiteY638" fmla="*/ 1248670 h 6858000"/>
              <a:gd name="connsiteX639" fmla="*/ 775536 w 7467600"/>
              <a:gd name="connsiteY639" fmla="*/ 1388015 h 6858000"/>
              <a:gd name="connsiteX640" fmla="*/ 894529 w 7467600"/>
              <a:gd name="connsiteY640" fmla="*/ 1567739 h 6858000"/>
              <a:gd name="connsiteX641" fmla="*/ 948000 w 7467600"/>
              <a:gd name="connsiteY641" fmla="*/ 1663088 h 6858000"/>
              <a:gd name="connsiteX642" fmla="*/ 1006812 w 7467600"/>
              <a:gd name="connsiteY642" fmla="*/ 1767683 h 6858000"/>
              <a:gd name="connsiteX643" fmla="*/ 1149133 w 7467600"/>
              <a:gd name="connsiteY643" fmla="*/ 1971513 h 6858000"/>
              <a:gd name="connsiteX644" fmla="*/ 1333952 w 7467600"/>
              <a:gd name="connsiteY644" fmla="*/ 2251620 h 6858000"/>
              <a:gd name="connsiteX645" fmla="*/ 1337329 w 7467600"/>
              <a:gd name="connsiteY645" fmla="*/ 2258350 h 6858000"/>
              <a:gd name="connsiteX646" fmla="*/ 1014726 w 7467600"/>
              <a:gd name="connsiteY646" fmla="*/ 1615556 h 6858000"/>
              <a:gd name="connsiteX647" fmla="*/ 678222 w 7467600"/>
              <a:gd name="connsiteY647" fmla="*/ 1248670 h 6858000"/>
              <a:gd name="connsiteX648" fmla="*/ 6691602 w 7467600"/>
              <a:gd name="connsiteY648" fmla="*/ 1140573 h 6858000"/>
              <a:gd name="connsiteX649" fmla="*/ 6571100 w 7467600"/>
              <a:gd name="connsiteY649" fmla="*/ 1183662 h 6858000"/>
              <a:gd name="connsiteX650" fmla="*/ 6241687 w 7467600"/>
              <a:gd name="connsiteY650" fmla="*/ 1257600 h 6858000"/>
              <a:gd name="connsiteX651" fmla="*/ 5693009 w 7467600"/>
              <a:gd name="connsiteY651" fmla="*/ 1478256 h 6858000"/>
              <a:gd name="connsiteX652" fmla="*/ 6548420 w 7467600"/>
              <a:gd name="connsiteY652" fmla="*/ 1214599 h 6858000"/>
              <a:gd name="connsiteX653" fmla="*/ 6605473 w 7467600"/>
              <a:gd name="connsiteY653" fmla="*/ 1184686 h 6858000"/>
              <a:gd name="connsiteX654" fmla="*/ 6691602 w 7467600"/>
              <a:gd name="connsiteY654" fmla="*/ 1140573 h 6858000"/>
              <a:gd name="connsiteX655" fmla="*/ 4002475 w 7467600"/>
              <a:gd name="connsiteY655" fmla="*/ 1037802 h 6858000"/>
              <a:gd name="connsiteX656" fmla="*/ 4000324 w 7467600"/>
              <a:gd name="connsiteY656" fmla="*/ 1039362 h 6858000"/>
              <a:gd name="connsiteX657" fmla="*/ 4002862 w 7467600"/>
              <a:gd name="connsiteY657" fmla="*/ 1042866 h 6858000"/>
              <a:gd name="connsiteX658" fmla="*/ 4002475 w 7467600"/>
              <a:gd name="connsiteY658" fmla="*/ 1037802 h 6858000"/>
              <a:gd name="connsiteX659" fmla="*/ 506322 w 7467600"/>
              <a:gd name="connsiteY659" fmla="*/ 1020997 h 6858000"/>
              <a:gd name="connsiteX660" fmla="*/ 533068 w 7467600"/>
              <a:gd name="connsiteY660" fmla="*/ 1029409 h 6858000"/>
              <a:gd name="connsiteX661" fmla="*/ 1232525 w 7467600"/>
              <a:gd name="connsiteY661" fmla="*/ 1804675 h 6858000"/>
              <a:gd name="connsiteX662" fmla="*/ 1388858 w 7467600"/>
              <a:gd name="connsiteY662" fmla="*/ 2368011 h 6858000"/>
              <a:gd name="connsiteX663" fmla="*/ 1384098 w 7467600"/>
              <a:gd name="connsiteY663" fmla="*/ 2378125 h 6858000"/>
              <a:gd name="connsiteX664" fmla="*/ 1425393 w 7467600"/>
              <a:gd name="connsiteY664" fmla="*/ 2589124 h 6858000"/>
              <a:gd name="connsiteX665" fmla="*/ 1424001 w 7467600"/>
              <a:gd name="connsiteY665" fmla="*/ 2597541 h 6858000"/>
              <a:gd name="connsiteX666" fmla="*/ 2152729 w 7467600"/>
              <a:gd name="connsiteY666" fmla="*/ 2864487 h 6858000"/>
              <a:gd name="connsiteX667" fmla="*/ 2020609 w 7467600"/>
              <a:gd name="connsiteY667" fmla="*/ 2539671 h 6858000"/>
              <a:gd name="connsiteX668" fmla="*/ 2018920 w 7467600"/>
              <a:gd name="connsiteY668" fmla="*/ 2536309 h 6858000"/>
              <a:gd name="connsiteX669" fmla="*/ 1342441 w 7467600"/>
              <a:gd name="connsiteY669" fmla="*/ 1173017 h 6858000"/>
              <a:gd name="connsiteX670" fmla="*/ 1367925 w 7467600"/>
              <a:gd name="connsiteY670" fmla="*/ 1135648 h 6858000"/>
              <a:gd name="connsiteX671" fmla="*/ 1771401 w 7467600"/>
              <a:gd name="connsiteY671" fmla="*/ 1806673 h 6858000"/>
              <a:gd name="connsiteX672" fmla="*/ 1972385 w 7467600"/>
              <a:gd name="connsiteY672" fmla="*/ 2198735 h 6858000"/>
              <a:gd name="connsiteX673" fmla="*/ 2040892 w 7467600"/>
              <a:gd name="connsiteY673" fmla="*/ 2405205 h 6858000"/>
              <a:gd name="connsiteX674" fmla="*/ 2131689 w 7467600"/>
              <a:gd name="connsiteY674" fmla="*/ 1936926 h 6858000"/>
              <a:gd name="connsiteX675" fmla="*/ 2454820 w 7467600"/>
              <a:gd name="connsiteY675" fmla="*/ 1248808 h 6858000"/>
              <a:gd name="connsiteX676" fmla="*/ 2492512 w 7467600"/>
              <a:gd name="connsiteY676" fmla="*/ 1302920 h 6858000"/>
              <a:gd name="connsiteX677" fmla="*/ 2081216 w 7467600"/>
              <a:gd name="connsiteY677" fmla="*/ 2527513 h 6858000"/>
              <a:gd name="connsiteX678" fmla="*/ 2081211 w 7467600"/>
              <a:gd name="connsiteY678" fmla="*/ 2528916 h 6858000"/>
              <a:gd name="connsiteX679" fmla="*/ 2199067 w 7467600"/>
              <a:gd name="connsiteY679" fmla="*/ 2884061 h 6858000"/>
              <a:gd name="connsiteX680" fmla="*/ 3192586 w 7467600"/>
              <a:gd name="connsiteY680" fmla="*/ 3411496 h 6858000"/>
              <a:gd name="connsiteX681" fmla="*/ 3182620 w 7467600"/>
              <a:gd name="connsiteY681" fmla="*/ 3483279 h 6858000"/>
              <a:gd name="connsiteX682" fmla="*/ 2435119 w 7467600"/>
              <a:gd name="connsiteY682" fmla="*/ 3080173 h 6858000"/>
              <a:gd name="connsiteX683" fmla="*/ 2410152 w 7467600"/>
              <a:gd name="connsiteY683" fmla="*/ 3063751 h 6858000"/>
              <a:gd name="connsiteX684" fmla="*/ 2408099 w 7467600"/>
              <a:gd name="connsiteY684" fmla="*/ 3064403 h 6858000"/>
              <a:gd name="connsiteX685" fmla="*/ 2407218 w 7467600"/>
              <a:gd name="connsiteY685" fmla="*/ 3070324 h 6858000"/>
              <a:gd name="connsiteX686" fmla="*/ 2380138 w 7467600"/>
              <a:gd name="connsiteY686" fmla="*/ 3099341 h 6858000"/>
              <a:gd name="connsiteX687" fmla="*/ 1765923 w 7467600"/>
              <a:gd name="connsiteY687" fmla="*/ 3581043 h 6858000"/>
              <a:gd name="connsiteX688" fmla="*/ 1702258 w 7467600"/>
              <a:gd name="connsiteY688" fmla="*/ 3612286 h 6858000"/>
              <a:gd name="connsiteX689" fmla="*/ 1538370 w 7467600"/>
              <a:gd name="connsiteY689" fmla="*/ 3811804 h 6858000"/>
              <a:gd name="connsiteX690" fmla="*/ 542867 w 7467600"/>
              <a:gd name="connsiteY690" fmla="*/ 4944092 h 6858000"/>
              <a:gd name="connsiteX691" fmla="*/ 515800 w 7467600"/>
              <a:gd name="connsiteY691" fmla="*/ 4862180 h 6858000"/>
              <a:gd name="connsiteX692" fmla="*/ 909145 w 7467600"/>
              <a:gd name="connsiteY692" fmla="*/ 4199225 h 6858000"/>
              <a:gd name="connsiteX693" fmla="*/ 1214067 w 7467600"/>
              <a:gd name="connsiteY693" fmla="*/ 3908561 h 6858000"/>
              <a:gd name="connsiteX694" fmla="*/ 640967 w 7467600"/>
              <a:gd name="connsiteY694" fmla="*/ 4105601 h 6858000"/>
              <a:gd name="connsiteX695" fmla="*/ 112563 w 7467600"/>
              <a:gd name="connsiteY695" fmla="*/ 4396952 h 6858000"/>
              <a:gd name="connsiteX696" fmla="*/ 0 w 7467600"/>
              <a:gd name="connsiteY696" fmla="*/ 4466006 h 6858000"/>
              <a:gd name="connsiteX697" fmla="*/ 0 w 7467600"/>
              <a:gd name="connsiteY697" fmla="*/ 4233763 h 6858000"/>
              <a:gd name="connsiteX698" fmla="*/ 36881 w 7467600"/>
              <a:gd name="connsiteY698" fmla="*/ 4200118 h 6858000"/>
              <a:gd name="connsiteX699" fmla="*/ 910534 w 7467600"/>
              <a:gd name="connsiteY699" fmla="*/ 3629753 h 6858000"/>
              <a:gd name="connsiteX700" fmla="*/ 1578717 w 7467600"/>
              <a:gd name="connsiteY700" fmla="*/ 3575982 h 6858000"/>
              <a:gd name="connsiteX701" fmla="*/ 2338780 w 7467600"/>
              <a:gd name="connsiteY701" fmla="*/ 3033725 h 6858000"/>
              <a:gd name="connsiteX702" fmla="*/ 1807991 w 7467600"/>
              <a:gd name="connsiteY702" fmla="*/ 2807184 h 6858000"/>
              <a:gd name="connsiteX703" fmla="*/ 1416358 w 7467600"/>
              <a:gd name="connsiteY703" fmla="*/ 3112571 h 6858000"/>
              <a:gd name="connsiteX704" fmla="*/ 939066 w 7467600"/>
              <a:gd name="connsiteY704" fmla="*/ 3378798 h 6858000"/>
              <a:gd name="connsiteX705" fmla="*/ 115099 w 7467600"/>
              <a:gd name="connsiteY705" fmla="*/ 3607650 h 6858000"/>
              <a:gd name="connsiteX706" fmla="*/ 97284 w 7467600"/>
              <a:gd name="connsiteY706" fmla="*/ 3520393 h 6858000"/>
              <a:gd name="connsiteX707" fmla="*/ 922050 w 7467600"/>
              <a:gd name="connsiteY707" fmla="*/ 3074867 h 6858000"/>
              <a:gd name="connsiteX708" fmla="*/ 1405265 w 7467600"/>
              <a:gd name="connsiteY708" fmla="*/ 3016319 h 6858000"/>
              <a:gd name="connsiteX709" fmla="*/ 1407512 w 7467600"/>
              <a:gd name="connsiteY709" fmla="*/ 3018001 h 6858000"/>
              <a:gd name="connsiteX710" fmla="*/ 1726266 w 7467600"/>
              <a:gd name="connsiteY710" fmla="*/ 2777274 h 6858000"/>
              <a:gd name="connsiteX711" fmla="*/ 625390 w 7467600"/>
              <a:gd name="connsiteY711" fmla="*/ 2514541 h 6858000"/>
              <a:gd name="connsiteX712" fmla="*/ 619799 w 7467600"/>
              <a:gd name="connsiteY712" fmla="*/ 2527180 h 6858000"/>
              <a:gd name="connsiteX713" fmla="*/ 310030 w 7467600"/>
              <a:gd name="connsiteY713" fmla="*/ 2771818 h 6858000"/>
              <a:gd name="connsiteX714" fmla="*/ 173877 w 7467600"/>
              <a:gd name="connsiteY714" fmla="*/ 2937056 h 6858000"/>
              <a:gd name="connsiteX715" fmla="*/ 77889 w 7467600"/>
              <a:gd name="connsiteY715" fmla="*/ 3138440 h 6858000"/>
              <a:gd name="connsiteX716" fmla="*/ 0 w 7467600"/>
              <a:gd name="connsiteY716" fmla="*/ 3271395 h 6858000"/>
              <a:gd name="connsiteX717" fmla="*/ 0 w 7467600"/>
              <a:gd name="connsiteY717" fmla="*/ 3153002 h 6858000"/>
              <a:gd name="connsiteX718" fmla="*/ 2386 w 7467600"/>
              <a:gd name="connsiteY718" fmla="*/ 3149203 h 6858000"/>
              <a:gd name="connsiteX719" fmla="*/ 89753 w 7467600"/>
              <a:gd name="connsiteY719" fmla="*/ 2987702 h 6858000"/>
              <a:gd name="connsiteX720" fmla="*/ 76869 w 7467600"/>
              <a:gd name="connsiteY720" fmla="*/ 3005404 h 6858000"/>
              <a:gd name="connsiteX721" fmla="*/ 32049 w 7467600"/>
              <a:gd name="connsiteY721" fmla="*/ 3065814 h 6858000"/>
              <a:gd name="connsiteX722" fmla="*/ 0 w 7467600"/>
              <a:gd name="connsiteY722" fmla="*/ 3108744 h 6858000"/>
              <a:gd name="connsiteX723" fmla="*/ 0 w 7467600"/>
              <a:gd name="connsiteY723" fmla="*/ 3058059 h 6858000"/>
              <a:gd name="connsiteX724" fmla="*/ 7610 w 7467600"/>
              <a:gd name="connsiteY724" fmla="*/ 3047889 h 6858000"/>
              <a:gd name="connsiteX725" fmla="*/ 52419 w 7467600"/>
              <a:gd name="connsiteY725" fmla="*/ 2987479 h 6858000"/>
              <a:gd name="connsiteX726" fmla="*/ 59142 w 7467600"/>
              <a:gd name="connsiteY726" fmla="*/ 2978488 h 6858000"/>
              <a:gd name="connsiteX727" fmla="*/ 0 w 7467600"/>
              <a:gd name="connsiteY727" fmla="*/ 3015334 h 6858000"/>
              <a:gd name="connsiteX728" fmla="*/ 0 w 7467600"/>
              <a:gd name="connsiteY728" fmla="*/ 2914286 h 6858000"/>
              <a:gd name="connsiteX729" fmla="*/ 36383 w 7467600"/>
              <a:gd name="connsiteY729" fmla="*/ 2901128 h 6858000"/>
              <a:gd name="connsiteX730" fmla="*/ 156329 w 7467600"/>
              <a:gd name="connsiteY730" fmla="*/ 2840533 h 6858000"/>
              <a:gd name="connsiteX731" fmla="*/ 358355 w 7467600"/>
              <a:gd name="connsiteY731" fmla="*/ 2620471 h 6858000"/>
              <a:gd name="connsiteX732" fmla="*/ 510577 w 7467600"/>
              <a:gd name="connsiteY732" fmla="*/ 2501244 h 6858000"/>
              <a:gd name="connsiteX733" fmla="*/ 211967 w 7467600"/>
              <a:gd name="connsiteY733" fmla="*/ 2479171 h 6858000"/>
              <a:gd name="connsiteX734" fmla="*/ 0 w 7467600"/>
              <a:gd name="connsiteY734" fmla="*/ 2476398 h 6858000"/>
              <a:gd name="connsiteX735" fmla="*/ 0 w 7467600"/>
              <a:gd name="connsiteY735" fmla="*/ 2389189 h 6858000"/>
              <a:gd name="connsiteX736" fmla="*/ 103062 w 7467600"/>
              <a:gd name="connsiteY736" fmla="*/ 2389518 h 6858000"/>
              <a:gd name="connsiteX737" fmla="*/ 510734 w 7467600"/>
              <a:gd name="connsiteY737" fmla="*/ 2416201 h 6858000"/>
              <a:gd name="connsiteX738" fmla="*/ 279257 w 7467600"/>
              <a:gd name="connsiteY738" fmla="*/ 2092102 h 6858000"/>
              <a:gd name="connsiteX739" fmla="*/ 65265 w 7467600"/>
              <a:gd name="connsiteY739" fmla="*/ 2006049 h 6858000"/>
              <a:gd name="connsiteX740" fmla="*/ 0 w 7467600"/>
              <a:gd name="connsiteY740" fmla="*/ 1982532 h 6858000"/>
              <a:gd name="connsiteX741" fmla="*/ 0 w 7467600"/>
              <a:gd name="connsiteY741" fmla="*/ 1912789 h 6858000"/>
              <a:gd name="connsiteX742" fmla="*/ 97460 w 7467600"/>
              <a:gd name="connsiteY742" fmla="*/ 1953725 h 6858000"/>
              <a:gd name="connsiteX743" fmla="*/ 221272 w 7467600"/>
              <a:gd name="connsiteY743" fmla="*/ 1980766 h 6858000"/>
              <a:gd name="connsiteX744" fmla="*/ 116765 w 7467600"/>
              <a:gd name="connsiteY744" fmla="*/ 1911033 h 6858000"/>
              <a:gd name="connsiteX745" fmla="*/ 16405 w 7467600"/>
              <a:gd name="connsiteY745" fmla="*/ 1803412 h 6858000"/>
              <a:gd name="connsiteX746" fmla="*/ 0 w 7467600"/>
              <a:gd name="connsiteY746" fmla="*/ 1784777 h 6858000"/>
              <a:gd name="connsiteX747" fmla="*/ 0 w 7467600"/>
              <a:gd name="connsiteY747" fmla="*/ 1740082 h 6858000"/>
              <a:gd name="connsiteX748" fmla="*/ 39394 w 7467600"/>
              <a:gd name="connsiteY748" fmla="*/ 1784856 h 6858000"/>
              <a:gd name="connsiteX749" fmla="*/ 135813 w 7467600"/>
              <a:gd name="connsiteY749" fmla="*/ 1888838 h 6858000"/>
              <a:gd name="connsiteX750" fmla="*/ 242575 w 7467600"/>
              <a:gd name="connsiteY750" fmla="*/ 1958841 h 6858000"/>
              <a:gd name="connsiteX751" fmla="*/ 82197 w 7467600"/>
              <a:gd name="connsiteY751" fmla="*/ 1754826 h 6858000"/>
              <a:gd name="connsiteX752" fmla="*/ 0 w 7467600"/>
              <a:gd name="connsiteY752" fmla="*/ 1679650 h 6858000"/>
              <a:gd name="connsiteX753" fmla="*/ 0 w 7467600"/>
              <a:gd name="connsiteY753" fmla="*/ 1602463 h 6858000"/>
              <a:gd name="connsiteX754" fmla="*/ 84689 w 7467600"/>
              <a:gd name="connsiteY754" fmla="*/ 1677442 h 6858000"/>
              <a:gd name="connsiteX755" fmla="*/ 298437 w 7467600"/>
              <a:gd name="connsiteY755" fmla="*/ 1968019 h 6858000"/>
              <a:gd name="connsiteX756" fmla="*/ 227269 w 7467600"/>
              <a:gd name="connsiteY756" fmla="*/ 1114064 h 6858000"/>
              <a:gd name="connsiteX757" fmla="*/ 248003 w 7467600"/>
              <a:gd name="connsiteY757" fmla="*/ 1089613 h 6858000"/>
              <a:gd name="connsiteX758" fmla="*/ 427020 w 7467600"/>
              <a:gd name="connsiteY758" fmla="*/ 1619803 h 6858000"/>
              <a:gd name="connsiteX759" fmla="*/ 340345 w 7467600"/>
              <a:gd name="connsiteY759" fmla="*/ 2027739 h 6858000"/>
              <a:gd name="connsiteX760" fmla="*/ 360865 w 7467600"/>
              <a:gd name="connsiteY760" fmla="*/ 2044827 h 6858000"/>
              <a:gd name="connsiteX761" fmla="*/ 560414 w 7467600"/>
              <a:gd name="connsiteY761" fmla="*/ 2421457 h 6858000"/>
              <a:gd name="connsiteX762" fmla="*/ 1359703 w 7467600"/>
              <a:gd name="connsiteY762" fmla="*/ 2578554 h 6858000"/>
              <a:gd name="connsiteX763" fmla="*/ 1359422 w 7467600"/>
              <a:gd name="connsiteY763" fmla="*/ 2577994 h 6858000"/>
              <a:gd name="connsiteX764" fmla="*/ 828701 w 7467600"/>
              <a:gd name="connsiteY764" fmla="*/ 1839520 h 6858000"/>
              <a:gd name="connsiteX765" fmla="*/ 494427 w 7467600"/>
              <a:gd name="connsiteY765" fmla="*/ 1092333 h 6858000"/>
              <a:gd name="connsiteX766" fmla="*/ 506322 w 7467600"/>
              <a:gd name="connsiteY766" fmla="*/ 1020997 h 6858000"/>
              <a:gd name="connsiteX767" fmla="*/ 4570198 w 7467600"/>
              <a:gd name="connsiteY767" fmla="*/ 978081 h 6858000"/>
              <a:gd name="connsiteX768" fmla="*/ 4523691 w 7467600"/>
              <a:gd name="connsiteY768" fmla="*/ 1127776 h 6858000"/>
              <a:gd name="connsiteX769" fmla="*/ 4509875 w 7467600"/>
              <a:gd name="connsiteY769" fmla="*/ 1167552 h 6858000"/>
              <a:gd name="connsiteX770" fmla="*/ 4478168 w 7467600"/>
              <a:gd name="connsiteY770" fmla="*/ 1260735 h 6858000"/>
              <a:gd name="connsiteX771" fmla="*/ 4409309 w 7467600"/>
              <a:gd name="connsiteY771" fmla="*/ 1666996 h 6858000"/>
              <a:gd name="connsiteX772" fmla="*/ 4370031 w 7467600"/>
              <a:gd name="connsiteY772" fmla="*/ 1955666 h 6858000"/>
              <a:gd name="connsiteX773" fmla="*/ 4570198 w 7467600"/>
              <a:gd name="connsiteY773" fmla="*/ 978081 h 6858000"/>
              <a:gd name="connsiteX774" fmla="*/ 4557898 w 7467600"/>
              <a:gd name="connsiteY774" fmla="*/ 900011 h 6858000"/>
              <a:gd name="connsiteX775" fmla="*/ 4344840 w 7467600"/>
              <a:gd name="connsiteY775" fmla="*/ 1922038 h 6858000"/>
              <a:gd name="connsiteX776" fmla="*/ 4378710 w 7467600"/>
              <a:gd name="connsiteY776" fmla="*/ 1665516 h 6858000"/>
              <a:gd name="connsiteX777" fmla="*/ 4448798 w 7467600"/>
              <a:gd name="connsiteY777" fmla="*/ 1253024 h 6858000"/>
              <a:gd name="connsiteX778" fmla="*/ 4480315 w 7467600"/>
              <a:gd name="connsiteY778" fmla="*/ 1158454 h 6858000"/>
              <a:gd name="connsiteX779" fmla="*/ 4494133 w 7467600"/>
              <a:gd name="connsiteY779" fmla="*/ 1118676 h 6858000"/>
              <a:gd name="connsiteX780" fmla="*/ 4557898 w 7467600"/>
              <a:gd name="connsiteY780" fmla="*/ 900011 h 6858000"/>
              <a:gd name="connsiteX781" fmla="*/ 5870151 w 7467600"/>
              <a:gd name="connsiteY781" fmla="*/ 898890 h 6858000"/>
              <a:gd name="connsiteX782" fmla="*/ 5861335 w 7467600"/>
              <a:gd name="connsiteY782" fmla="*/ 899177 h 6858000"/>
              <a:gd name="connsiteX783" fmla="*/ 5843702 w 7467600"/>
              <a:gd name="connsiteY783" fmla="*/ 899748 h 6858000"/>
              <a:gd name="connsiteX784" fmla="*/ 5651107 w 7467600"/>
              <a:gd name="connsiteY784" fmla="*/ 920306 h 6858000"/>
              <a:gd name="connsiteX785" fmla="*/ 5459407 w 7467600"/>
              <a:gd name="connsiteY785" fmla="*/ 940975 h 6858000"/>
              <a:gd name="connsiteX786" fmla="*/ 5374846 w 7467600"/>
              <a:gd name="connsiteY786" fmla="*/ 941988 h 6858000"/>
              <a:gd name="connsiteX787" fmla="*/ 5256105 w 7467600"/>
              <a:gd name="connsiteY787" fmla="*/ 945632 h 6858000"/>
              <a:gd name="connsiteX788" fmla="*/ 5107071 w 7467600"/>
              <a:gd name="connsiteY788" fmla="*/ 969720 h 6858000"/>
              <a:gd name="connsiteX789" fmla="*/ 4998681 w 7467600"/>
              <a:gd name="connsiteY789" fmla="*/ 988771 h 6858000"/>
              <a:gd name="connsiteX790" fmla="*/ 5870151 w 7467600"/>
              <a:gd name="connsiteY790" fmla="*/ 898890 h 6858000"/>
              <a:gd name="connsiteX791" fmla="*/ 5504425 w 7467600"/>
              <a:gd name="connsiteY791" fmla="*/ 848067 h 6858000"/>
              <a:gd name="connsiteX792" fmla="*/ 4968849 w 7467600"/>
              <a:gd name="connsiteY792" fmla="*/ 962318 h 6858000"/>
              <a:gd name="connsiteX793" fmla="*/ 5104039 w 7467600"/>
              <a:gd name="connsiteY793" fmla="*/ 940634 h 6858000"/>
              <a:gd name="connsiteX794" fmla="*/ 5256311 w 7467600"/>
              <a:gd name="connsiteY794" fmla="*/ 916490 h 6858000"/>
              <a:gd name="connsiteX795" fmla="*/ 5377381 w 7467600"/>
              <a:gd name="connsiteY795" fmla="*/ 912671 h 6858000"/>
              <a:gd name="connsiteX796" fmla="*/ 5460148 w 7467600"/>
              <a:gd name="connsiteY796" fmla="*/ 911442 h 6858000"/>
              <a:gd name="connsiteX797" fmla="*/ 5648971 w 7467600"/>
              <a:gd name="connsiteY797" fmla="*/ 891331 h 6858000"/>
              <a:gd name="connsiteX798" fmla="*/ 5844807 w 7467600"/>
              <a:gd name="connsiteY798" fmla="*/ 870718 h 6858000"/>
              <a:gd name="connsiteX799" fmla="*/ 5862975 w 7467600"/>
              <a:gd name="connsiteY799" fmla="*/ 869756 h 6858000"/>
              <a:gd name="connsiteX800" fmla="*/ 5920887 w 7467600"/>
              <a:gd name="connsiteY800" fmla="*/ 865929 h 6858000"/>
              <a:gd name="connsiteX801" fmla="*/ 5504425 w 7467600"/>
              <a:gd name="connsiteY801" fmla="*/ 848067 h 6858000"/>
              <a:gd name="connsiteX802" fmla="*/ 3607114 w 7467600"/>
              <a:gd name="connsiteY802" fmla="*/ 467441 h 6858000"/>
              <a:gd name="connsiteX803" fmla="*/ 3296242 w 7467600"/>
              <a:gd name="connsiteY803" fmla="*/ 807991 h 6858000"/>
              <a:gd name="connsiteX804" fmla="*/ 3174674 w 7467600"/>
              <a:gd name="connsiteY804" fmla="*/ 919759 h 6858000"/>
              <a:gd name="connsiteX805" fmla="*/ 3042978 w 7467600"/>
              <a:gd name="connsiteY805" fmla="*/ 1054894 h 6858000"/>
              <a:gd name="connsiteX806" fmla="*/ 2968914 w 7467600"/>
              <a:gd name="connsiteY806" fmla="*/ 1133756 h 6858000"/>
              <a:gd name="connsiteX807" fmla="*/ 3103823 w 7467600"/>
              <a:gd name="connsiteY807" fmla="*/ 1026814 h 6858000"/>
              <a:gd name="connsiteX808" fmla="*/ 3607114 w 7467600"/>
              <a:gd name="connsiteY808" fmla="*/ 467441 h 6858000"/>
              <a:gd name="connsiteX809" fmla="*/ 3744487 w 7467600"/>
              <a:gd name="connsiteY809" fmla="*/ 383136 h 6858000"/>
              <a:gd name="connsiteX810" fmla="*/ 3970213 w 7467600"/>
              <a:gd name="connsiteY810" fmla="*/ 995559 h 6858000"/>
              <a:gd name="connsiteX811" fmla="*/ 3744487 w 7467600"/>
              <a:gd name="connsiteY811" fmla="*/ 383136 h 6858000"/>
              <a:gd name="connsiteX812" fmla="*/ 3624562 w 7467600"/>
              <a:gd name="connsiteY812" fmla="*/ 367041 h 6858000"/>
              <a:gd name="connsiteX813" fmla="*/ 3489712 w 7467600"/>
              <a:gd name="connsiteY813" fmla="*/ 485386 h 6858000"/>
              <a:gd name="connsiteX814" fmla="*/ 3182994 w 7467600"/>
              <a:gd name="connsiteY814" fmla="*/ 828265 h 6858000"/>
              <a:gd name="connsiteX815" fmla="*/ 2892114 w 7467600"/>
              <a:gd name="connsiteY815" fmla="*/ 1172635 h 6858000"/>
              <a:gd name="connsiteX816" fmla="*/ 3021459 w 7467600"/>
              <a:gd name="connsiteY816" fmla="*/ 1035385 h 6858000"/>
              <a:gd name="connsiteX817" fmla="*/ 3153873 w 7467600"/>
              <a:gd name="connsiteY817" fmla="*/ 898971 h 6858000"/>
              <a:gd name="connsiteX818" fmla="*/ 3276511 w 7467600"/>
              <a:gd name="connsiteY818" fmla="*/ 786423 h 6858000"/>
              <a:gd name="connsiteX819" fmla="*/ 3584154 w 7467600"/>
              <a:gd name="connsiteY819" fmla="*/ 448218 h 6858000"/>
              <a:gd name="connsiteX820" fmla="*/ 3624562 w 7467600"/>
              <a:gd name="connsiteY820" fmla="*/ 367041 h 6858000"/>
              <a:gd name="connsiteX821" fmla="*/ 3766672 w 7467600"/>
              <a:gd name="connsiteY821" fmla="*/ 359429 h 6858000"/>
              <a:gd name="connsiteX822" fmla="*/ 3996338 w 7467600"/>
              <a:gd name="connsiteY822" fmla="*/ 968237 h 6858000"/>
              <a:gd name="connsiteX823" fmla="*/ 3766672 w 7467600"/>
              <a:gd name="connsiteY823" fmla="*/ 359429 h 6858000"/>
              <a:gd name="connsiteX824" fmla="*/ 5805386 w 7467600"/>
              <a:gd name="connsiteY824" fmla="*/ 239240 h 6858000"/>
              <a:gd name="connsiteX825" fmla="*/ 5736947 w 7467600"/>
              <a:gd name="connsiteY825" fmla="*/ 261367 h 6858000"/>
              <a:gd name="connsiteX826" fmla="*/ 5427012 w 7467600"/>
              <a:gd name="connsiteY826" fmla="*/ 311272 h 6858000"/>
              <a:gd name="connsiteX827" fmla="*/ 5147818 w 7467600"/>
              <a:gd name="connsiteY827" fmla="*/ 322112 h 6858000"/>
              <a:gd name="connsiteX828" fmla="*/ 5060854 w 7467600"/>
              <a:gd name="connsiteY828" fmla="*/ 311882 h 6858000"/>
              <a:gd name="connsiteX829" fmla="*/ 4945989 w 7467600"/>
              <a:gd name="connsiteY829" fmla="*/ 300516 h 6858000"/>
              <a:gd name="connsiteX830" fmla="*/ 5410479 w 7467600"/>
              <a:gd name="connsiteY830" fmla="*/ 348434 h 6858000"/>
              <a:gd name="connsiteX831" fmla="*/ 5805386 w 7467600"/>
              <a:gd name="connsiteY831" fmla="*/ 239240 h 6858000"/>
              <a:gd name="connsiteX832" fmla="*/ 5905192 w 7467600"/>
              <a:gd name="connsiteY832" fmla="*/ 163079 h 6858000"/>
              <a:gd name="connsiteX833" fmla="*/ 5865655 w 7467600"/>
              <a:gd name="connsiteY833" fmla="*/ 171901 h 6858000"/>
              <a:gd name="connsiteX834" fmla="*/ 5259740 w 7467600"/>
              <a:gd name="connsiteY834" fmla="*/ 257013 h 6858000"/>
              <a:gd name="connsiteX835" fmla="*/ 5208466 w 7467600"/>
              <a:gd name="connsiteY835" fmla="*/ 257550 h 6858000"/>
              <a:gd name="connsiteX836" fmla="*/ 4980204 w 7467600"/>
              <a:gd name="connsiteY836" fmla="*/ 271903 h 6858000"/>
              <a:gd name="connsiteX837" fmla="*/ 5068068 w 7467600"/>
              <a:gd name="connsiteY837" fmla="*/ 282244 h 6858000"/>
              <a:gd name="connsiteX838" fmla="*/ 5153231 w 7467600"/>
              <a:gd name="connsiteY838" fmla="*/ 292240 h 6858000"/>
              <a:gd name="connsiteX839" fmla="*/ 5426491 w 7467600"/>
              <a:gd name="connsiteY839" fmla="*/ 281128 h 6858000"/>
              <a:gd name="connsiteX840" fmla="*/ 5731212 w 7467600"/>
              <a:gd name="connsiteY840" fmla="*/ 231951 h 6858000"/>
              <a:gd name="connsiteX841" fmla="*/ 5905192 w 7467600"/>
              <a:gd name="connsiteY841" fmla="*/ 163079 h 6858000"/>
              <a:gd name="connsiteX842" fmla="*/ 5944437 w 7467600"/>
              <a:gd name="connsiteY842" fmla="*/ 113829 h 6858000"/>
              <a:gd name="connsiteX843" fmla="*/ 5825032 w 7467600"/>
              <a:gd name="connsiteY843" fmla="*/ 146405 h 6858000"/>
              <a:gd name="connsiteX844" fmla="*/ 4955599 w 7467600"/>
              <a:gd name="connsiteY844" fmla="*/ 247008 h 6858000"/>
              <a:gd name="connsiteX845" fmla="*/ 5210104 w 7467600"/>
              <a:gd name="connsiteY845" fmla="*/ 228123 h 6858000"/>
              <a:gd name="connsiteX846" fmla="*/ 5261015 w 7467600"/>
              <a:gd name="connsiteY846" fmla="*/ 227087 h 6858000"/>
              <a:gd name="connsiteX847" fmla="*/ 5861181 w 7467600"/>
              <a:gd name="connsiteY847" fmla="*/ 143093 h 6858000"/>
              <a:gd name="connsiteX848" fmla="*/ 5961252 w 7467600"/>
              <a:gd name="connsiteY848" fmla="*/ 114820 h 6858000"/>
              <a:gd name="connsiteX849" fmla="*/ 5944437 w 7467600"/>
              <a:gd name="connsiteY849" fmla="*/ 113829 h 6858000"/>
              <a:gd name="connsiteX850" fmla="*/ 3882765 w 7467600"/>
              <a:gd name="connsiteY850" fmla="*/ 0 h 6858000"/>
              <a:gd name="connsiteX851" fmla="*/ 3995099 w 7467600"/>
              <a:gd name="connsiteY851" fmla="*/ 0 h 6858000"/>
              <a:gd name="connsiteX852" fmla="*/ 4163818 w 7467600"/>
              <a:gd name="connsiteY852" fmla="*/ 234104 h 6858000"/>
              <a:gd name="connsiteX853" fmla="*/ 4172099 w 7467600"/>
              <a:gd name="connsiteY853" fmla="*/ 234207 h 6858000"/>
              <a:gd name="connsiteX854" fmla="*/ 4784282 w 7467600"/>
              <a:gd name="connsiteY854" fmla="*/ 276561 h 6858000"/>
              <a:gd name="connsiteX855" fmla="*/ 4801687 w 7467600"/>
              <a:gd name="connsiteY855" fmla="*/ 267764 h 6858000"/>
              <a:gd name="connsiteX856" fmla="*/ 6082788 w 7467600"/>
              <a:gd name="connsiteY856" fmla="*/ 64119 h 6858000"/>
              <a:gd name="connsiteX857" fmla="*/ 6099442 w 7467600"/>
              <a:gd name="connsiteY857" fmla="*/ 82568 h 6858000"/>
              <a:gd name="connsiteX858" fmla="*/ 4804137 w 7467600"/>
              <a:gd name="connsiteY858" fmla="*/ 320931 h 6858000"/>
              <a:gd name="connsiteX859" fmla="*/ 4227047 w 7467600"/>
              <a:gd name="connsiteY859" fmla="*/ 313415 h 6858000"/>
              <a:gd name="connsiteX860" fmla="*/ 4346041 w 7467600"/>
              <a:gd name="connsiteY860" fmla="*/ 456086 h 6858000"/>
              <a:gd name="connsiteX861" fmla="*/ 4870967 w 7467600"/>
              <a:gd name="connsiteY861" fmla="*/ 963061 h 6858000"/>
              <a:gd name="connsiteX862" fmla="*/ 4889647 w 7467600"/>
              <a:gd name="connsiteY862" fmla="*/ 957147 h 6858000"/>
              <a:gd name="connsiteX863" fmla="*/ 5422504 w 7467600"/>
              <a:gd name="connsiteY863" fmla="*/ 805191 h 6858000"/>
              <a:gd name="connsiteX864" fmla="*/ 6087656 w 7467600"/>
              <a:gd name="connsiteY864" fmla="*/ 826703 h 6858000"/>
              <a:gd name="connsiteX865" fmla="*/ 6058717 w 7467600"/>
              <a:gd name="connsiteY865" fmla="*/ 865992 h 6858000"/>
              <a:gd name="connsiteX866" fmla="*/ 4974153 w 7467600"/>
              <a:gd name="connsiteY866" fmla="*/ 1045456 h 6858000"/>
              <a:gd name="connsiteX867" fmla="*/ 5627835 w 7467600"/>
              <a:gd name="connsiteY867" fmla="*/ 1472077 h 6858000"/>
              <a:gd name="connsiteX868" fmla="*/ 5629817 w 7467600"/>
              <a:gd name="connsiteY868" fmla="*/ 1471412 h 6858000"/>
              <a:gd name="connsiteX869" fmla="*/ 5634124 w 7467600"/>
              <a:gd name="connsiteY869" fmla="*/ 1470572 h 6858000"/>
              <a:gd name="connsiteX870" fmla="*/ 5755832 w 7467600"/>
              <a:gd name="connsiteY870" fmla="*/ 1383886 h 6858000"/>
              <a:gd name="connsiteX871" fmla="*/ 6014186 w 7467600"/>
              <a:gd name="connsiteY871" fmla="*/ 1279799 h 6858000"/>
              <a:gd name="connsiteX872" fmla="*/ 6901619 w 7467600"/>
              <a:gd name="connsiteY872" fmla="*/ 1047874 h 6858000"/>
              <a:gd name="connsiteX873" fmla="*/ 6931566 w 7467600"/>
              <a:gd name="connsiteY873" fmla="*/ 1062034 h 6858000"/>
              <a:gd name="connsiteX874" fmla="*/ 5790982 w 7467600"/>
              <a:gd name="connsiteY874" fmla="*/ 1561380 h 6858000"/>
              <a:gd name="connsiteX875" fmla="*/ 6188971 w 7467600"/>
              <a:gd name="connsiteY875" fmla="*/ 1755168 h 6858000"/>
              <a:gd name="connsiteX876" fmla="*/ 6202446 w 7467600"/>
              <a:gd name="connsiteY876" fmla="*/ 1752268 h 6858000"/>
              <a:gd name="connsiteX877" fmla="*/ 7179560 w 7467600"/>
              <a:gd name="connsiteY877" fmla="*/ 1467551 h 6858000"/>
              <a:gd name="connsiteX878" fmla="*/ 7158730 w 7467600"/>
              <a:gd name="connsiteY878" fmla="*/ 1507835 h 6858000"/>
              <a:gd name="connsiteX879" fmla="*/ 6326959 w 7467600"/>
              <a:gd name="connsiteY879" fmla="*/ 1817686 h 6858000"/>
              <a:gd name="connsiteX880" fmla="*/ 6537433 w 7467600"/>
              <a:gd name="connsiteY880" fmla="*/ 1907790 h 6858000"/>
              <a:gd name="connsiteX881" fmla="*/ 6550221 w 7467600"/>
              <a:gd name="connsiteY881" fmla="*/ 1910729 h 6858000"/>
              <a:gd name="connsiteX882" fmla="*/ 6964438 w 7467600"/>
              <a:gd name="connsiteY882" fmla="*/ 2209505 h 6858000"/>
              <a:gd name="connsiteX883" fmla="*/ 7367862 w 7467600"/>
              <a:gd name="connsiteY883" fmla="*/ 2806833 h 6858000"/>
              <a:gd name="connsiteX884" fmla="*/ 7364329 w 7467600"/>
              <a:gd name="connsiteY884" fmla="*/ 2826907 h 6858000"/>
              <a:gd name="connsiteX885" fmla="*/ 7290545 w 7467600"/>
              <a:gd name="connsiteY885" fmla="*/ 2850663 h 6858000"/>
              <a:gd name="connsiteX886" fmla="*/ 6472036 w 7467600"/>
              <a:gd name="connsiteY886" fmla="*/ 1959003 h 6858000"/>
              <a:gd name="connsiteX887" fmla="*/ 5792897 w 7467600"/>
              <a:gd name="connsiteY887" fmla="*/ 1647747 h 6858000"/>
              <a:gd name="connsiteX888" fmla="*/ 5842751 w 7467600"/>
              <a:gd name="connsiteY888" fmla="*/ 1816112 h 6858000"/>
              <a:gd name="connsiteX889" fmla="*/ 5847424 w 7467600"/>
              <a:gd name="connsiteY889" fmla="*/ 1815776 h 6858000"/>
              <a:gd name="connsiteX890" fmla="*/ 6399821 w 7467600"/>
              <a:gd name="connsiteY890" fmla="*/ 2344799 h 6858000"/>
              <a:gd name="connsiteX891" fmla="*/ 6323232 w 7467600"/>
              <a:gd name="connsiteY891" fmla="*/ 2389634 h 6858000"/>
              <a:gd name="connsiteX892" fmla="*/ 5942958 w 7467600"/>
              <a:gd name="connsiteY892" fmla="*/ 2077708 h 6858000"/>
              <a:gd name="connsiteX893" fmla="*/ 5921559 w 7467600"/>
              <a:gd name="connsiteY893" fmla="*/ 2378596 h 6858000"/>
              <a:gd name="connsiteX894" fmla="*/ 5817651 w 7467600"/>
              <a:gd name="connsiteY894" fmla="*/ 3023919 h 6858000"/>
              <a:gd name="connsiteX895" fmla="*/ 5729634 w 7467600"/>
              <a:gd name="connsiteY895" fmla="*/ 3051849 h 6858000"/>
              <a:gd name="connsiteX896" fmla="*/ 5611018 w 7467600"/>
              <a:gd name="connsiteY896" fmla="*/ 2316769 h 6858000"/>
              <a:gd name="connsiteX897" fmla="*/ 5687608 w 7467600"/>
              <a:gd name="connsiteY897" fmla="*/ 2039972 h 6858000"/>
              <a:gd name="connsiteX898" fmla="*/ 5657554 w 7467600"/>
              <a:gd name="connsiteY898" fmla="*/ 1576445 h 6858000"/>
              <a:gd name="connsiteX899" fmla="*/ 5150475 w 7467600"/>
              <a:gd name="connsiteY899" fmla="*/ 1274012 h 6858000"/>
              <a:gd name="connsiteX900" fmla="*/ 5349142 w 7467600"/>
              <a:gd name="connsiteY900" fmla="*/ 2204405 h 6858000"/>
              <a:gd name="connsiteX901" fmla="*/ 5262214 w 7467600"/>
              <a:gd name="connsiteY901" fmla="*/ 2233836 h 6858000"/>
              <a:gd name="connsiteX902" fmla="*/ 4981539 w 7467600"/>
              <a:gd name="connsiteY902" fmla="*/ 1542201 h 6858000"/>
              <a:gd name="connsiteX903" fmla="*/ 4958461 w 7467600"/>
              <a:gd name="connsiteY903" fmla="*/ 1136957 h 6858000"/>
              <a:gd name="connsiteX904" fmla="*/ 4655015 w 7467600"/>
              <a:gd name="connsiteY904" fmla="*/ 891426 h 6858000"/>
              <a:gd name="connsiteX905" fmla="*/ 4348002 w 7467600"/>
              <a:gd name="connsiteY905" fmla="*/ 2205895 h 6858000"/>
              <a:gd name="connsiteX906" fmla="*/ 4262250 w 7467600"/>
              <a:gd name="connsiteY906" fmla="*/ 2219972 h 6858000"/>
              <a:gd name="connsiteX907" fmla="*/ 4550611 w 7467600"/>
              <a:gd name="connsiteY907" fmla="*/ 817540 h 6858000"/>
              <a:gd name="connsiteX908" fmla="*/ 4564418 w 7467600"/>
              <a:gd name="connsiteY908" fmla="*/ 808293 h 6858000"/>
              <a:gd name="connsiteX909" fmla="*/ 4266388 w 7467600"/>
              <a:gd name="connsiteY909" fmla="*/ 500083 h 6858000"/>
              <a:gd name="connsiteX910" fmla="*/ 4032842 w 7467600"/>
              <a:gd name="connsiteY910" fmla="*/ 211809 h 6858000"/>
              <a:gd name="connsiteX911" fmla="*/ 3882765 w 7467600"/>
              <a:gd name="connsiteY911" fmla="*/ 0 h 6858000"/>
              <a:gd name="connsiteX912" fmla="*/ 3721337 w 7467600"/>
              <a:gd name="connsiteY912" fmla="*/ 0 h 6858000"/>
              <a:gd name="connsiteX913" fmla="*/ 3797544 w 7467600"/>
              <a:gd name="connsiteY913" fmla="*/ 0 h 6858000"/>
              <a:gd name="connsiteX914" fmla="*/ 3775734 w 7467600"/>
              <a:gd name="connsiteY914" fmla="*/ 95131 h 6858000"/>
              <a:gd name="connsiteX915" fmla="*/ 3724807 w 7467600"/>
              <a:gd name="connsiteY915" fmla="*/ 272257 h 6858000"/>
              <a:gd name="connsiteX916" fmla="*/ 3726844 w 7467600"/>
              <a:gd name="connsiteY916" fmla="*/ 282988 h 6858000"/>
              <a:gd name="connsiteX917" fmla="*/ 3742664 w 7467600"/>
              <a:gd name="connsiteY917" fmla="*/ 279918 h 6858000"/>
              <a:gd name="connsiteX918" fmla="*/ 4103910 w 7467600"/>
              <a:gd name="connsiteY918" fmla="*/ 1161917 h 6858000"/>
              <a:gd name="connsiteX919" fmla="*/ 4020269 w 7467600"/>
              <a:gd name="connsiteY919" fmla="*/ 1200406 h 6858000"/>
              <a:gd name="connsiteX920" fmla="*/ 3674882 w 7467600"/>
              <a:gd name="connsiteY920" fmla="*/ 488524 h 6858000"/>
              <a:gd name="connsiteX921" fmla="*/ 3132682 w 7467600"/>
              <a:gd name="connsiteY921" fmla="*/ 1072284 h 6858000"/>
              <a:gd name="connsiteX922" fmla="*/ 2716346 w 7467600"/>
              <a:gd name="connsiteY922" fmla="*/ 1276376 h 6858000"/>
              <a:gd name="connsiteX923" fmla="*/ 2716772 w 7467600"/>
              <a:gd name="connsiteY923" fmla="*/ 1255462 h 6858000"/>
              <a:gd name="connsiteX924" fmla="*/ 3471096 w 7467600"/>
              <a:gd name="connsiteY924" fmla="*/ 437072 h 6858000"/>
              <a:gd name="connsiteX925" fmla="*/ 3639057 w 7467600"/>
              <a:gd name="connsiteY925" fmla="*/ 286334 h 6858000"/>
              <a:gd name="connsiteX926" fmla="*/ 3640309 w 7467600"/>
              <a:gd name="connsiteY926" fmla="*/ 284664 h 6858000"/>
              <a:gd name="connsiteX927" fmla="*/ 3646022 w 7467600"/>
              <a:gd name="connsiteY927" fmla="*/ 276711 h 6858000"/>
              <a:gd name="connsiteX928" fmla="*/ 3707943 w 7467600"/>
              <a:gd name="connsiteY928" fmla="*/ 65958 h 6858000"/>
              <a:gd name="connsiteX929" fmla="*/ 3721337 w 7467600"/>
              <a:gd name="connsiteY929" fmla="*/ 0 h 6858000"/>
              <a:gd name="connsiteX930" fmla="*/ 2867960 w 7467600"/>
              <a:gd name="connsiteY930" fmla="*/ 0 h 6858000"/>
              <a:gd name="connsiteX931" fmla="*/ 2926351 w 7467600"/>
              <a:gd name="connsiteY931" fmla="*/ 0 h 6858000"/>
              <a:gd name="connsiteX932" fmla="*/ 2902823 w 7467600"/>
              <a:gd name="connsiteY932" fmla="*/ 262929 h 6858000"/>
              <a:gd name="connsiteX933" fmla="*/ 2940663 w 7467600"/>
              <a:gd name="connsiteY933" fmla="*/ 140884 h 6858000"/>
              <a:gd name="connsiteX934" fmla="*/ 2947039 w 7467600"/>
              <a:gd name="connsiteY934" fmla="*/ 122524 h 6858000"/>
              <a:gd name="connsiteX935" fmla="*/ 2984316 w 7467600"/>
              <a:gd name="connsiteY935" fmla="*/ 0 h 6858000"/>
              <a:gd name="connsiteX936" fmla="*/ 3016114 w 7467600"/>
              <a:gd name="connsiteY936" fmla="*/ 0 h 6858000"/>
              <a:gd name="connsiteX937" fmla="*/ 2979949 w 7467600"/>
              <a:gd name="connsiteY937" fmla="*/ 119274 h 6858000"/>
              <a:gd name="connsiteX938" fmla="*/ 3023879 w 7467600"/>
              <a:gd name="connsiteY938" fmla="*/ 0 h 6858000"/>
              <a:gd name="connsiteX939" fmla="*/ 3105400 w 7467600"/>
              <a:gd name="connsiteY939" fmla="*/ 0 h 6858000"/>
              <a:gd name="connsiteX940" fmla="*/ 3094669 w 7467600"/>
              <a:gd name="connsiteY940" fmla="*/ 30308 h 6858000"/>
              <a:gd name="connsiteX941" fmla="*/ 2901945 w 7467600"/>
              <a:gd name="connsiteY941" fmla="*/ 466538 h 6858000"/>
              <a:gd name="connsiteX942" fmla="*/ 2815209 w 7467600"/>
              <a:gd name="connsiteY942" fmla="*/ 497361 h 6858000"/>
              <a:gd name="connsiteX943" fmla="*/ 2844845 w 7467600"/>
              <a:gd name="connsiteY943" fmla="*/ 127638 h 6858000"/>
              <a:gd name="connsiteX944" fmla="*/ 2867960 w 7467600"/>
              <a:gd name="connsiteY944" fmla="*/ 0 h 6858000"/>
              <a:gd name="connsiteX945" fmla="*/ 1057230 w 7467600"/>
              <a:gd name="connsiteY945" fmla="*/ 0 h 6858000"/>
              <a:gd name="connsiteX946" fmla="*/ 1111003 w 7467600"/>
              <a:gd name="connsiteY946" fmla="*/ 0 h 6858000"/>
              <a:gd name="connsiteX947" fmla="*/ 1125553 w 7467600"/>
              <a:gd name="connsiteY947" fmla="*/ 52588 h 6858000"/>
              <a:gd name="connsiteX948" fmla="*/ 1304276 w 7467600"/>
              <a:gd name="connsiteY948" fmla="*/ 476275 h 6858000"/>
              <a:gd name="connsiteX949" fmla="*/ 1492066 w 7467600"/>
              <a:gd name="connsiteY949" fmla="*/ 886333 h 6858000"/>
              <a:gd name="connsiteX950" fmla="*/ 1423698 w 7467600"/>
              <a:gd name="connsiteY950" fmla="*/ 710817 h 6858000"/>
              <a:gd name="connsiteX951" fmla="*/ 1357609 w 7467600"/>
              <a:gd name="connsiteY951" fmla="*/ 532892 h 6858000"/>
              <a:gd name="connsiteX952" fmla="*/ 1309550 w 7467600"/>
              <a:gd name="connsiteY952" fmla="*/ 374031 h 6858000"/>
              <a:gd name="connsiteX953" fmla="*/ 1193673 w 7467600"/>
              <a:gd name="connsiteY953" fmla="*/ 49533 h 6858000"/>
              <a:gd name="connsiteX954" fmla="*/ 1164391 w 7467600"/>
              <a:gd name="connsiteY954" fmla="*/ 0 h 6858000"/>
              <a:gd name="connsiteX955" fmla="*/ 1200666 w 7467600"/>
              <a:gd name="connsiteY955" fmla="*/ 0 h 6858000"/>
              <a:gd name="connsiteX956" fmla="*/ 1223408 w 7467600"/>
              <a:gd name="connsiteY956" fmla="*/ 38996 h 6858000"/>
              <a:gd name="connsiteX957" fmla="*/ 1339635 w 7467600"/>
              <a:gd name="connsiteY957" fmla="*/ 365517 h 6858000"/>
              <a:gd name="connsiteX958" fmla="*/ 1387469 w 7467600"/>
              <a:gd name="connsiteY958" fmla="*/ 523079 h 6858000"/>
              <a:gd name="connsiteX959" fmla="*/ 1452685 w 7467600"/>
              <a:gd name="connsiteY959" fmla="*/ 699806 h 6858000"/>
              <a:gd name="connsiteX960" fmla="*/ 1492092 w 7467600"/>
              <a:gd name="connsiteY960" fmla="*/ 800424 h 6858000"/>
              <a:gd name="connsiteX961" fmla="*/ 1455302 w 7467600"/>
              <a:gd name="connsiteY961" fmla="*/ 632913 h 6858000"/>
              <a:gd name="connsiteX962" fmla="*/ 1222336 w 7467600"/>
              <a:gd name="connsiteY962" fmla="*/ 9480 h 6858000"/>
              <a:gd name="connsiteX963" fmla="*/ 1214634 w 7467600"/>
              <a:gd name="connsiteY963" fmla="*/ 0 h 6858000"/>
              <a:gd name="connsiteX964" fmla="*/ 1289827 w 7467600"/>
              <a:gd name="connsiteY964" fmla="*/ 0 h 6858000"/>
              <a:gd name="connsiteX965" fmla="*/ 1321076 w 7467600"/>
              <a:gd name="connsiteY965" fmla="*/ 59722 h 6858000"/>
              <a:gd name="connsiteX966" fmla="*/ 1512579 w 7467600"/>
              <a:gd name="connsiteY966" fmla="*/ 626441 h 6858000"/>
              <a:gd name="connsiteX967" fmla="*/ 1506076 w 7467600"/>
              <a:gd name="connsiteY967" fmla="*/ 1089289 h 6858000"/>
              <a:gd name="connsiteX968" fmla="*/ 1486346 w 7467600"/>
              <a:gd name="connsiteY968" fmla="*/ 1079919 h 6858000"/>
              <a:gd name="connsiteX969" fmla="*/ 1070511 w 7467600"/>
              <a:gd name="connsiteY969" fmla="*/ 48609 h 6858000"/>
              <a:gd name="connsiteX970" fmla="*/ 1057230 w 7467600"/>
              <a:gd name="connsiteY970" fmla="*/ 0 h 6858000"/>
              <a:gd name="connsiteX971" fmla="*/ 43151 w 7467600"/>
              <a:gd name="connsiteY971" fmla="*/ 0 h 6858000"/>
              <a:gd name="connsiteX972" fmla="*/ 95283 w 7467600"/>
              <a:gd name="connsiteY972" fmla="*/ 0 h 6858000"/>
              <a:gd name="connsiteX973" fmla="*/ 300708 w 7467600"/>
              <a:gd name="connsiteY973" fmla="*/ 154571 h 6858000"/>
              <a:gd name="connsiteX974" fmla="*/ 530414 w 7467600"/>
              <a:gd name="connsiteY974" fmla="*/ 354673 h 6858000"/>
              <a:gd name="connsiteX975" fmla="*/ 333785 w 7467600"/>
              <a:gd name="connsiteY975" fmla="*/ 161564 h 6858000"/>
              <a:gd name="connsiteX976" fmla="*/ 147005 w 7467600"/>
              <a:gd name="connsiteY976" fmla="*/ 0 h 6858000"/>
              <a:gd name="connsiteX977" fmla="*/ 272509 w 7467600"/>
              <a:gd name="connsiteY977" fmla="*/ 0 h 6858000"/>
              <a:gd name="connsiteX978" fmla="*/ 326276 w 7467600"/>
              <a:gd name="connsiteY978" fmla="*/ 45847 h 6858000"/>
              <a:gd name="connsiteX979" fmla="*/ 823759 w 7467600"/>
              <a:gd name="connsiteY979" fmla="*/ 574145 h 6858000"/>
              <a:gd name="connsiteX980" fmla="*/ 811254 w 7467600"/>
              <a:gd name="connsiteY980" fmla="*/ 665546 h 6858000"/>
              <a:gd name="connsiteX981" fmla="*/ 154042 w 7467600"/>
              <a:gd name="connsiteY981" fmla="*/ 261522 h 6858000"/>
              <a:gd name="connsiteX982" fmla="*/ 13550 w 7467600"/>
              <a:gd name="connsiteY982" fmla="*/ 158423 h 6858000"/>
              <a:gd name="connsiteX983" fmla="*/ 0 w 7467600"/>
              <a:gd name="connsiteY983" fmla="*/ 146618 h 6858000"/>
              <a:gd name="connsiteX984" fmla="*/ 0 w 7467600"/>
              <a:gd name="connsiteY984" fmla="*/ 59161 h 6858000"/>
              <a:gd name="connsiteX985" fmla="*/ 45427 w 7467600"/>
              <a:gd name="connsiteY985" fmla="*/ 101078 h 6858000"/>
              <a:gd name="connsiteX986" fmla="*/ 630103 w 7467600"/>
              <a:gd name="connsiteY986" fmla="*/ 485885 h 6858000"/>
              <a:gd name="connsiteX987" fmla="*/ 532040 w 7467600"/>
              <a:gd name="connsiteY987" fmla="*/ 399359 h 6858000"/>
              <a:gd name="connsiteX988" fmla="*/ 517618 w 7467600"/>
              <a:gd name="connsiteY988" fmla="*/ 385726 h 6858000"/>
              <a:gd name="connsiteX989" fmla="*/ 285074 w 7467600"/>
              <a:gd name="connsiteY989" fmla="*/ 182755 h 6858000"/>
              <a:gd name="connsiteX990" fmla="*/ 43151 w 7467600"/>
              <a:gd name="connsiteY99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312201 w 7467600"/>
              <a:gd name="connsiteY133" fmla="*/ 5128278 h 6858000"/>
              <a:gd name="connsiteX134" fmla="*/ 1903353 w 7467600"/>
              <a:gd name="connsiteY134" fmla="*/ 5044827 h 6858000"/>
              <a:gd name="connsiteX135" fmla="*/ 1936931 w 7467600"/>
              <a:gd name="connsiteY135" fmla="*/ 5093954 h 6858000"/>
              <a:gd name="connsiteX136" fmla="*/ 2195868 w 7467600"/>
              <a:gd name="connsiteY136" fmla="*/ 5396574 h 6858000"/>
              <a:gd name="connsiteX137" fmla="*/ 2088852 w 7467600"/>
              <a:gd name="connsiteY137" fmla="*/ 5166123 h 6858000"/>
              <a:gd name="connsiteX138" fmla="*/ 1958241 w 7467600"/>
              <a:gd name="connsiteY138" fmla="*/ 5067955 h 6858000"/>
              <a:gd name="connsiteX139" fmla="*/ 1903353 w 7467600"/>
              <a:gd name="connsiteY139" fmla="*/ 5044827 h 6858000"/>
              <a:gd name="connsiteX140" fmla="*/ 1979378 w 7467600"/>
              <a:gd name="connsiteY140" fmla="*/ 4769504 h 6858000"/>
              <a:gd name="connsiteX141" fmla="*/ 2882120 w 7467600"/>
              <a:gd name="connsiteY141" fmla="*/ 5064547 h 6858000"/>
              <a:gd name="connsiteX142" fmla="*/ 2793103 w 7467600"/>
              <a:gd name="connsiteY142" fmla="*/ 5039699 h 6858000"/>
              <a:gd name="connsiteX143" fmla="*/ 2770041 w 7467600"/>
              <a:gd name="connsiteY143" fmla="*/ 5033634 h 6858000"/>
              <a:gd name="connsiteX144" fmla="*/ 1979378 w 7467600"/>
              <a:gd name="connsiteY144" fmla="*/ 4769504 h 6858000"/>
              <a:gd name="connsiteX145" fmla="*/ 1927410 w 7467600"/>
              <a:gd name="connsiteY145" fmla="*/ 4716164 h 6858000"/>
              <a:gd name="connsiteX146" fmla="*/ 1959587 w 7467600"/>
              <a:gd name="connsiteY146" fmla="*/ 4728849 h 6858000"/>
              <a:gd name="connsiteX147" fmla="*/ 2777707 w 7467600"/>
              <a:gd name="connsiteY147" fmla="*/ 5003991 h 6858000"/>
              <a:gd name="connsiteX148" fmla="*/ 2800768 w 7467600"/>
              <a:gd name="connsiteY148" fmla="*/ 5010056 h 6858000"/>
              <a:gd name="connsiteX149" fmla="*/ 2879408 w 7467600"/>
              <a:gd name="connsiteY149" fmla="*/ 5031590 h 6858000"/>
              <a:gd name="connsiteX150" fmla="*/ 2862295 w 7467600"/>
              <a:gd name="connsiteY150" fmla="*/ 5022958 h 6858000"/>
              <a:gd name="connsiteX151" fmla="*/ 2813343 w 7467600"/>
              <a:gd name="connsiteY151" fmla="*/ 4998369 h 6858000"/>
              <a:gd name="connsiteX152" fmla="*/ 2646245 w 7467600"/>
              <a:gd name="connsiteY152" fmla="*/ 4930999 h 6858000"/>
              <a:gd name="connsiteX153" fmla="*/ 1999243 w 7467600"/>
              <a:gd name="connsiteY153" fmla="*/ 4730524 h 6858000"/>
              <a:gd name="connsiteX154" fmla="*/ 1979527 w 7467600"/>
              <a:gd name="connsiteY154" fmla="*/ 4726651 h 6858000"/>
              <a:gd name="connsiteX155" fmla="*/ 1927410 w 7467600"/>
              <a:gd name="connsiteY155" fmla="*/ 4716164 h 6858000"/>
              <a:gd name="connsiteX156" fmla="*/ 1997014 w 7467600"/>
              <a:gd name="connsiteY156" fmla="*/ 4698007 h 6858000"/>
              <a:gd name="connsiteX157" fmla="*/ 2005458 w 7467600"/>
              <a:gd name="connsiteY157" fmla="*/ 4699540 h 6858000"/>
              <a:gd name="connsiteX158" fmla="*/ 2657186 w 7467600"/>
              <a:gd name="connsiteY158" fmla="*/ 4901687 h 6858000"/>
              <a:gd name="connsiteX159" fmla="*/ 2826662 w 7467600"/>
              <a:gd name="connsiteY159" fmla="*/ 4970362 h 6858000"/>
              <a:gd name="connsiteX160" fmla="*/ 2876100 w 7467600"/>
              <a:gd name="connsiteY160" fmla="*/ 4995397 h 6858000"/>
              <a:gd name="connsiteX161" fmla="*/ 3042600 w 7467600"/>
              <a:gd name="connsiteY161" fmla="*/ 5059532 h 6858000"/>
              <a:gd name="connsiteX162" fmla="*/ 1997014 w 7467600"/>
              <a:gd name="connsiteY162" fmla="*/ 4698007 h 6858000"/>
              <a:gd name="connsiteX163" fmla="*/ 2305292 w 7467600"/>
              <a:gd name="connsiteY163" fmla="*/ 4219492 h 6858000"/>
              <a:gd name="connsiteX164" fmla="*/ 3360922 w 7467600"/>
              <a:gd name="connsiteY164" fmla="*/ 4529373 h 6858000"/>
              <a:gd name="connsiteX165" fmla="*/ 3492420 w 7467600"/>
              <a:gd name="connsiteY165" fmla="*/ 4510145 h 6858000"/>
              <a:gd name="connsiteX166" fmla="*/ 3364086 w 7467600"/>
              <a:gd name="connsiteY166" fmla="*/ 4480340 h 6858000"/>
              <a:gd name="connsiteX167" fmla="*/ 3225818 w 7467600"/>
              <a:gd name="connsiteY167" fmla="*/ 4411822 h 6858000"/>
              <a:gd name="connsiteX168" fmla="*/ 3129696 w 7467600"/>
              <a:gd name="connsiteY168" fmla="*/ 4360704 h 6858000"/>
              <a:gd name="connsiteX169" fmla="*/ 2814545 w 7467600"/>
              <a:gd name="connsiteY169" fmla="*/ 4282955 h 6858000"/>
              <a:gd name="connsiteX170" fmla="*/ 2305292 w 7467600"/>
              <a:gd name="connsiteY170" fmla="*/ 4219492 h 6858000"/>
              <a:gd name="connsiteX171" fmla="*/ 2626982 w 7467600"/>
              <a:gd name="connsiteY171" fmla="*/ 4206450 h 6858000"/>
              <a:gd name="connsiteX172" fmla="*/ 2490617 w 7467600"/>
              <a:gd name="connsiteY172" fmla="*/ 4206951 h 6858000"/>
              <a:gd name="connsiteX173" fmla="*/ 2819869 w 7467600"/>
              <a:gd name="connsiteY173" fmla="*/ 4252936 h 6858000"/>
              <a:gd name="connsiteX174" fmla="*/ 3143018 w 7467600"/>
              <a:gd name="connsiteY174" fmla="*/ 4332698 h 6858000"/>
              <a:gd name="connsiteX175" fmla="*/ 3241520 w 7467600"/>
              <a:gd name="connsiteY175" fmla="*/ 4385112 h 6858000"/>
              <a:gd name="connsiteX176" fmla="*/ 3374575 w 7467600"/>
              <a:gd name="connsiteY176" fmla="*/ 4451517 h 6858000"/>
              <a:gd name="connsiteX177" fmla="*/ 3505221 w 7467600"/>
              <a:gd name="connsiteY177" fmla="*/ 4480757 h 6858000"/>
              <a:gd name="connsiteX178" fmla="*/ 2626982 w 7467600"/>
              <a:gd name="connsiteY178" fmla="*/ 4206450 h 6858000"/>
              <a:gd name="connsiteX179" fmla="*/ 1310106 w 7467600"/>
              <a:gd name="connsiteY179" fmla="*/ 3943217 h 6858000"/>
              <a:gd name="connsiteX180" fmla="*/ 854994 w 7467600"/>
              <a:gd name="connsiteY180" fmla="*/ 4399136 h 6858000"/>
              <a:gd name="connsiteX181" fmla="*/ 742462 w 7467600"/>
              <a:gd name="connsiteY181" fmla="*/ 4594648 h 6858000"/>
              <a:gd name="connsiteX182" fmla="*/ 820602 w 7467600"/>
              <a:gd name="connsiteY182" fmla="*/ 4485915 h 6858000"/>
              <a:gd name="connsiteX183" fmla="*/ 878295 w 7467600"/>
              <a:gd name="connsiteY183" fmla="*/ 4403594 h 6858000"/>
              <a:gd name="connsiteX184" fmla="*/ 1240607 w 7467600"/>
              <a:gd name="connsiteY184" fmla="*/ 4010401 h 6858000"/>
              <a:gd name="connsiteX185" fmla="*/ 1310106 w 7467600"/>
              <a:gd name="connsiteY185" fmla="*/ 3943217 h 6858000"/>
              <a:gd name="connsiteX186" fmla="*/ 1423113 w 7467600"/>
              <a:gd name="connsiteY186" fmla="*/ 3874565 h 6858000"/>
              <a:gd name="connsiteX187" fmla="*/ 1260565 w 7467600"/>
              <a:gd name="connsiteY187" fmla="*/ 4031982 h 6858000"/>
              <a:gd name="connsiteX188" fmla="*/ 901900 w 7467600"/>
              <a:gd name="connsiteY188" fmla="*/ 4421236 h 6858000"/>
              <a:gd name="connsiteX189" fmla="*/ 845044 w 7467600"/>
              <a:gd name="connsiteY189" fmla="*/ 4502436 h 6858000"/>
              <a:gd name="connsiteX190" fmla="*/ 685926 w 7467600"/>
              <a:gd name="connsiteY190" fmla="*/ 4703069 h 6858000"/>
              <a:gd name="connsiteX191" fmla="*/ 684248 w 7467600"/>
              <a:gd name="connsiteY191" fmla="*/ 4706721 h 6858000"/>
              <a:gd name="connsiteX192" fmla="*/ 1423113 w 7467600"/>
              <a:gd name="connsiteY192" fmla="*/ 3874565 h 6858000"/>
              <a:gd name="connsiteX193" fmla="*/ 3316479 w 7467600"/>
              <a:gd name="connsiteY193" fmla="*/ 3872136 h 6858000"/>
              <a:gd name="connsiteX194" fmla="*/ 3546806 w 7467600"/>
              <a:gd name="connsiteY194" fmla="*/ 4356139 h 6858000"/>
              <a:gd name="connsiteX195" fmla="*/ 3364433 w 7467600"/>
              <a:gd name="connsiteY195" fmla="*/ 3953121 h 6858000"/>
              <a:gd name="connsiteX196" fmla="*/ 3316479 w 7467600"/>
              <a:gd name="connsiteY196" fmla="*/ 3872136 h 6858000"/>
              <a:gd name="connsiteX197" fmla="*/ 3291335 w 7467600"/>
              <a:gd name="connsiteY197" fmla="*/ 3767420 h 6858000"/>
              <a:gd name="connsiteX198" fmla="*/ 3390805 w 7467600"/>
              <a:gd name="connsiteY198" fmla="*/ 3937163 h 6858000"/>
              <a:gd name="connsiteX199" fmla="*/ 3579062 w 7467600"/>
              <a:gd name="connsiteY199" fmla="*/ 4359040 h 6858000"/>
              <a:gd name="connsiteX200" fmla="*/ 3467355 w 7467600"/>
              <a:gd name="connsiteY200" fmla="*/ 3988130 h 6858000"/>
              <a:gd name="connsiteX201" fmla="*/ 3310753 w 7467600"/>
              <a:gd name="connsiteY201" fmla="*/ 3787140 h 6858000"/>
              <a:gd name="connsiteX202" fmla="*/ 3291335 w 7467600"/>
              <a:gd name="connsiteY202" fmla="*/ 3767420 h 6858000"/>
              <a:gd name="connsiteX203" fmla="*/ 1635889 w 7467600"/>
              <a:gd name="connsiteY203" fmla="*/ 3709494 h 6858000"/>
              <a:gd name="connsiteX204" fmla="*/ 1634800 w 7467600"/>
              <a:gd name="connsiteY204" fmla="*/ 3731111 h 6858000"/>
              <a:gd name="connsiteX205" fmla="*/ 1635889 w 7467600"/>
              <a:gd name="connsiteY205" fmla="*/ 3709494 h 6858000"/>
              <a:gd name="connsiteX206" fmla="*/ 1510397 w 7467600"/>
              <a:gd name="connsiteY206" fmla="*/ 3684705 h 6858000"/>
              <a:gd name="connsiteX207" fmla="*/ 1146550 w 7467600"/>
              <a:gd name="connsiteY207" fmla="*/ 3802012 h 6858000"/>
              <a:gd name="connsiteX208" fmla="*/ 698834 w 7467600"/>
              <a:gd name="connsiteY208" fmla="*/ 3952272 h 6858000"/>
              <a:gd name="connsiteX209" fmla="*/ 34256 w 7467600"/>
              <a:gd name="connsiteY209" fmla="*/ 4347603 h 6858000"/>
              <a:gd name="connsiteX210" fmla="*/ 527241 w 7467600"/>
              <a:gd name="connsiteY210" fmla="*/ 4065078 h 6858000"/>
              <a:gd name="connsiteX211" fmla="*/ 1510397 w 7467600"/>
              <a:gd name="connsiteY211" fmla="*/ 3684705 h 6858000"/>
              <a:gd name="connsiteX212" fmla="*/ 1313114 w 7467600"/>
              <a:gd name="connsiteY212" fmla="*/ 3655216 h 6858000"/>
              <a:gd name="connsiteX213" fmla="*/ 1109304 w 7467600"/>
              <a:gd name="connsiteY213" fmla="*/ 3669030 h 6858000"/>
              <a:gd name="connsiteX214" fmla="*/ 8129 w 7467600"/>
              <a:gd name="connsiteY214" fmla="*/ 4330519 h 6858000"/>
              <a:gd name="connsiteX215" fmla="*/ 687572 w 7467600"/>
              <a:gd name="connsiteY215" fmla="*/ 3925629 h 6858000"/>
              <a:gd name="connsiteX216" fmla="*/ 1138365 w 7467600"/>
              <a:gd name="connsiteY216" fmla="*/ 3774515 h 6858000"/>
              <a:gd name="connsiteX217" fmla="*/ 1505579 w 7467600"/>
              <a:gd name="connsiteY217" fmla="*/ 3655526 h 6858000"/>
              <a:gd name="connsiteX218" fmla="*/ 1313114 w 7467600"/>
              <a:gd name="connsiteY218" fmla="*/ 3655216 h 6858000"/>
              <a:gd name="connsiteX219" fmla="*/ 3655073 w 7467600"/>
              <a:gd name="connsiteY219" fmla="*/ 3650884 h 6858000"/>
              <a:gd name="connsiteX220" fmla="*/ 3989938 w 7467600"/>
              <a:gd name="connsiteY220" fmla="*/ 3991685 h 6858000"/>
              <a:gd name="connsiteX221" fmla="*/ 4393907 w 7467600"/>
              <a:gd name="connsiteY221" fmla="*/ 4261258 h 6858000"/>
              <a:gd name="connsiteX222" fmla="*/ 4648051 w 7467600"/>
              <a:gd name="connsiteY222" fmla="*/ 4374051 h 6858000"/>
              <a:gd name="connsiteX223" fmla="*/ 4383389 w 7467600"/>
              <a:gd name="connsiteY223" fmla="*/ 4184369 h 6858000"/>
              <a:gd name="connsiteX224" fmla="*/ 4165508 w 7467600"/>
              <a:gd name="connsiteY224" fmla="*/ 4035196 h 6858000"/>
              <a:gd name="connsiteX225" fmla="*/ 4068162 w 7467600"/>
              <a:gd name="connsiteY225" fmla="*/ 3953394 h 6858000"/>
              <a:gd name="connsiteX226" fmla="*/ 3981416 w 7467600"/>
              <a:gd name="connsiteY226" fmla="*/ 3880482 h 6858000"/>
              <a:gd name="connsiteX227" fmla="*/ 3800147 w 7467600"/>
              <a:gd name="connsiteY227" fmla="*/ 3749872 h 6858000"/>
              <a:gd name="connsiteX228" fmla="*/ 3655073 w 7467600"/>
              <a:gd name="connsiteY228" fmla="*/ 3650884 h 6858000"/>
              <a:gd name="connsiteX229" fmla="*/ 3670252 w 7467600"/>
              <a:gd name="connsiteY229" fmla="*/ 3622798 h 6858000"/>
              <a:gd name="connsiteX230" fmla="*/ 3817258 w 7467600"/>
              <a:gd name="connsiteY230" fmla="*/ 3723577 h 6858000"/>
              <a:gd name="connsiteX231" fmla="*/ 4000461 w 7467600"/>
              <a:gd name="connsiteY231" fmla="*/ 3855966 h 6858000"/>
              <a:gd name="connsiteX232" fmla="*/ 4088180 w 7467600"/>
              <a:gd name="connsiteY232" fmla="*/ 3929774 h 6858000"/>
              <a:gd name="connsiteX233" fmla="*/ 4184555 w 7467600"/>
              <a:gd name="connsiteY233" fmla="*/ 4010683 h 6858000"/>
              <a:gd name="connsiteX234" fmla="*/ 4399563 w 7467600"/>
              <a:gd name="connsiteY234" fmla="*/ 4158106 h 6858000"/>
              <a:gd name="connsiteX235" fmla="*/ 4684469 w 7467600"/>
              <a:gd name="connsiteY235" fmla="*/ 4364680 h 6858000"/>
              <a:gd name="connsiteX236" fmla="*/ 4690271 w 7467600"/>
              <a:gd name="connsiteY236" fmla="*/ 4370034 h 6858000"/>
              <a:gd name="connsiteX237" fmla="*/ 4136093 w 7467600"/>
              <a:gd name="connsiteY237" fmla="*/ 3858466 h 6858000"/>
              <a:gd name="connsiteX238" fmla="*/ 3670252 w 7467600"/>
              <a:gd name="connsiteY238" fmla="*/ 3622798 h 6858000"/>
              <a:gd name="connsiteX239" fmla="*/ 4440129 w 7467600"/>
              <a:gd name="connsiteY239" fmla="*/ 3448571 h 6858000"/>
              <a:gd name="connsiteX240" fmla="*/ 4856525 w 7467600"/>
              <a:gd name="connsiteY240" fmla="*/ 3915351 h 6858000"/>
              <a:gd name="connsiteX241" fmla="*/ 5059055 w 7467600"/>
              <a:gd name="connsiteY241" fmla="*/ 4108918 h 6858000"/>
              <a:gd name="connsiteX242" fmla="*/ 5290070 w 7467600"/>
              <a:gd name="connsiteY242" fmla="*/ 4263619 h 6858000"/>
              <a:gd name="connsiteX243" fmla="*/ 4834991 w 7467600"/>
              <a:gd name="connsiteY243" fmla="*/ 3830985 h 6858000"/>
              <a:gd name="connsiteX244" fmla="*/ 4440129 w 7467600"/>
              <a:gd name="connsiteY244" fmla="*/ 3448571 h 6858000"/>
              <a:gd name="connsiteX245" fmla="*/ 4441737 w 7467600"/>
              <a:gd name="connsiteY245" fmla="*/ 3399734 h 6858000"/>
              <a:gd name="connsiteX246" fmla="*/ 4431236 w 7467600"/>
              <a:gd name="connsiteY246" fmla="*/ 3400954 h 6858000"/>
              <a:gd name="connsiteX247" fmla="*/ 4557150 w 7467600"/>
              <a:gd name="connsiteY247" fmla="*/ 3510023 h 6858000"/>
              <a:gd name="connsiteX248" fmla="*/ 4856936 w 7467600"/>
              <a:gd name="connsiteY248" fmla="*/ 3809146 h 6858000"/>
              <a:gd name="connsiteX249" fmla="*/ 5111996 w 7467600"/>
              <a:gd name="connsiteY249" fmla="*/ 4065759 h 6858000"/>
              <a:gd name="connsiteX250" fmla="*/ 5388878 w 7467600"/>
              <a:gd name="connsiteY250" fmla="*/ 4300185 h 6858000"/>
              <a:gd name="connsiteX251" fmla="*/ 5425556 w 7467600"/>
              <a:gd name="connsiteY251" fmla="*/ 4308967 h 6858000"/>
              <a:gd name="connsiteX252" fmla="*/ 4943646 w 7467600"/>
              <a:gd name="connsiteY252" fmla="*/ 3822916 h 6858000"/>
              <a:gd name="connsiteX253" fmla="*/ 4594837 w 7467600"/>
              <a:gd name="connsiteY253" fmla="*/ 3532274 h 6858000"/>
              <a:gd name="connsiteX254" fmla="*/ 4441737 w 7467600"/>
              <a:gd name="connsiteY254" fmla="*/ 3399734 h 6858000"/>
              <a:gd name="connsiteX255" fmla="*/ 5425834 w 7467600"/>
              <a:gd name="connsiteY255" fmla="*/ 3162785 h 6858000"/>
              <a:gd name="connsiteX256" fmla="*/ 5401644 w 7467600"/>
              <a:gd name="connsiteY256" fmla="*/ 3617847 h 6858000"/>
              <a:gd name="connsiteX257" fmla="*/ 5467256 w 7467600"/>
              <a:gd name="connsiteY257" fmla="*/ 4175494 h 6858000"/>
              <a:gd name="connsiteX258" fmla="*/ 5448069 w 7467600"/>
              <a:gd name="connsiteY258" fmla="*/ 3567554 h 6858000"/>
              <a:gd name="connsiteX259" fmla="*/ 5425834 w 7467600"/>
              <a:gd name="connsiteY259" fmla="*/ 3162785 h 6858000"/>
              <a:gd name="connsiteX260" fmla="*/ 1318687 w 7467600"/>
              <a:gd name="connsiteY260" fmla="*/ 3113840 h 6858000"/>
              <a:gd name="connsiteX261" fmla="*/ 1066793 w 7467600"/>
              <a:gd name="connsiteY261" fmla="*/ 3212171 h 6858000"/>
              <a:gd name="connsiteX262" fmla="*/ 993319 w 7467600"/>
              <a:gd name="connsiteY262" fmla="*/ 3247648 h 6858000"/>
              <a:gd name="connsiteX263" fmla="*/ 853081 w 7467600"/>
              <a:gd name="connsiteY263" fmla="*/ 3312410 h 6858000"/>
              <a:gd name="connsiteX264" fmla="*/ 805957 w 7467600"/>
              <a:gd name="connsiteY264" fmla="*/ 3330443 h 6858000"/>
              <a:gd name="connsiteX265" fmla="*/ 1318687 w 7467600"/>
              <a:gd name="connsiteY265" fmla="*/ 3113840 h 6858000"/>
              <a:gd name="connsiteX266" fmla="*/ 5453702 w 7467600"/>
              <a:gd name="connsiteY266" fmla="*/ 3090882 h 6858000"/>
              <a:gd name="connsiteX267" fmla="*/ 5480135 w 7467600"/>
              <a:gd name="connsiteY267" fmla="*/ 3565802 h 6858000"/>
              <a:gd name="connsiteX268" fmla="*/ 5499023 w 7467600"/>
              <a:gd name="connsiteY268" fmla="*/ 4166310 h 6858000"/>
              <a:gd name="connsiteX269" fmla="*/ 5547022 w 7467600"/>
              <a:gd name="connsiteY269" fmla="*/ 3607838 h 6858000"/>
              <a:gd name="connsiteX270" fmla="*/ 5515964 w 7467600"/>
              <a:gd name="connsiteY270" fmla="*/ 3378541 h 6858000"/>
              <a:gd name="connsiteX271" fmla="*/ 5453702 w 7467600"/>
              <a:gd name="connsiteY271" fmla="*/ 3090882 h 6858000"/>
              <a:gd name="connsiteX272" fmla="*/ 1238695 w 7467600"/>
              <a:gd name="connsiteY272" fmla="*/ 3076820 h 6858000"/>
              <a:gd name="connsiteX273" fmla="*/ 716371 w 7467600"/>
              <a:gd name="connsiteY273" fmla="*/ 3293249 h 6858000"/>
              <a:gd name="connsiteX274" fmla="*/ 579522 w 7467600"/>
              <a:gd name="connsiteY274" fmla="*/ 3371759 h 6858000"/>
              <a:gd name="connsiteX275" fmla="*/ 600288 w 7467600"/>
              <a:gd name="connsiteY275" fmla="*/ 3365555 h 6858000"/>
              <a:gd name="connsiteX276" fmla="*/ 840692 w 7467600"/>
              <a:gd name="connsiteY276" fmla="*/ 3284921 h 6858000"/>
              <a:gd name="connsiteX277" fmla="*/ 979248 w 7467600"/>
              <a:gd name="connsiteY277" fmla="*/ 3221003 h 6858000"/>
              <a:gd name="connsiteX278" fmla="*/ 1053282 w 7467600"/>
              <a:gd name="connsiteY278" fmla="*/ 3185247 h 6858000"/>
              <a:gd name="connsiteX279" fmla="*/ 1320603 w 7467600"/>
              <a:gd name="connsiteY279" fmla="*/ 3081281 h 6858000"/>
              <a:gd name="connsiteX280" fmla="*/ 1238695 w 7467600"/>
              <a:gd name="connsiteY280" fmla="*/ 3076820 h 6858000"/>
              <a:gd name="connsiteX281" fmla="*/ 5425627 w 7467600"/>
              <a:gd name="connsiteY281" fmla="*/ 2954192 h 6858000"/>
              <a:gd name="connsiteX282" fmla="*/ 5470770 w 7467600"/>
              <a:gd name="connsiteY282" fmla="*/ 3005435 h 6858000"/>
              <a:gd name="connsiteX283" fmla="*/ 5519779 w 7467600"/>
              <a:gd name="connsiteY283" fmla="*/ 4359223 h 6858000"/>
              <a:gd name="connsiteX284" fmla="*/ 5520293 w 7467600"/>
              <a:gd name="connsiteY284" fmla="*/ 4360602 h 6858000"/>
              <a:gd name="connsiteX285" fmla="*/ 5767221 w 7467600"/>
              <a:gd name="connsiteY285" fmla="*/ 4665564 h 6858000"/>
              <a:gd name="connsiteX286" fmla="*/ 6937169 w 7467600"/>
              <a:gd name="connsiteY286" fmla="*/ 4815941 h 6858000"/>
              <a:gd name="connsiteX287" fmla="*/ 6953922 w 7467600"/>
              <a:gd name="connsiteY287" fmla="*/ 4890068 h 6858000"/>
              <a:gd name="connsiteX288" fmla="*/ 6071359 w 7467600"/>
              <a:gd name="connsiteY288" fmla="*/ 4770770 h 6858000"/>
              <a:gd name="connsiteX289" fmla="*/ 6038839 w 7467600"/>
              <a:gd name="connsiteY289" fmla="*/ 4764474 h 6858000"/>
              <a:gd name="connsiteX290" fmla="*/ 6038706 w 7467600"/>
              <a:gd name="connsiteY290" fmla="*/ 4763847 h 6858000"/>
              <a:gd name="connsiteX291" fmla="*/ 6037784 w 7467600"/>
              <a:gd name="connsiteY291" fmla="*/ 4764270 h 6858000"/>
              <a:gd name="connsiteX292" fmla="*/ 6038839 w 7467600"/>
              <a:gd name="connsiteY292" fmla="*/ 4764474 h 6858000"/>
              <a:gd name="connsiteX293" fmla="*/ 6040338 w 7467600"/>
              <a:gd name="connsiteY293" fmla="*/ 4771418 h 6858000"/>
              <a:gd name="connsiteX294" fmla="*/ 6024488 w 7467600"/>
              <a:gd name="connsiteY294" fmla="*/ 4809903 h 6858000"/>
              <a:gd name="connsiteX295" fmla="*/ 5599771 w 7467600"/>
              <a:gd name="connsiteY295" fmla="*/ 5509652 h 6858000"/>
              <a:gd name="connsiteX296" fmla="*/ 5548843 w 7467600"/>
              <a:gd name="connsiteY296" fmla="*/ 5563845 h 6858000"/>
              <a:gd name="connsiteX297" fmla="*/ 5940952 w 7467600"/>
              <a:gd name="connsiteY297" fmla="*/ 6250028 h 6858000"/>
              <a:gd name="connsiteX298" fmla="*/ 6043441 w 7467600"/>
              <a:gd name="connsiteY298" fmla="*/ 6665847 h 6858000"/>
              <a:gd name="connsiteX299" fmla="*/ 6093432 w 7467600"/>
              <a:gd name="connsiteY299" fmla="*/ 6858000 h 6858000"/>
              <a:gd name="connsiteX300" fmla="*/ 6034344 w 7467600"/>
              <a:gd name="connsiteY300" fmla="*/ 6858000 h 6858000"/>
              <a:gd name="connsiteX301" fmla="*/ 6026679 w 7467600"/>
              <a:gd name="connsiteY301" fmla="*/ 6836959 h 6858000"/>
              <a:gd name="connsiteX302" fmla="*/ 5800441 w 7467600"/>
              <a:gd name="connsiteY302" fmla="*/ 6335286 h 6858000"/>
              <a:gd name="connsiteX303" fmla="*/ 5526562 w 7467600"/>
              <a:gd name="connsiteY303" fmla="*/ 5705388 h 6858000"/>
              <a:gd name="connsiteX304" fmla="*/ 5519640 w 7467600"/>
              <a:gd name="connsiteY304" fmla="*/ 5683774 h 6858000"/>
              <a:gd name="connsiteX305" fmla="*/ 5844559 w 7467600"/>
              <a:gd name="connsiteY305" fmla="*/ 6553349 h 6858000"/>
              <a:gd name="connsiteX306" fmla="*/ 5975994 w 7467600"/>
              <a:gd name="connsiteY306" fmla="*/ 6858000 h 6858000"/>
              <a:gd name="connsiteX307" fmla="*/ 5898547 w 7467600"/>
              <a:gd name="connsiteY307" fmla="*/ 6858000 h 6858000"/>
              <a:gd name="connsiteX308" fmla="*/ 5682041 w 7467600"/>
              <a:gd name="connsiteY308" fmla="*/ 6355860 h 6858000"/>
              <a:gd name="connsiteX309" fmla="*/ 5461758 w 7467600"/>
              <a:gd name="connsiteY309" fmla="*/ 5820220 h 6858000"/>
              <a:gd name="connsiteX310" fmla="*/ 5237282 w 7467600"/>
              <a:gd name="connsiteY310" fmla="*/ 6579086 h 6858000"/>
              <a:gd name="connsiteX311" fmla="*/ 5115009 w 7467600"/>
              <a:gd name="connsiteY311" fmla="*/ 6858000 h 6858000"/>
              <a:gd name="connsiteX312" fmla="*/ 5028074 w 7467600"/>
              <a:gd name="connsiteY312" fmla="*/ 6858000 h 6858000"/>
              <a:gd name="connsiteX313" fmla="*/ 5079508 w 7467600"/>
              <a:gd name="connsiteY313" fmla="*/ 6749074 h 6858000"/>
              <a:gd name="connsiteX314" fmla="*/ 5371846 w 7467600"/>
              <a:gd name="connsiteY314" fmla="*/ 5924413 h 6858000"/>
              <a:gd name="connsiteX315" fmla="*/ 5270512 w 7467600"/>
              <a:gd name="connsiteY315" fmla="*/ 6138975 h 6858000"/>
              <a:gd name="connsiteX316" fmla="*/ 5062409 w 7467600"/>
              <a:gd name="connsiteY316" fmla="*/ 6653544 h 6858000"/>
              <a:gd name="connsiteX317" fmla="*/ 5036628 w 7467600"/>
              <a:gd name="connsiteY317" fmla="*/ 6754247 h 6858000"/>
              <a:gd name="connsiteX318" fmla="*/ 5009112 w 7467600"/>
              <a:gd name="connsiteY318" fmla="*/ 6858000 h 6858000"/>
              <a:gd name="connsiteX319" fmla="*/ 4976679 w 7467600"/>
              <a:gd name="connsiteY319" fmla="*/ 6858000 h 6858000"/>
              <a:gd name="connsiteX320" fmla="*/ 5006537 w 7467600"/>
              <a:gd name="connsiteY320" fmla="*/ 6747068 h 6858000"/>
              <a:gd name="connsiteX321" fmla="*/ 5032723 w 7467600"/>
              <a:gd name="connsiteY321" fmla="*/ 6644957 h 6858000"/>
              <a:gd name="connsiteX322" fmla="*/ 5242949 w 7467600"/>
              <a:gd name="connsiteY322" fmla="*/ 6125175 h 6858000"/>
              <a:gd name="connsiteX323" fmla="*/ 5286321 w 7467600"/>
              <a:gd name="connsiteY323" fmla="*/ 6033555 h 6858000"/>
              <a:gd name="connsiteX324" fmla="*/ 5008210 w 7467600"/>
              <a:gd name="connsiteY324" fmla="*/ 6649194 h 6858000"/>
              <a:gd name="connsiteX325" fmla="*/ 4986321 w 7467600"/>
              <a:gd name="connsiteY325" fmla="*/ 6765687 h 6858000"/>
              <a:gd name="connsiteX326" fmla="*/ 4973474 w 7467600"/>
              <a:gd name="connsiteY326" fmla="*/ 6858000 h 6858000"/>
              <a:gd name="connsiteX327" fmla="*/ 4907178 w 7467600"/>
              <a:gd name="connsiteY327" fmla="*/ 6858000 h 6858000"/>
              <a:gd name="connsiteX328" fmla="*/ 4910810 w 7467600"/>
              <a:gd name="connsiteY328" fmla="*/ 6829660 h 6858000"/>
              <a:gd name="connsiteX329" fmla="*/ 4987461 w 7467600"/>
              <a:gd name="connsiteY329" fmla="*/ 6432994 h 6858000"/>
              <a:gd name="connsiteX330" fmla="*/ 5179262 w 7467600"/>
              <a:gd name="connsiteY330" fmla="*/ 6035044 h 6858000"/>
              <a:gd name="connsiteX331" fmla="*/ 4689678 w 7467600"/>
              <a:gd name="connsiteY331" fmla="*/ 6440241 h 6858000"/>
              <a:gd name="connsiteX332" fmla="*/ 4477543 w 7467600"/>
              <a:gd name="connsiteY332" fmla="*/ 6674836 h 6858000"/>
              <a:gd name="connsiteX333" fmla="*/ 4329957 w 7467600"/>
              <a:gd name="connsiteY333" fmla="*/ 6858000 h 6858000"/>
              <a:gd name="connsiteX334" fmla="*/ 4218595 w 7467600"/>
              <a:gd name="connsiteY334" fmla="*/ 6858000 h 6858000"/>
              <a:gd name="connsiteX335" fmla="*/ 4368888 w 7467600"/>
              <a:gd name="connsiteY335" fmla="*/ 6668412 h 6858000"/>
              <a:gd name="connsiteX336" fmla="*/ 4563091 w 7467600"/>
              <a:gd name="connsiteY336" fmla="*/ 6442508 h 6858000"/>
              <a:gd name="connsiteX337" fmla="*/ 5387324 w 7467600"/>
              <a:gd name="connsiteY337" fmla="*/ 5705830 h 6858000"/>
              <a:gd name="connsiteX338" fmla="*/ 5073620 w 7467600"/>
              <a:gd name="connsiteY338" fmla="*/ 5955437 h 6858000"/>
              <a:gd name="connsiteX339" fmla="*/ 4689789 w 7467600"/>
              <a:gd name="connsiteY339" fmla="*/ 6268382 h 6858000"/>
              <a:gd name="connsiteX340" fmla="*/ 4418722 w 7467600"/>
              <a:gd name="connsiteY340" fmla="*/ 6570886 h 6858000"/>
              <a:gd name="connsiteX341" fmla="*/ 4214944 w 7467600"/>
              <a:gd name="connsiteY341" fmla="*/ 6858000 h 6858000"/>
              <a:gd name="connsiteX342" fmla="*/ 4177898 w 7467600"/>
              <a:gd name="connsiteY342" fmla="*/ 6858000 h 6858000"/>
              <a:gd name="connsiteX343" fmla="*/ 4391597 w 7467600"/>
              <a:gd name="connsiteY343" fmla="*/ 6556370 h 6858000"/>
              <a:gd name="connsiteX344" fmla="*/ 4668889 w 7467600"/>
              <a:gd name="connsiteY344" fmla="*/ 6246399 h 6858000"/>
              <a:gd name="connsiteX345" fmla="*/ 5055427 w 7467600"/>
              <a:gd name="connsiteY345" fmla="*/ 5931476 h 6858000"/>
              <a:gd name="connsiteX346" fmla="*/ 5371814 w 7467600"/>
              <a:gd name="connsiteY346" fmla="*/ 5678975 h 6858000"/>
              <a:gd name="connsiteX347" fmla="*/ 4987918 w 7467600"/>
              <a:gd name="connsiteY347" fmla="*/ 5838701 h 6858000"/>
              <a:gd name="connsiteX348" fmla="*/ 4317146 w 7467600"/>
              <a:gd name="connsiteY348" fmla="*/ 6587716 h 6858000"/>
              <a:gd name="connsiteX349" fmla="*/ 4171627 w 7467600"/>
              <a:gd name="connsiteY349" fmla="*/ 6858000 h 6858000"/>
              <a:gd name="connsiteX350" fmla="*/ 4081585 w 7467600"/>
              <a:gd name="connsiteY350" fmla="*/ 6858000 h 6858000"/>
              <a:gd name="connsiteX351" fmla="*/ 4238603 w 7467600"/>
              <a:gd name="connsiteY351" fmla="*/ 6559341 h 6858000"/>
              <a:gd name="connsiteX352" fmla="*/ 4778333 w 7467600"/>
              <a:gd name="connsiteY352" fmla="*/ 5873626 h 6858000"/>
              <a:gd name="connsiteX353" fmla="*/ 5414185 w 7467600"/>
              <a:gd name="connsiteY353" fmla="*/ 5573882 h 6858000"/>
              <a:gd name="connsiteX354" fmla="*/ 5959648 w 7467600"/>
              <a:gd name="connsiteY354" fmla="*/ 4760797 h 6858000"/>
              <a:gd name="connsiteX355" fmla="*/ 5355019 w 7467600"/>
              <a:gd name="connsiteY355" fmla="*/ 4734672 h 6858000"/>
              <a:gd name="connsiteX356" fmla="*/ 5083565 w 7467600"/>
              <a:gd name="connsiteY356" fmla="*/ 5179121 h 6858000"/>
              <a:gd name="connsiteX357" fmla="*/ 4713577 w 7467600"/>
              <a:gd name="connsiteY357" fmla="*/ 5616803 h 6858000"/>
              <a:gd name="connsiteX358" fmla="*/ 3989559 w 7467600"/>
              <a:gd name="connsiteY358" fmla="*/ 6145945 h 6858000"/>
              <a:gd name="connsiteX359" fmla="*/ 3939824 w 7467600"/>
              <a:gd name="connsiteY359" fmla="*/ 6066900 h 6858000"/>
              <a:gd name="connsiteX360" fmla="*/ 4584537 w 7467600"/>
              <a:gd name="connsiteY360" fmla="*/ 5324826 h 6858000"/>
              <a:gd name="connsiteX361" fmla="*/ 5037105 w 7467600"/>
              <a:gd name="connsiteY361" fmla="*/ 5088765 h 6858000"/>
              <a:gd name="connsiteX362" fmla="*/ 5039930 w 7467600"/>
              <a:gd name="connsiteY362" fmla="*/ 5089585 h 6858000"/>
              <a:gd name="connsiteX363" fmla="*/ 5263764 w 7467600"/>
              <a:gd name="connsiteY363" fmla="*/ 4735525 h 6858000"/>
              <a:gd name="connsiteX364" fmla="*/ 4086300 w 7467600"/>
              <a:gd name="connsiteY364" fmla="*/ 4884599 h 6858000"/>
              <a:gd name="connsiteX365" fmla="*/ 4085485 w 7467600"/>
              <a:gd name="connsiteY365" fmla="*/ 4899070 h 6858000"/>
              <a:gd name="connsiteX366" fmla="*/ 3871915 w 7467600"/>
              <a:gd name="connsiteY366" fmla="*/ 5253645 h 6858000"/>
              <a:gd name="connsiteX367" fmla="*/ 3799374 w 7467600"/>
              <a:gd name="connsiteY367" fmla="*/ 5466127 h 6858000"/>
              <a:gd name="connsiteX368" fmla="*/ 3498850 w 7467600"/>
              <a:gd name="connsiteY368" fmla="*/ 6661888 h 6858000"/>
              <a:gd name="connsiteX369" fmla="*/ 3399216 w 7467600"/>
              <a:gd name="connsiteY369" fmla="*/ 6858000 h 6858000"/>
              <a:gd name="connsiteX370" fmla="*/ 3303688 w 7467600"/>
              <a:gd name="connsiteY370" fmla="*/ 6858000 h 6858000"/>
              <a:gd name="connsiteX371" fmla="*/ 3391774 w 7467600"/>
              <a:gd name="connsiteY371" fmla="*/ 6697181 h 6858000"/>
              <a:gd name="connsiteX372" fmla="*/ 3735540 w 7467600"/>
              <a:gd name="connsiteY372" fmla="*/ 5546923 h 6858000"/>
              <a:gd name="connsiteX373" fmla="*/ 3729438 w 7467600"/>
              <a:gd name="connsiteY373" fmla="*/ 5569058 h 6858000"/>
              <a:gd name="connsiteX374" fmla="*/ 3707782 w 7467600"/>
              <a:gd name="connsiteY374" fmla="*/ 5644908 h 6858000"/>
              <a:gd name="connsiteX375" fmla="*/ 3583827 w 7467600"/>
              <a:gd name="connsiteY375" fmla="*/ 6039215 h 6858000"/>
              <a:gd name="connsiteX376" fmla="*/ 3547861 w 7467600"/>
              <a:gd name="connsiteY376" fmla="*/ 6129609 h 6858000"/>
              <a:gd name="connsiteX377" fmla="*/ 3490905 w 7467600"/>
              <a:gd name="connsiteY377" fmla="*/ 6277660 h 6858000"/>
              <a:gd name="connsiteX378" fmla="*/ 3455859 w 7467600"/>
              <a:gd name="connsiteY378" fmla="*/ 6391301 h 6858000"/>
              <a:gd name="connsiteX379" fmla="*/ 3429112 w 7467600"/>
              <a:gd name="connsiteY379" fmla="*/ 6479469 h 6858000"/>
              <a:gd name="connsiteX380" fmla="*/ 3304862 w 7467600"/>
              <a:gd name="connsiteY380" fmla="*/ 6796476 h 6858000"/>
              <a:gd name="connsiteX381" fmla="*/ 3276071 w 7467600"/>
              <a:gd name="connsiteY381" fmla="*/ 6858000 h 6858000"/>
              <a:gd name="connsiteX382" fmla="*/ 3240805 w 7467600"/>
              <a:gd name="connsiteY382" fmla="*/ 6858000 h 6858000"/>
              <a:gd name="connsiteX383" fmla="*/ 3275917 w 7467600"/>
              <a:gd name="connsiteY383" fmla="*/ 6783192 h 6858000"/>
              <a:gd name="connsiteX384" fmla="*/ 3399358 w 7467600"/>
              <a:gd name="connsiteY384" fmla="*/ 6469011 h 6858000"/>
              <a:gd name="connsiteX385" fmla="*/ 3425650 w 7467600"/>
              <a:gd name="connsiteY385" fmla="*/ 6381333 h 6858000"/>
              <a:gd name="connsiteX386" fmla="*/ 3460661 w 7467600"/>
              <a:gd name="connsiteY386" fmla="*/ 6266763 h 6858000"/>
              <a:gd name="connsiteX387" fmla="*/ 3518021 w 7467600"/>
              <a:gd name="connsiteY387" fmla="*/ 6117298 h 6858000"/>
              <a:gd name="connsiteX388" fmla="*/ 3554035 w 7467600"/>
              <a:gd name="connsiteY388" fmla="*/ 6027832 h 6858000"/>
              <a:gd name="connsiteX389" fmla="*/ 3677174 w 7467600"/>
              <a:gd name="connsiteY389" fmla="*/ 5636351 h 6858000"/>
              <a:gd name="connsiteX390" fmla="*/ 3698819 w 7467600"/>
              <a:gd name="connsiteY390" fmla="*/ 5560503 h 6858000"/>
              <a:gd name="connsiteX391" fmla="*/ 3702094 w 7467600"/>
              <a:gd name="connsiteY391" fmla="*/ 5549194 h 6858000"/>
              <a:gd name="connsiteX392" fmla="*/ 3398355 w 7467600"/>
              <a:gd name="connsiteY392" fmla="*/ 6094603 h 6858000"/>
              <a:gd name="connsiteX393" fmla="*/ 3193941 w 7467600"/>
              <a:gd name="connsiteY393" fmla="*/ 6798775 h 6858000"/>
              <a:gd name="connsiteX394" fmla="*/ 3184140 w 7467600"/>
              <a:gd name="connsiteY394" fmla="*/ 6858000 h 6858000"/>
              <a:gd name="connsiteX395" fmla="*/ 3099978 w 7467600"/>
              <a:gd name="connsiteY395" fmla="*/ 6858000 h 6858000"/>
              <a:gd name="connsiteX396" fmla="*/ 3101556 w 7467600"/>
              <a:gd name="connsiteY396" fmla="*/ 6843337 h 6858000"/>
              <a:gd name="connsiteX397" fmla="*/ 3370162 w 7467600"/>
              <a:gd name="connsiteY397" fmla="*/ 5785550 h 6858000"/>
              <a:gd name="connsiteX398" fmla="*/ 3746477 w 7467600"/>
              <a:gd name="connsiteY398" fmla="*/ 5377889 h 6858000"/>
              <a:gd name="connsiteX399" fmla="*/ 3863399 w 7467600"/>
              <a:gd name="connsiteY399" fmla="*/ 5087257 h 6858000"/>
              <a:gd name="connsiteX400" fmla="*/ 3968712 w 7467600"/>
              <a:gd name="connsiteY400" fmla="*/ 4913989 h 6858000"/>
              <a:gd name="connsiteX401" fmla="*/ 2792390 w 7467600"/>
              <a:gd name="connsiteY401" fmla="*/ 5382974 h 6858000"/>
              <a:gd name="connsiteX402" fmla="*/ 2714982 w 7467600"/>
              <a:gd name="connsiteY402" fmla="*/ 5427051 h 6858000"/>
              <a:gd name="connsiteX403" fmla="*/ 2813361 w 7467600"/>
              <a:gd name="connsiteY403" fmla="*/ 6023912 h 6858000"/>
              <a:gd name="connsiteX404" fmla="*/ 2688430 w 7467600"/>
              <a:gd name="connsiteY404" fmla="*/ 6801564 h 6858000"/>
              <a:gd name="connsiteX405" fmla="*/ 2629626 w 7467600"/>
              <a:gd name="connsiteY405" fmla="*/ 6763394 h 6858000"/>
              <a:gd name="connsiteX406" fmla="*/ 2565328 w 7467600"/>
              <a:gd name="connsiteY406" fmla="*/ 5516399 h 6858000"/>
              <a:gd name="connsiteX407" fmla="*/ 1922999 w 7467600"/>
              <a:gd name="connsiteY407" fmla="*/ 5980343 h 6858000"/>
              <a:gd name="connsiteX408" fmla="*/ 1950261 w 7467600"/>
              <a:gd name="connsiteY408" fmla="*/ 6405858 h 6858000"/>
              <a:gd name="connsiteX409" fmla="*/ 2365554 w 7467600"/>
              <a:gd name="connsiteY409" fmla="*/ 6759107 h 6858000"/>
              <a:gd name="connsiteX410" fmla="*/ 2424142 w 7467600"/>
              <a:gd name="connsiteY410" fmla="*/ 6858000 h 6858000"/>
              <a:gd name="connsiteX411" fmla="*/ 2395994 w 7467600"/>
              <a:gd name="connsiteY411" fmla="*/ 6858000 h 6858000"/>
              <a:gd name="connsiteX412" fmla="*/ 2392863 w 7467600"/>
              <a:gd name="connsiteY412" fmla="*/ 6852964 h 6858000"/>
              <a:gd name="connsiteX413" fmla="*/ 2017589 w 7467600"/>
              <a:gd name="connsiteY413" fmla="*/ 6493982 h 6858000"/>
              <a:gd name="connsiteX414" fmla="*/ 2147336 w 7467600"/>
              <a:gd name="connsiteY414" fmla="*/ 6594052 h 6858000"/>
              <a:gd name="connsiteX415" fmla="*/ 2207047 w 7467600"/>
              <a:gd name="connsiteY415" fmla="*/ 6654540 h 6858000"/>
              <a:gd name="connsiteX416" fmla="*/ 2299106 w 7467600"/>
              <a:gd name="connsiteY416" fmla="*/ 6778931 h 6858000"/>
              <a:gd name="connsiteX417" fmla="*/ 2314430 w 7467600"/>
              <a:gd name="connsiteY417" fmla="*/ 6801144 h 6858000"/>
              <a:gd name="connsiteX418" fmla="*/ 2352406 w 7467600"/>
              <a:gd name="connsiteY418" fmla="*/ 6858000 h 6858000"/>
              <a:gd name="connsiteX419" fmla="*/ 2314492 w 7467600"/>
              <a:gd name="connsiteY419" fmla="*/ 6858000 h 6858000"/>
              <a:gd name="connsiteX420" fmla="*/ 2288095 w 7467600"/>
              <a:gd name="connsiteY420" fmla="*/ 6818030 h 6858000"/>
              <a:gd name="connsiteX421" fmla="*/ 2272768 w 7467600"/>
              <a:gd name="connsiteY421" fmla="*/ 6795822 h 6858000"/>
              <a:gd name="connsiteX422" fmla="*/ 2182715 w 7467600"/>
              <a:gd name="connsiteY422" fmla="*/ 6675071 h 6858000"/>
              <a:gd name="connsiteX423" fmla="*/ 2032061 w 7467600"/>
              <a:gd name="connsiteY423" fmla="*/ 6541380 h 6858000"/>
              <a:gd name="connsiteX424" fmla="*/ 2257220 w 7467600"/>
              <a:gd name="connsiteY424" fmla="*/ 6826257 h 6858000"/>
              <a:gd name="connsiteX425" fmla="*/ 2281324 w 7467600"/>
              <a:gd name="connsiteY425" fmla="*/ 6858000 h 6858000"/>
              <a:gd name="connsiteX426" fmla="*/ 2242860 w 7467600"/>
              <a:gd name="connsiteY426" fmla="*/ 6858000 h 6858000"/>
              <a:gd name="connsiteX427" fmla="*/ 2232818 w 7467600"/>
              <a:gd name="connsiteY427" fmla="*/ 6844926 h 6858000"/>
              <a:gd name="connsiteX428" fmla="*/ 1990172 w 7467600"/>
              <a:gd name="connsiteY428" fmla="*/ 6542121 h 6858000"/>
              <a:gd name="connsiteX429" fmla="*/ 2124090 w 7467600"/>
              <a:gd name="connsiteY429" fmla="*/ 6761017 h 6858000"/>
              <a:gd name="connsiteX430" fmla="*/ 2200380 w 7467600"/>
              <a:gd name="connsiteY430" fmla="*/ 6858000 h 6858000"/>
              <a:gd name="connsiteX431" fmla="*/ 2147507 w 7467600"/>
              <a:gd name="connsiteY431" fmla="*/ 6858000 h 6858000"/>
              <a:gd name="connsiteX432" fmla="*/ 2070668 w 7467600"/>
              <a:gd name="connsiteY432" fmla="*/ 6761520 h 6858000"/>
              <a:gd name="connsiteX433" fmla="*/ 1975142 w 7467600"/>
              <a:gd name="connsiteY433" fmla="*/ 6585570 h 6858000"/>
              <a:gd name="connsiteX434" fmla="*/ 2050035 w 7467600"/>
              <a:gd name="connsiteY434" fmla="*/ 6813345 h 6858000"/>
              <a:gd name="connsiteX435" fmla="*/ 2063025 w 7467600"/>
              <a:gd name="connsiteY435" fmla="*/ 6858000 h 6858000"/>
              <a:gd name="connsiteX436" fmla="*/ 2021675 w 7467600"/>
              <a:gd name="connsiteY436" fmla="*/ 6858000 h 6858000"/>
              <a:gd name="connsiteX437" fmla="*/ 2019308 w 7467600"/>
              <a:gd name="connsiteY437" fmla="*/ 6847118 h 6858000"/>
              <a:gd name="connsiteX438" fmla="*/ 1938835 w 7467600"/>
              <a:gd name="connsiteY438" fmla="*/ 6551160 h 6858000"/>
              <a:gd name="connsiteX439" fmla="*/ 1953230 w 7467600"/>
              <a:gd name="connsiteY439" fmla="*/ 6759699 h 6858000"/>
              <a:gd name="connsiteX440" fmla="*/ 1956763 w 7467600"/>
              <a:gd name="connsiteY440" fmla="*/ 6778191 h 6858000"/>
              <a:gd name="connsiteX441" fmla="*/ 1967925 w 7467600"/>
              <a:gd name="connsiteY441" fmla="*/ 6858000 h 6858000"/>
              <a:gd name="connsiteX442" fmla="*/ 1936622 w 7467600"/>
              <a:gd name="connsiteY442" fmla="*/ 6858000 h 6858000"/>
              <a:gd name="connsiteX443" fmla="*/ 1926261 w 7467600"/>
              <a:gd name="connsiteY443" fmla="*/ 6784064 h 6858000"/>
              <a:gd name="connsiteX444" fmla="*/ 1922724 w 7467600"/>
              <a:gd name="connsiteY444" fmla="*/ 6765577 h 6858000"/>
              <a:gd name="connsiteX445" fmla="*/ 1904650 w 7467600"/>
              <a:gd name="connsiteY445" fmla="*/ 6639616 h 6858000"/>
              <a:gd name="connsiteX446" fmla="*/ 1885273 w 7467600"/>
              <a:gd name="connsiteY446" fmla="*/ 6858000 h 6858000"/>
              <a:gd name="connsiteX447" fmla="*/ 1854363 w 7467600"/>
              <a:gd name="connsiteY447" fmla="*/ 6858000 h 6858000"/>
              <a:gd name="connsiteX448" fmla="*/ 1880391 w 7467600"/>
              <a:gd name="connsiteY448" fmla="*/ 6603796 h 6858000"/>
              <a:gd name="connsiteX449" fmla="*/ 1818273 w 7467600"/>
              <a:gd name="connsiteY449" fmla="*/ 6715729 h 6858000"/>
              <a:gd name="connsiteX450" fmla="*/ 1794691 w 7467600"/>
              <a:gd name="connsiteY450" fmla="*/ 6843239 h 6858000"/>
              <a:gd name="connsiteX451" fmla="*/ 1794914 w 7467600"/>
              <a:gd name="connsiteY451" fmla="*/ 6858000 h 6858000"/>
              <a:gd name="connsiteX452" fmla="*/ 1746128 w 7467600"/>
              <a:gd name="connsiteY452" fmla="*/ 6858000 h 6858000"/>
              <a:gd name="connsiteX453" fmla="*/ 1753934 w 7467600"/>
              <a:gd name="connsiteY453" fmla="*/ 6724796 h 6858000"/>
              <a:gd name="connsiteX454" fmla="*/ 1792053 w 7467600"/>
              <a:gd name="connsiteY454" fmla="*/ 6572396 h 6858000"/>
              <a:gd name="connsiteX455" fmla="*/ 1862248 w 7467600"/>
              <a:gd name="connsiteY455" fmla="*/ 6266397 h 6858000"/>
              <a:gd name="connsiteX456" fmla="*/ 1862250 w 7467600"/>
              <a:gd name="connsiteY456" fmla="*/ 6033531 h 6858000"/>
              <a:gd name="connsiteX457" fmla="*/ 1211999 w 7467600"/>
              <a:gd name="connsiteY457" fmla="*/ 6683610 h 6858000"/>
              <a:gd name="connsiteX458" fmla="*/ 1213266 w 7467600"/>
              <a:gd name="connsiteY458" fmla="*/ 6691947 h 6858000"/>
              <a:gd name="connsiteX459" fmla="*/ 1203370 w 7467600"/>
              <a:gd name="connsiteY459" fmla="*/ 6850676 h 6858000"/>
              <a:gd name="connsiteX460" fmla="*/ 1203671 w 7467600"/>
              <a:gd name="connsiteY460" fmla="*/ 6858000 h 6858000"/>
              <a:gd name="connsiteX461" fmla="*/ 1143180 w 7467600"/>
              <a:gd name="connsiteY461" fmla="*/ 6858000 h 6858000"/>
              <a:gd name="connsiteX462" fmla="*/ 1142176 w 7467600"/>
              <a:gd name="connsiteY462" fmla="*/ 6766045 h 6858000"/>
              <a:gd name="connsiteX463" fmla="*/ 1067484 w 7467600"/>
              <a:gd name="connsiteY463" fmla="*/ 6858000 h 6858000"/>
              <a:gd name="connsiteX464" fmla="*/ 953928 w 7467600"/>
              <a:gd name="connsiteY464" fmla="*/ 6858000 h 6858000"/>
              <a:gd name="connsiteX465" fmla="*/ 959715 w 7467600"/>
              <a:gd name="connsiteY465" fmla="*/ 6850185 h 6858000"/>
              <a:gd name="connsiteX466" fmla="*/ 1483788 w 7467600"/>
              <a:gd name="connsiteY466" fmla="*/ 6259174 h 6858000"/>
              <a:gd name="connsiteX467" fmla="*/ 1100671 w 7467600"/>
              <a:gd name="connsiteY467" fmla="*/ 6252137 h 6858000"/>
              <a:gd name="connsiteX468" fmla="*/ 1090144 w 7467600"/>
              <a:gd name="connsiteY468" fmla="*/ 6256748 h 6858000"/>
              <a:gd name="connsiteX469" fmla="*/ 1095872 w 7467600"/>
              <a:gd name="connsiteY469" fmla="*/ 6271892 h 6858000"/>
              <a:gd name="connsiteX470" fmla="*/ 262785 w 7467600"/>
              <a:gd name="connsiteY470" fmla="*/ 6845450 h 6858000"/>
              <a:gd name="connsiteX471" fmla="*/ 209968 w 7467600"/>
              <a:gd name="connsiteY471" fmla="*/ 6770713 h 6858000"/>
              <a:gd name="connsiteX472" fmla="*/ 873460 w 7467600"/>
              <a:gd name="connsiteY472" fmla="*/ 6253768 h 6858000"/>
              <a:gd name="connsiteX473" fmla="*/ 192686 w 7467600"/>
              <a:gd name="connsiteY473" fmla="*/ 5849257 h 6858000"/>
              <a:gd name="connsiteX474" fmla="*/ 4696 w 7467600"/>
              <a:gd name="connsiteY474" fmla="*/ 5697668 h 6858000"/>
              <a:gd name="connsiteX475" fmla="*/ 0 w 7467600"/>
              <a:gd name="connsiteY475" fmla="*/ 5689984 h 6858000"/>
              <a:gd name="connsiteX476" fmla="*/ 0 w 7467600"/>
              <a:gd name="connsiteY476" fmla="*/ 5513472 h 6858000"/>
              <a:gd name="connsiteX477" fmla="*/ 174101 w 7467600"/>
              <a:gd name="connsiteY477" fmla="*/ 5620277 h 6858000"/>
              <a:gd name="connsiteX478" fmla="*/ 891800 w 7467600"/>
              <a:gd name="connsiteY478" fmla="*/ 6036935 h 6858000"/>
              <a:gd name="connsiteX479" fmla="*/ 1072219 w 7467600"/>
              <a:gd name="connsiteY479" fmla="*/ 6169443 h 6858000"/>
              <a:gd name="connsiteX480" fmla="*/ 1074117 w 7467600"/>
              <a:gd name="connsiteY480" fmla="*/ 6170301 h 6858000"/>
              <a:gd name="connsiteX481" fmla="*/ 1083114 w 7467600"/>
              <a:gd name="connsiteY481" fmla="*/ 6174131 h 6858000"/>
              <a:gd name="connsiteX482" fmla="*/ 1543010 w 7467600"/>
              <a:gd name="connsiteY482" fmla="*/ 6191140 h 6858000"/>
              <a:gd name="connsiteX483" fmla="*/ 1551080 w 7467600"/>
              <a:gd name="connsiteY483" fmla="*/ 6195006 h 6858000"/>
              <a:gd name="connsiteX484" fmla="*/ 2345443 w 7467600"/>
              <a:gd name="connsiteY484" fmla="*/ 5549882 h 6858000"/>
              <a:gd name="connsiteX485" fmla="*/ 1721499 w 7467600"/>
              <a:gd name="connsiteY485" fmla="*/ 5599969 h 6858000"/>
              <a:gd name="connsiteX486" fmla="*/ 767716 w 7467600"/>
              <a:gd name="connsiteY486" fmla="*/ 5472768 h 6858000"/>
              <a:gd name="connsiteX487" fmla="*/ 722147 w 7467600"/>
              <a:gd name="connsiteY487" fmla="*/ 5393091 h 6858000"/>
              <a:gd name="connsiteX488" fmla="*/ 1485552 w 7467600"/>
              <a:gd name="connsiteY488" fmla="*/ 5313202 h 6858000"/>
              <a:gd name="connsiteX489" fmla="*/ 2143004 w 7467600"/>
              <a:gd name="connsiteY489" fmla="*/ 5402420 h 6858000"/>
              <a:gd name="connsiteX490" fmla="*/ 1933391 w 7467600"/>
              <a:gd name="connsiteY490" fmla="*/ 5156971 h 6858000"/>
              <a:gd name="connsiteX491" fmla="*/ 1827118 w 7467600"/>
              <a:gd name="connsiteY491" fmla="*/ 4968410 h 6858000"/>
              <a:gd name="connsiteX492" fmla="*/ 1837349 w 7467600"/>
              <a:gd name="connsiteY492" fmla="*/ 4956357 h 6858000"/>
              <a:gd name="connsiteX493" fmla="*/ 2162835 w 7467600"/>
              <a:gd name="connsiteY493" fmla="*/ 5187853 h 6858000"/>
              <a:gd name="connsiteX494" fmla="*/ 2257167 w 7467600"/>
              <a:gd name="connsiteY494" fmla="*/ 5462123 h 6858000"/>
              <a:gd name="connsiteX495" fmla="*/ 2261598 w 7467600"/>
              <a:gd name="connsiteY495" fmla="*/ 5467998 h 6858000"/>
              <a:gd name="connsiteX496" fmla="*/ 2437177 w 7467600"/>
              <a:gd name="connsiteY496" fmla="*/ 5479608 h 6858000"/>
              <a:gd name="connsiteX497" fmla="*/ 2445247 w 7467600"/>
              <a:gd name="connsiteY497" fmla="*/ 5483476 h 6858000"/>
              <a:gd name="connsiteX498" fmla="*/ 2743626 w 7467600"/>
              <a:gd name="connsiteY498" fmla="*/ 5304819 h 6858000"/>
              <a:gd name="connsiteX499" fmla="*/ 3048102 w 7467600"/>
              <a:gd name="connsiteY499" fmla="*/ 5150595 h 6858000"/>
              <a:gd name="connsiteX500" fmla="*/ 1799414 w 7467600"/>
              <a:gd name="connsiteY500" fmla="*/ 4694732 h 6858000"/>
              <a:gd name="connsiteX501" fmla="*/ 1771735 w 7467600"/>
              <a:gd name="connsiteY501" fmla="*/ 4619929 h 6858000"/>
              <a:gd name="connsiteX502" fmla="*/ 3104273 w 7467600"/>
              <a:gd name="connsiteY502" fmla="*/ 5076159 h 6858000"/>
              <a:gd name="connsiteX503" fmla="*/ 3113245 w 7467600"/>
              <a:gd name="connsiteY503" fmla="*/ 5090705 h 6858000"/>
              <a:gd name="connsiteX504" fmla="*/ 3126294 w 7467600"/>
              <a:gd name="connsiteY504" fmla="*/ 5114400 h 6858000"/>
              <a:gd name="connsiteX505" fmla="*/ 3937433 w 7467600"/>
              <a:gd name="connsiteY505" fmla="*/ 4830473 h 6858000"/>
              <a:gd name="connsiteX506" fmla="*/ 3590475 w 7467600"/>
              <a:gd name="connsiteY506" fmla="*/ 4597974 h 6858000"/>
              <a:gd name="connsiteX507" fmla="*/ 3100264 w 7467600"/>
              <a:gd name="connsiteY507" fmla="*/ 4579845 h 6858000"/>
              <a:gd name="connsiteX508" fmla="*/ 2183576 w 7467600"/>
              <a:gd name="connsiteY508" fmla="*/ 4227150 h 6858000"/>
              <a:gd name="connsiteX509" fmla="*/ 2151029 w 7467600"/>
              <a:gd name="connsiteY509" fmla="*/ 4146947 h 6858000"/>
              <a:gd name="connsiteX510" fmla="*/ 3563434 w 7467600"/>
              <a:gd name="connsiteY510" fmla="*/ 4469115 h 6858000"/>
              <a:gd name="connsiteX511" fmla="*/ 3177952 w 7467600"/>
              <a:gd name="connsiteY511" fmla="*/ 3657386 h 6858000"/>
              <a:gd name="connsiteX512" fmla="*/ 3189263 w 7467600"/>
              <a:gd name="connsiteY512" fmla="*/ 3625726 h 6858000"/>
              <a:gd name="connsiteX513" fmla="*/ 3560912 w 7467600"/>
              <a:gd name="connsiteY513" fmla="*/ 4079863 h 6858000"/>
              <a:gd name="connsiteX514" fmla="*/ 3626636 w 7467600"/>
              <a:gd name="connsiteY514" fmla="*/ 4512230 h 6858000"/>
              <a:gd name="connsiteX515" fmla="*/ 3653088 w 7467600"/>
              <a:gd name="connsiteY515" fmla="*/ 4521417 h 6858000"/>
              <a:gd name="connsiteX516" fmla="*/ 3988128 w 7467600"/>
              <a:gd name="connsiteY516" fmla="*/ 4817267 h 6858000"/>
              <a:gd name="connsiteX517" fmla="*/ 4830582 w 7467600"/>
              <a:gd name="connsiteY517" fmla="*/ 4676000 h 6858000"/>
              <a:gd name="connsiteX518" fmla="*/ 4830100 w 7467600"/>
              <a:gd name="connsiteY518" fmla="*/ 4675554 h 6858000"/>
              <a:gd name="connsiteX519" fmla="*/ 4036318 w 7467600"/>
              <a:gd name="connsiteY519" fmla="*/ 4147013 h 6858000"/>
              <a:gd name="connsiteX520" fmla="*/ 3432098 w 7467600"/>
              <a:gd name="connsiteY520" fmla="*/ 3537312 h 6858000"/>
              <a:gd name="connsiteX521" fmla="*/ 3446761 w 7467600"/>
              <a:gd name="connsiteY521" fmla="*/ 3461278 h 6858000"/>
              <a:gd name="connsiteX522" fmla="*/ 4419733 w 7467600"/>
              <a:gd name="connsiteY522" fmla="*/ 3963555 h 6858000"/>
              <a:gd name="connsiteX523" fmla="*/ 4781371 w 7467600"/>
              <a:gd name="connsiteY523" fmla="*/ 4458604 h 6858000"/>
              <a:gd name="connsiteX524" fmla="*/ 4780440 w 7467600"/>
              <a:gd name="connsiteY524" fmla="*/ 4470290 h 6858000"/>
              <a:gd name="connsiteX525" fmla="*/ 4898954 w 7467600"/>
              <a:gd name="connsiteY525" fmla="*/ 4662092 h 6858000"/>
              <a:gd name="connsiteX526" fmla="*/ 4900699 w 7467600"/>
              <a:gd name="connsiteY526" fmla="*/ 4670867 h 6858000"/>
              <a:gd name="connsiteX527" fmla="*/ 5714511 w 7467600"/>
              <a:gd name="connsiteY527" fmla="*/ 4663483 h 6858000"/>
              <a:gd name="connsiteX528" fmla="*/ 5464793 w 7467600"/>
              <a:gd name="connsiteY528" fmla="*/ 4393556 h 6858000"/>
              <a:gd name="connsiteX529" fmla="*/ 5461897 w 7467600"/>
              <a:gd name="connsiteY529" fmla="*/ 4390879 h 6858000"/>
              <a:gd name="connsiteX530" fmla="*/ 4294126 w 7467600"/>
              <a:gd name="connsiteY530" fmla="*/ 3303048 h 6858000"/>
              <a:gd name="connsiteX531" fmla="*/ 4305321 w 7467600"/>
              <a:gd name="connsiteY531" fmla="*/ 3256953 h 6858000"/>
              <a:gd name="connsiteX532" fmla="*/ 4949299 w 7467600"/>
              <a:gd name="connsiteY532" fmla="*/ 3766336 h 6858000"/>
              <a:gd name="connsiteX533" fmla="*/ 5291452 w 7467600"/>
              <a:gd name="connsiteY533" fmla="*/ 4076801 h 6858000"/>
              <a:gd name="connsiteX534" fmla="*/ 5434998 w 7467600"/>
              <a:gd name="connsiteY534" fmla="*/ 4254100 h 6858000"/>
              <a:gd name="connsiteX535" fmla="*/ 5351015 w 7467600"/>
              <a:gd name="connsiteY535" fmla="*/ 3760989 h 6858000"/>
              <a:gd name="connsiteX536" fmla="*/ 5413780 w 7467600"/>
              <a:gd name="connsiteY536" fmla="*/ 2966265 h 6858000"/>
              <a:gd name="connsiteX537" fmla="*/ 5425627 w 7467600"/>
              <a:gd name="connsiteY537" fmla="*/ 2954192 h 6858000"/>
              <a:gd name="connsiteX538" fmla="*/ 6604735 w 7467600"/>
              <a:gd name="connsiteY538" fmla="*/ 2041381 h 6858000"/>
              <a:gd name="connsiteX539" fmla="*/ 7204487 w 7467600"/>
              <a:gd name="connsiteY539" fmla="*/ 2742112 h 6858000"/>
              <a:gd name="connsiteX540" fmla="*/ 7131592 w 7467600"/>
              <a:gd name="connsiteY540" fmla="*/ 2672096 h 6858000"/>
              <a:gd name="connsiteX541" fmla="*/ 6996344 w 7467600"/>
              <a:gd name="connsiteY541" fmla="*/ 2518310 h 6858000"/>
              <a:gd name="connsiteX542" fmla="*/ 6735495 w 7467600"/>
              <a:gd name="connsiteY542" fmla="*/ 2196890 h 6858000"/>
              <a:gd name="connsiteX543" fmla="*/ 6721901 w 7467600"/>
              <a:gd name="connsiteY543" fmla="*/ 2179274 h 6858000"/>
              <a:gd name="connsiteX544" fmla="*/ 6604735 w 7467600"/>
              <a:gd name="connsiteY544" fmla="*/ 2041381 h 6858000"/>
              <a:gd name="connsiteX545" fmla="*/ 6591670 w 7467600"/>
              <a:gd name="connsiteY545" fmla="*/ 1988277 h 6858000"/>
              <a:gd name="connsiteX546" fmla="*/ 6747349 w 7467600"/>
              <a:gd name="connsiteY546" fmla="*/ 2160069 h 6858000"/>
              <a:gd name="connsiteX547" fmla="*/ 6760943 w 7467600"/>
              <a:gd name="connsiteY547" fmla="*/ 2177686 h 6858000"/>
              <a:gd name="connsiteX548" fmla="*/ 7021065 w 7467600"/>
              <a:gd name="connsiteY548" fmla="*/ 2498102 h 6858000"/>
              <a:gd name="connsiteX549" fmla="*/ 7155223 w 7467600"/>
              <a:gd name="connsiteY549" fmla="*/ 2650386 h 6858000"/>
              <a:gd name="connsiteX550" fmla="*/ 7203167 w 7467600"/>
              <a:gd name="connsiteY550" fmla="*/ 2697288 h 6858000"/>
              <a:gd name="connsiteX551" fmla="*/ 6937703 w 7467600"/>
              <a:gd name="connsiteY551" fmla="*/ 2321981 h 6858000"/>
              <a:gd name="connsiteX552" fmla="*/ 6591670 w 7467600"/>
              <a:gd name="connsiteY552" fmla="*/ 1988277 h 6858000"/>
              <a:gd name="connsiteX553" fmla="*/ 5798671 w 7467600"/>
              <a:gd name="connsiteY553" fmla="*/ 1981601 h 6858000"/>
              <a:gd name="connsiteX554" fmla="*/ 5754709 w 7467600"/>
              <a:gd name="connsiteY554" fmla="*/ 2071454 h 6858000"/>
              <a:gd name="connsiteX555" fmla="*/ 5763044 w 7467600"/>
              <a:gd name="connsiteY555" fmla="*/ 2842206 h 6858000"/>
              <a:gd name="connsiteX556" fmla="*/ 5764974 w 7467600"/>
              <a:gd name="connsiteY556" fmla="*/ 2799609 h 6858000"/>
              <a:gd name="connsiteX557" fmla="*/ 5767665 w 7467600"/>
              <a:gd name="connsiteY557" fmla="*/ 2666409 h 6858000"/>
              <a:gd name="connsiteX558" fmla="*/ 5763055 w 7467600"/>
              <a:gd name="connsiteY558" fmla="*/ 2579705 h 6858000"/>
              <a:gd name="connsiteX559" fmla="*/ 5758079 w 7467600"/>
              <a:gd name="connsiteY559" fmla="*/ 2492508 h 6858000"/>
              <a:gd name="connsiteX560" fmla="*/ 5779325 w 7467600"/>
              <a:gd name="connsiteY560" fmla="*/ 2197069 h 6858000"/>
              <a:gd name="connsiteX561" fmla="*/ 5798671 w 7467600"/>
              <a:gd name="connsiteY561" fmla="*/ 1981601 h 6858000"/>
              <a:gd name="connsiteX562" fmla="*/ 5829202 w 7467600"/>
              <a:gd name="connsiteY562" fmla="*/ 1971679 h 6858000"/>
              <a:gd name="connsiteX563" fmla="*/ 5809558 w 7467600"/>
              <a:gd name="connsiteY563" fmla="*/ 2198043 h 6858000"/>
              <a:gd name="connsiteX564" fmla="*/ 5788653 w 7467600"/>
              <a:gd name="connsiteY564" fmla="*/ 2489430 h 6858000"/>
              <a:gd name="connsiteX565" fmla="*/ 5793439 w 7467600"/>
              <a:gd name="connsiteY565" fmla="*/ 2575235 h 6858000"/>
              <a:gd name="connsiteX566" fmla="*/ 5796837 w 7467600"/>
              <a:gd name="connsiteY566" fmla="*/ 2637633 h 6858000"/>
              <a:gd name="connsiteX567" fmla="*/ 5818614 w 7467600"/>
              <a:gd name="connsiteY567" fmla="*/ 2473055 h 6858000"/>
              <a:gd name="connsiteX568" fmla="*/ 5829202 w 7467600"/>
              <a:gd name="connsiteY568" fmla="*/ 1971679 h 6858000"/>
              <a:gd name="connsiteX569" fmla="*/ 5911389 w 7467600"/>
              <a:gd name="connsiteY569" fmla="*/ 1898371 h 6858000"/>
              <a:gd name="connsiteX570" fmla="*/ 6237627 w 7467600"/>
              <a:gd name="connsiteY570" fmla="*/ 2231921 h 6858000"/>
              <a:gd name="connsiteX571" fmla="*/ 5911389 w 7467600"/>
              <a:gd name="connsiteY571" fmla="*/ 1898371 h 6858000"/>
              <a:gd name="connsiteX572" fmla="*/ 6944437 w 7467600"/>
              <a:gd name="connsiteY572" fmla="*/ 1575402 h 6858000"/>
              <a:gd name="connsiteX573" fmla="*/ 6304730 w 7467600"/>
              <a:gd name="connsiteY573" fmla="*/ 1766654 h 6858000"/>
              <a:gd name="connsiteX574" fmla="*/ 6944437 w 7467600"/>
              <a:gd name="connsiteY574" fmla="*/ 1575402 h 6858000"/>
              <a:gd name="connsiteX575" fmla="*/ 7019523 w 7467600"/>
              <a:gd name="connsiteY575" fmla="*/ 1519450 h 6858000"/>
              <a:gd name="connsiteX576" fmla="*/ 6298091 w 7467600"/>
              <a:gd name="connsiteY576" fmla="*/ 1737122 h 6858000"/>
              <a:gd name="connsiteX577" fmla="*/ 7019523 w 7467600"/>
              <a:gd name="connsiteY577" fmla="*/ 1519450 h 6858000"/>
              <a:gd name="connsiteX578" fmla="*/ 2399523 w 7467600"/>
              <a:gd name="connsiteY578" fmla="*/ 1428234 h 6858000"/>
              <a:gd name="connsiteX579" fmla="*/ 2224982 w 7467600"/>
              <a:gd name="connsiteY579" fmla="*/ 1826201 h 6858000"/>
              <a:gd name="connsiteX580" fmla="*/ 2096099 w 7467600"/>
              <a:gd name="connsiteY580" fmla="*/ 2345900 h 6858000"/>
              <a:gd name="connsiteX581" fmla="*/ 2283317 w 7467600"/>
              <a:gd name="connsiteY581" fmla="*/ 1796925 h 6858000"/>
              <a:gd name="connsiteX582" fmla="*/ 2399523 w 7467600"/>
              <a:gd name="connsiteY582" fmla="*/ 1428234 h 6858000"/>
              <a:gd name="connsiteX583" fmla="*/ 2448558 w 7467600"/>
              <a:gd name="connsiteY583" fmla="*/ 1373435 h 6858000"/>
              <a:gd name="connsiteX584" fmla="*/ 2312521 w 7467600"/>
              <a:gd name="connsiteY584" fmla="*/ 1806140 h 6858000"/>
              <a:gd name="connsiteX585" fmla="*/ 2127533 w 7467600"/>
              <a:gd name="connsiteY585" fmla="*/ 2348380 h 6858000"/>
              <a:gd name="connsiteX586" fmla="*/ 2358080 w 7467600"/>
              <a:gd name="connsiteY586" fmla="*/ 1866134 h 6858000"/>
              <a:gd name="connsiteX587" fmla="*/ 2407436 w 7467600"/>
              <a:gd name="connsiteY587" fmla="*/ 1651070 h 6858000"/>
              <a:gd name="connsiteX588" fmla="*/ 2448558 w 7467600"/>
              <a:gd name="connsiteY588" fmla="*/ 1373435 h 6858000"/>
              <a:gd name="connsiteX589" fmla="*/ 278707 w 7467600"/>
              <a:gd name="connsiteY589" fmla="*/ 1352270 h 6858000"/>
              <a:gd name="connsiteX590" fmla="*/ 321570 w 7467600"/>
              <a:gd name="connsiteY590" fmla="*/ 1861610 h 6858000"/>
              <a:gd name="connsiteX591" fmla="*/ 294281 w 7467600"/>
              <a:gd name="connsiteY591" fmla="*/ 1440658 h 6858000"/>
              <a:gd name="connsiteX592" fmla="*/ 278707 w 7467600"/>
              <a:gd name="connsiteY592" fmla="*/ 1352270 h 6858000"/>
              <a:gd name="connsiteX593" fmla="*/ 1423821 w 7467600"/>
              <a:gd name="connsiteY593" fmla="*/ 1351958 h 6858000"/>
              <a:gd name="connsiteX594" fmla="*/ 1638521 w 7467600"/>
              <a:gd name="connsiteY594" fmla="*/ 1908470 h 6858000"/>
              <a:gd name="connsiteX595" fmla="*/ 1754199 w 7467600"/>
              <a:gd name="connsiteY595" fmla="*/ 2149284 h 6858000"/>
              <a:gd name="connsiteX596" fmla="*/ 1908359 w 7467600"/>
              <a:gd name="connsiteY596" fmla="*/ 2364988 h 6858000"/>
              <a:gd name="connsiteX597" fmla="*/ 1647661 w 7467600"/>
              <a:gd name="connsiteY597" fmla="*/ 1825945 h 6858000"/>
              <a:gd name="connsiteX598" fmla="*/ 1423821 w 7467600"/>
              <a:gd name="connsiteY598" fmla="*/ 1351958 h 6858000"/>
              <a:gd name="connsiteX599" fmla="*/ 1431890 w 7467600"/>
              <a:gd name="connsiteY599" fmla="*/ 1306475 h 6858000"/>
              <a:gd name="connsiteX600" fmla="*/ 1507597 w 7467600"/>
              <a:gd name="connsiteY600" fmla="*/ 1446132 h 6858000"/>
              <a:gd name="connsiteX601" fmla="*/ 1674586 w 7467600"/>
              <a:gd name="connsiteY601" fmla="*/ 1813832 h 6858000"/>
              <a:gd name="connsiteX602" fmla="*/ 1815950 w 7467600"/>
              <a:gd name="connsiteY602" fmla="*/ 2128564 h 6858000"/>
              <a:gd name="connsiteX603" fmla="*/ 1984242 w 7467600"/>
              <a:gd name="connsiteY603" fmla="*/ 2430829 h 6858000"/>
              <a:gd name="connsiteX604" fmla="*/ 2014023 w 7467600"/>
              <a:gd name="connsiteY604" fmla="*/ 2450995 h 6858000"/>
              <a:gd name="connsiteX605" fmla="*/ 1747337 w 7467600"/>
              <a:gd name="connsiteY605" fmla="*/ 1855264 h 6858000"/>
              <a:gd name="connsiteX606" fmla="*/ 1533749 w 7467600"/>
              <a:gd name="connsiteY606" fmla="*/ 1478656 h 6858000"/>
              <a:gd name="connsiteX607" fmla="*/ 1431890 w 7467600"/>
              <a:gd name="connsiteY607" fmla="*/ 1306475 h 6858000"/>
              <a:gd name="connsiteX608" fmla="*/ 5052692 w 7467600"/>
              <a:gd name="connsiteY608" fmla="*/ 1292994 h 6858000"/>
              <a:gd name="connsiteX609" fmla="*/ 5200661 w 7467600"/>
              <a:gd name="connsiteY609" fmla="*/ 1635186 h 6858000"/>
              <a:gd name="connsiteX610" fmla="*/ 5297138 w 7467600"/>
              <a:gd name="connsiteY610" fmla="*/ 1906351 h 6858000"/>
              <a:gd name="connsiteX611" fmla="*/ 5052692 w 7467600"/>
              <a:gd name="connsiteY611" fmla="*/ 1292994 h 6858000"/>
              <a:gd name="connsiteX612" fmla="*/ 5009948 w 7467600"/>
              <a:gd name="connsiteY612" fmla="*/ 1273619 h 6858000"/>
              <a:gd name="connsiteX613" fmla="*/ 5121777 w 7467600"/>
              <a:gd name="connsiteY613" fmla="*/ 1654213 h 6858000"/>
              <a:gd name="connsiteX614" fmla="*/ 5293545 w 7467600"/>
              <a:gd name="connsiteY614" fmla="*/ 2072247 h 6858000"/>
              <a:gd name="connsiteX615" fmla="*/ 5294042 w 7467600"/>
              <a:gd name="connsiteY615" fmla="*/ 2065019 h 6858000"/>
              <a:gd name="connsiteX616" fmla="*/ 5171936 w 7467600"/>
              <a:gd name="connsiteY616" fmla="*/ 1647613 h 6858000"/>
              <a:gd name="connsiteX617" fmla="*/ 5009948 w 7467600"/>
              <a:gd name="connsiteY617" fmla="*/ 1273619 h 6858000"/>
              <a:gd name="connsiteX618" fmla="*/ 655236 w 7467600"/>
              <a:gd name="connsiteY618" fmla="*/ 1268632 h 6858000"/>
              <a:gd name="connsiteX619" fmla="*/ 839521 w 7467600"/>
              <a:gd name="connsiteY619" fmla="*/ 1685315 h 6858000"/>
              <a:gd name="connsiteX620" fmla="*/ 1109416 w 7467600"/>
              <a:gd name="connsiteY620" fmla="*/ 2061663 h 6858000"/>
              <a:gd name="connsiteX621" fmla="*/ 1298300 w 7467600"/>
              <a:gd name="connsiteY621" fmla="*/ 2247742 h 6858000"/>
              <a:gd name="connsiteX622" fmla="*/ 1125871 w 7467600"/>
              <a:gd name="connsiteY622" fmla="*/ 1989513 h 6858000"/>
              <a:gd name="connsiteX623" fmla="*/ 981574 w 7467600"/>
              <a:gd name="connsiteY623" fmla="*/ 1783157 h 6858000"/>
              <a:gd name="connsiteX624" fmla="*/ 922198 w 7467600"/>
              <a:gd name="connsiteY624" fmla="*/ 1677437 h 6858000"/>
              <a:gd name="connsiteX625" fmla="*/ 869293 w 7467600"/>
              <a:gd name="connsiteY625" fmla="*/ 1583214 h 6858000"/>
              <a:gd name="connsiteX626" fmla="*/ 751431 w 7467600"/>
              <a:gd name="connsiteY626" fmla="*/ 1405731 h 6858000"/>
              <a:gd name="connsiteX627" fmla="*/ 655236 w 7467600"/>
              <a:gd name="connsiteY627" fmla="*/ 1268632 h 6858000"/>
              <a:gd name="connsiteX628" fmla="*/ 6516292 w 7467600"/>
              <a:gd name="connsiteY628" fmla="*/ 1263064 h 6858000"/>
              <a:gd name="connsiteX629" fmla="*/ 5736320 w 7467600"/>
              <a:gd name="connsiteY629" fmla="*/ 1501803 h 6858000"/>
              <a:gd name="connsiteX630" fmla="*/ 6516292 w 7467600"/>
              <a:gd name="connsiteY630" fmla="*/ 1263064 h 6858000"/>
              <a:gd name="connsiteX631" fmla="*/ 291466 w 7467600"/>
              <a:gd name="connsiteY631" fmla="*/ 1250369 h 6858000"/>
              <a:gd name="connsiteX632" fmla="*/ 323180 w 7467600"/>
              <a:gd name="connsiteY632" fmla="*/ 1435283 h 6858000"/>
              <a:gd name="connsiteX633" fmla="*/ 349381 w 7467600"/>
              <a:gd name="connsiteY633" fmla="*/ 1875041 h 6858000"/>
              <a:gd name="connsiteX634" fmla="*/ 374363 w 7467600"/>
              <a:gd name="connsiteY634" fmla="*/ 1506494 h 6858000"/>
              <a:gd name="connsiteX635" fmla="*/ 302168 w 7467600"/>
              <a:gd name="connsiteY635" fmla="*/ 1274495 h 6858000"/>
              <a:gd name="connsiteX636" fmla="*/ 291466 w 7467600"/>
              <a:gd name="connsiteY636" fmla="*/ 1250369 h 6858000"/>
              <a:gd name="connsiteX637" fmla="*/ 678222 w 7467600"/>
              <a:gd name="connsiteY637" fmla="*/ 1248670 h 6858000"/>
              <a:gd name="connsiteX638" fmla="*/ 775536 w 7467600"/>
              <a:gd name="connsiteY638" fmla="*/ 1388015 h 6858000"/>
              <a:gd name="connsiteX639" fmla="*/ 894529 w 7467600"/>
              <a:gd name="connsiteY639" fmla="*/ 1567739 h 6858000"/>
              <a:gd name="connsiteX640" fmla="*/ 948000 w 7467600"/>
              <a:gd name="connsiteY640" fmla="*/ 1663088 h 6858000"/>
              <a:gd name="connsiteX641" fmla="*/ 1006812 w 7467600"/>
              <a:gd name="connsiteY641" fmla="*/ 1767683 h 6858000"/>
              <a:gd name="connsiteX642" fmla="*/ 1149133 w 7467600"/>
              <a:gd name="connsiteY642" fmla="*/ 1971513 h 6858000"/>
              <a:gd name="connsiteX643" fmla="*/ 1333952 w 7467600"/>
              <a:gd name="connsiteY643" fmla="*/ 2251620 h 6858000"/>
              <a:gd name="connsiteX644" fmla="*/ 1337329 w 7467600"/>
              <a:gd name="connsiteY644" fmla="*/ 2258350 h 6858000"/>
              <a:gd name="connsiteX645" fmla="*/ 1014726 w 7467600"/>
              <a:gd name="connsiteY645" fmla="*/ 1615556 h 6858000"/>
              <a:gd name="connsiteX646" fmla="*/ 678222 w 7467600"/>
              <a:gd name="connsiteY646" fmla="*/ 1248670 h 6858000"/>
              <a:gd name="connsiteX647" fmla="*/ 6691602 w 7467600"/>
              <a:gd name="connsiteY647" fmla="*/ 1140573 h 6858000"/>
              <a:gd name="connsiteX648" fmla="*/ 6571100 w 7467600"/>
              <a:gd name="connsiteY648" fmla="*/ 1183662 h 6858000"/>
              <a:gd name="connsiteX649" fmla="*/ 6241687 w 7467600"/>
              <a:gd name="connsiteY649" fmla="*/ 1257600 h 6858000"/>
              <a:gd name="connsiteX650" fmla="*/ 5693009 w 7467600"/>
              <a:gd name="connsiteY650" fmla="*/ 1478256 h 6858000"/>
              <a:gd name="connsiteX651" fmla="*/ 6548420 w 7467600"/>
              <a:gd name="connsiteY651" fmla="*/ 1214599 h 6858000"/>
              <a:gd name="connsiteX652" fmla="*/ 6605473 w 7467600"/>
              <a:gd name="connsiteY652" fmla="*/ 1184686 h 6858000"/>
              <a:gd name="connsiteX653" fmla="*/ 6691602 w 7467600"/>
              <a:gd name="connsiteY653" fmla="*/ 1140573 h 6858000"/>
              <a:gd name="connsiteX654" fmla="*/ 4002475 w 7467600"/>
              <a:gd name="connsiteY654" fmla="*/ 1037802 h 6858000"/>
              <a:gd name="connsiteX655" fmla="*/ 4000324 w 7467600"/>
              <a:gd name="connsiteY655" fmla="*/ 1039362 h 6858000"/>
              <a:gd name="connsiteX656" fmla="*/ 4002862 w 7467600"/>
              <a:gd name="connsiteY656" fmla="*/ 1042866 h 6858000"/>
              <a:gd name="connsiteX657" fmla="*/ 4002475 w 7467600"/>
              <a:gd name="connsiteY657" fmla="*/ 1037802 h 6858000"/>
              <a:gd name="connsiteX658" fmla="*/ 506322 w 7467600"/>
              <a:gd name="connsiteY658" fmla="*/ 1020997 h 6858000"/>
              <a:gd name="connsiteX659" fmla="*/ 533068 w 7467600"/>
              <a:gd name="connsiteY659" fmla="*/ 1029409 h 6858000"/>
              <a:gd name="connsiteX660" fmla="*/ 1232525 w 7467600"/>
              <a:gd name="connsiteY660" fmla="*/ 1804675 h 6858000"/>
              <a:gd name="connsiteX661" fmla="*/ 1388858 w 7467600"/>
              <a:gd name="connsiteY661" fmla="*/ 2368011 h 6858000"/>
              <a:gd name="connsiteX662" fmla="*/ 1384098 w 7467600"/>
              <a:gd name="connsiteY662" fmla="*/ 2378125 h 6858000"/>
              <a:gd name="connsiteX663" fmla="*/ 1425393 w 7467600"/>
              <a:gd name="connsiteY663" fmla="*/ 2589124 h 6858000"/>
              <a:gd name="connsiteX664" fmla="*/ 1424001 w 7467600"/>
              <a:gd name="connsiteY664" fmla="*/ 2597541 h 6858000"/>
              <a:gd name="connsiteX665" fmla="*/ 2152729 w 7467600"/>
              <a:gd name="connsiteY665" fmla="*/ 2864487 h 6858000"/>
              <a:gd name="connsiteX666" fmla="*/ 2020609 w 7467600"/>
              <a:gd name="connsiteY666" fmla="*/ 2539671 h 6858000"/>
              <a:gd name="connsiteX667" fmla="*/ 2018920 w 7467600"/>
              <a:gd name="connsiteY667" fmla="*/ 2536309 h 6858000"/>
              <a:gd name="connsiteX668" fmla="*/ 1342441 w 7467600"/>
              <a:gd name="connsiteY668" fmla="*/ 1173017 h 6858000"/>
              <a:gd name="connsiteX669" fmla="*/ 1367925 w 7467600"/>
              <a:gd name="connsiteY669" fmla="*/ 1135648 h 6858000"/>
              <a:gd name="connsiteX670" fmla="*/ 1771401 w 7467600"/>
              <a:gd name="connsiteY670" fmla="*/ 1806673 h 6858000"/>
              <a:gd name="connsiteX671" fmla="*/ 1972385 w 7467600"/>
              <a:gd name="connsiteY671" fmla="*/ 2198735 h 6858000"/>
              <a:gd name="connsiteX672" fmla="*/ 2040892 w 7467600"/>
              <a:gd name="connsiteY672" fmla="*/ 2405205 h 6858000"/>
              <a:gd name="connsiteX673" fmla="*/ 2131689 w 7467600"/>
              <a:gd name="connsiteY673" fmla="*/ 1936926 h 6858000"/>
              <a:gd name="connsiteX674" fmla="*/ 2454820 w 7467600"/>
              <a:gd name="connsiteY674" fmla="*/ 1248808 h 6858000"/>
              <a:gd name="connsiteX675" fmla="*/ 2492512 w 7467600"/>
              <a:gd name="connsiteY675" fmla="*/ 1302920 h 6858000"/>
              <a:gd name="connsiteX676" fmla="*/ 2081216 w 7467600"/>
              <a:gd name="connsiteY676" fmla="*/ 2527513 h 6858000"/>
              <a:gd name="connsiteX677" fmla="*/ 2081211 w 7467600"/>
              <a:gd name="connsiteY677" fmla="*/ 2528916 h 6858000"/>
              <a:gd name="connsiteX678" fmla="*/ 2199067 w 7467600"/>
              <a:gd name="connsiteY678" fmla="*/ 2884061 h 6858000"/>
              <a:gd name="connsiteX679" fmla="*/ 3192586 w 7467600"/>
              <a:gd name="connsiteY679" fmla="*/ 3411496 h 6858000"/>
              <a:gd name="connsiteX680" fmla="*/ 3182620 w 7467600"/>
              <a:gd name="connsiteY680" fmla="*/ 3483279 h 6858000"/>
              <a:gd name="connsiteX681" fmla="*/ 2435119 w 7467600"/>
              <a:gd name="connsiteY681" fmla="*/ 3080173 h 6858000"/>
              <a:gd name="connsiteX682" fmla="*/ 2410152 w 7467600"/>
              <a:gd name="connsiteY682" fmla="*/ 3063751 h 6858000"/>
              <a:gd name="connsiteX683" fmla="*/ 2408099 w 7467600"/>
              <a:gd name="connsiteY683" fmla="*/ 3064403 h 6858000"/>
              <a:gd name="connsiteX684" fmla="*/ 2407218 w 7467600"/>
              <a:gd name="connsiteY684" fmla="*/ 3070324 h 6858000"/>
              <a:gd name="connsiteX685" fmla="*/ 2380138 w 7467600"/>
              <a:gd name="connsiteY685" fmla="*/ 3099341 h 6858000"/>
              <a:gd name="connsiteX686" fmla="*/ 1765923 w 7467600"/>
              <a:gd name="connsiteY686" fmla="*/ 3581043 h 6858000"/>
              <a:gd name="connsiteX687" fmla="*/ 1702258 w 7467600"/>
              <a:gd name="connsiteY687" fmla="*/ 3612286 h 6858000"/>
              <a:gd name="connsiteX688" fmla="*/ 1538370 w 7467600"/>
              <a:gd name="connsiteY688" fmla="*/ 3811804 h 6858000"/>
              <a:gd name="connsiteX689" fmla="*/ 542867 w 7467600"/>
              <a:gd name="connsiteY689" fmla="*/ 4944092 h 6858000"/>
              <a:gd name="connsiteX690" fmla="*/ 515800 w 7467600"/>
              <a:gd name="connsiteY690" fmla="*/ 4862180 h 6858000"/>
              <a:gd name="connsiteX691" fmla="*/ 909145 w 7467600"/>
              <a:gd name="connsiteY691" fmla="*/ 4199225 h 6858000"/>
              <a:gd name="connsiteX692" fmla="*/ 1214067 w 7467600"/>
              <a:gd name="connsiteY692" fmla="*/ 3908561 h 6858000"/>
              <a:gd name="connsiteX693" fmla="*/ 640967 w 7467600"/>
              <a:gd name="connsiteY693" fmla="*/ 4105601 h 6858000"/>
              <a:gd name="connsiteX694" fmla="*/ 112563 w 7467600"/>
              <a:gd name="connsiteY694" fmla="*/ 4396952 h 6858000"/>
              <a:gd name="connsiteX695" fmla="*/ 0 w 7467600"/>
              <a:gd name="connsiteY695" fmla="*/ 4466006 h 6858000"/>
              <a:gd name="connsiteX696" fmla="*/ 0 w 7467600"/>
              <a:gd name="connsiteY696" fmla="*/ 4233763 h 6858000"/>
              <a:gd name="connsiteX697" fmla="*/ 36881 w 7467600"/>
              <a:gd name="connsiteY697" fmla="*/ 4200118 h 6858000"/>
              <a:gd name="connsiteX698" fmla="*/ 910534 w 7467600"/>
              <a:gd name="connsiteY698" fmla="*/ 3629753 h 6858000"/>
              <a:gd name="connsiteX699" fmla="*/ 1578717 w 7467600"/>
              <a:gd name="connsiteY699" fmla="*/ 3575982 h 6858000"/>
              <a:gd name="connsiteX700" fmla="*/ 2338780 w 7467600"/>
              <a:gd name="connsiteY700" fmla="*/ 3033725 h 6858000"/>
              <a:gd name="connsiteX701" fmla="*/ 1807991 w 7467600"/>
              <a:gd name="connsiteY701" fmla="*/ 2807184 h 6858000"/>
              <a:gd name="connsiteX702" fmla="*/ 1416358 w 7467600"/>
              <a:gd name="connsiteY702" fmla="*/ 3112571 h 6858000"/>
              <a:gd name="connsiteX703" fmla="*/ 939066 w 7467600"/>
              <a:gd name="connsiteY703" fmla="*/ 3378798 h 6858000"/>
              <a:gd name="connsiteX704" fmla="*/ 115099 w 7467600"/>
              <a:gd name="connsiteY704" fmla="*/ 3607650 h 6858000"/>
              <a:gd name="connsiteX705" fmla="*/ 97284 w 7467600"/>
              <a:gd name="connsiteY705" fmla="*/ 3520393 h 6858000"/>
              <a:gd name="connsiteX706" fmla="*/ 922050 w 7467600"/>
              <a:gd name="connsiteY706" fmla="*/ 3074867 h 6858000"/>
              <a:gd name="connsiteX707" fmla="*/ 1405265 w 7467600"/>
              <a:gd name="connsiteY707" fmla="*/ 3016319 h 6858000"/>
              <a:gd name="connsiteX708" fmla="*/ 1407512 w 7467600"/>
              <a:gd name="connsiteY708" fmla="*/ 3018001 h 6858000"/>
              <a:gd name="connsiteX709" fmla="*/ 1726266 w 7467600"/>
              <a:gd name="connsiteY709" fmla="*/ 2777274 h 6858000"/>
              <a:gd name="connsiteX710" fmla="*/ 625390 w 7467600"/>
              <a:gd name="connsiteY710" fmla="*/ 2514541 h 6858000"/>
              <a:gd name="connsiteX711" fmla="*/ 619799 w 7467600"/>
              <a:gd name="connsiteY711" fmla="*/ 2527180 h 6858000"/>
              <a:gd name="connsiteX712" fmla="*/ 310030 w 7467600"/>
              <a:gd name="connsiteY712" fmla="*/ 2771818 h 6858000"/>
              <a:gd name="connsiteX713" fmla="*/ 173877 w 7467600"/>
              <a:gd name="connsiteY713" fmla="*/ 2937056 h 6858000"/>
              <a:gd name="connsiteX714" fmla="*/ 77889 w 7467600"/>
              <a:gd name="connsiteY714" fmla="*/ 3138440 h 6858000"/>
              <a:gd name="connsiteX715" fmla="*/ 0 w 7467600"/>
              <a:gd name="connsiteY715" fmla="*/ 3271395 h 6858000"/>
              <a:gd name="connsiteX716" fmla="*/ 0 w 7467600"/>
              <a:gd name="connsiteY716" fmla="*/ 3153002 h 6858000"/>
              <a:gd name="connsiteX717" fmla="*/ 2386 w 7467600"/>
              <a:gd name="connsiteY717" fmla="*/ 3149203 h 6858000"/>
              <a:gd name="connsiteX718" fmla="*/ 89753 w 7467600"/>
              <a:gd name="connsiteY718" fmla="*/ 2987702 h 6858000"/>
              <a:gd name="connsiteX719" fmla="*/ 76869 w 7467600"/>
              <a:gd name="connsiteY719" fmla="*/ 3005404 h 6858000"/>
              <a:gd name="connsiteX720" fmla="*/ 32049 w 7467600"/>
              <a:gd name="connsiteY720" fmla="*/ 3065814 h 6858000"/>
              <a:gd name="connsiteX721" fmla="*/ 0 w 7467600"/>
              <a:gd name="connsiteY721" fmla="*/ 3108744 h 6858000"/>
              <a:gd name="connsiteX722" fmla="*/ 0 w 7467600"/>
              <a:gd name="connsiteY722" fmla="*/ 3058059 h 6858000"/>
              <a:gd name="connsiteX723" fmla="*/ 7610 w 7467600"/>
              <a:gd name="connsiteY723" fmla="*/ 3047889 h 6858000"/>
              <a:gd name="connsiteX724" fmla="*/ 52419 w 7467600"/>
              <a:gd name="connsiteY724" fmla="*/ 2987479 h 6858000"/>
              <a:gd name="connsiteX725" fmla="*/ 59142 w 7467600"/>
              <a:gd name="connsiteY725" fmla="*/ 2978488 h 6858000"/>
              <a:gd name="connsiteX726" fmla="*/ 0 w 7467600"/>
              <a:gd name="connsiteY726" fmla="*/ 3015334 h 6858000"/>
              <a:gd name="connsiteX727" fmla="*/ 0 w 7467600"/>
              <a:gd name="connsiteY727" fmla="*/ 2914286 h 6858000"/>
              <a:gd name="connsiteX728" fmla="*/ 36383 w 7467600"/>
              <a:gd name="connsiteY728" fmla="*/ 2901128 h 6858000"/>
              <a:gd name="connsiteX729" fmla="*/ 156329 w 7467600"/>
              <a:gd name="connsiteY729" fmla="*/ 2840533 h 6858000"/>
              <a:gd name="connsiteX730" fmla="*/ 358355 w 7467600"/>
              <a:gd name="connsiteY730" fmla="*/ 2620471 h 6858000"/>
              <a:gd name="connsiteX731" fmla="*/ 510577 w 7467600"/>
              <a:gd name="connsiteY731" fmla="*/ 2501244 h 6858000"/>
              <a:gd name="connsiteX732" fmla="*/ 211967 w 7467600"/>
              <a:gd name="connsiteY732" fmla="*/ 2479171 h 6858000"/>
              <a:gd name="connsiteX733" fmla="*/ 0 w 7467600"/>
              <a:gd name="connsiteY733" fmla="*/ 2476398 h 6858000"/>
              <a:gd name="connsiteX734" fmla="*/ 0 w 7467600"/>
              <a:gd name="connsiteY734" fmla="*/ 2389189 h 6858000"/>
              <a:gd name="connsiteX735" fmla="*/ 103062 w 7467600"/>
              <a:gd name="connsiteY735" fmla="*/ 2389518 h 6858000"/>
              <a:gd name="connsiteX736" fmla="*/ 510734 w 7467600"/>
              <a:gd name="connsiteY736" fmla="*/ 2416201 h 6858000"/>
              <a:gd name="connsiteX737" fmla="*/ 279257 w 7467600"/>
              <a:gd name="connsiteY737" fmla="*/ 2092102 h 6858000"/>
              <a:gd name="connsiteX738" fmla="*/ 65265 w 7467600"/>
              <a:gd name="connsiteY738" fmla="*/ 2006049 h 6858000"/>
              <a:gd name="connsiteX739" fmla="*/ 0 w 7467600"/>
              <a:gd name="connsiteY739" fmla="*/ 1982532 h 6858000"/>
              <a:gd name="connsiteX740" fmla="*/ 0 w 7467600"/>
              <a:gd name="connsiteY740" fmla="*/ 1912789 h 6858000"/>
              <a:gd name="connsiteX741" fmla="*/ 97460 w 7467600"/>
              <a:gd name="connsiteY741" fmla="*/ 1953725 h 6858000"/>
              <a:gd name="connsiteX742" fmla="*/ 221272 w 7467600"/>
              <a:gd name="connsiteY742" fmla="*/ 1980766 h 6858000"/>
              <a:gd name="connsiteX743" fmla="*/ 116765 w 7467600"/>
              <a:gd name="connsiteY743" fmla="*/ 1911033 h 6858000"/>
              <a:gd name="connsiteX744" fmla="*/ 16405 w 7467600"/>
              <a:gd name="connsiteY744" fmla="*/ 1803412 h 6858000"/>
              <a:gd name="connsiteX745" fmla="*/ 0 w 7467600"/>
              <a:gd name="connsiteY745" fmla="*/ 1784777 h 6858000"/>
              <a:gd name="connsiteX746" fmla="*/ 0 w 7467600"/>
              <a:gd name="connsiteY746" fmla="*/ 1740082 h 6858000"/>
              <a:gd name="connsiteX747" fmla="*/ 39394 w 7467600"/>
              <a:gd name="connsiteY747" fmla="*/ 1784856 h 6858000"/>
              <a:gd name="connsiteX748" fmla="*/ 135813 w 7467600"/>
              <a:gd name="connsiteY748" fmla="*/ 1888838 h 6858000"/>
              <a:gd name="connsiteX749" fmla="*/ 242575 w 7467600"/>
              <a:gd name="connsiteY749" fmla="*/ 1958841 h 6858000"/>
              <a:gd name="connsiteX750" fmla="*/ 82197 w 7467600"/>
              <a:gd name="connsiteY750" fmla="*/ 1754826 h 6858000"/>
              <a:gd name="connsiteX751" fmla="*/ 0 w 7467600"/>
              <a:gd name="connsiteY751" fmla="*/ 1679650 h 6858000"/>
              <a:gd name="connsiteX752" fmla="*/ 0 w 7467600"/>
              <a:gd name="connsiteY752" fmla="*/ 1602463 h 6858000"/>
              <a:gd name="connsiteX753" fmla="*/ 84689 w 7467600"/>
              <a:gd name="connsiteY753" fmla="*/ 1677442 h 6858000"/>
              <a:gd name="connsiteX754" fmla="*/ 298437 w 7467600"/>
              <a:gd name="connsiteY754" fmla="*/ 1968019 h 6858000"/>
              <a:gd name="connsiteX755" fmla="*/ 227269 w 7467600"/>
              <a:gd name="connsiteY755" fmla="*/ 1114064 h 6858000"/>
              <a:gd name="connsiteX756" fmla="*/ 248003 w 7467600"/>
              <a:gd name="connsiteY756" fmla="*/ 1089613 h 6858000"/>
              <a:gd name="connsiteX757" fmla="*/ 427020 w 7467600"/>
              <a:gd name="connsiteY757" fmla="*/ 1619803 h 6858000"/>
              <a:gd name="connsiteX758" fmla="*/ 340345 w 7467600"/>
              <a:gd name="connsiteY758" fmla="*/ 2027739 h 6858000"/>
              <a:gd name="connsiteX759" fmla="*/ 360865 w 7467600"/>
              <a:gd name="connsiteY759" fmla="*/ 2044827 h 6858000"/>
              <a:gd name="connsiteX760" fmla="*/ 560414 w 7467600"/>
              <a:gd name="connsiteY760" fmla="*/ 2421457 h 6858000"/>
              <a:gd name="connsiteX761" fmla="*/ 1359703 w 7467600"/>
              <a:gd name="connsiteY761" fmla="*/ 2578554 h 6858000"/>
              <a:gd name="connsiteX762" fmla="*/ 1359422 w 7467600"/>
              <a:gd name="connsiteY762" fmla="*/ 2577994 h 6858000"/>
              <a:gd name="connsiteX763" fmla="*/ 828701 w 7467600"/>
              <a:gd name="connsiteY763" fmla="*/ 1839520 h 6858000"/>
              <a:gd name="connsiteX764" fmla="*/ 494427 w 7467600"/>
              <a:gd name="connsiteY764" fmla="*/ 1092333 h 6858000"/>
              <a:gd name="connsiteX765" fmla="*/ 506322 w 7467600"/>
              <a:gd name="connsiteY765" fmla="*/ 1020997 h 6858000"/>
              <a:gd name="connsiteX766" fmla="*/ 4570198 w 7467600"/>
              <a:gd name="connsiteY766" fmla="*/ 978081 h 6858000"/>
              <a:gd name="connsiteX767" fmla="*/ 4523691 w 7467600"/>
              <a:gd name="connsiteY767" fmla="*/ 1127776 h 6858000"/>
              <a:gd name="connsiteX768" fmla="*/ 4509875 w 7467600"/>
              <a:gd name="connsiteY768" fmla="*/ 1167552 h 6858000"/>
              <a:gd name="connsiteX769" fmla="*/ 4478168 w 7467600"/>
              <a:gd name="connsiteY769" fmla="*/ 1260735 h 6858000"/>
              <a:gd name="connsiteX770" fmla="*/ 4409309 w 7467600"/>
              <a:gd name="connsiteY770" fmla="*/ 1666996 h 6858000"/>
              <a:gd name="connsiteX771" fmla="*/ 4370031 w 7467600"/>
              <a:gd name="connsiteY771" fmla="*/ 1955666 h 6858000"/>
              <a:gd name="connsiteX772" fmla="*/ 4570198 w 7467600"/>
              <a:gd name="connsiteY772" fmla="*/ 978081 h 6858000"/>
              <a:gd name="connsiteX773" fmla="*/ 4557898 w 7467600"/>
              <a:gd name="connsiteY773" fmla="*/ 900011 h 6858000"/>
              <a:gd name="connsiteX774" fmla="*/ 4344840 w 7467600"/>
              <a:gd name="connsiteY774" fmla="*/ 1922038 h 6858000"/>
              <a:gd name="connsiteX775" fmla="*/ 4378710 w 7467600"/>
              <a:gd name="connsiteY775" fmla="*/ 1665516 h 6858000"/>
              <a:gd name="connsiteX776" fmla="*/ 4448798 w 7467600"/>
              <a:gd name="connsiteY776" fmla="*/ 1253024 h 6858000"/>
              <a:gd name="connsiteX777" fmla="*/ 4480315 w 7467600"/>
              <a:gd name="connsiteY777" fmla="*/ 1158454 h 6858000"/>
              <a:gd name="connsiteX778" fmla="*/ 4494133 w 7467600"/>
              <a:gd name="connsiteY778" fmla="*/ 1118676 h 6858000"/>
              <a:gd name="connsiteX779" fmla="*/ 4557898 w 7467600"/>
              <a:gd name="connsiteY779" fmla="*/ 900011 h 6858000"/>
              <a:gd name="connsiteX780" fmla="*/ 5870151 w 7467600"/>
              <a:gd name="connsiteY780" fmla="*/ 898890 h 6858000"/>
              <a:gd name="connsiteX781" fmla="*/ 5861335 w 7467600"/>
              <a:gd name="connsiteY781" fmla="*/ 899177 h 6858000"/>
              <a:gd name="connsiteX782" fmla="*/ 5843702 w 7467600"/>
              <a:gd name="connsiteY782" fmla="*/ 899748 h 6858000"/>
              <a:gd name="connsiteX783" fmla="*/ 5651107 w 7467600"/>
              <a:gd name="connsiteY783" fmla="*/ 920306 h 6858000"/>
              <a:gd name="connsiteX784" fmla="*/ 5459407 w 7467600"/>
              <a:gd name="connsiteY784" fmla="*/ 940975 h 6858000"/>
              <a:gd name="connsiteX785" fmla="*/ 5374846 w 7467600"/>
              <a:gd name="connsiteY785" fmla="*/ 941988 h 6858000"/>
              <a:gd name="connsiteX786" fmla="*/ 5256105 w 7467600"/>
              <a:gd name="connsiteY786" fmla="*/ 945632 h 6858000"/>
              <a:gd name="connsiteX787" fmla="*/ 5107071 w 7467600"/>
              <a:gd name="connsiteY787" fmla="*/ 969720 h 6858000"/>
              <a:gd name="connsiteX788" fmla="*/ 4998681 w 7467600"/>
              <a:gd name="connsiteY788" fmla="*/ 988771 h 6858000"/>
              <a:gd name="connsiteX789" fmla="*/ 5870151 w 7467600"/>
              <a:gd name="connsiteY789" fmla="*/ 898890 h 6858000"/>
              <a:gd name="connsiteX790" fmla="*/ 5504425 w 7467600"/>
              <a:gd name="connsiteY790" fmla="*/ 848067 h 6858000"/>
              <a:gd name="connsiteX791" fmla="*/ 4968849 w 7467600"/>
              <a:gd name="connsiteY791" fmla="*/ 962318 h 6858000"/>
              <a:gd name="connsiteX792" fmla="*/ 5104039 w 7467600"/>
              <a:gd name="connsiteY792" fmla="*/ 940634 h 6858000"/>
              <a:gd name="connsiteX793" fmla="*/ 5256311 w 7467600"/>
              <a:gd name="connsiteY793" fmla="*/ 916490 h 6858000"/>
              <a:gd name="connsiteX794" fmla="*/ 5377381 w 7467600"/>
              <a:gd name="connsiteY794" fmla="*/ 912671 h 6858000"/>
              <a:gd name="connsiteX795" fmla="*/ 5460148 w 7467600"/>
              <a:gd name="connsiteY795" fmla="*/ 911442 h 6858000"/>
              <a:gd name="connsiteX796" fmla="*/ 5648971 w 7467600"/>
              <a:gd name="connsiteY796" fmla="*/ 891331 h 6858000"/>
              <a:gd name="connsiteX797" fmla="*/ 5844807 w 7467600"/>
              <a:gd name="connsiteY797" fmla="*/ 870718 h 6858000"/>
              <a:gd name="connsiteX798" fmla="*/ 5862975 w 7467600"/>
              <a:gd name="connsiteY798" fmla="*/ 869756 h 6858000"/>
              <a:gd name="connsiteX799" fmla="*/ 5920887 w 7467600"/>
              <a:gd name="connsiteY799" fmla="*/ 865929 h 6858000"/>
              <a:gd name="connsiteX800" fmla="*/ 5504425 w 7467600"/>
              <a:gd name="connsiteY800" fmla="*/ 848067 h 6858000"/>
              <a:gd name="connsiteX801" fmla="*/ 3607114 w 7467600"/>
              <a:gd name="connsiteY801" fmla="*/ 467441 h 6858000"/>
              <a:gd name="connsiteX802" fmla="*/ 3296242 w 7467600"/>
              <a:gd name="connsiteY802" fmla="*/ 807991 h 6858000"/>
              <a:gd name="connsiteX803" fmla="*/ 3174674 w 7467600"/>
              <a:gd name="connsiteY803" fmla="*/ 919759 h 6858000"/>
              <a:gd name="connsiteX804" fmla="*/ 3042978 w 7467600"/>
              <a:gd name="connsiteY804" fmla="*/ 1054894 h 6858000"/>
              <a:gd name="connsiteX805" fmla="*/ 2968914 w 7467600"/>
              <a:gd name="connsiteY805" fmla="*/ 1133756 h 6858000"/>
              <a:gd name="connsiteX806" fmla="*/ 3103823 w 7467600"/>
              <a:gd name="connsiteY806" fmla="*/ 1026814 h 6858000"/>
              <a:gd name="connsiteX807" fmla="*/ 3607114 w 7467600"/>
              <a:gd name="connsiteY807" fmla="*/ 467441 h 6858000"/>
              <a:gd name="connsiteX808" fmla="*/ 3744487 w 7467600"/>
              <a:gd name="connsiteY808" fmla="*/ 383136 h 6858000"/>
              <a:gd name="connsiteX809" fmla="*/ 3970213 w 7467600"/>
              <a:gd name="connsiteY809" fmla="*/ 995559 h 6858000"/>
              <a:gd name="connsiteX810" fmla="*/ 3744487 w 7467600"/>
              <a:gd name="connsiteY810" fmla="*/ 383136 h 6858000"/>
              <a:gd name="connsiteX811" fmla="*/ 3624562 w 7467600"/>
              <a:gd name="connsiteY811" fmla="*/ 367041 h 6858000"/>
              <a:gd name="connsiteX812" fmla="*/ 3489712 w 7467600"/>
              <a:gd name="connsiteY812" fmla="*/ 485386 h 6858000"/>
              <a:gd name="connsiteX813" fmla="*/ 3182994 w 7467600"/>
              <a:gd name="connsiteY813" fmla="*/ 828265 h 6858000"/>
              <a:gd name="connsiteX814" fmla="*/ 2892114 w 7467600"/>
              <a:gd name="connsiteY814" fmla="*/ 1172635 h 6858000"/>
              <a:gd name="connsiteX815" fmla="*/ 3021459 w 7467600"/>
              <a:gd name="connsiteY815" fmla="*/ 1035385 h 6858000"/>
              <a:gd name="connsiteX816" fmla="*/ 3153873 w 7467600"/>
              <a:gd name="connsiteY816" fmla="*/ 898971 h 6858000"/>
              <a:gd name="connsiteX817" fmla="*/ 3276511 w 7467600"/>
              <a:gd name="connsiteY817" fmla="*/ 786423 h 6858000"/>
              <a:gd name="connsiteX818" fmla="*/ 3584154 w 7467600"/>
              <a:gd name="connsiteY818" fmla="*/ 448218 h 6858000"/>
              <a:gd name="connsiteX819" fmla="*/ 3624562 w 7467600"/>
              <a:gd name="connsiteY819" fmla="*/ 367041 h 6858000"/>
              <a:gd name="connsiteX820" fmla="*/ 3766672 w 7467600"/>
              <a:gd name="connsiteY820" fmla="*/ 359429 h 6858000"/>
              <a:gd name="connsiteX821" fmla="*/ 3996338 w 7467600"/>
              <a:gd name="connsiteY821" fmla="*/ 968237 h 6858000"/>
              <a:gd name="connsiteX822" fmla="*/ 3766672 w 7467600"/>
              <a:gd name="connsiteY822" fmla="*/ 359429 h 6858000"/>
              <a:gd name="connsiteX823" fmla="*/ 5805386 w 7467600"/>
              <a:gd name="connsiteY823" fmla="*/ 239240 h 6858000"/>
              <a:gd name="connsiteX824" fmla="*/ 5736947 w 7467600"/>
              <a:gd name="connsiteY824" fmla="*/ 261367 h 6858000"/>
              <a:gd name="connsiteX825" fmla="*/ 5427012 w 7467600"/>
              <a:gd name="connsiteY825" fmla="*/ 311272 h 6858000"/>
              <a:gd name="connsiteX826" fmla="*/ 5147818 w 7467600"/>
              <a:gd name="connsiteY826" fmla="*/ 322112 h 6858000"/>
              <a:gd name="connsiteX827" fmla="*/ 5060854 w 7467600"/>
              <a:gd name="connsiteY827" fmla="*/ 311882 h 6858000"/>
              <a:gd name="connsiteX828" fmla="*/ 4945989 w 7467600"/>
              <a:gd name="connsiteY828" fmla="*/ 300516 h 6858000"/>
              <a:gd name="connsiteX829" fmla="*/ 5410479 w 7467600"/>
              <a:gd name="connsiteY829" fmla="*/ 348434 h 6858000"/>
              <a:gd name="connsiteX830" fmla="*/ 5805386 w 7467600"/>
              <a:gd name="connsiteY830" fmla="*/ 239240 h 6858000"/>
              <a:gd name="connsiteX831" fmla="*/ 5905192 w 7467600"/>
              <a:gd name="connsiteY831" fmla="*/ 163079 h 6858000"/>
              <a:gd name="connsiteX832" fmla="*/ 5865655 w 7467600"/>
              <a:gd name="connsiteY832" fmla="*/ 171901 h 6858000"/>
              <a:gd name="connsiteX833" fmla="*/ 5259740 w 7467600"/>
              <a:gd name="connsiteY833" fmla="*/ 257013 h 6858000"/>
              <a:gd name="connsiteX834" fmla="*/ 5208466 w 7467600"/>
              <a:gd name="connsiteY834" fmla="*/ 257550 h 6858000"/>
              <a:gd name="connsiteX835" fmla="*/ 4980204 w 7467600"/>
              <a:gd name="connsiteY835" fmla="*/ 271903 h 6858000"/>
              <a:gd name="connsiteX836" fmla="*/ 5068068 w 7467600"/>
              <a:gd name="connsiteY836" fmla="*/ 282244 h 6858000"/>
              <a:gd name="connsiteX837" fmla="*/ 5153231 w 7467600"/>
              <a:gd name="connsiteY837" fmla="*/ 292240 h 6858000"/>
              <a:gd name="connsiteX838" fmla="*/ 5426491 w 7467600"/>
              <a:gd name="connsiteY838" fmla="*/ 281128 h 6858000"/>
              <a:gd name="connsiteX839" fmla="*/ 5731212 w 7467600"/>
              <a:gd name="connsiteY839" fmla="*/ 231951 h 6858000"/>
              <a:gd name="connsiteX840" fmla="*/ 5905192 w 7467600"/>
              <a:gd name="connsiteY840" fmla="*/ 163079 h 6858000"/>
              <a:gd name="connsiteX841" fmla="*/ 5944437 w 7467600"/>
              <a:gd name="connsiteY841" fmla="*/ 113829 h 6858000"/>
              <a:gd name="connsiteX842" fmla="*/ 5825032 w 7467600"/>
              <a:gd name="connsiteY842" fmla="*/ 146405 h 6858000"/>
              <a:gd name="connsiteX843" fmla="*/ 4955599 w 7467600"/>
              <a:gd name="connsiteY843" fmla="*/ 247008 h 6858000"/>
              <a:gd name="connsiteX844" fmla="*/ 5210104 w 7467600"/>
              <a:gd name="connsiteY844" fmla="*/ 228123 h 6858000"/>
              <a:gd name="connsiteX845" fmla="*/ 5261015 w 7467600"/>
              <a:gd name="connsiteY845" fmla="*/ 227087 h 6858000"/>
              <a:gd name="connsiteX846" fmla="*/ 5861181 w 7467600"/>
              <a:gd name="connsiteY846" fmla="*/ 143093 h 6858000"/>
              <a:gd name="connsiteX847" fmla="*/ 5961252 w 7467600"/>
              <a:gd name="connsiteY847" fmla="*/ 114820 h 6858000"/>
              <a:gd name="connsiteX848" fmla="*/ 5944437 w 7467600"/>
              <a:gd name="connsiteY848" fmla="*/ 113829 h 6858000"/>
              <a:gd name="connsiteX849" fmla="*/ 3882765 w 7467600"/>
              <a:gd name="connsiteY849" fmla="*/ 0 h 6858000"/>
              <a:gd name="connsiteX850" fmla="*/ 3995099 w 7467600"/>
              <a:gd name="connsiteY850" fmla="*/ 0 h 6858000"/>
              <a:gd name="connsiteX851" fmla="*/ 4163818 w 7467600"/>
              <a:gd name="connsiteY851" fmla="*/ 234104 h 6858000"/>
              <a:gd name="connsiteX852" fmla="*/ 4172099 w 7467600"/>
              <a:gd name="connsiteY852" fmla="*/ 234207 h 6858000"/>
              <a:gd name="connsiteX853" fmla="*/ 4784282 w 7467600"/>
              <a:gd name="connsiteY853" fmla="*/ 276561 h 6858000"/>
              <a:gd name="connsiteX854" fmla="*/ 4801687 w 7467600"/>
              <a:gd name="connsiteY854" fmla="*/ 267764 h 6858000"/>
              <a:gd name="connsiteX855" fmla="*/ 6082788 w 7467600"/>
              <a:gd name="connsiteY855" fmla="*/ 64119 h 6858000"/>
              <a:gd name="connsiteX856" fmla="*/ 6099442 w 7467600"/>
              <a:gd name="connsiteY856" fmla="*/ 82568 h 6858000"/>
              <a:gd name="connsiteX857" fmla="*/ 4804137 w 7467600"/>
              <a:gd name="connsiteY857" fmla="*/ 320931 h 6858000"/>
              <a:gd name="connsiteX858" fmla="*/ 4227047 w 7467600"/>
              <a:gd name="connsiteY858" fmla="*/ 313415 h 6858000"/>
              <a:gd name="connsiteX859" fmla="*/ 4346041 w 7467600"/>
              <a:gd name="connsiteY859" fmla="*/ 456086 h 6858000"/>
              <a:gd name="connsiteX860" fmla="*/ 4870967 w 7467600"/>
              <a:gd name="connsiteY860" fmla="*/ 963061 h 6858000"/>
              <a:gd name="connsiteX861" fmla="*/ 4889647 w 7467600"/>
              <a:gd name="connsiteY861" fmla="*/ 957147 h 6858000"/>
              <a:gd name="connsiteX862" fmla="*/ 5422504 w 7467600"/>
              <a:gd name="connsiteY862" fmla="*/ 805191 h 6858000"/>
              <a:gd name="connsiteX863" fmla="*/ 6087656 w 7467600"/>
              <a:gd name="connsiteY863" fmla="*/ 826703 h 6858000"/>
              <a:gd name="connsiteX864" fmla="*/ 6058717 w 7467600"/>
              <a:gd name="connsiteY864" fmla="*/ 865992 h 6858000"/>
              <a:gd name="connsiteX865" fmla="*/ 4974153 w 7467600"/>
              <a:gd name="connsiteY865" fmla="*/ 1045456 h 6858000"/>
              <a:gd name="connsiteX866" fmla="*/ 5627835 w 7467600"/>
              <a:gd name="connsiteY866" fmla="*/ 1472077 h 6858000"/>
              <a:gd name="connsiteX867" fmla="*/ 5629817 w 7467600"/>
              <a:gd name="connsiteY867" fmla="*/ 1471412 h 6858000"/>
              <a:gd name="connsiteX868" fmla="*/ 5634124 w 7467600"/>
              <a:gd name="connsiteY868" fmla="*/ 1470572 h 6858000"/>
              <a:gd name="connsiteX869" fmla="*/ 5755832 w 7467600"/>
              <a:gd name="connsiteY869" fmla="*/ 1383886 h 6858000"/>
              <a:gd name="connsiteX870" fmla="*/ 6014186 w 7467600"/>
              <a:gd name="connsiteY870" fmla="*/ 1279799 h 6858000"/>
              <a:gd name="connsiteX871" fmla="*/ 6901619 w 7467600"/>
              <a:gd name="connsiteY871" fmla="*/ 1047874 h 6858000"/>
              <a:gd name="connsiteX872" fmla="*/ 6931566 w 7467600"/>
              <a:gd name="connsiteY872" fmla="*/ 1062034 h 6858000"/>
              <a:gd name="connsiteX873" fmla="*/ 5790982 w 7467600"/>
              <a:gd name="connsiteY873" fmla="*/ 1561380 h 6858000"/>
              <a:gd name="connsiteX874" fmla="*/ 6188971 w 7467600"/>
              <a:gd name="connsiteY874" fmla="*/ 1755168 h 6858000"/>
              <a:gd name="connsiteX875" fmla="*/ 6202446 w 7467600"/>
              <a:gd name="connsiteY875" fmla="*/ 1752268 h 6858000"/>
              <a:gd name="connsiteX876" fmla="*/ 7179560 w 7467600"/>
              <a:gd name="connsiteY876" fmla="*/ 1467551 h 6858000"/>
              <a:gd name="connsiteX877" fmla="*/ 7158730 w 7467600"/>
              <a:gd name="connsiteY877" fmla="*/ 1507835 h 6858000"/>
              <a:gd name="connsiteX878" fmla="*/ 6326959 w 7467600"/>
              <a:gd name="connsiteY878" fmla="*/ 1817686 h 6858000"/>
              <a:gd name="connsiteX879" fmla="*/ 6537433 w 7467600"/>
              <a:gd name="connsiteY879" fmla="*/ 1907790 h 6858000"/>
              <a:gd name="connsiteX880" fmla="*/ 6550221 w 7467600"/>
              <a:gd name="connsiteY880" fmla="*/ 1910729 h 6858000"/>
              <a:gd name="connsiteX881" fmla="*/ 6964438 w 7467600"/>
              <a:gd name="connsiteY881" fmla="*/ 2209505 h 6858000"/>
              <a:gd name="connsiteX882" fmla="*/ 7367862 w 7467600"/>
              <a:gd name="connsiteY882" fmla="*/ 2806833 h 6858000"/>
              <a:gd name="connsiteX883" fmla="*/ 7364329 w 7467600"/>
              <a:gd name="connsiteY883" fmla="*/ 2826907 h 6858000"/>
              <a:gd name="connsiteX884" fmla="*/ 7290545 w 7467600"/>
              <a:gd name="connsiteY884" fmla="*/ 2850663 h 6858000"/>
              <a:gd name="connsiteX885" fmla="*/ 6472036 w 7467600"/>
              <a:gd name="connsiteY885" fmla="*/ 1959003 h 6858000"/>
              <a:gd name="connsiteX886" fmla="*/ 5792897 w 7467600"/>
              <a:gd name="connsiteY886" fmla="*/ 1647747 h 6858000"/>
              <a:gd name="connsiteX887" fmla="*/ 5842751 w 7467600"/>
              <a:gd name="connsiteY887" fmla="*/ 1816112 h 6858000"/>
              <a:gd name="connsiteX888" fmla="*/ 5847424 w 7467600"/>
              <a:gd name="connsiteY888" fmla="*/ 1815776 h 6858000"/>
              <a:gd name="connsiteX889" fmla="*/ 6399821 w 7467600"/>
              <a:gd name="connsiteY889" fmla="*/ 2344799 h 6858000"/>
              <a:gd name="connsiteX890" fmla="*/ 6323232 w 7467600"/>
              <a:gd name="connsiteY890" fmla="*/ 2389634 h 6858000"/>
              <a:gd name="connsiteX891" fmla="*/ 5942958 w 7467600"/>
              <a:gd name="connsiteY891" fmla="*/ 2077708 h 6858000"/>
              <a:gd name="connsiteX892" fmla="*/ 5921559 w 7467600"/>
              <a:gd name="connsiteY892" fmla="*/ 2378596 h 6858000"/>
              <a:gd name="connsiteX893" fmla="*/ 5817651 w 7467600"/>
              <a:gd name="connsiteY893" fmla="*/ 3023919 h 6858000"/>
              <a:gd name="connsiteX894" fmla="*/ 5729634 w 7467600"/>
              <a:gd name="connsiteY894" fmla="*/ 3051849 h 6858000"/>
              <a:gd name="connsiteX895" fmla="*/ 5611018 w 7467600"/>
              <a:gd name="connsiteY895" fmla="*/ 2316769 h 6858000"/>
              <a:gd name="connsiteX896" fmla="*/ 5687608 w 7467600"/>
              <a:gd name="connsiteY896" fmla="*/ 2039972 h 6858000"/>
              <a:gd name="connsiteX897" fmla="*/ 5657554 w 7467600"/>
              <a:gd name="connsiteY897" fmla="*/ 1576445 h 6858000"/>
              <a:gd name="connsiteX898" fmla="*/ 5150475 w 7467600"/>
              <a:gd name="connsiteY898" fmla="*/ 1274012 h 6858000"/>
              <a:gd name="connsiteX899" fmla="*/ 5349142 w 7467600"/>
              <a:gd name="connsiteY899" fmla="*/ 2204405 h 6858000"/>
              <a:gd name="connsiteX900" fmla="*/ 5262214 w 7467600"/>
              <a:gd name="connsiteY900" fmla="*/ 2233836 h 6858000"/>
              <a:gd name="connsiteX901" fmla="*/ 4981539 w 7467600"/>
              <a:gd name="connsiteY901" fmla="*/ 1542201 h 6858000"/>
              <a:gd name="connsiteX902" fmla="*/ 4958461 w 7467600"/>
              <a:gd name="connsiteY902" fmla="*/ 1136957 h 6858000"/>
              <a:gd name="connsiteX903" fmla="*/ 4655015 w 7467600"/>
              <a:gd name="connsiteY903" fmla="*/ 891426 h 6858000"/>
              <a:gd name="connsiteX904" fmla="*/ 4348002 w 7467600"/>
              <a:gd name="connsiteY904" fmla="*/ 2205895 h 6858000"/>
              <a:gd name="connsiteX905" fmla="*/ 4262250 w 7467600"/>
              <a:gd name="connsiteY905" fmla="*/ 2219972 h 6858000"/>
              <a:gd name="connsiteX906" fmla="*/ 4550611 w 7467600"/>
              <a:gd name="connsiteY906" fmla="*/ 817540 h 6858000"/>
              <a:gd name="connsiteX907" fmla="*/ 4564418 w 7467600"/>
              <a:gd name="connsiteY907" fmla="*/ 808293 h 6858000"/>
              <a:gd name="connsiteX908" fmla="*/ 4266388 w 7467600"/>
              <a:gd name="connsiteY908" fmla="*/ 500083 h 6858000"/>
              <a:gd name="connsiteX909" fmla="*/ 4032842 w 7467600"/>
              <a:gd name="connsiteY909" fmla="*/ 211809 h 6858000"/>
              <a:gd name="connsiteX910" fmla="*/ 3882765 w 7467600"/>
              <a:gd name="connsiteY910" fmla="*/ 0 h 6858000"/>
              <a:gd name="connsiteX911" fmla="*/ 3721337 w 7467600"/>
              <a:gd name="connsiteY911" fmla="*/ 0 h 6858000"/>
              <a:gd name="connsiteX912" fmla="*/ 3797544 w 7467600"/>
              <a:gd name="connsiteY912" fmla="*/ 0 h 6858000"/>
              <a:gd name="connsiteX913" fmla="*/ 3775734 w 7467600"/>
              <a:gd name="connsiteY913" fmla="*/ 95131 h 6858000"/>
              <a:gd name="connsiteX914" fmla="*/ 3724807 w 7467600"/>
              <a:gd name="connsiteY914" fmla="*/ 272257 h 6858000"/>
              <a:gd name="connsiteX915" fmla="*/ 3726844 w 7467600"/>
              <a:gd name="connsiteY915" fmla="*/ 282988 h 6858000"/>
              <a:gd name="connsiteX916" fmla="*/ 3742664 w 7467600"/>
              <a:gd name="connsiteY916" fmla="*/ 279918 h 6858000"/>
              <a:gd name="connsiteX917" fmla="*/ 4103910 w 7467600"/>
              <a:gd name="connsiteY917" fmla="*/ 1161917 h 6858000"/>
              <a:gd name="connsiteX918" fmla="*/ 4020269 w 7467600"/>
              <a:gd name="connsiteY918" fmla="*/ 1200406 h 6858000"/>
              <a:gd name="connsiteX919" fmla="*/ 3674882 w 7467600"/>
              <a:gd name="connsiteY919" fmla="*/ 488524 h 6858000"/>
              <a:gd name="connsiteX920" fmla="*/ 3132682 w 7467600"/>
              <a:gd name="connsiteY920" fmla="*/ 1072284 h 6858000"/>
              <a:gd name="connsiteX921" fmla="*/ 2716346 w 7467600"/>
              <a:gd name="connsiteY921" fmla="*/ 1276376 h 6858000"/>
              <a:gd name="connsiteX922" fmla="*/ 2716772 w 7467600"/>
              <a:gd name="connsiteY922" fmla="*/ 1255462 h 6858000"/>
              <a:gd name="connsiteX923" fmla="*/ 3471096 w 7467600"/>
              <a:gd name="connsiteY923" fmla="*/ 437072 h 6858000"/>
              <a:gd name="connsiteX924" fmla="*/ 3639057 w 7467600"/>
              <a:gd name="connsiteY924" fmla="*/ 286334 h 6858000"/>
              <a:gd name="connsiteX925" fmla="*/ 3640309 w 7467600"/>
              <a:gd name="connsiteY925" fmla="*/ 284664 h 6858000"/>
              <a:gd name="connsiteX926" fmla="*/ 3646022 w 7467600"/>
              <a:gd name="connsiteY926" fmla="*/ 276711 h 6858000"/>
              <a:gd name="connsiteX927" fmla="*/ 3707943 w 7467600"/>
              <a:gd name="connsiteY927" fmla="*/ 65958 h 6858000"/>
              <a:gd name="connsiteX928" fmla="*/ 3721337 w 7467600"/>
              <a:gd name="connsiteY928" fmla="*/ 0 h 6858000"/>
              <a:gd name="connsiteX929" fmla="*/ 2867960 w 7467600"/>
              <a:gd name="connsiteY929" fmla="*/ 0 h 6858000"/>
              <a:gd name="connsiteX930" fmla="*/ 2926351 w 7467600"/>
              <a:gd name="connsiteY930" fmla="*/ 0 h 6858000"/>
              <a:gd name="connsiteX931" fmla="*/ 2902823 w 7467600"/>
              <a:gd name="connsiteY931" fmla="*/ 262929 h 6858000"/>
              <a:gd name="connsiteX932" fmla="*/ 2940663 w 7467600"/>
              <a:gd name="connsiteY932" fmla="*/ 140884 h 6858000"/>
              <a:gd name="connsiteX933" fmla="*/ 2947039 w 7467600"/>
              <a:gd name="connsiteY933" fmla="*/ 122524 h 6858000"/>
              <a:gd name="connsiteX934" fmla="*/ 2984316 w 7467600"/>
              <a:gd name="connsiteY934" fmla="*/ 0 h 6858000"/>
              <a:gd name="connsiteX935" fmla="*/ 3016114 w 7467600"/>
              <a:gd name="connsiteY935" fmla="*/ 0 h 6858000"/>
              <a:gd name="connsiteX936" fmla="*/ 2979949 w 7467600"/>
              <a:gd name="connsiteY936" fmla="*/ 119274 h 6858000"/>
              <a:gd name="connsiteX937" fmla="*/ 3023879 w 7467600"/>
              <a:gd name="connsiteY937" fmla="*/ 0 h 6858000"/>
              <a:gd name="connsiteX938" fmla="*/ 3105400 w 7467600"/>
              <a:gd name="connsiteY938" fmla="*/ 0 h 6858000"/>
              <a:gd name="connsiteX939" fmla="*/ 3094669 w 7467600"/>
              <a:gd name="connsiteY939" fmla="*/ 30308 h 6858000"/>
              <a:gd name="connsiteX940" fmla="*/ 2901945 w 7467600"/>
              <a:gd name="connsiteY940" fmla="*/ 466538 h 6858000"/>
              <a:gd name="connsiteX941" fmla="*/ 2815209 w 7467600"/>
              <a:gd name="connsiteY941" fmla="*/ 497361 h 6858000"/>
              <a:gd name="connsiteX942" fmla="*/ 2844845 w 7467600"/>
              <a:gd name="connsiteY942" fmla="*/ 127638 h 6858000"/>
              <a:gd name="connsiteX943" fmla="*/ 2867960 w 7467600"/>
              <a:gd name="connsiteY943" fmla="*/ 0 h 6858000"/>
              <a:gd name="connsiteX944" fmla="*/ 1057230 w 7467600"/>
              <a:gd name="connsiteY944" fmla="*/ 0 h 6858000"/>
              <a:gd name="connsiteX945" fmla="*/ 1111003 w 7467600"/>
              <a:gd name="connsiteY945" fmla="*/ 0 h 6858000"/>
              <a:gd name="connsiteX946" fmla="*/ 1125553 w 7467600"/>
              <a:gd name="connsiteY946" fmla="*/ 52588 h 6858000"/>
              <a:gd name="connsiteX947" fmla="*/ 1304276 w 7467600"/>
              <a:gd name="connsiteY947" fmla="*/ 476275 h 6858000"/>
              <a:gd name="connsiteX948" fmla="*/ 1492066 w 7467600"/>
              <a:gd name="connsiteY948" fmla="*/ 886333 h 6858000"/>
              <a:gd name="connsiteX949" fmla="*/ 1423698 w 7467600"/>
              <a:gd name="connsiteY949" fmla="*/ 710817 h 6858000"/>
              <a:gd name="connsiteX950" fmla="*/ 1357609 w 7467600"/>
              <a:gd name="connsiteY950" fmla="*/ 532892 h 6858000"/>
              <a:gd name="connsiteX951" fmla="*/ 1309550 w 7467600"/>
              <a:gd name="connsiteY951" fmla="*/ 374031 h 6858000"/>
              <a:gd name="connsiteX952" fmla="*/ 1193673 w 7467600"/>
              <a:gd name="connsiteY952" fmla="*/ 49533 h 6858000"/>
              <a:gd name="connsiteX953" fmla="*/ 1164391 w 7467600"/>
              <a:gd name="connsiteY953" fmla="*/ 0 h 6858000"/>
              <a:gd name="connsiteX954" fmla="*/ 1200666 w 7467600"/>
              <a:gd name="connsiteY954" fmla="*/ 0 h 6858000"/>
              <a:gd name="connsiteX955" fmla="*/ 1223408 w 7467600"/>
              <a:gd name="connsiteY955" fmla="*/ 38996 h 6858000"/>
              <a:gd name="connsiteX956" fmla="*/ 1339635 w 7467600"/>
              <a:gd name="connsiteY956" fmla="*/ 365517 h 6858000"/>
              <a:gd name="connsiteX957" fmla="*/ 1387469 w 7467600"/>
              <a:gd name="connsiteY957" fmla="*/ 523079 h 6858000"/>
              <a:gd name="connsiteX958" fmla="*/ 1452685 w 7467600"/>
              <a:gd name="connsiteY958" fmla="*/ 699806 h 6858000"/>
              <a:gd name="connsiteX959" fmla="*/ 1492092 w 7467600"/>
              <a:gd name="connsiteY959" fmla="*/ 800424 h 6858000"/>
              <a:gd name="connsiteX960" fmla="*/ 1455302 w 7467600"/>
              <a:gd name="connsiteY960" fmla="*/ 632913 h 6858000"/>
              <a:gd name="connsiteX961" fmla="*/ 1222336 w 7467600"/>
              <a:gd name="connsiteY961" fmla="*/ 9480 h 6858000"/>
              <a:gd name="connsiteX962" fmla="*/ 1214634 w 7467600"/>
              <a:gd name="connsiteY962" fmla="*/ 0 h 6858000"/>
              <a:gd name="connsiteX963" fmla="*/ 1289827 w 7467600"/>
              <a:gd name="connsiteY963" fmla="*/ 0 h 6858000"/>
              <a:gd name="connsiteX964" fmla="*/ 1321076 w 7467600"/>
              <a:gd name="connsiteY964" fmla="*/ 59722 h 6858000"/>
              <a:gd name="connsiteX965" fmla="*/ 1512579 w 7467600"/>
              <a:gd name="connsiteY965" fmla="*/ 626441 h 6858000"/>
              <a:gd name="connsiteX966" fmla="*/ 1506076 w 7467600"/>
              <a:gd name="connsiteY966" fmla="*/ 1089289 h 6858000"/>
              <a:gd name="connsiteX967" fmla="*/ 1486346 w 7467600"/>
              <a:gd name="connsiteY967" fmla="*/ 1079919 h 6858000"/>
              <a:gd name="connsiteX968" fmla="*/ 1070511 w 7467600"/>
              <a:gd name="connsiteY968" fmla="*/ 48609 h 6858000"/>
              <a:gd name="connsiteX969" fmla="*/ 1057230 w 7467600"/>
              <a:gd name="connsiteY969" fmla="*/ 0 h 6858000"/>
              <a:gd name="connsiteX970" fmla="*/ 43151 w 7467600"/>
              <a:gd name="connsiteY970" fmla="*/ 0 h 6858000"/>
              <a:gd name="connsiteX971" fmla="*/ 95283 w 7467600"/>
              <a:gd name="connsiteY971" fmla="*/ 0 h 6858000"/>
              <a:gd name="connsiteX972" fmla="*/ 300708 w 7467600"/>
              <a:gd name="connsiteY972" fmla="*/ 154571 h 6858000"/>
              <a:gd name="connsiteX973" fmla="*/ 530414 w 7467600"/>
              <a:gd name="connsiteY973" fmla="*/ 354673 h 6858000"/>
              <a:gd name="connsiteX974" fmla="*/ 333785 w 7467600"/>
              <a:gd name="connsiteY974" fmla="*/ 161564 h 6858000"/>
              <a:gd name="connsiteX975" fmla="*/ 147005 w 7467600"/>
              <a:gd name="connsiteY975" fmla="*/ 0 h 6858000"/>
              <a:gd name="connsiteX976" fmla="*/ 272509 w 7467600"/>
              <a:gd name="connsiteY976" fmla="*/ 0 h 6858000"/>
              <a:gd name="connsiteX977" fmla="*/ 326276 w 7467600"/>
              <a:gd name="connsiteY977" fmla="*/ 45847 h 6858000"/>
              <a:gd name="connsiteX978" fmla="*/ 823759 w 7467600"/>
              <a:gd name="connsiteY978" fmla="*/ 574145 h 6858000"/>
              <a:gd name="connsiteX979" fmla="*/ 811254 w 7467600"/>
              <a:gd name="connsiteY979" fmla="*/ 665546 h 6858000"/>
              <a:gd name="connsiteX980" fmla="*/ 154042 w 7467600"/>
              <a:gd name="connsiteY980" fmla="*/ 261522 h 6858000"/>
              <a:gd name="connsiteX981" fmla="*/ 13550 w 7467600"/>
              <a:gd name="connsiteY981" fmla="*/ 158423 h 6858000"/>
              <a:gd name="connsiteX982" fmla="*/ 0 w 7467600"/>
              <a:gd name="connsiteY982" fmla="*/ 146618 h 6858000"/>
              <a:gd name="connsiteX983" fmla="*/ 0 w 7467600"/>
              <a:gd name="connsiteY983" fmla="*/ 59161 h 6858000"/>
              <a:gd name="connsiteX984" fmla="*/ 45427 w 7467600"/>
              <a:gd name="connsiteY984" fmla="*/ 101078 h 6858000"/>
              <a:gd name="connsiteX985" fmla="*/ 630103 w 7467600"/>
              <a:gd name="connsiteY985" fmla="*/ 485885 h 6858000"/>
              <a:gd name="connsiteX986" fmla="*/ 532040 w 7467600"/>
              <a:gd name="connsiteY986" fmla="*/ 399359 h 6858000"/>
              <a:gd name="connsiteX987" fmla="*/ 517618 w 7467600"/>
              <a:gd name="connsiteY987" fmla="*/ 385726 h 6858000"/>
              <a:gd name="connsiteX988" fmla="*/ 285074 w 7467600"/>
              <a:gd name="connsiteY988" fmla="*/ 182755 h 6858000"/>
              <a:gd name="connsiteX989" fmla="*/ 43151 w 7467600"/>
              <a:gd name="connsiteY98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312201 w 7467600"/>
              <a:gd name="connsiteY132" fmla="*/ 5128278 h 6858000"/>
              <a:gd name="connsiteX133" fmla="*/ 1903353 w 7467600"/>
              <a:gd name="connsiteY133" fmla="*/ 5044827 h 6858000"/>
              <a:gd name="connsiteX134" fmla="*/ 1936931 w 7467600"/>
              <a:gd name="connsiteY134" fmla="*/ 5093954 h 6858000"/>
              <a:gd name="connsiteX135" fmla="*/ 2195868 w 7467600"/>
              <a:gd name="connsiteY135" fmla="*/ 5396574 h 6858000"/>
              <a:gd name="connsiteX136" fmla="*/ 2088852 w 7467600"/>
              <a:gd name="connsiteY136" fmla="*/ 5166123 h 6858000"/>
              <a:gd name="connsiteX137" fmla="*/ 1958241 w 7467600"/>
              <a:gd name="connsiteY137" fmla="*/ 5067955 h 6858000"/>
              <a:gd name="connsiteX138" fmla="*/ 1903353 w 7467600"/>
              <a:gd name="connsiteY138" fmla="*/ 5044827 h 6858000"/>
              <a:gd name="connsiteX139" fmla="*/ 1979378 w 7467600"/>
              <a:gd name="connsiteY139" fmla="*/ 4769504 h 6858000"/>
              <a:gd name="connsiteX140" fmla="*/ 2882120 w 7467600"/>
              <a:gd name="connsiteY140" fmla="*/ 5064547 h 6858000"/>
              <a:gd name="connsiteX141" fmla="*/ 2793103 w 7467600"/>
              <a:gd name="connsiteY141" fmla="*/ 5039699 h 6858000"/>
              <a:gd name="connsiteX142" fmla="*/ 2770041 w 7467600"/>
              <a:gd name="connsiteY142" fmla="*/ 5033634 h 6858000"/>
              <a:gd name="connsiteX143" fmla="*/ 1979378 w 7467600"/>
              <a:gd name="connsiteY143" fmla="*/ 4769504 h 6858000"/>
              <a:gd name="connsiteX144" fmla="*/ 1927410 w 7467600"/>
              <a:gd name="connsiteY144" fmla="*/ 4716164 h 6858000"/>
              <a:gd name="connsiteX145" fmla="*/ 1959587 w 7467600"/>
              <a:gd name="connsiteY145" fmla="*/ 4728849 h 6858000"/>
              <a:gd name="connsiteX146" fmla="*/ 2777707 w 7467600"/>
              <a:gd name="connsiteY146" fmla="*/ 5003991 h 6858000"/>
              <a:gd name="connsiteX147" fmla="*/ 2800768 w 7467600"/>
              <a:gd name="connsiteY147" fmla="*/ 5010056 h 6858000"/>
              <a:gd name="connsiteX148" fmla="*/ 2879408 w 7467600"/>
              <a:gd name="connsiteY148" fmla="*/ 5031590 h 6858000"/>
              <a:gd name="connsiteX149" fmla="*/ 2862295 w 7467600"/>
              <a:gd name="connsiteY149" fmla="*/ 5022958 h 6858000"/>
              <a:gd name="connsiteX150" fmla="*/ 2813343 w 7467600"/>
              <a:gd name="connsiteY150" fmla="*/ 4998369 h 6858000"/>
              <a:gd name="connsiteX151" fmla="*/ 2646245 w 7467600"/>
              <a:gd name="connsiteY151" fmla="*/ 4930999 h 6858000"/>
              <a:gd name="connsiteX152" fmla="*/ 1999243 w 7467600"/>
              <a:gd name="connsiteY152" fmla="*/ 4730524 h 6858000"/>
              <a:gd name="connsiteX153" fmla="*/ 1979527 w 7467600"/>
              <a:gd name="connsiteY153" fmla="*/ 4726651 h 6858000"/>
              <a:gd name="connsiteX154" fmla="*/ 1927410 w 7467600"/>
              <a:gd name="connsiteY154" fmla="*/ 4716164 h 6858000"/>
              <a:gd name="connsiteX155" fmla="*/ 1997014 w 7467600"/>
              <a:gd name="connsiteY155" fmla="*/ 4698007 h 6858000"/>
              <a:gd name="connsiteX156" fmla="*/ 2005458 w 7467600"/>
              <a:gd name="connsiteY156" fmla="*/ 4699540 h 6858000"/>
              <a:gd name="connsiteX157" fmla="*/ 2657186 w 7467600"/>
              <a:gd name="connsiteY157" fmla="*/ 4901687 h 6858000"/>
              <a:gd name="connsiteX158" fmla="*/ 2826662 w 7467600"/>
              <a:gd name="connsiteY158" fmla="*/ 4970362 h 6858000"/>
              <a:gd name="connsiteX159" fmla="*/ 2876100 w 7467600"/>
              <a:gd name="connsiteY159" fmla="*/ 4995397 h 6858000"/>
              <a:gd name="connsiteX160" fmla="*/ 3042600 w 7467600"/>
              <a:gd name="connsiteY160" fmla="*/ 5059532 h 6858000"/>
              <a:gd name="connsiteX161" fmla="*/ 1997014 w 7467600"/>
              <a:gd name="connsiteY161" fmla="*/ 4698007 h 6858000"/>
              <a:gd name="connsiteX162" fmla="*/ 2305292 w 7467600"/>
              <a:gd name="connsiteY162" fmla="*/ 4219492 h 6858000"/>
              <a:gd name="connsiteX163" fmla="*/ 3360922 w 7467600"/>
              <a:gd name="connsiteY163" fmla="*/ 4529373 h 6858000"/>
              <a:gd name="connsiteX164" fmla="*/ 3492420 w 7467600"/>
              <a:gd name="connsiteY164" fmla="*/ 4510145 h 6858000"/>
              <a:gd name="connsiteX165" fmla="*/ 3364086 w 7467600"/>
              <a:gd name="connsiteY165" fmla="*/ 4480340 h 6858000"/>
              <a:gd name="connsiteX166" fmla="*/ 3225818 w 7467600"/>
              <a:gd name="connsiteY166" fmla="*/ 4411822 h 6858000"/>
              <a:gd name="connsiteX167" fmla="*/ 3129696 w 7467600"/>
              <a:gd name="connsiteY167" fmla="*/ 4360704 h 6858000"/>
              <a:gd name="connsiteX168" fmla="*/ 2814545 w 7467600"/>
              <a:gd name="connsiteY168" fmla="*/ 4282955 h 6858000"/>
              <a:gd name="connsiteX169" fmla="*/ 2305292 w 7467600"/>
              <a:gd name="connsiteY169" fmla="*/ 4219492 h 6858000"/>
              <a:gd name="connsiteX170" fmla="*/ 2626982 w 7467600"/>
              <a:gd name="connsiteY170" fmla="*/ 4206450 h 6858000"/>
              <a:gd name="connsiteX171" fmla="*/ 2490617 w 7467600"/>
              <a:gd name="connsiteY171" fmla="*/ 4206951 h 6858000"/>
              <a:gd name="connsiteX172" fmla="*/ 2819869 w 7467600"/>
              <a:gd name="connsiteY172" fmla="*/ 4252936 h 6858000"/>
              <a:gd name="connsiteX173" fmla="*/ 3143018 w 7467600"/>
              <a:gd name="connsiteY173" fmla="*/ 4332698 h 6858000"/>
              <a:gd name="connsiteX174" fmla="*/ 3241520 w 7467600"/>
              <a:gd name="connsiteY174" fmla="*/ 4385112 h 6858000"/>
              <a:gd name="connsiteX175" fmla="*/ 3374575 w 7467600"/>
              <a:gd name="connsiteY175" fmla="*/ 4451517 h 6858000"/>
              <a:gd name="connsiteX176" fmla="*/ 3505221 w 7467600"/>
              <a:gd name="connsiteY176" fmla="*/ 4480757 h 6858000"/>
              <a:gd name="connsiteX177" fmla="*/ 2626982 w 7467600"/>
              <a:gd name="connsiteY177" fmla="*/ 4206450 h 6858000"/>
              <a:gd name="connsiteX178" fmla="*/ 1310106 w 7467600"/>
              <a:gd name="connsiteY178" fmla="*/ 3943217 h 6858000"/>
              <a:gd name="connsiteX179" fmla="*/ 854994 w 7467600"/>
              <a:gd name="connsiteY179" fmla="*/ 4399136 h 6858000"/>
              <a:gd name="connsiteX180" fmla="*/ 742462 w 7467600"/>
              <a:gd name="connsiteY180" fmla="*/ 4594648 h 6858000"/>
              <a:gd name="connsiteX181" fmla="*/ 820602 w 7467600"/>
              <a:gd name="connsiteY181" fmla="*/ 4485915 h 6858000"/>
              <a:gd name="connsiteX182" fmla="*/ 878295 w 7467600"/>
              <a:gd name="connsiteY182" fmla="*/ 4403594 h 6858000"/>
              <a:gd name="connsiteX183" fmla="*/ 1240607 w 7467600"/>
              <a:gd name="connsiteY183" fmla="*/ 4010401 h 6858000"/>
              <a:gd name="connsiteX184" fmla="*/ 1310106 w 7467600"/>
              <a:gd name="connsiteY184" fmla="*/ 3943217 h 6858000"/>
              <a:gd name="connsiteX185" fmla="*/ 1423113 w 7467600"/>
              <a:gd name="connsiteY185" fmla="*/ 3874565 h 6858000"/>
              <a:gd name="connsiteX186" fmla="*/ 1260565 w 7467600"/>
              <a:gd name="connsiteY186" fmla="*/ 4031982 h 6858000"/>
              <a:gd name="connsiteX187" fmla="*/ 901900 w 7467600"/>
              <a:gd name="connsiteY187" fmla="*/ 4421236 h 6858000"/>
              <a:gd name="connsiteX188" fmla="*/ 845044 w 7467600"/>
              <a:gd name="connsiteY188" fmla="*/ 4502436 h 6858000"/>
              <a:gd name="connsiteX189" fmla="*/ 685926 w 7467600"/>
              <a:gd name="connsiteY189" fmla="*/ 4703069 h 6858000"/>
              <a:gd name="connsiteX190" fmla="*/ 684248 w 7467600"/>
              <a:gd name="connsiteY190" fmla="*/ 4706721 h 6858000"/>
              <a:gd name="connsiteX191" fmla="*/ 1423113 w 7467600"/>
              <a:gd name="connsiteY191" fmla="*/ 3874565 h 6858000"/>
              <a:gd name="connsiteX192" fmla="*/ 3316479 w 7467600"/>
              <a:gd name="connsiteY192" fmla="*/ 3872136 h 6858000"/>
              <a:gd name="connsiteX193" fmla="*/ 3546806 w 7467600"/>
              <a:gd name="connsiteY193" fmla="*/ 4356139 h 6858000"/>
              <a:gd name="connsiteX194" fmla="*/ 3364433 w 7467600"/>
              <a:gd name="connsiteY194" fmla="*/ 3953121 h 6858000"/>
              <a:gd name="connsiteX195" fmla="*/ 3316479 w 7467600"/>
              <a:gd name="connsiteY195" fmla="*/ 3872136 h 6858000"/>
              <a:gd name="connsiteX196" fmla="*/ 3291335 w 7467600"/>
              <a:gd name="connsiteY196" fmla="*/ 3767420 h 6858000"/>
              <a:gd name="connsiteX197" fmla="*/ 3390805 w 7467600"/>
              <a:gd name="connsiteY197" fmla="*/ 3937163 h 6858000"/>
              <a:gd name="connsiteX198" fmla="*/ 3579062 w 7467600"/>
              <a:gd name="connsiteY198" fmla="*/ 4359040 h 6858000"/>
              <a:gd name="connsiteX199" fmla="*/ 3467355 w 7467600"/>
              <a:gd name="connsiteY199" fmla="*/ 3988130 h 6858000"/>
              <a:gd name="connsiteX200" fmla="*/ 3310753 w 7467600"/>
              <a:gd name="connsiteY200" fmla="*/ 3787140 h 6858000"/>
              <a:gd name="connsiteX201" fmla="*/ 3291335 w 7467600"/>
              <a:gd name="connsiteY201" fmla="*/ 3767420 h 6858000"/>
              <a:gd name="connsiteX202" fmla="*/ 1635889 w 7467600"/>
              <a:gd name="connsiteY202" fmla="*/ 3709494 h 6858000"/>
              <a:gd name="connsiteX203" fmla="*/ 1634800 w 7467600"/>
              <a:gd name="connsiteY203" fmla="*/ 3731111 h 6858000"/>
              <a:gd name="connsiteX204" fmla="*/ 1635889 w 7467600"/>
              <a:gd name="connsiteY204" fmla="*/ 3709494 h 6858000"/>
              <a:gd name="connsiteX205" fmla="*/ 1510397 w 7467600"/>
              <a:gd name="connsiteY205" fmla="*/ 3684705 h 6858000"/>
              <a:gd name="connsiteX206" fmla="*/ 1146550 w 7467600"/>
              <a:gd name="connsiteY206" fmla="*/ 3802012 h 6858000"/>
              <a:gd name="connsiteX207" fmla="*/ 698834 w 7467600"/>
              <a:gd name="connsiteY207" fmla="*/ 3952272 h 6858000"/>
              <a:gd name="connsiteX208" fmla="*/ 34256 w 7467600"/>
              <a:gd name="connsiteY208" fmla="*/ 4347603 h 6858000"/>
              <a:gd name="connsiteX209" fmla="*/ 527241 w 7467600"/>
              <a:gd name="connsiteY209" fmla="*/ 4065078 h 6858000"/>
              <a:gd name="connsiteX210" fmla="*/ 1510397 w 7467600"/>
              <a:gd name="connsiteY210" fmla="*/ 3684705 h 6858000"/>
              <a:gd name="connsiteX211" fmla="*/ 1313114 w 7467600"/>
              <a:gd name="connsiteY211" fmla="*/ 3655216 h 6858000"/>
              <a:gd name="connsiteX212" fmla="*/ 1109304 w 7467600"/>
              <a:gd name="connsiteY212" fmla="*/ 3669030 h 6858000"/>
              <a:gd name="connsiteX213" fmla="*/ 8129 w 7467600"/>
              <a:gd name="connsiteY213" fmla="*/ 4330519 h 6858000"/>
              <a:gd name="connsiteX214" fmla="*/ 687572 w 7467600"/>
              <a:gd name="connsiteY214" fmla="*/ 3925629 h 6858000"/>
              <a:gd name="connsiteX215" fmla="*/ 1138365 w 7467600"/>
              <a:gd name="connsiteY215" fmla="*/ 3774515 h 6858000"/>
              <a:gd name="connsiteX216" fmla="*/ 1505579 w 7467600"/>
              <a:gd name="connsiteY216" fmla="*/ 3655526 h 6858000"/>
              <a:gd name="connsiteX217" fmla="*/ 1313114 w 7467600"/>
              <a:gd name="connsiteY217" fmla="*/ 3655216 h 6858000"/>
              <a:gd name="connsiteX218" fmla="*/ 3655073 w 7467600"/>
              <a:gd name="connsiteY218" fmla="*/ 3650884 h 6858000"/>
              <a:gd name="connsiteX219" fmla="*/ 3989938 w 7467600"/>
              <a:gd name="connsiteY219" fmla="*/ 3991685 h 6858000"/>
              <a:gd name="connsiteX220" fmla="*/ 4393907 w 7467600"/>
              <a:gd name="connsiteY220" fmla="*/ 4261258 h 6858000"/>
              <a:gd name="connsiteX221" fmla="*/ 4648051 w 7467600"/>
              <a:gd name="connsiteY221" fmla="*/ 4374051 h 6858000"/>
              <a:gd name="connsiteX222" fmla="*/ 4383389 w 7467600"/>
              <a:gd name="connsiteY222" fmla="*/ 4184369 h 6858000"/>
              <a:gd name="connsiteX223" fmla="*/ 4165508 w 7467600"/>
              <a:gd name="connsiteY223" fmla="*/ 4035196 h 6858000"/>
              <a:gd name="connsiteX224" fmla="*/ 4068162 w 7467600"/>
              <a:gd name="connsiteY224" fmla="*/ 3953394 h 6858000"/>
              <a:gd name="connsiteX225" fmla="*/ 3981416 w 7467600"/>
              <a:gd name="connsiteY225" fmla="*/ 3880482 h 6858000"/>
              <a:gd name="connsiteX226" fmla="*/ 3800147 w 7467600"/>
              <a:gd name="connsiteY226" fmla="*/ 3749872 h 6858000"/>
              <a:gd name="connsiteX227" fmla="*/ 3655073 w 7467600"/>
              <a:gd name="connsiteY227" fmla="*/ 3650884 h 6858000"/>
              <a:gd name="connsiteX228" fmla="*/ 3670252 w 7467600"/>
              <a:gd name="connsiteY228" fmla="*/ 3622798 h 6858000"/>
              <a:gd name="connsiteX229" fmla="*/ 3817258 w 7467600"/>
              <a:gd name="connsiteY229" fmla="*/ 3723577 h 6858000"/>
              <a:gd name="connsiteX230" fmla="*/ 4000461 w 7467600"/>
              <a:gd name="connsiteY230" fmla="*/ 3855966 h 6858000"/>
              <a:gd name="connsiteX231" fmla="*/ 4088180 w 7467600"/>
              <a:gd name="connsiteY231" fmla="*/ 3929774 h 6858000"/>
              <a:gd name="connsiteX232" fmla="*/ 4184555 w 7467600"/>
              <a:gd name="connsiteY232" fmla="*/ 4010683 h 6858000"/>
              <a:gd name="connsiteX233" fmla="*/ 4399563 w 7467600"/>
              <a:gd name="connsiteY233" fmla="*/ 4158106 h 6858000"/>
              <a:gd name="connsiteX234" fmla="*/ 4684469 w 7467600"/>
              <a:gd name="connsiteY234" fmla="*/ 4364680 h 6858000"/>
              <a:gd name="connsiteX235" fmla="*/ 4690271 w 7467600"/>
              <a:gd name="connsiteY235" fmla="*/ 4370034 h 6858000"/>
              <a:gd name="connsiteX236" fmla="*/ 4136093 w 7467600"/>
              <a:gd name="connsiteY236" fmla="*/ 3858466 h 6858000"/>
              <a:gd name="connsiteX237" fmla="*/ 3670252 w 7467600"/>
              <a:gd name="connsiteY237" fmla="*/ 3622798 h 6858000"/>
              <a:gd name="connsiteX238" fmla="*/ 4440129 w 7467600"/>
              <a:gd name="connsiteY238" fmla="*/ 3448571 h 6858000"/>
              <a:gd name="connsiteX239" fmla="*/ 4856525 w 7467600"/>
              <a:gd name="connsiteY239" fmla="*/ 3915351 h 6858000"/>
              <a:gd name="connsiteX240" fmla="*/ 5059055 w 7467600"/>
              <a:gd name="connsiteY240" fmla="*/ 4108918 h 6858000"/>
              <a:gd name="connsiteX241" fmla="*/ 5290070 w 7467600"/>
              <a:gd name="connsiteY241" fmla="*/ 4263619 h 6858000"/>
              <a:gd name="connsiteX242" fmla="*/ 4834991 w 7467600"/>
              <a:gd name="connsiteY242" fmla="*/ 3830985 h 6858000"/>
              <a:gd name="connsiteX243" fmla="*/ 4440129 w 7467600"/>
              <a:gd name="connsiteY243" fmla="*/ 3448571 h 6858000"/>
              <a:gd name="connsiteX244" fmla="*/ 4441737 w 7467600"/>
              <a:gd name="connsiteY244" fmla="*/ 3399734 h 6858000"/>
              <a:gd name="connsiteX245" fmla="*/ 4431236 w 7467600"/>
              <a:gd name="connsiteY245" fmla="*/ 3400954 h 6858000"/>
              <a:gd name="connsiteX246" fmla="*/ 4557150 w 7467600"/>
              <a:gd name="connsiteY246" fmla="*/ 3510023 h 6858000"/>
              <a:gd name="connsiteX247" fmla="*/ 4856936 w 7467600"/>
              <a:gd name="connsiteY247" fmla="*/ 3809146 h 6858000"/>
              <a:gd name="connsiteX248" fmla="*/ 5111996 w 7467600"/>
              <a:gd name="connsiteY248" fmla="*/ 4065759 h 6858000"/>
              <a:gd name="connsiteX249" fmla="*/ 5388878 w 7467600"/>
              <a:gd name="connsiteY249" fmla="*/ 4300185 h 6858000"/>
              <a:gd name="connsiteX250" fmla="*/ 5425556 w 7467600"/>
              <a:gd name="connsiteY250" fmla="*/ 4308967 h 6858000"/>
              <a:gd name="connsiteX251" fmla="*/ 4943646 w 7467600"/>
              <a:gd name="connsiteY251" fmla="*/ 3822916 h 6858000"/>
              <a:gd name="connsiteX252" fmla="*/ 4594837 w 7467600"/>
              <a:gd name="connsiteY252" fmla="*/ 3532274 h 6858000"/>
              <a:gd name="connsiteX253" fmla="*/ 4441737 w 7467600"/>
              <a:gd name="connsiteY253" fmla="*/ 3399734 h 6858000"/>
              <a:gd name="connsiteX254" fmla="*/ 5425834 w 7467600"/>
              <a:gd name="connsiteY254" fmla="*/ 3162785 h 6858000"/>
              <a:gd name="connsiteX255" fmla="*/ 5401644 w 7467600"/>
              <a:gd name="connsiteY255" fmla="*/ 3617847 h 6858000"/>
              <a:gd name="connsiteX256" fmla="*/ 5467256 w 7467600"/>
              <a:gd name="connsiteY256" fmla="*/ 4175494 h 6858000"/>
              <a:gd name="connsiteX257" fmla="*/ 5448069 w 7467600"/>
              <a:gd name="connsiteY257" fmla="*/ 3567554 h 6858000"/>
              <a:gd name="connsiteX258" fmla="*/ 5425834 w 7467600"/>
              <a:gd name="connsiteY258" fmla="*/ 3162785 h 6858000"/>
              <a:gd name="connsiteX259" fmla="*/ 1318687 w 7467600"/>
              <a:gd name="connsiteY259" fmla="*/ 3113840 h 6858000"/>
              <a:gd name="connsiteX260" fmla="*/ 1066793 w 7467600"/>
              <a:gd name="connsiteY260" fmla="*/ 3212171 h 6858000"/>
              <a:gd name="connsiteX261" fmla="*/ 993319 w 7467600"/>
              <a:gd name="connsiteY261" fmla="*/ 3247648 h 6858000"/>
              <a:gd name="connsiteX262" fmla="*/ 853081 w 7467600"/>
              <a:gd name="connsiteY262" fmla="*/ 3312410 h 6858000"/>
              <a:gd name="connsiteX263" fmla="*/ 805957 w 7467600"/>
              <a:gd name="connsiteY263" fmla="*/ 3330443 h 6858000"/>
              <a:gd name="connsiteX264" fmla="*/ 1318687 w 7467600"/>
              <a:gd name="connsiteY264" fmla="*/ 3113840 h 6858000"/>
              <a:gd name="connsiteX265" fmla="*/ 5453702 w 7467600"/>
              <a:gd name="connsiteY265" fmla="*/ 3090882 h 6858000"/>
              <a:gd name="connsiteX266" fmla="*/ 5480135 w 7467600"/>
              <a:gd name="connsiteY266" fmla="*/ 3565802 h 6858000"/>
              <a:gd name="connsiteX267" fmla="*/ 5499023 w 7467600"/>
              <a:gd name="connsiteY267" fmla="*/ 4166310 h 6858000"/>
              <a:gd name="connsiteX268" fmla="*/ 5547022 w 7467600"/>
              <a:gd name="connsiteY268" fmla="*/ 3607838 h 6858000"/>
              <a:gd name="connsiteX269" fmla="*/ 5515964 w 7467600"/>
              <a:gd name="connsiteY269" fmla="*/ 3378541 h 6858000"/>
              <a:gd name="connsiteX270" fmla="*/ 5453702 w 7467600"/>
              <a:gd name="connsiteY270" fmla="*/ 3090882 h 6858000"/>
              <a:gd name="connsiteX271" fmla="*/ 1238695 w 7467600"/>
              <a:gd name="connsiteY271" fmla="*/ 3076820 h 6858000"/>
              <a:gd name="connsiteX272" fmla="*/ 716371 w 7467600"/>
              <a:gd name="connsiteY272" fmla="*/ 3293249 h 6858000"/>
              <a:gd name="connsiteX273" fmla="*/ 579522 w 7467600"/>
              <a:gd name="connsiteY273" fmla="*/ 3371759 h 6858000"/>
              <a:gd name="connsiteX274" fmla="*/ 600288 w 7467600"/>
              <a:gd name="connsiteY274" fmla="*/ 3365555 h 6858000"/>
              <a:gd name="connsiteX275" fmla="*/ 840692 w 7467600"/>
              <a:gd name="connsiteY275" fmla="*/ 3284921 h 6858000"/>
              <a:gd name="connsiteX276" fmla="*/ 979248 w 7467600"/>
              <a:gd name="connsiteY276" fmla="*/ 3221003 h 6858000"/>
              <a:gd name="connsiteX277" fmla="*/ 1053282 w 7467600"/>
              <a:gd name="connsiteY277" fmla="*/ 3185247 h 6858000"/>
              <a:gd name="connsiteX278" fmla="*/ 1320603 w 7467600"/>
              <a:gd name="connsiteY278" fmla="*/ 3081281 h 6858000"/>
              <a:gd name="connsiteX279" fmla="*/ 1238695 w 7467600"/>
              <a:gd name="connsiteY279" fmla="*/ 3076820 h 6858000"/>
              <a:gd name="connsiteX280" fmla="*/ 5425627 w 7467600"/>
              <a:gd name="connsiteY280" fmla="*/ 2954192 h 6858000"/>
              <a:gd name="connsiteX281" fmla="*/ 5470770 w 7467600"/>
              <a:gd name="connsiteY281" fmla="*/ 3005435 h 6858000"/>
              <a:gd name="connsiteX282" fmla="*/ 5519779 w 7467600"/>
              <a:gd name="connsiteY282" fmla="*/ 4359223 h 6858000"/>
              <a:gd name="connsiteX283" fmla="*/ 5520293 w 7467600"/>
              <a:gd name="connsiteY283" fmla="*/ 4360602 h 6858000"/>
              <a:gd name="connsiteX284" fmla="*/ 5767221 w 7467600"/>
              <a:gd name="connsiteY284" fmla="*/ 4665564 h 6858000"/>
              <a:gd name="connsiteX285" fmla="*/ 6937169 w 7467600"/>
              <a:gd name="connsiteY285" fmla="*/ 4815941 h 6858000"/>
              <a:gd name="connsiteX286" fmla="*/ 6953922 w 7467600"/>
              <a:gd name="connsiteY286" fmla="*/ 4890068 h 6858000"/>
              <a:gd name="connsiteX287" fmla="*/ 6071359 w 7467600"/>
              <a:gd name="connsiteY287" fmla="*/ 4770770 h 6858000"/>
              <a:gd name="connsiteX288" fmla="*/ 6038839 w 7467600"/>
              <a:gd name="connsiteY288" fmla="*/ 4764474 h 6858000"/>
              <a:gd name="connsiteX289" fmla="*/ 6038706 w 7467600"/>
              <a:gd name="connsiteY289" fmla="*/ 4763847 h 6858000"/>
              <a:gd name="connsiteX290" fmla="*/ 6037784 w 7467600"/>
              <a:gd name="connsiteY290" fmla="*/ 4764270 h 6858000"/>
              <a:gd name="connsiteX291" fmla="*/ 6038839 w 7467600"/>
              <a:gd name="connsiteY291" fmla="*/ 4764474 h 6858000"/>
              <a:gd name="connsiteX292" fmla="*/ 6040338 w 7467600"/>
              <a:gd name="connsiteY292" fmla="*/ 4771418 h 6858000"/>
              <a:gd name="connsiteX293" fmla="*/ 6024488 w 7467600"/>
              <a:gd name="connsiteY293" fmla="*/ 4809903 h 6858000"/>
              <a:gd name="connsiteX294" fmla="*/ 5599771 w 7467600"/>
              <a:gd name="connsiteY294" fmla="*/ 5509652 h 6858000"/>
              <a:gd name="connsiteX295" fmla="*/ 5548843 w 7467600"/>
              <a:gd name="connsiteY295" fmla="*/ 5563845 h 6858000"/>
              <a:gd name="connsiteX296" fmla="*/ 5940952 w 7467600"/>
              <a:gd name="connsiteY296" fmla="*/ 6250028 h 6858000"/>
              <a:gd name="connsiteX297" fmla="*/ 6043441 w 7467600"/>
              <a:gd name="connsiteY297" fmla="*/ 6665847 h 6858000"/>
              <a:gd name="connsiteX298" fmla="*/ 6093432 w 7467600"/>
              <a:gd name="connsiteY298" fmla="*/ 6858000 h 6858000"/>
              <a:gd name="connsiteX299" fmla="*/ 6034344 w 7467600"/>
              <a:gd name="connsiteY299" fmla="*/ 6858000 h 6858000"/>
              <a:gd name="connsiteX300" fmla="*/ 6026679 w 7467600"/>
              <a:gd name="connsiteY300" fmla="*/ 6836959 h 6858000"/>
              <a:gd name="connsiteX301" fmla="*/ 5800441 w 7467600"/>
              <a:gd name="connsiteY301" fmla="*/ 6335286 h 6858000"/>
              <a:gd name="connsiteX302" fmla="*/ 5526562 w 7467600"/>
              <a:gd name="connsiteY302" fmla="*/ 5705388 h 6858000"/>
              <a:gd name="connsiteX303" fmla="*/ 5519640 w 7467600"/>
              <a:gd name="connsiteY303" fmla="*/ 5683774 h 6858000"/>
              <a:gd name="connsiteX304" fmla="*/ 5844559 w 7467600"/>
              <a:gd name="connsiteY304" fmla="*/ 6553349 h 6858000"/>
              <a:gd name="connsiteX305" fmla="*/ 5975994 w 7467600"/>
              <a:gd name="connsiteY305" fmla="*/ 6858000 h 6858000"/>
              <a:gd name="connsiteX306" fmla="*/ 5898547 w 7467600"/>
              <a:gd name="connsiteY306" fmla="*/ 6858000 h 6858000"/>
              <a:gd name="connsiteX307" fmla="*/ 5682041 w 7467600"/>
              <a:gd name="connsiteY307" fmla="*/ 6355860 h 6858000"/>
              <a:gd name="connsiteX308" fmla="*/ 5461758 w 7467600"/>
              <a:gd name="connsiteY308" fmla="*/ 5820220 h 6858000"/>
              <a:gd name="connsiteX309" fmla="*/ 5237282 w 7467600"/>
              <a:gd name="connsiteY309" fmla="*/ 6579086 h 6858000"/>
              <a:gd name="connsiteX310" fmla="*/ 5115009 w 7467600"/>
              <a:gd name="connsiteY310" fmla="*/ 6858000 h 6858000"/>
              <a:gd name="connsiteX311" fmla="*/ 5028074 w 7467600"/>
              <a:gd name="connsiteY311" fmla="*/ 6858000 h 6858000"/>
              <a:gd name="connsiteX312" fmla="*/ 5079508 w 7467600"/>
              <a:gd name="connsiteY312" fmla="*/ 6749074 h 6858000"/>
              <a:gd name="connsiteX313" fmla="*/ 5371846 w 7467600"/>
              <a:gd name="connsiteY313" fmla="*/ 5924413 h 6858000"/>
              <a:gd name="connsiteX314" fmla="*/ 5270512 w 7467600"/>
              <a:gd name="connsiteY314" fmla="*/ 6138975 h 6858000"/>
              <a:gd name="connsiteX315" fmla="*/ 5062409 w 7467600"/>
              <a:gd name="connsiteY315" fmla="*/ 6653544 h 6858000"/>
              <a:gd name="connsiteX316" fmla="*/ 5036628 w 7467600"/>
              <a:gd name="connsiteY316" fmla="*/ 6754247 h 6858000"/>
              <a:gd name="connsiteX317" fmla="*/ 5009112 w 7467600"/>
              <a:gd name="connsiteY317" fmla="*/ 6858000 h 6858000"/>
              <a:gd name="connsiteX318" fmla="*/ 4976679 w 7467600"/>
              <a:gd name="connsiteY318" fmla="*/ 6858000 h 6858000"/>
              <a:gd name="connsiteX319" fmla="*/ 5006537 w 7467600"/>
              <a:gd name="connsiteY319" fmla="*/ 6747068 h 6858000"/>
              <a:gd name="connsiteX320" fmla="*/ 5032723 w 7467600"/>
              <a:gd name="connsiteY320" fmla="*/ 6644957 h 6858000"/>
              <a:gd name="connsiteX321" fmla="*/ 5242949 w 7467600"/>
              <a:gd name="connsiteY321" fmla="*/ 6125175 h 6858000"/>
              <a:gd name="connsiteX322" fmla="*/ 5286321 w 7467600"/>
              <a:gd name="connsiteY322" fmla="*/ 6033555 h 6858000"/>
              <a:gd name="connsiteX323" fmla="*/ 5008210 w 7467600"/>
              <a:gd name="connsiteY323" fmla="*/ 6649194 h 6858000"/>
              <a:gd name="connsiteX324" fmla="*/ 4986321 w 7467600"/>
              <a:gd name="connsiteY324" fmla="*/ 6765687 h 6858000"/>
              <a:gd name="connsiteX325" fmla="*/ 4973474 w 7467600"/>
              <a:gd name="connsiteY325" fmla="*/ 6858000 h 6858000"/>
              <a:gd name="connsiteX326" fmla="*/ 4907178 w 7467600"/>
              <a:gd name="connsiteY326" fmla="*/ 6858000 h 6858000"/>
              <a:gd name="connsiteX327" fmla="*/ 4910810 w 7467600"/>
              <a:gd name="connsiteY327" fmla="*/ 6829660 h 6858000"/>
              <a:gd name="connsiteX328" fmla="*/ 4987461 w 7467600"/>
              <a:gd name="connsiteY328" fmla="*/ 6432994 h 6858000"/>
              <a:gd name="connsiteX329" fmla="*/ 5179262 w 7467600"/>
              <a:gd name="connsiteY329" fmla="*/ 6035044 h 6858000"/>
              <a:gd name="connsiteX330" fmla="*/ 4689678 w 7467600"/>
              <a:gd name="connsiteY330" fmla="*/ 6440241 h 6858000"/>
              <a:gd name="connsiteX331" fmla="*/ 4477543 w 7467600"/>
              <a:gd name="connsiteY331" fmla="*/ 6674836 h 6858000"/>
              <a:gd name="connsiteX332" fmla="*/ 4329957 w 7467600"/>
              <a:gd name="connsiteY332" fmla="*/ 6858000 h 6858000"/>
              <a:gd name="connsiteX333" fmla="*/ 4218595 w 7467600"/>
              <a:gd name="connsiteY333" fmla="*/ 6858000 h 6858000"/>
              <a:gd name="connsiteX334" fmla="*/ 4368888 w 7467600"/>
              <a:gd name="connsiteY334" fmla="*/ 6668412 h 6858000"/>
              <a:gd name="connsiteX335" fmla="*/ 4563091 w 7467600"/>
              <a:gd name="connsiteY335" fmla="*/ 6442508 h 6858000"/>
              <a:gd name="connsiteX336" fmla="*/ 5387324 w 7467600"/>
              <a:gd name="connsiteY336" fmla="*/ 5705830 h 6858000"/>
              <a:gd name="connsiteX337" fmla="*/ 5073620 w 7467600"/>
              <a:gd name="connsiteY337" fmla="*/ 5955437 h 6858000"/>
              <a:gd name="connsiteX338" fmla="*/ 4689789 w 7467600"/>
              <a:gd name="connsiteY338" fmla="*/ 6268382 h 6858000"/>
              <a:gd name="connsiteX339" fmla="*/ 4418722 w 7467600"/>
              <a:gd name="connsiteY339" fmla="*/ 6570886 h 6858000"/>
              <a:gd name="connsiteX340" fmla="*/ 4214944 w 7467600"/>
              <a:gd name="connsiteY340" fmla="*/ 6858000 h 6858000"/>
              <a:gd name="connsiteX341" fmla="*/ 4177898 w 7467600"/>
              <a:gd name="connsiteY341" fmla="*/ 6858000 h 6858000"/>
              <a:gd name="connsiteX342" fmla="*/ 4391597 w 7467600"/>
              <a:gd name="connsiteY342" fmla="*/ 6556370 h 6858000"/>
              <a:gd name="connsiteX343" fmla="*/ 4668889 w 7467600"/>
              <a:gd name="connsiteY343" fmla="*/ 6246399 h 6858000"/>
              <a:gd name="connsiteX344" fmla="*/ 5055427 w 7467600"/>
              <a:gd name="connsiteY344" fmla="*/ 5931476 h 6858000"/>
              <a:gd name="connsiteX345" fmla="*/ 5371814 w 7467600"/>
              <a:gd name="connsiteY345" fmla="*/ 5678975 h 6858000"/>
              <a:gd name="connsiteX346" fmla="*/ 4987918 w 7467600"/>
              <a:gd name="connsiteY346" fmla="*/ 5838701 h 6858000"/>
              <a:gd name="connsiteX347" fmla="*/ 4317146 w 7467600"/>
              <a:gd name="connsiteY347" fmla="*/ 6587716 h 6858000"/>
              <a:gd name="connsiteX348" fmla="*/ 4171627 w 7467600"/>
              <a:gd name="connsiteY348" fmla="*/ 6858000 h 6858000"/>
              <a:gd name="connsiteX349" fmla="*/ 4081585 w 7467600"/>
              <a:gd name="connsiteY349" fmla="*/ 6858000 h 6858000"/>
              <a:gd name="connsiteX350" fmla="*/ 4238603 w 7467600"/>
              <a:gd name="connsiteY350" fmla="*/ 6559341 h 6858000"/>
              <a:gd name="connsiteX351" fmla="*/ 4778333 w 7467600"/>
              <a:gd name="connsiteY351" fmla="*/ 5873626 h 6858000"/>
              <a:gd name="connsiteX352" fmla="*/ 5414185 w 7467600"/>
              <a:gd name="connsiteY352" fmla="*/ 5573882 h 6858000"/>
              <a:gd name="connsiteX353" fmla="*/ 5959648 w 7467600"/>
              <a:gd name="connsiteY353" fmla="*/ 4760797 h 6858000"/>
              <a:gd name="connsiteX354" fmla="*/ 5355019 w 7467600"/>
              <a:gd name="connsiteY354" fmla="*/ 4734672 h 6858000"/>
              <a:gd name="connsiteX355" fmla="*/ 5083565 w 7467600"/>
              <a:gd name="connsiteY355" fmla="*/ 5179121 h 6858000"/>
              <a:gd name="connsiteX356" fmla="*/ 4713577 w 7467600"/>
              <a:gd name="connsiteY356" fmla="*/ 5616803 h 6858000"/>
              <a:gd name="connsiteX357" fmla="*/ 3989559 w 7467600"/>
              <a:gd name="connsiteY357" fmla="*/ 6145945 h 6858000"/>
              <a:gd name="connsiteX358" fmla="*/ 3939824 w 7467600"/>
              <a:gd name="connsiteY358" fmla="*/ 6066900 h 6858000"/>
              <a:gd name="connsiteX359" fmla="*/ 4584537 w 7467600"/>
              <a:gd name="connsiteY359" fmla="*/ 5324826 h 6858000"/>
              <a:gd name="connsiteX360" fmla="*/ 5037105 w 7467600"/>
              <a:gd name="connsiteY360" fmla="*/ 5088765 h 6858000"/>
              <a:gd name="connsiteX361" fmla="*/ 5039930 w 7467600"/>
              <a:gd name="connsiteY361" fmla="*/ 5089585 h 6858000"/>
              <a:gd name="connsiteX362" fmla="*/ 5263764 w 7467600"/>
              <a:gd name="connsiteY362" fmla="*/ 4735525 h 6858000"/>
              <a:gd name="connsiteX363" fmla="*/ 4086300 w 7467600"/>
              <a:gd name="connsiteY363" fmla="*/ 4884599 h 6858000"/>
              <a:gd name="connsiteX364" fmla="*/ 4085485 w 7467600"/>
              <a:gd name="connsiteY364" fmla="*/ 4899070 h 6858000"/>
              <a:gd name="connsiteX365" fmla="*/ 3871915 w 7467600"/>
              <a:gd name="connsiteY365" fmla="*/ 5253645 h 6858000"/>
              <a:gd name="connsiteX366" fmla="*/ 3799374 w 7467600"/>
              <a:gd name="connsiteY366" fmla="*/ 5466127 h 6858000"/>
              <a:gd name="connsiteX367" fmla="*/ 3498850 w 7467600"/>
              <a:gd name="connsiteY367" fmla="*/ 6661888 h 6858000"/>
              <a:gd name="connsiteX368" fmla="*/ 3399216 w 7467600"/>
              <a:gd name="connsiteY368" fmla="*/ 6858000 h 6858000"/>
              <a:gd name="connsiteX369" fmla="*/ 3303688 w 7467600"/>
              <a:gd name="connsiteY369" fmla="*/ 6858000 h 6858000"/>
              <a:gd name="connsiteX370" fmla="*/ 3391774 w 7467600"/>
              <a:gd name="connsiteY370" fmla="*/ 6697181 h 6858000"/>
              <a:gd name="connsiteX371" fmla="*/ 3735540 w 7467600"/>
              <a:gd name="connsiteY371" fmla="*/ 5546923 h 6858000"/>
              <a:gd name="connsiteX372" fmla="*/ 3729438 w 7467600"/>
              <a:gd name="connsiteY372" fmla="*/ 5569058 h 6858000"/>
              <a:gd name="connsiteX373" fmla="*/ 3707782 w 7467600"/>
              <a:gd name="connsiteY373" fmla="*/ 5644908 h 6858000"/>
              <a:gd name="connsiteX374" fmla="*/ 3583827 w 7467600"/>
              <a:gd name="connsiteY374" fmla="*/ 6039215 h 6858000"/>
              <a:gd name="connsiteX375" fmla="*/ 3547861 w 7467600"/>
              <a:gd name="connsiteY375" fmla="*/ 6129609 h 6858000"/>
              <a:gd name="connsiteX376" fmla="*/ 3490905 w 7467600"/>
              <a:gd name="connsiteY376" fmla="*/ 6277660 h 6858000"/>
              <a:gd name="connsiteX377" fmla="*/ 3455859 w 7467600"/>
              <a:gd name="connsiteY377" fmla="*/ 6391301 h 6858000"/>
              <a:gd name="connsiteX378" fmla="*/ 3429112 w 7467600"/>
              <a:gd name="connsiteY378" fmla="*/ 6479469 h 6858000"/>
              <a:gd name="connsiteX379" fmla="*/ 3304862 w 7467600"/>
              <a:gd name="connsiteY379" fmla="*/ 6796476 h 6858000"/>
              <a:gd name="connsiteX380" fmla="*/ 3276071 w 7467600"/>
              <a:gd name="connsiteY380" fmla="*/ 6858000 h 6858000"/>
              <a:gd name="connsiteX381" fmla="*/ 3240805 w 7467600"/>
              <a:gd name="connsiteY381" fmla="*/ 6858000 h 6858000"/>
              <a:gd name="connsiteX382" fmla="*/ 3275917 w 7467600"/>
              <a:gd name="connsiteY382" fmla="*/ 6783192 h 6858000"/>
              <a:gd name="connsiteX383" fmla="*/ 3399358 w 7467600"/>
              <a:gd name="connsiteY383" fmla="*/ 6469011 h 6858000"/>
              <a:gd name="connsiteX384" fmla="*/ 3425650 w 7467600"/>
              <a:gd name="connsiteY384" fmla="*/ 6381333 h 6858000"/>
              <a:gd name="connsiteX385" fmla="*/ 3460661 w 7467600"/>
              <a:gd name="connsiteY385" fmla="*/ 6266763 h 6858000"/>
              <a:gd name="connsiteX386" fmla="*/ 3518021 w 7467600"/>
              <a:gd name="connsiteY386" fmla="*/ 6117298 h 6858000"/>
              <a:gd name="connsiteX387" fmla="*/ 3554035 w 7467600"/>
              <a:gd name="connsiteY387" fmla="*/ 6027832 h 6858000"/>
              <a:gd name="connsiteX388" fmla="*/ 3677174 w 7467600"/>
              <a:gd name="connsiteY388" fmla="*/ 5636351 h 6858000"/>
              <a:gd name="connsiteX389" fmla="*/ 3698819 w 7467600"/>
              <a:gd name="connsiteY389" fmla="*/ 5560503 h 6858000"/>
              <a:gd name="connsiteX390" fmla="*/ 3702094 w 7467600"/>
              <a:gd name="connsiteY390" fmla="*/ 5549194 h 6858000"/>
              <a:gd name="connsiteX391" fmla="*/ 3398355 w 7467600"/>
              <a:gd name="connsiteY391" fmla="*/ 6094603 h 6858000"/>
              <a:gd name="connsiteX392" fmla="*/ 3193941 w 7467600"/>
              <a:gd name="connsiteY392" fmla="*/ 6798775 h 6858000"/>
              <a:gd name="connsiteX393" fmla="*/ 3184140 w 7467600"/>
              <a:gd name="connsiteY393" fmla="*/ 6858000 h 6858000"/>
              <a:gd name="connsiteX394" fmla="*/ 3099978 w 7467600"/>
              <a:gd name="connsiteY394" fmla="*/ 6858000 h 6858000"/>
              <a:gd name="connsiteX395" fmla="*/ 3101556 w 7467600"/>
              <a:gd name="connsiteY395" fmla="*/ 6843337 h 6858000"/>
              <a:gd name="connsiteX396" fmla="*/ 3370162 w 7467600"/>
              <a:gd name="connsiteY396" fmla="*/ 5785550 h 6858000"/>
              <a:gd name="connsiteX397" fmla="*/ 3746477 w 7467600"/>
              <a:gd name="connsiteY397" fmla="*/ 5377889 h 6858000"/>
              <a:gd name="connsiteX398" fmla="*/ 3863399 w 7467600"/>
              <a:gd name="connsiteY398" fmla="*/ 5087257 h 6858000"/>
              <a:gd name="connsiteX399" fmla="*/ 3968712 w 7467600"/>
              <a:gd name="connsiteY399" fmla="*/ 4913989 h 6858000"/>
              <a:gd name="connsiteX400" fmla="*/ 2792390 w 7467600"/>
              <a:gd name="connsiteY400" fmla="*/ 5382974 h 6858000"/>
              <a:gd name="connsiteX401" fmla="*/ 2714982 w 7467600"/>
              <a:gd name="connsiteY401" fmla="*/ 5427051 h 6858000"/>
              <a:gd name="connsiteX402" fmla="*/ 2813361 w 7467600"/>
              <a:gd name="connsiteY402" fmla="*/ 6023912 h 6858000"/>
              <a:gd name="connsiteX403" fmla="*/ 2688430 w 7467600"/>
              <a:gd name="connsiteY403" fmla="*/ 6801564 h 6858000"/>
              <a:gd name="connsiteX404" fmla="*/ 2629626 w 7467600"/>
              <a:gd name="connsiteY404" fmla="*/ 6763394 h 6858000"/>
              <a:gd name="connsiteX405" fmla="*/ 2565328 w 7467600"/>
              <a:gd name="connsiteY405" fmla="*/ 5516399 h 6858000"/>
              <a:gd name="connsiteX406" fmla="*/ 1922999 w 7467600"/>
              <a:gd name="connsiteY406" fmla="*/ 5980343 h 6858000"/>
              <a:gd name="connsiteX407" fmla="*/ 1950261 w 7467600"/>
              <a:gd name="connsiteY407" fmla="*/ 6405858 h 6858000"/>
              <a:gd name="connsiteX408" fmla="*/ 2365554 w 7467600"/>
              <a:gd name="connsiteY408" fmla="*/ 6759107 h 6858000"/>
              <a:gd name="connsiteX409" fmla="*/ 2424142 w 7467600"/>
              <a:gd name="connsiteY409" fmla="*/ 6858000 h 6858000"/>
              <a:gd name="connsiteX410" fmla="*/ 2395994 w 7467600"/>
              <a:gd name="connsiteY410" fmla="*/ 6858000 h 6858000"/>
              <a:gd name="connsiteX411" fmla="*/ 2392863 w 7467600"/>
              <a:gd name="connsiteY411" fmla="*/ 6852964 h 6858000"/>
              <a:gd name="connsiteX412" fmla="*/ 2017589 w 7467600"/>
              <a:gd name="connsiteY412" fmla="*/ 6493982 h 6858000"/>
              <a:gd name="connsiteX413" fmla="*/ 2147336 w 7467600"/>
              <a:gd name="connsiteY413" fmla="*/ 6594052 h 6858000"/>
              <a:gd name="connsiteX414" fmla="*/ 2207047 w 7467600"/>
              <a:gd name="connsiteY414" fmla="*/ 6654540 h 6858000"/>
              <a:gd name="connsiteX415" fmla="*/ 2299106 w 7467600"/>
              <a:gd name="connsiteY415" fmla="*/ 6778931 h 6858000"/>
              <a:gd name="connsiteX416" fmla="*/ 2314430 w 7467600"/>
              <a:gd name="connsiteY416" fmla="*/ 6801144 h 6858000"/>
              <a:gd name="connsiteX417" fmla="*/ 2352406 w 7467600"/>
              <a:gd name="connsiteY417" fmla="*/ 6858000 h 6858000"/>
              <a:gd name="connsiteX418" fmla="*/ 2314492 w 7467600"/>
              <a:gd name="connsiteY418" fmla="*/ 6858000 h 6858000"/>
              <a:gd name="connsiteX419" fmla="*/ 2288095 w 7467600"/>
              <a:gd name="connsiteY419" fmla="*/ 6818030 h 6858000"/>
              <a:gd name="connsiteX420" fmla="*/ 2272768 w 7467600"/>
              <a:gd name="connsiteY420" fmla="*/ 6795822 h 6858000"/>
              <a:gd name="connsiteX421" fmla="*/ 2182715 w 7467600"/>
              <a:gd name="connsiteY421" fmla="*/ 6675071 h 6858000"/>
              <a:gd name="connsiteX422" fmla="*/ 2032061 w 7467600"/>
              <a:gd name="connsiteY422" fmla="*/ 6541380 h 6858000"/>
              <a:gd name="connsiteX423" fmla="*/ 2257220 w 7467600"/>
              <a:gd name="connsiteY423" fmla="*/ 6826257 h 6858000"/>
              <a:gd name="connsiteX424" fmla="*/ 2281324 w 7467600"/>
              <a:gd name="connsiteY424" fmla="*/ 6858000 h 6858000"/>
              <a:gd name="connsiteX425" fmla="*/ 2242860 w 7467600"/>
              <a:gd name="connsiteY425" fmla="*/ 6858000 h 6858000"/>
              <a:gd name="connsiteX426" fmla="*/ 2232818 w 7467600"/>
              <a:gd name="connsiteY426" fmla="*/ 6844926 h 6858000"/>
              <a:gd name="connsiteX427" fmla="*/ 1990172 w 7467600"/>
              <a:gd name="connsiteY427" fmla="*/ 6542121 h 6858000"/>
              <a:gd name="connsiteX428" fmla="*/ 2124090 w 7467600"/>
              <a:gd name="connsiteY428" fmla="*/ 6761017 h 6858000"/>
              <a:gd name="connsiteX429" fmla="*/ 2200380 w 7467600"/>
              <a:gd name="connsiteY429" fmla="*/ 6858000 h 6858000"/>
              <a:gd name="connsiteX430" fmla="*/ 2147507 w 7467600"/>
              <a:gd name="connsiteY430" fmla="*/ 6858000 h 6858000"/>
              <a:gd name="connsiteX431" fmla="*/ 2070668 w 7467600"/>
              <a:gd name="connsiteY431" fmla="*/ 6761520 h 6858000"/>
              <a:gd name="connsiteX432" fmla="*/ 1975142 w 7467600"/>
              <a:gd name="connsiteY432" fmla="*/ 6585570 h 6858000"/>
              <a:gd name="connsiteX433" fmla="*/ 2050035 w 7467600"/>
              <a:gd name="connsiteY433" fmla="*/ 6813345 h 6858000"/>
              <a:gd name="connsiteX434" fmla="*/ 2063025 w 7467600"/>
              <a:gd name="connsiteY434" fmla="*/ 6858000 h 6858000"/>
              <a:gd name="connsiteX435" fmla="*/ 2021675 w 7467600"/>
              <a:gd name="connsiteY435" fmla="*/ 6858000 h 6858000"/>
              <a:gd name="connsiteX436" fmla="*/ 2019308 w 7467600"/>
              <a:gd name="connsiteY436" fmla="*/ 6847118 h 6858000"/>
              <a:gd name="connsiteX437" fmla="*/ 1938835 w 7467600"/>
              <a:gd name="connsiteY437" fmla="*/ 6551160 h 6858000"/>
              <a:gd name="connsiteX438" fmla="*/ 1953230 w 7467600"/>
              <a:gd name="connsiteY438" fmla="*/ 6759699 h 6858000"/>
              <a:gd name="connsiteX439" fmla="*/ 1956763 w 7467600"/>
              <a:gd name="connsiteY439" fmla="*/ 6778191 h 6858000"/>
              <a:gd name="connsiteX440" fmla="*/ 1967925 w 7467600"/>
              <a:gd name="connsiteY440" fmla="*/ 6858000 h 6858000"/>
              <a:gd name="connsiteX441" fmla="*/ 1936622 w 7467600"/>
              <a:gd name="connsiteY441" fmla="*/ 6858000 h 6858000"/>
              <a:gd name="connsiteX442" fmla="*/ 1926261 w 7467600"/>
              <a:gd name="connsiteY442" fmla="*/ 6784064 h 6858000"/>
              <a:gd name="connsiteX443" fmla="*/ 1922724 w 7467600"/>
              <a:gd name="connsiteY443" fmla="*/ 6765577 h 6858000"/>
              <a:gd name="connsiteX444" fmla="*/ 1904650 w 7467600"/>
              <a:gd name="connsiteY444" fmla="*/ 6639616 h 6858000"/>
              <a:gd name="connsiteX445" fmla="*/ 1885273 w 7467600"/>
              <a:gd name="connsiteY445" fmla="*/ 6858000 h 6858000"/>
              <a:gd name="connsiteX446" fmla="*/ 1854363 w 7467600"/>
              <a:gd name="connsiteY446" fmla="*/ 6858000 h 6858000"/>
              <a:gd name="connsiteX447" fmla="*/ 1880391 w 7467600"/>
              <a:gd name="connsiteY447" fmla="*/ 6603796 h 6858000"/>
              <a:gd name="connsiteX448" fmla="*/ 1818273 w 7467600"/>
              <a:gd name="connsiteY448" fmla="*/ 6715729 h 6858000"/>
              <a:gd name="connsiteX449" fmla="*/ 1794691 w 7467600"/>
              <a:gd name="connsiteY449" fmla="*/ 6843239 h 6858000"/>
              <a:gd name="connsiteX450" fmla="*/ 1794914 w 7467600"/>
              <a:gd name="connsiteY450" fmla="*/ 6858000 h 6858000"/>
              <a:gd name="connsiteX451" fmla="*/ 1746128 w 7467600"/>
              <a:gd name="connsiteY451" fmla="*/ 6858000 h 6858000"/>
              <a:gd name="connsiteX452" fmla="*/ 1753934 w 7467600"/>
              <a:gd name="connsiteY452" fmla="*/ 6724796 h 6858000"/>
              <a:gd name="connsiteX453" fmla="*/ 1792053 w 7467600"/>
              <a:gd name="connsiteY453" fmla="*/ 6572396 h 6858000"/>
              <a:gd name="connsiteX454" fmla="*/ 1862248 w 7467600"/>
              <a:gd name="connsiteY454" fmla="*/ 6266397 h 6858000"/>
              <a:gd name="connsiteX455" fmla="*/ 1862250 w 7467600"/>
              <a:gd name="connsiteY455" fmla="*/ 6033531 h 6858000"/>
              <a:gd name="connsiteX456" fmla="*/ 1211999 w 7467600"/>
              <a:gd name="connsiteY456" fmla="*/ 6683610 h 6858000"/>
              <a:gd name="connsiteX457" fmla="*/ 1213266 w 7467600"/>
              <a:gd name="connsiteY457" fmla="*/ 6691947 h 6858000"/>
              <a:gd name="connsiteX458" fmla="*/ 1203370 w 7467600"/>
              <a:gd name="connsiteY458" fmla="*/ 6850676 h 6858000"/>
              <a:gd name="connsiteX459" fmla="*/ 1203671 w 7467600"/>
              <a:gd name="connsiteY459" fmla="*/ 6858000 h 6858000"/>
              <a:gd name="connsiteX460" fmla="*/ 1143180 w 7467600"/>
              <a:gd name="connsiteY460" fmla="*/ 6858000 h 6858000"/>
              <a:gd name="connsiteX461" fmla="*/ 1142176 w 7467600"/>
              <a:gd name="connsiteY461" fmla="*/ 6766045 h 6858000"/>
              <a:gd name="connsiteX462" fmla="*/ 1067484 w 7467600"/>
              <a:gd name="connsiteY462" fmla="*/ 6858000 h 6858000"/>
              <a:gd name="connsiteX463" fmla="*/ 953928 w 7467600"/>
              <a:gd name="connsiteY463" fmla="*/ 6858000 h 6858000"/>
              <a:gd name="connsiteX464" fmla="*/ 959715 w 7467600"/>
              <a:gd name="connsiteY464" fmla="*/ 6850185 h 6858000"/>
              <a:gd name="connsiteX465" fmla="*/ 1483788 w 7467600"/>
              <a:gd name="connsiteY465" fmla="*/ 6259174 h 6858000"/>
              <a:gd name="connsiteX466" fmla="*/ 1100671 w 7467600"/>
              <a:gd name="connsiteY466" fmla="*/ 6252137 h 6858000"/>
              <a:gd name="connsiteX467" fmla="*/ 1090144 w 7467600"/>
              <a:gd name="connsiteY467" fmla="*/ 6256748 h 6858000"/>
              <a:gd name="connsiteX468" fmla="*/ 1095872 w 7467600"/>
              <a:gd name="connsiteY468" fmla="*/ 6271892 h 6858000"/>
              <a:gd name="connsiteX469" fmla="*/ 262785 w 7467600"/>
              <a:gd name="connsiteY469" fmla="*/ 6845450 h 6858000"/>
              <a:gd name="connsiteX470" fmla="*/ 209968 w 7467600"/>
              <a:gd name="connsiteY470" fmla="*/ 6770713 h 6858000"/>
              <a:gd name="connsiteX471" fmla="*/ 873460 w 7467600"/>
              <a:gd name="connsiteY471" fmla="*/ 6253768 h 6858000"/>
              <a:gd name="connsiteX472" fmla="*/ 192686 w 7467600"/>
              <a:gd name="connsiteY472" fmla="*/ 5849257 h 6858000"/>
              <a:gd name="connsiteX473" fmla="*/ 4696 w 7467600"/>
              <a:gd name="connsiteY473" fmla="*/ 5697668 h 6858000"/>
              <a:gd name="connsiteX474" fmla="*/ 0 w 7467600"/>
              <a:gd name="connsiteY474" fmla="*/ 5689984 h 6858000"/>
              <a:gd name="connsiteX475" fmla="*/ 0 w 7467600"/>
              <a:gd name="connsiteY475" fmla="*/ 5513472 h 6858000"/>
              <a:gd name="connsiteX476" fmla="*/ 174101 w 7467600"/>
              <a:gd name="connsiteY476" fmla="*/ 5620277 h 6858000"/>
              <a:gd name="connsiteX477" fmla="*/ 891800 w 7467600"/>
              <a:gd name="connsiteY477" fmla="*/ 6036935 h 6858000"/>
              <a:gd name="connsiteX478" fmla="*/ 1072219 w 7467600"/>
              <a:gd name="connsiteY478" fmla="*/ 6169443 h 6858000"/>
              <a:gd name="connsiteX479" fmla="*/ 1074117 w 7467600"/>
              <a:gd name="connsiteY479" fmla="*/ 6170301 h 6858000"/>
              <a:gd name="connsiteX480" fmla="*/ 1083114 w 7467600"/>
              <a:gd name="connsiteY480" fmla="*/ 6174131 h 6858000"/>
              <a:gd name="connsiteX481" fmla="*/ 1543010 w 7467600"/>
              <a:gd name="connsiteY481" fmla="*/ 6191140 h 6858000"/>
              <a:gd name="connsiteX482" fmla="*/ 1551080 w 7467600"/>
              <a:gd name="connsiteY482" fmla="*/ 6195006 h 6858000"/>
              <a:gd name="connsiteX483" fmla="*/ 2345443 w 7467600"/>
              <a:gd name="connsiteY483" fmla="*/ 5549882 h 6858000"/>
              <a:gd name="connsiteX484" fmla="*/ 1721499 w 7467600"/>
              <a:gd name="connsiteY484" fmla="*/ 5599969 h 6858000"/>
              <a:gd name="connsiteX485" fmla="*/ 767716 w 7467600"/>
              <a:gd name="connsiteY485" fmla="*/ 5472768 h 6858000"/>
              <a:gd name="connsiteX486" fmla="*/ 722147 w 7467600"/>
              <a:gd name="connsiteY486" fmla="*/ 5393091 h 6858000"/>
              <a:gd name="connsiteX487" fmla="*/ 1485552 w 7467600"/>
              <a:gd name="connsiteY487" fmla="*/ 5313202 h 6858000"/>
              <a:gd name="connsiteX488" fmla="*/ 2143004 w 7467600"/>
              <a:gd name="connsiteY488" fmla="*/ 5402420 h 6858000"/>
              <a:gd name="connsiteX489" fmla="*/ 1933391 w 7467600"/>
              <a:gd name="connsiteY489" fmla="*/ 5156971 h 6858000"/>
              <a:gd name="connsiteX490" fmla="*/ 1827118 w 7467600"/>
              <a:gd name="connsiteY490" fmla="*/ 4968410 h 6858000"/>
              <a:gd name="connsiteX491" fmla="*/ 1837349 w 7467600"/>
              <a:gd name="connsiteY491" fmla="*/ 4956357 h 6858000"/>
              <a:gd name="connsiteX492" fmla="*/ 2162835 w 7467600"/>
              <a:gd name="connsiteY492" fmla="*/ 5187853 h 6858000"/>
              <a:gd name="connsiteX493" fmla="*/ 2257167 w 7467600"/>
              <a:gd name="connsiteY493" fmla="*/ 5462123 h 6858000"/>
              <a:gd name="connsiteX494" fmla="*/ 2261598 w 7467600"/>
              <a:gd name="connsiteY494" fmla="*/ 5467998 h 6858000"/>
              <a:gd name="connsiteX495" fmla="*/ 2437177 w 7467600"/>
              <a:gd name="connsiteY495" fmla="*/ 5479608 h 6858000"/>
              <a:gd name="connsiteX496" fmla="*/ 2445247 w 7467600"/>
              <a:gd name="connsiteY496" fmla="*/ 5483476 h 6858000"/>
              <a:gd name="connsiteX497" fmla="*/ 2743626 w 7467600"/>
              <a:gd name="connsiteY497" fmla="*/ 5304819 h 6858000"/>
              <a:gd name="connsiteX498" fmla="*/ 3048102 w 7467600"/>
              <a:gd name="connsiteY498" fmla="*/ 5150595 h 6858000"/>
              <a:gd name="connsiteX499" fmla="*/ 1799414 w 7467600"/>
              <a:gd name="connsiteY499" fmla="*/ 4694732 h 6858000"/>
              <a:gd name="connsiteX500" fmla="*/ 1771735 w 7467600"/>
              <a:gd name="connsiteY500" fmla="*/ 4619929 h 6858000"/>
              <a:gd name="connsiteX501" fmla="*/ 3104273 w 7467600"/>
              <a:gd name="connsiteY501" fmla="*/ 5076159 h 6858000"/>
              <a:gd name="connsiteX502" fmla="*/ 3113245 w 7467600"/>
              <a:gd name="connsiteY502" fmla="*/ 5090705 h 6858000"/>
              <a:gd name="connsiteX503" fmla="*/ 3126294 w 7467600"/>
              <a:gd name="connsiteY503" fmla="*/ 5114400 h 6858000"/>
              <a:gd name="connsiteX504" fmla="*/ 3937433 w 7467600"/>
              <a:gd name="connsiteY504" fmla="*/ 4830473 h 6858000"/>
              <a:gd name="connsiteX505" fmla="*/ 3590475 w 7467600"/>
              <a:gd name="connsiteY505" fmla="*/ 4597974 h 6858000"/>
              <a:gd name="connsiteX506" fmla="*/ 3100264 w 7467600"/>
              <a:gd name="connsiteY506" fmla="*/ 4579845 h 6858000"/>
              <a:gd name="connsiteX507" fmla="*/ 2183576 w 7467600"/>
              <a:gd name="connsiteY507" fmla="*/ 4227150 h 6858000"/>
              <a:gd name="connsiteX508" fmla="*/ 2151029 w 7467600"/>
              <a:gd name="connsiteY508" fmla="*/ 4146947 h 6858000"/>
              <a:gd name="connsiteX509" fmla="*/ 3563434 w 7467600"/>
              <a:gd name="connsiteY509" fmla="*/ 4469115 h 6858000"/>
              <a:gd name="connsiteX510" fmla="*/ 3177952 w 7467600"/>
              <a:gd name="connsiteY510" fmla="*/ 3657386 h 6858000"/>
              <a:gd name="connsiteX511" fmla="*/ 3189263 w 7467600"/>
              <a:gd name="connsiteY511" fmla="*/ 3625726 h 6858000"/>
              <a:gd name="connsiteX512" fmla="*/ 3560912 w 7467600"/>
              <a:gd name="connsiteY512" fmla="*/ 4079863 h 6858000"/>
              <a:gd name="connsiteX513" fmla="*/ 3626636 w 7467600"/>
              <a:gd name="connsiteY513" fmla="*/ 4512230 h 6858000"/>
              <a:gd name="connsiteX514" fmla="*/ 3653088 w 7467600"/>
              <a:gd name="connsiteY514" fmla="*/ 4521417 h 6858000"/>
              <a:gd name="connsiteX515" fmla="*/ 3988128 w 7467600"/>
              <a:gd name="connsiteY515" fmla="*/ 4817267 h 6858000"/>
              <a:gd name="connsiteX516" fmla="*/ 4830582 w 7467600"/>
              <a:gd name="connsiteY516" fmla="*/ 4676000 h 6858000"/>
              <a:gd name="connsiteX517" fmla="*/ 4830100 w 7467600"/>
              <a:gd name="connsiteY517" fmla="*/ 4675554 h 6858000"/>
              <a:gd name="connsiteX518" fmla="*/ 4036318 w 7467600"/>
              <a:gd name="connsiteY518" fmla="*/ 4147013 h 6858000"/>
              <a:gd name="connsiteX519" fmla="*/ 3432098 w 7467600"/>
              <a:gd name="connsiteY519" fmla="*/ 3537312 h 6858000"/>
              <a:gd name="connsiteX520" fmla="*/ 3446761 w 7467600"/>
              <a:gd name="connsiteY520" fmla="*/ 3461278 h 6858000"/>
              <a:gd name="connsiteX521" fmla="*/ 4419733 w 7467600"/>
              <a:gd name="connsiteY521" fmla="*/ 3963555 h 6858000"/>
              <a:gd name="connsiteX522" fmla="*/ 4781371 w 7467600"/>
              <a:gd name="connsiteY522" fmla="*/ 4458604 h 6858000"/>
              <a:gd name="connsiteX523" fmla="*/ 4780440 w 7467600"/>
              <a:gd name="connsiteY523" fmla="*/ 4470290 h 6858000"/>
              <a:gd name="connsiteX524" fmla="*/ 4898954 w 7467600"/>
              <a:gd name="connsiteY524" fmla="*/ 4662092 h 6858000"/>
              <a:gd name="connsiteX525" fmla="*/ 4900699 w 7467600"/>
              <a:gd name="connsiteY525" fmla="*/ 4670867 h 6858000"/>
              <a:gd name="connsiteX526" fmla="*/ 5714511 w 7467600"/>
              <a:gd name="connsiteY526" fmla="*/ 4663483 h 6858000"/>
              <a:gd name="connsiteX527" fmla="*/ 5464793 w 7467600"/>
              <a:gd name="connsiteY527" fmla="*/ 4393556 h 6858000"/>
              <a:gd name="connsiteX528" fmla="*/ 5461897 w 7467600"/>
              <a:gd name="connsiteY528" fmla="*/ 4390879 h 6858000"/>
              <a:gd name="connsiteX529" fmla="*/ 4294126 w 7467600"/>
              <a:gd name="connsiteY529" fmla="*/ 3303048 h 6858000"/>
              <a:gd name="connsiteX530" fmla="*/ 4305321 w 7467600"/>
              <a:gd name="connsiteY530" fmla="*/ 3256953 h 6858000"/>
              <a:gd name="connsiteX531" fmla="*/ 4949299 w 7467600"/>
              <a:gd name="connsiteY531" fmla="*/ 3766336 h 6858000"/>
              <a:gd name="connsiteX532" fmla="*/ 5291452 w 7467600"/>
              <a:gd name="connsiteY532" fmla="*/ 4076801 h 6858000"/>
              <a:gd name="connsiteX533" fmla="*/ 5434998 w 7467600"/>
              <a:gd name="connsiteY533" fmla="*/ 4254100 h 6858000"/>
              <a:gd name="connsiteX534" fmla="*/ 5351015 w 7467600"/>
              <a:gd name="connsiteY534" fmla="*/ 3760989 h 6858000"/>
              <a:gd name="connsiteX535" fmla="*/ 5413780 w 7467600"/>
              <a:gd name="connsiteY535" fmla="*/ 2966265 h 6858000"/>
              <a:gd name="connsiteX536" fmla="*/ 5425627 w 7467600"/>
              <a:gd name="connsiteY536" fmla="*/ 2954192 h 6858000"/>
              <a:gd name="connsiteX537" fmla="*/ 6604735 w 7467600"/>
              <a:gd name="connsiteY537" fmla="*/ 2041381 h 6858000"/>
              <a:gd name="connsiteX538" fmla="*/ 7204487 w 7467600"/>
              <a:gd name="connsiteY538" fmla="*/ 2742112 h 6858000"/>
              <a:gd name="connsiteX539" fmla="*/ 7131592 w 7467600"/>
              <a:gd name="connsiteY539" fmla="*/ 2672096 h 6858000"/>
              <a:gd name="connsiteX540" fmla="*/ 6996344 w 7467600"/>
              <a:gd name="connsiteY540" fmla="*/ 2518310 h 6858000"/>
              <a:gd name="connsiteX541" fmla="*/ 6735495 w 7467600"/>
              <a:gd name="connsiteY541" fmla="*/ 2196890 h 6858000"/>
              <a:gd name="connsiteX542" fmla="*/ 6721901 w 7467600"/>
              <a:gd name="connsiteY542" fmla="*/ 2179274 h 6858000"/>
              <a:gd name="connsiteX543" fmla="*/ 6604735 w 7467600"/>
              <a:gd name="connsiteY543" fmla="*/ 2041381 h 6858000"/>
              <a:gd name="connsiteX544" fmla="*/ 6591670 w 7467600"/>
              <a:gd name="connsiteY544" fmla="*/ 1988277 h 6858000"/>
              <a:gd name="connsiteX545" fmla="*/ 6747349 w 7467600"/>
              <a:gd name="connsiteY545" fmla="*/ 2160069 h 6858000"/>
              <a:gd name="connsiteX546" fmla="*/ 6760943 w 7467600"/>
              <a:gd name="connsiteY546" fmla="*/ 2177686 h 6858000"/>
              <a:gd name="connsiteX547" fmla="*/ 7021065 w 7467600"/>
              <a:gd name="connsiteY547" fmla="*/ 2498102 h 6858000"/>
              <a:gd name="connsiteX548" fmla="*/ 7155223 w 7467600"/>
              <a:gd name="connsiteY548" fmla="*/ 2650386 h 6858000"/>
              <a:gd name="connsiteX549" fmla="*/ 7203167 w 7467600"/>
              <a:gd name="connsiteY549" fmla="*/ 2697288 h 6858000"/>
              <a:gd name="connsiteX550" fmla="*/ 6937703 w 7467600"/>
              <a:gd name="connsiteY550" fmla="*/ 2321981 h 6858000"/>
              <a:gd name="connsiteX551" fmla="*/ 6591670 w 7467600"/>
              <a:gd name="connsiteY551" fmla="*/ 1988277 h 6858000"/>
              <a:gd name="connsiteX552" fmla="*/ 5798671 w 7467600"/>
              <a:gd name="connsiteY552" fmla="*/ 1981601 h 6858000"/>
              <a:gd name="connsiteX553" fmla="*/ 5754709 w 7467600"/>
              <a:gd name="connsiteY553" fmla="*/ 2071454 h 6858000"/>
              <a:gd name="connsiteX554" fmla="*/ 5763044 w 7467600"/>
              <a:gd name="connsiteY554" fmla="*/ 2842206 h 6858000"/>
              <a:gd name="connsiteX555" fmla="*/ 5764974 w 7467600"/>
              <a:gd name="connsiteY555" fmla="*/ 2799609 h 6858000"/>
              <a:gd name="connsiteX556" fmla="*/ 5767665 w 7467600"/>
              <a:gd name="connsiteY556" fmla="*/ 2666409 h 6858000"/>
              <a:gd name="connsiteX557" fmla="*/ 5763055 w 7467600"/>
              <a:gd name="connsiteY557" fmla="*/ 2579705 h 6858000"/>
              <a:gd name="connsiteX558" fmla="*/ 5758079 w 7467600"/>
              <a:gd name="connsiteY558" fmla="*/ 2492508 h 6858000"/>
              <a:gd name="connsiteX559" fmla="*/ 5779325 w 7467600"/>
              <a:gd name="connsiteY559" fmla="*/ 2197069 h 6858000"/>
              <a:gd name="connsiteX560" fmla="*/ 5798671 w 7467600"/>
              <a:gd name="connsiteY560" fmla="*/ 1981601 h 6858000"/>
              <a:gd name="connsiteX561" fmla="*/ 5829202 w 7467600"/>
              <a:gd name="connsiteY561" fmla="*/ 1971679 h 6858000"/>
              <a:gd name="connsiteX562" fmla="*/ 5809558 w 7467600"/>
              <a:gd name="connsiteY562" fmla="*/ 2198043 h 6858000"/>
              <a:gd name="connsiteX563" fmla="*/ 5788653 w 7467600"/>
              <a:gd name="connsiteY563" fmla="*/ 2489430 h 6858000"/>
              <a:gd name="connsiteX564" fmla="*/ 5793439 w 7467600"/>
              <a:gd name="connsiteY564" fmla="*/ 2575235 h 6858000"/>
              <a:gd name="connsiteX565" fmla="*/ 5796837 w 7467600"/>
              <a:gd name="connsiteY565" fmla="*/ 2637633 h 6858000"/>
              <a:gd name="connsiteX566" fmla="*/ 5818614 w 7467600"/>
              <a:gd name="connsiteY566" fmla="*/ 2473055 h 6858000"/>
              <a:gd name="connsiteX567" fmla="*/ 5829202 w 7467600"/>
              <a:gd name="connsiteY567" fmla="*/ 1971679 h 6858000"/>
              <a:gd name="connsiteX568" fmla="*/ 5911389 w 7467600"/>
              <a:gd name="connsiteY568" fmla="*/ 1898371 h 6858000"/>
              <a:gd name="connsiteX569" fmla="*/ 6237627 w 7467600"/>
              <a:gd name="connsiteY569" fmla="*/ 2231921 h 6858000"/>
              <a:gd name="connsiteX570" fmla="*/ 5911389 w 7467600"/>
              <a:gd name="connsiteY570" fmla="*/ 1898371 h 6858000"/>
              <a:gd name="connsiteX571" fmla="*/ 6944437 w 7467600"/>
              <a:gd name="connsiteY571" fmla="*/ 1575402 h 6858000"/>
              <a:gd name="connsiteX572" fmla="*/ 6304730 w 7467600"/>
              <a:gd name="connsiteY572" fmla="*/ 1766654 h 6858000"/>
              <a:gd name="connsiteX573" fmla="*/ 6944437 w 7467600"/>
              <a:gd name="connsiteY573" fmla="*/ 1575402 h 6858000"/>
              <a:gd name="connsiteX574" fmla="*/ 7019523 w 7467600"/>
              <a:gd name="connsiteY574" fmla="*/ 1519450 h 6858000"/>
              <a:gd name="connsiteX575" fmla="*/ 6298091 w 7467600"/>
              <a:gd name="connsiteY575" fmla="*/ 1737122 h 6858000"/>
              <a:gd name="connsiteX576" fmla="*/ 7019523 w 7467600"/>
              <a:gd name="connsiteY576" fmla="*/ 1519450 h 6858000"/>
              <a:gd name="connsiteX577" fmla="*/ 2399523 w 7467600"/>
              <a:gd name="connsiteY577" fmla="*/ 1428234 h 6858000"/>
              <a:gd name="connsiteX578" fmla="*/ 2224982 w 7467600"/>
              <a:gd name="connsiteY578" fmla="*/ 1826201 h 6858000"/>
              <a:gd name="connsiteX579" fmla="*/ 2096099 w 7467600"/>
              <a:gd name="connsiteY579" fmla="*/ 2345900 h 6858000"/>
              <a:gd name="connsiteX580" fmla="*/ 2283317 w 7467600"/>
              <a:gd name="connsiteY580" fmla="*/ 1796925 h 6858000"/>
              <a:gd name="connsiteX581" fmla="*/ 2399523 w 7467600"/>
              <a:gd name="connsiteY581" fmla="*/ 1428234 h 6858000"/>
              <a:gd name="connsiteX582" fmla="*/ 2448558 w 7467600"/>
              <a:gd name="connsiteY582" fmla="*/ 1373435 h 6858000"/>
              <a:gd name="connsiteX583" fmla="*/ 2312521 w 7467600"/>
              <a:gd name="connsiteY583" fmla="*/ 1806140 h 6858000"/>
              <a:gd name="connsiteX584" fmla="*/ 2127533 w 7467600"/>
              <a:gd name="connsiteY584" fmla="*/ 2348380 h 6858000"/>
              <a:gd name="connsiteX585" fmla="*/ 2358080 w 7467600"/>
              <a:gd name="connsiteY585" fmla="*/ 1866134 h 6858000"/>
              <a:gd name="connsiteX586" fmla="*/ 2407436 w 7467600"/>
              <a:gd name="connsiteY586" fmla="*/ 1651070 h 6858000"/>
              <a:gd name="connsiteX587" fmla="*/ 2448558 w 7467600"/>
              <a:gd name="connsiteY587" fmla="*/ 1373435 h 6858000"/>
              <a:gd name="connsiteX588" fmla="*/ 278707 w 7467600"/>
              <a:gd name="connsiteY588" fmla="*/ 1352270 h 6858000"/>
              <a:gd name="connsiteX589" fmla="*/ 321570 w 7467600"/>
              <a:gd name="connsiteY589" fmla="*/ 1861610 h 6858000"/>
              <a:gd name="connsiteX590" fmla="*/ 294281 w 7467600"/>
              <a:gd name="connsiteY590" fmla="*/ 1440658 h 6858000"/>
              <a:gd name="connsiteX591" fmla="*/ 278707 w 7467600"/>
              <a:gd name="connsiteY591" fmla="*/ 1352270 h 6858000"/>
              <a:gd name="connsiteX592" fmla="*/ 1423821 w 7467600"/>
              <a:gd name="connsiteY592" fmla="*/ 1351958 h 6858000"/>
              <a:gd name="connsiteX593" fmla="*/ 1638521 w 7467600"/>
              <a:gd name="connsiteY593" fmla="*/ 1908470 h 6858000"/>
              <a:gd name="connsiteX594" fmla="*/ 1754199 w 7467600"/>
              <a:gd name="connsiteY594" fmla="*/ 2149284 h 6858000"/>
              <a:gd name="connsiteX595" fmla="*/ 1908359 w 7467600"/>
              <a:gd name="connsiteY595" fmla="*/ 2364988 h 6858000"/>
              <a:gd name="connsiteX596" fmla="*/ 1647661 w 7467600"/>
              <a:gd name="connsiteY596" fmla="*/ 1825945 h 6858000"/>
              <a:gd name="connsiteX597" fmla="*/ 1423821 w 7467600"/>
              <a:gd name="connsiteY597" fmla="*/ 1351958 h 6858000"/>
              <a:gd name="connsiteX598" fmla="*/ 1431890 w 7467600"/>
              <a:gd name="connsiteY598" fmla="*/ 1306475 h 6858000"/>
              <a:gd name="connsiteX599" fmla="*/ 1507597 w 7467600"/>
              <a:gd name="connsiteY599" fmla="*/ 1446132 h 6858000"/>
              <a:gd name="connsiteX600" fmla="*/ 1674586 w 7467600"/>
              <a:gd name="connsiteY600" fmla="*/ 1813832 h 6858000"/>
              <a:gd name="connsiteX601" fmla="*/ 1815950 w 7467600"/>
              <a:gd name="connsiteY601" fmla="*/ 2128564 h 6858000"/>
              <a:gd name="connsiteX602" fmla="*/ 1984242 w 7467600"/>
              <a:gd name="connsiteY602" fmla="*/ 2430829 h 6858000"/>
              <a:gd name="connsiteX603" fmla="*/ 2014023 w 7467600"/>
              <a:gd name="connsiteY603" fmla="*/ 2450995 h 6858000"/>
              <a:gd name="connsiteX604" fmla="*/ 1747337 w 7467600"/>
              <a:gd name="connsiteY604" fmla="*/ 1855264 h 6858000"/>
              <a:gd name="connsiteX605" fmla="*/ 1533749 w 7467600"/>
              <a:gd name="connsiteY605" fmla="*/ 1478656 h 6858000"/>
              <a:gd name="connsiteX606" fmla="*/ 1431890 w 7467600"/>
              <a:gd name="connsiteY606" fmla="*/ 1306475 h 6858000"/>
              <a:gd name="connsiteX607" fmla="*/ 5052692 w 7467600"/>
              <a:gd name="connsiteY607" fmla="*/ 1292994 h 6858000"/>
              <a:gd name="connsiteX608" fmla="*/ 5200661 w 7467600"/>
              <a:gd name="connsiteY608" fmla="*/ 1635186 h 6858000"/>
              <a:gd name="connsiteX609" fmla="*/ 5297138 w 7467600"/>
              <a:gd name="connsiteY609" fmla="*/ 1906351 h 6858000"/>
              <a:gd name="connsiteX610" fmla="*/ 5052692 w 7467600"/>
              <a:gd name="connsiteY610" fmla="*/ 1292994 h 6858000"/>
              <a:gd name="connsiteX611" fmla="*/ 5009948 w 7467600"/>
              <a:gd name="connsiteY611" fmla="*/ 1273619 h 6858000"/>
              <a:gd name="connsiteX612" fmla="*/ 5121777 w 7467600"/>
              <a:gd name="connsiteY612" fmla="*/ 1654213 h 6858000"/>
              <a:gd name="connsiteX613" fmla="*/ 5293545 w 7467600"/>
              <a:gd name="connsiteY613" fmla="*/ 2072247 h 6858000"/>
              <a:gd name="connsiteX614" fmla="*/ 5294042 w 7467600"/>
              <a:gd name="connsiteY614" fmla="*/ 2065019 h 6858000"/>
              <a:gd name="connsiteX615" fmla="*/ 5171936 w 7467600"/>
              <a:gd name="connsiteY615" fmla="*/ 1647613 h 6858000"/>
              <a:gd name="connsiteX616" fmla="*/ 5009948 w 7467600"/>
              <a:gd name="connsiteY616" fmla="*/ 1273619 h 6858000"/>
              <a:gd name="connsiteX617" fmla="*/ 655236 w 7467600"/>
              <a:gd name="connsiteY617" fmla="*/ 1268632 h 6858000"/>
              <a:gd name="connsiteX618" fmla="*/ 839521 w 7467600"/>
              <a:gd name="connsiteY618" fmla="*/ 1685315 h 6858000"/>
              <a:gd name="connsiteX619" fmla="*/ 1109416 w 7467600"/>
              <a:gd name="connsiteY619" fmla="*/ 2061663 h 6858000"/>
              <a:gd name="connsiteX620" fmla="*/ 1298300 w 7467600"/>
              <a:gd name="connsiteY620" fmla="*/ 2247742 h 6858000"/>
              <a:gd name="connsiteX621" fmla="*/ 1125871 w 7467600"/>
              <a:gd name="connsiteY621" fmla="*/ 1989513 h 6858000"/>
              <a:gd name="connsiteX622" fmla="*/ 981574 w 7467600"/>
              <a:gd name="connsiteY622" fmla="*/ 1783157 h 6858000"/>
              <a:gd name="connsiteX623" fmla="*/ 922198 w 7467600"/>
              <a:gd name="connsiteY623" fmla="*/ 1677437 h 6858000"/>
              <a:gd name="connsiteX624" fmla="*/ 869293 w 7467600"/>
              <a:gd name="connsiteY624" fmla="*/ 1583214 h 6858000"/>
              <a:gd name="connsiteX625" fmla="*/ 751431 w 7467600"/>
              <a:gd name="connsiteY625" fmla="*/ 1405731 h 6858000"/>
              <a:gd name="connsiteX626" fmla="*/ 655236 w 7467600"/>
              <a:gd name="connsiteY626" fmla="*/ 1268632 h 6858000"/>
              <a:gd name="connsiteX627" fmla="*/ 6516292 w 7467600"/>
              <a:gd name="connsiteY627" fmla="*/ 1263064 h 6858000"/>
              <a:gd name="connsiteX628" fmla="*/ 5736320 w 7467600"/>
              <a:gd name="connsiteY628" fmla="*/ 1501803 h 6858000"/>
              <a:gd name="connsiteX629" fmla="*/ 6516292 w 7467600"/>
              <a:gd name="connsiteY629" fmla="*/ 1263064 h 6858000"/>
              <a:gd name="connsiteX630" fmla="*/ 291466 w 7467600"/>
              <a:gd name="connsiteY630" fmla="*/ 1250369 h 6858000"/>
              <a:gd name="connsiteX631" fmla="*/ 323180 w 7467600"/>
              <a:gd name="connsiteY631" fmla="*/ 1435283 h 6858000"/>
              <a:gd name="connsiteX632" fmla="*/ 349381 w 7467600"/>
              <a:gd name="connsiteY632" fmla="*/ 1875041 h 6858000"/>
              <a:gd name="connsiteX633" fmla="*/ 374363 w 7467600"/>
              <a:gd name="connsiteY633" fmla="*/ 1506494 h 6858000"/>
              <a:gd name="connsiteX634" fmla="*/ 302168 w 7467600"/>
              <a:gd name="connsiteY634" fmla="*/ 1274495 h 6858000"/>
              <a:gd name="connsiteX635" fmla="*/ 291466 w 7467600"/>
              <a:gd name="connsiteY635" fmla="*/ 1250369 h 6858000"/>
              <a:gd name="connsiteX636" fmla="*/ 678222 w 7467600"/>
              <a:gd name="connsiteY636" fmla="*/ 1248670 h 6858000"/>
              <a:gd name="connsiteX637" fmla="*/ 775536 w 7467600"/>
              <a:gd name="connsiteY637" fmla="*/ 1388015 h 6858000"/>
              <a:gd name="connsiteX638" fmla="*/ 894529 w 7467600"/>
              <a:gd name="connsiteY638" fmla="*/ 1567739 h 6858000"/>
              <a:gd name="connsiteX639" fmla="*/ 948000 w 7467600"/>
              <a:gd name="connsiteY639" fmla="*/ 1663088 h 6858000"/>
              <a:gd name="connsiteX640" fmla="*/ 1006812 w 7467600"/>
              <a:gd name="connsiteY640" fmla="*/ 1767683 h 6858000"/>
              <a:gd name="connsiteX641" fmla="*/ 1149133 w 7467600"/>
              <a:gd name="connsiteY641" fmla="*/ 1971513 h 6858000"/>
              <a:gd name="connsiteX642" fmla="*/ 1333952 w 7467600"/>
              <a:gd name="connsiteY642" fmla="*/ 2251620 h 6858000"/>
              <a:gd name="connsiteX643" fmla="*/ 1337329 w 7467600"/>
              <a:gd name="connsiteY643" fmla="*/ 2258350 h 6858000"/>
              <a:gd name="connsiteX644" fmla="*/ 1014726 w 7467600"/>
              <a:gd name="connsiteY644" fmla="*/ 1615556 h 6858000"/>
              <a:gd name="connsiteX645" fmla="*/ 678222 w 7467600"/>
              <a:gd name="connsiteY645" fmla="*/ 1248670 h 6858000"/>
              <a:gd name="connsiteX646" fmla="*/ 6691602 w 7467600"/>
              <a:gd name="connsiteY646" fmla="*/ 1140573 h 6858000"/>
              <a:gd name="connsiteX647" fmla="*/ 6571100 w 7467600"/>
              <a:gd name="connsiteY647" fmla="*/ 1183662 h 6858000"/>
              <a:gd name="connsiteX648" fmla="*/ 6241687 w 7467600"/>
              <a:gd name="connsiteY648" fmla="*/ 1257600 h 6858000"/>
              <a:gd name="connsiteX649" fmla="*/ 5693009 w 7467600"/>
              <a:gd name="connsiteY649" fmla="*/ 1478256 h 6858000"/>
              <a:gd name="connsiteX650" fmla="*/ 6548420 w 7467600"/>
              <a:gd name="connsiteY650" fmla="*/ 1214599 h 6858000"/>
              <a:gd name="connsiteX651" fmla="*/ 6605473 w 7467600"/>
              <a:gd name="connsiteY651" fmla="*/ 1184686 h 6858000"/>
              <a:gd name="connsiteX652" fmla="*/ 6691602 w 7467600"/>
              <a:gd name="connsiteY652" fmla="*/ 1140573 h 6858000"/>
              <a:gd name="connsiteX653" fmla="*/ 4002475 w 7467600"/>
              <a:gd name="connsiteY653" fmla="*/ 1037802 h 6858000"/>
              <a:gd name="connsiteX654" fmla="*/ 4000324 w 7467600"/>
              <a:gd name="connsiteY654" fmla="*/ 1039362 h 6858000"/>
              <a:gd name="connsiteX655" fmla="*/ 4002862 w 7467600"/>
              <a:gd name="connsiteY655" fmla="*/ 1042866 h 6858000"/>
              <a:gd name="connsiteX656" fmla="*/ 4002475 w 7467600"/>
              <a:gd name="connsiteY656" fmla="*/ 1037802 h 6858000"/>
              <a:gd name="connsiteX657" fmla="*/ 506322 w 7467600"/>
              <a:gd name="connsiteY657" fmla="*/ 1020997 h 6858000"/>
              <a:gd name="connsiteX658" fmla="*/ 533068 w 7467600"/>
              <a:gd name="connsiteY658" fmla="*/ 1029409 h 6858000"/>
              <a:gd name="connsiteX659" fmla="*/ 1232525 w 7467600"/>
              <a:gd name="connsiteY659" fmla="*/ 1804675 h 6858000"/>
              <a:gd name="connsiteX660" fmla="*/ 1388858 w 7467600"/>
              <a:gd name="connsiteY660" fmla="*/ 2368011 h 6858000"/>
              <a:gd name="connsiteX661" fmla="*/ 1384098 w 7467600"/>
              <a:gd name="connsiteY661" fmla="*/ 2378125 h 6858000"/>
              <a:gd name="connsiteX662" fmla="*/ 1425393 w 7467600"/>
              <a:gd name="connsiteY662" fmla="*/ 2589124 h 6858000"/>
              <a:gd name="connsiteX663" fmla="*/ 1424001 w 7467600"/>
              <a:gd name="connsiteY663" fmla="*/ 2597541 h 6858000"/>
              <a:gd name="connsiteX664" fmla="*/ 2152729 w 7467600"/>
              <a:gd name="connsiteY664" fmla="*/ 2864487 h 6858000"/>
              <a:gd name="connsiteX665" fmla="*/ 2020609 w 7467600"/>
              <a:gd name="connsiteY665" fmla="*/ 2539671 h 6858000"/>
              <a:gd name="connsiteX666" fmla="*/ 2018920 w 7467600"/>
              <a:gd name="connsiteY666" fmla="*/ 2536309 h 6858000"/>
              <a:gd name="connsiteX667" fmla="*/ 1342441 w 7467600"/>
              <a:gd name="connsiteY667" fmla="*/ 1173017 h 6858000"/>
              <a:gd name="connsiteX668" fmla="*/ 1367925 w 7467600"/>
              <a:gd name="connsiteY668" fmla="*/ 1135648 h 6858000"/>
              <a:gd name="connsiteX669" fmla="*/ 1771401 w 7467600"/>
              <a:gd name="connsiteY669" fmla="*/ 1806673 h 6858000"/>
              <a:gd name="connsiteX670" fmla="*/ 1972385 w 7467600"/>
              <a:gd name="connsiteY670" fmla="*/ 2198735 h 6858000"/>
              <a:gd name="connsiteX671" fmla="*/ 2040892 w 7467600"/>
              <a:gd name="connsiteY671" fmla="*/ 2405205 h 6858000"/>
              <a:gd name="connsiteX672" fmla="*/ 2131689 w 7467600"/>
              <a:gd name="connsiteY672" fmla="*/ 1936926 h 6858000"/>
              <a:gd name="connsiteX673" fmla="*/ 2454820 w 7467600"/>
              <a:gd name="connsiteY673" fmla="*/ 1248808 h 6858000"/>
              <a:gd name="connsiteX674" fmla="*/ 2492512 w 7467600"/>
              <a:gd name="connsiteY674" fmla="*/ 1302920 h 6858000"/>
              <a:gd name="connsiteX675" fmla="*/ 2081216 w 7467600"/>
              <a:gd name="connsiteY675" fmla="*/ 2527513 h 6858000"/>
              <a:gd name="connsiteX676" fmla="*/ 2081211 w 7467600"/>
              <a:gd name="connsiteY676" fmla="*/ 2528916 h 6858000"/>
              <a:gd name="connsiteX677" fmla="*/ 2199067 w 7467600"/>
              <a:gd name="connsiteY677" fmla="*/ 2884061 h 6858000"/>
              <a:gd name="connsiteX678" fmla="*/ 3192586 w 7467600"/>
              <a:gd name="connsiteY678" fmla="*/ 3411496 h 6858000"/>
              <a:gd name="connsiteX679" fmla="*/ 3182620 w 7467600"/>
              <a:gd name="connsiteY679" fmla="*/ 3483279 h 6858000"/>
              <a:gd name="connsiteX680" fmla="*/ 2435119 w 7467600"/>
              <a:gd name="connsiteY680" fmla="*/ 3080173 h 6858000"/>
              <a:gd name="connsiteX681" fmla="*/ 2410152 w 7467600"/>
              <a:gd name="connsiteY681" fmla="*/ 3063751 h 6858000"/>
              <a:gd name="connsiteX682" fmla="*/ 2408099 w 7467600"/>
              <a:gd name="connsiteY682" fmla="*/ 3064403 h 6858000"/>
              <a:gd name="connsiteX683" fmla="*/ 2407218 w 7467600"/>
              <a:gd name="connsiteY683" fmla="*/ 3070324 h 6858000"/>
              <a:gd name="connsiteX684" fmla="*/ 2380138 w 7467600"/>
              <a:gd name="connsiteY684" fmla="*/ 3099341 h 6858000"/>
              <a:gd name="connsiteX685" fmla="*/ 1765923 w 7467600"/>
              <a:gd name="connsiteY685" fmla="*/ 3581043 h 6858000"/>
              <a:gd name="connsiteX686" fmla="*/ 1702258 w 7467600"/>
              <a:gd name="connsiteY686" fmla="*/ 3612286 h 6858000"/>
              <a:gd name="connsiteX687" fmla="*/ 1538370 w 7467600"/>
              <a:gd name="connsiteY687" fmla="*/ 3811804 h 6858000"/>
              <a:gd name="connsiteX688" fmla="*/ 542867 w 7467600"/>
              <a:gd name="connsiteY688" fmla="*/ 4944092 h 6858000"/>
              <a:gd name="connsiteX689" fmla="*/ 515800 w 7467600"/>
              <a:gd name="connsiteY689" fmla="*/ 4862180 h 6858000"/>
              <a:gd name="connsiteX690" fmla="*/ 909145 w 7467600"/>
              <a:gd name="connsiteY690" fmla="*/ 4199225 h 6858000"/>
              <a:gd name="connsiteX691" fmla="*/ 1214067 w 7467600"/>
              <a:gd name="connsiteY691" fmla="*/ 3908561 h 6858000"/>
              <a:gd name="connsiteX692" fmla="*/ 640967 w 7467600"/>
              <a:gd name="connsiteY692" fmla="*/ 4105601 h 6858000"/>
              <a:gd name="connsiteX693" fmla="*/ 112563 w 7467600"/>
              <a:gd name="connsiteY693" fmla="*/ 4396952 h 6858000"/>
              <a:gd name="connsiteX694" fmla="*/ 0 w 7467600"/>
              <a:gd name="connsiteY694" fmla="*/ 4466006 h 6858000"/>
              <a:gd name="connsiteX695" fmla="*/ 0 w 7467600"/>
              <a:gd name="connsiteY695" fmla="*/ 4233763 h 6858000"/>
              <a:gd name="connsiteX696" fmla="*/ 36881 w 7467600"/>
              <a:gd name="connsiteY696" fmla="*/ 4200118 h 6858000"/>
              <a:gd name="connsiteX697" fmla="*/ 910534 w 7467600"/>
              <a:gd name="connsiteY697" fmla="*/ 3629753 h 6858000"/>
              <a:gd name="connsiteX698" fmla="*/ 1578717 w 7467600"/>
              <a:gd name="connsiteY698" fmla="*/ 3575982 h 6858000"/>
              <a:gd name="connsiteX699" fmla="*/ 2338780 w 7467600"/>
              <a:gd name="connsiteY699" fmla="*/ 3033725 h 6858000"/>
              <a:gd name="connsiteX700" fmla="*/ 1807991 w 7467600"/>
              <a:gd name="connsiteY700" fmla="*/ 2807184 h 6858000"/>
              <a:gd name="connsiteX701" fmla="*/ 1416358 w 7467600"/>
              <a:gd name="connsiteY701" fmla="*/ 3112571 h 6858000"/>
              <a:gd name="connsiteX702" fmla="*/ 939066 w 7467600"/>
              <a:gd name="connsiteY702" fmla="*/ 3378798 h 6858000"/>
              <a:gd name="connsiteX703" fmla="*/ 115099 w 7467600"/>
              <a:gd name="connsiteY703" fmla="*/ 3607650 h 6858000"/>
              <a:gd name="connsiteX704" fmla="*/ 97284 w 7467600"/>
              <a:gd name="connsiteY704" fmla="*/ 3520393 h 6858000"/>
              <a:gd name="connsiteX705" fmla="*/ 922050 w 7467600"/>
              <a:gd name="connsiteY705" fmla="*/ 3074867 h 6858000"/>
              <a:gd name="connsiteX706" fmla="*/ 1405265 w 7467600"/>
              <a:gd name="connsiteY706" fmla="*/ 3016319 h 6858000"/>
              <a:gd name="connsiteX707" fmla="*/ 1407512 w 7467600"/>
              <a:gd name="connsiteY707" fmla="*/ 3018001 h 6858000"/>
              <a:gd name="connsiteX708" fmla="*/ 1726266 w 7467600"/>
              <a:gd name="connsiteY708" fmla="*/ 2777274 h 6858000"/>
              <a:gd name="connsiteX709" fmla="*/ 625390 w 7467600"/>
              <a:gd name="connsiteY709" fmla="*/ 2514541 h 6858000"/>
              <a:gd name="connsiteX710" fmla="*/ 619799 w 7467600"/>
              <a:gd name="connsiteY710" fmla="*/ 2527180 h 6858000"/>
              <a:gd name="connsiteX711" fmla="*/ 310030 w 7467600"/>
              <a:gd name="connsiteY711" fmla="*/ 2771818 h 6858000"/>
              <a:gd name="connsiteX712" fmla="*/ 173877 w 7467600"/>
              <a:gd name="connsiteY712" fmla="*/ 2937056 h 6858000"/>
              <a:gd name="connsiteX713" fmla="*/ 77889 w 7467600"/>
              <a:gd name="connsiteY713" fmla="*/ 3138440 h 6858000"/>
              <a:gd name="connsiteX714" fmla="*/ 0 w 7467600"/>
              <a:gd name="connsiteY714" fmla="*/ 3271395 h 6858000"/>
              <a:gd name="connsiteX715" fmla="*/ 0 w 7467600"/>
              <a:gd name="connsiteY715" fmla="*/ 3153002 h 6858000"/>
              <a:gd name="connsiteX716" fmla="*/ 2386 w 7467600"/>
              <a:gd name="connsiteY716" fmla="*/ 3149203 h 6858000"/>
              <a:gd name="connsiteX717" fmla="*/ 89753 w 7467600"/>
              <a:gd name="connsiteY717" fmla="*/ 2987702 h 6858000"/>
              <a:gd name="connsiteX718" fmla="*/ 76869 w 7467600"/>
              <a:gd name="connsiteY718" fmla="*/ 3005404 h 6858000"/>
              <a:gd name="connsiteX719" fmla="*/ 32049 w 7467600"/>
              <a:gd name="connsiteY719" fmla="*/ 3065814 h 6858000"/>
              <a:gd name="connsiteX720" fmla="*/ 0 w 7467600"/>
              <a:gd name="connsiteY720" fmla="*/ 3108744 h 6858000"/>
              <a:gd name="connsiteX721" fmla="*/ 0 w 7467600"/>
              <a:gd name="connsiteY721" fmla="*/ 3058059 h 6858000"/>
              <a:gd name="connsiteX722" fmla="*/ 7610 w 7467600"/>
              <a:gd name="connsiteY722" fmla="*/ 3047889 h 6858000"/>
              <a:gd name="connsiteX723" fmla="*/ 52419 w 7467600"/>
              <a:gd name="connsiteY723" fmla="*/ 2987479 h 6858000"/>
              <a:gd name="connsiteX724" fmla="*/ 59142 w 7467600"/>
              <a:gd name="connsiteY724" fmla="*/ 2978488 h 6858000"/>
              <a:gd name="connsiteX725" fmla="*/ 0 w 7467600"/>
              <a:gd name="connsiteY725" fmla="*/ 3015334 h 6858000"/>
              <a:gd name="connsiteX726" fmla="*/ 0 w 7467600"/>
              <a:gd name="connsiteY726" fmla="*/ 2914286 h 6858000"/>
              <a:gd name="connsiteX727" fmla="*/ 36383 w 7467600"/>
              <a:gd name="connsiteY727" fmla="*/ 2901128 h 6858000"/>
              <a:gd name="connsiteX728" fmla="*/ 156329 w 7467600"/>
              <a:gd name="connsiteY728" fmla="*/ 2840533 h 6858000"/>
              <a:gd name="connsiteX729" fmla="*/ 358355 w 7467600"/>
              <a:gd name="connsiteY729" fmla="*/ 2620471 h 6858000"/>
              <a:gd name="connsiteX730" fmla="*/ 510577 w 7467600"/>
              <a:gd name="connsiteY730" fmla="*/ 2501244 h 6858000"/>
              <a:gd name="connsiteX731" fmla="*/ 211967 w 7467600"/>
              <a:gd name="connsiteY731" fmla="*/ 2479171 h 6858000"/>
              <a:gd name="connsiteX732" fmla="*/ 0 w 7467600"/>
              <a:gd name="connsiteY732" fmla="*/ 2476398 h 6858000"/>
              <a:gd name="connsiteX733" fmla="*/ 0 w 7467600"/>
              <a:gd name="connsiteY733" fmla="*/ 2389189 h 6858000"/>
              <a:gd name="connsiteX734" fmla="*/ 103062 w 7467600"/>
              <a:gd name="connsiteY734" fmla="*/ 2389518 h 6858000"/>
              <a:gd name="connsiteX735" fmla="*/ 510734 w 7467600"/>
              <a:gd name="connsiteY735" fmla="*/ 2416201 h 6858000"/>
              <a:gd name="connsiteX736" fmla="*/ 279257 w 7467600"/>
              <a:gd name="connsiteY736" fmla="*/ 2092102 h 6858000"/>
              <a:gd name="connsiteX737" fmla="*/ 65265 w 7467600"/>
              <a:gd name="connsiteY737" fmla="*/ 2006049 h 6858000"/>
              <a:gd name="connsiteX738" fmla="*/ 0 w 7467600"/>
              <a:gd name="connsiteY738" fmla="*/ 1982532 h 6858000"/>
              <a:gd name="connsiteX739" fmla="*/ 0 w 7467600"/>
              <a:gd name="connsiteY739" fmla="*/ 1912789 h 6858000"/>
              <a:gd name="connsiteX740" fmla="*/ 97460 w 7467600"/>
              <a:gd name="connsiteY740" fmla="*/ 1953725 h 6858000"/>
              <a:gd name="connsiteX741" fmla="*/ 221272 w 7467600"/>
              <a:gd name="connsiteY741" fmla="*/ 1980766 h 6858000"/>
              <a:gd name="connsiteX742" fmla="*/ 116765 w 7467600"/>
              <a:gd name="connsiteY742" fmla="*/ 1911033 h 6858000"/>
              <a:gd name="connsiteX743" fmla="*/ 16405 w 7467600"/>
              <a:gd name="connsiteY743" fmla="*/ 1803412 h 6858000"/>
              <a:gd name="connsiteX744" fmla="*/ 0 w 7467600"/>
              <a:gd name="connsiteY744" fmla="*/ 1784777 h 6858000"/>
              <a:gd name="connsiteX745" fmla="*/ 0 w 7467600"/>
              <a:gd name="connsiteY745" fmla="*/ 1740082 h 6858000"/>
              <a:gd name="connsiteX746" fmla="*/ 39394 w 7467600"/>
              <a:gd name="connsiteY746" fmla="*/ 1784856 h 6858000"/>
              <a:gd name="connsiteX747" fmla="*/ 135813 w 7467600"/>
              <a:gd name="connsiteY747" fmla="*/ 1888838 h 6858000"/>
              <a:gd name="connsiteX748" fmla="*/ 242575 w 7467600"/>
              <a:gd name="connsiteY748" fmla="*/ 1958841 h 6858000"/>
              <a:gd name="connsiteX749" fmla="*/ 82197 w 7467600"/>
              <a:gd name="connsiteY749" fmla="*/ 1754826 h 6858000"/>
              <a:gd name="connsiteX750" fmla="*/ 0 w 7467600"/>
              <a:gd name="connsiteY750" fmla="*/ 1679650 h 6858000"/>
              <a:gd name="connsiteX751" fmla="*/ 0 w 7467600"/>
              <a:gd name="connsiteY751" fmla="*/ 1602463 h 6858000"/>
              <a:gd name="connsiteX752" fmla="*/ 84689 w 7467600"/>
              <a:gd name="connsiteY752" fmla="*/ 1677442 h 6858000"/>
              <a:gd name="connsiteX753" fmla="*/ 298437 w 7467600"/>
              <a:gd name="connsiteY753" fmla="*/ 1968019 h 6858000"/>
              <a:gd name="connsiteX754" fmla="*/ 227269 w 7467600"/>
              <a:gd name="connsiteY754" fmla="*/ 1114064 h 6858000"/>
              <a:gd name="connsiteX755" fmla="*/ 248003 w 7467600"/>
              <a:gd name="connsiteY755" fmla="*/ 1089613 h 6858000"/>
              <a:gd name="connsiteX756" fmla="*/ 427020 w 7467600"/>
              <a:gd name="connsiteY756" fmla="*/ 1619803 h 6858000"/>
              <a:gd name="connsiteX757" fmla="*/ 340345 w 7467600"/>
              <a:gd name="connsiteY757" fmla="*/ 2027739 h 6858000"/>
              <a:gd name="connsiteX758" fmla="*/ 360865 w 7467600"/>
              <a:gd name="connsiteY758" fmla="*/ 2044827 h 6858000"/>
              <a:gd name="connsiteX759" fmla="*/ 560414 w 7467600"/>
              <a:gd name="connsiteY759" fmla="*/ 2421457 h 6858000"/>
              <a:gd name="connsiteX760" fmla="*/ 1359703 w 7467600"/>
              <a:gd name="connsiteY760" fmla="*/ 2578554 h 6858000"/>
              <a:gd name="connsiteX761" fmla="*/ 1359422 w 7467600"/>
              <a:gd name="connsiteY761" fmla="*/ 2577994 h 6858000"/>
              <a:gd name="connsiteX762" fmla="*/ 828701 w 7467600"/>
              <a:gd name="connsiteY762" fmla="*/ 1839520 h 6858000"/>
              <a:gd name="connsiteX763" fmla="*/ 494427 w 7467600"/>
              <a:gd name="connsiteY763" fmla="*/ 1092333 h 6858000"/>
              <a:gd name="connsiteX764" fmla="*/ 506322 w 7467600"/>
              <a:gd name="connsiteY764" fmla="*/ 1020997 h 6858000"/>
              <a:gd name="connsiteX765" fmla="*/ 4570198 w 7467600"/>
              <a:gd name="connsiteY765" fmla="*/ 978081 h 6858000"/>
              <a:gd name="connsiteX766" fmla="*/ 4523691 w 7467600"/>
              <a:gd name="connsiteY766" fmla="*/ 1127776 h 6858000"/>
              <a:gd name="connsiteX767" fmla="*/ 4509875 w 7467600"/>
              <a:gd name="connsiteY767" fmla="*/ 1167552 h 6858000"/>
              <a:gd name="connsiteX768" fmla="*/ 4478168 w 7467600"/>
              <a:gd name="connsiteY768" fmla="*/ 1260735 h 6858000"/>
              <a:gd name="connsiteX769" fmla="*/ 4409309 w 7467600"/>
              <a:gd name="connsiteY769" fmla="*/ 1666996 h 6858000"/>
              <a:gd name="connsiteX770" fmla="*/ 4370031 w 7467600"/>
              <a:gd name="connsiteY770" fmla="*/ 1955666 h 6858000"/>
              <a:gd name="connsiteX771" fmla="*/ 4570198 w 7467600"/>
              <a:gd name="connsiteY771" fmla="*/ 978081 h 6858000"/>
              <a:gd name="connsiteX772" fmla="*/ 4557898 w 7467600"/>
              <a:gd name="connsiteY772" fmla="*/ 900011 h 6858000"/>
              <a:gd name="connsiteX773" fmla="*/ 4344840 w 7467600"/>
              <a:gd name="connsiteY773" fmla="*/ 1922038 h 6858000"/>
              <a:gd name="connsiteX774" fmla="*/ 4378710 w 7467600"/>
              <a:gd name="connsiteY774" fmla="*/ 1665516 h 6858000"/>
              <a:gd name="connsiteX775" fmla="*/ 4448798 w 7467600"/>
              <a:gd name="connsiteY775" fmla="*/ 1253024 h 6858000"/>
              <a:gd name="connsiteX776" fmla="*/ 4480315 w 7467600"/>
              <a:gd name="connsiteY776" fmla="*/ 1158454 h 6858000"/>
              <a:gd name="connsiteX777" fmla="*/ 4494133 w 7467600"/>
              <a:gd name="connsiteY777" fmla="*/ 1118676 h 6858000"/>
              <a:gd name="connsiteX778" fmla="*/ 4557898 w 7467600"/>
              <a:gd name="connsiteY778" fmla="*/ 900011 h 6858000"/>
              <a:gd name="connsiteX779" fmla="*/ 5870151 w 7467600"/>
              <a:gd name="connsiteY779" fmla="*/ 898890 h 6858000"/>
              <a:gd name="connsiteX780" fmla="*/ 5861335 w 7467600"/>
              <a:gd name="connsiteY780" fmla="*/ 899177 h 6858000"/>
              <a:gd name="connsiteX781" fmla="*/ 5843702 w 7467600"/>
              <a:gd name="connsiteY781" fmla="*/ 899748 h 6858000"/>
              <a:gd name="connsiteX782" fmla="*/ 5651107 w 7467600"/>
              <a:gd name="connsiteY782" fmla="*/ 920306 h 6858000"/>
              <a:gd name="connsiteX783" fmla="*/ 5459407 w 7467600"/>
              <a:gd name="connsiteY783" fmla="*/ 940975 h 6858000"/>
              <a:gd name="connsiteX784" fmla="*/ 5374846 w 7467600"/>
              <a:gd name="connsiteY784" fmla="*/ 941988 h 6858000"/>
              <a:gd name="connsiteX785" fmla="*/ 5256105 w 7467600"/>
              <a:gd name="connsiteY785" fmla="*/ 945632 h 6858000"/>
              <a:gd name="connsiteX786" fmla="*/ 5107071 w 7467600"/>
              <a:gd name="connsiteY786" fmla="*/ 969720 h 6858000"/>
              <a:gd name="connsiteX787" fmla="*/ 4998681 w 7467600"/>
              <a:gd name="connsiteY787" fmla="*/ 988771 h 6858000"/>
              <a:gd name="connsiteX788" fmla="*/ 5870151 w 7467600"/>
              <a:gd name="connsiteY788" fmla="*/ 898890 h 6858000"/>
              <a:gd name="connsiteX789" fmla="*/ 5504425 w 7467600"/>
              <a:gd name="connsiteY789" fmla="*/ 848067 h 6858000"/>
              <a:gd name="connsiteX790" fmla="*/ 4968849 w 7467600"/>
              <a:gd name="connsiteY790" fmla="*/ 962318 h 6858000"/>
              <a:gd name="connsiteX791" fmla="*/ 5104039 w 7467600"/>
              <a:gd name="connsiteY791" fmla="*/ 940634 h 6858000"/>
              <a:gd name="connsiteX792" fmla="*/ 5256311 w 7467600"/>
              <a:gd name="connsiteY792" fmla="*/ 916490 h 6858000"/>
              <a:gd name="connsiteX793" fmla="*/ 5377381 w 7467600"/>
              <a:gd name="connsiteY793" fmla="*/ 912671 h 6858000"/>
              <a:gd name="connsiteX794" fmla="*/ 5460148 w 7467600"/>
              <a:gd name="connsiteY794" fmla="*/ 911442 h 6858000"/>
              <a:gd name="connsiteX795" fmla="*/ 5648971 w 7467600"/>
              <a:gd name="connsiteY795" fmla="*/ 891331 h 6858000"/>
              <a:gd name="connsiteX796" fmla="*/ 5844807 w 7467600"/>
              <a:gd name="connsiteY796" fmla="*/ 870718 h 6858000"/>
              <a:gd name="connsiteX797" fmla="*/ 5862975 w 7467600"/>
              <a:gd name="connsiteY797" fmla="*/ 869756 h 6858000"/>
              <a:gd name="connsiteX798" fmla="*/ 5920887 w 7467600"/>
              <a:gd name="connsiteY798" fmla="*/ 865929 h 6858000"/>
              <a:gd name="connsiteX799" fmla="*/ 5504425 w 7467600"/>
              <a:gd name="connsiteY799" fmla="*/ 848067 h 6858000"/>
              <a:gd name="connsiteX800" fmla="*/ 3607114 w 7467600"/>
              <a:gd name="connsiteY800" fmla="*/ 467441 h 6858000"/>
              <a:gd name="connsiteX801" fmla="*/ 3296242 w 7467600"/>
              <a:gd name="connsiteY801" fmla="*/ 807991 h 6858000"/>
              <a:gd name="connsiteX802" fmla="*/ 3174674 w 7467600"/>
              <a:gd name="connsiteY802" fmla="*/ 919759 h 6858000"/>
              <a:gd name="connsiteX803" fmla="*/ 3042978 w 7467600"/>
              <a:gd name="connsiteY803" fmla="*/ 1054894 h 6858000"/>
              <a:gd name="connsiteX804" fmla="*/ 2968914 w 7467600"/>
              <a:gd name="connsiteY804" fmla="*/ 1133756 h 6858000"/>
              <a:gd name="connsiteX805" fmla="*/ 3103823 w 7467600"/>
              <a:gd name="connsiteY805" fmla="*/ 1026814 h 6858000"/>
              <a:gd name="connsiteX806" fmla="*/ 3607114 w 7467600"/>
              <a:gd name="connsiteY806" fmla="*/ 467441 h 6858000"/>
              <a:gd name="connsiteX807" fmla="*/ 3744487 w 7467600"/>
              <a:gd name="connsiteY807" fmla="*/ 383136 h 6858000"/>
              <a:gd name="connsiteX808" fmla="*/ 3970213 w 7467600"/>
              <a:gd name="connsiteY808" fmla="*/ 995559 h 6858000"/>
              <a:gd name="connsiteX809" fmla="*/ 3744487 w 7467600"/>
              <a:gd name="connsiteY809" fmla="*/ 383136 h 6858000"/>
              <a:gd name="connsiteX810" fmla="*/ 3624562 w 7467600"/>
              <a:gd name="connsiteY810" fmla="*/ 367041 h 6858000"/>
              <a:gd name="connsiteX811" fmla="*/ 3489712 w 7467600"/>
              <a:gd name="connsiteY811" fmla="*/ 485386 h 6858000"/>
              <a:gd name="connsiteX812" fmla="*/ 3182994 w 7467600"/>
              <a:gd name="connsiteY812" fmla="*/ 828265 h 6858000"/>
              <a:gd name="connsiteX813" fmla="*/ 2892114 w 7467600"/>
              <a:gd name="connsiteY813" fmla="*/ 1172635 h 6858000"/>
              <a:gd name="connsiteX814" fmla="*/ 3021459 w 7467600"/>
              <a:gd name="connsiteY814" fmla="*/ 1035385 h 6858000"/>
              <a:gd name="connsiteX815" fmla="*/ 3153873 w 7467600"/>
              <a:gd name="connsiteY815" fmla="*/ 898971 h 6858000"/>
              <a:gd name="connsiteX816" fmla="*/ 3276511 w 7467600"/>
              <a:gd name="connsiteY816" fmla="*/ 786423 h 6858000"/>
              <a:gd name="connsiteX817" fmla="*/ 3584154 w 7467600"/>
              <a:gd name="connsiteY817" fmla="*/ 448218 h 6858000"/>
              <a:gd name="connsiteX818" fmla="*/ 3624562 w 7467600"/>
              <a:gd name="connsiteY818" fmla="*/ 367041 h 6858000"/>
              <a:gd name="connsiteX819" fmla="*/ 3766672 w 7467600"/>
              <a:gd name="connsiteY819" fmla="*/ 359429 h 6858000"/>
              <a:gd name="connsiteX820" fmla="*/ 3996338 w 7467600"/>
              <a:gd name="connsiteY820" fmla="*/ 968237 h 6858000"/>
              <a:gd name="connsiteX821" fmla="*/ 3766672 w 7467600"/>
              <a:gd name="connsiteY821" fmla="*/ 359429 h 6858000"/>
              <a:gd name="connsiteX822" fmla="*/ 5805386 w 7467600"/>
              <a:gd name="connsiteY822" fmla="*/ 239240 h 6858000"/>
              <a:gd name="connsiteX823" fmla="*/ 5736947 w 7467600"/>
              <a:gd name="connsiteY823" fmla="*/ 261367 h 6858000"/>
              <a:gd name="connsiteX824" fmla="*/ 5427012 w 7467600"/>
              <a:gd name="connsiteY824" fmla="*/ 311272 h 6858000"/>
              <a:gd name="connsiteX825" fmla="*/ 5147818 w 7467600"/>
              <a:gd name="connsiteY825" fmla="*/ 322112 h 6858000"/>
              <a:gd name="connsiteX826" fmla="*/ 5060854 w 7467600"/>
              <a:gd name="connsiteY826" fmla="*/ 311882 h 6858000"/>
              <a:gd name="connsiteX827" fmla="*/ 4945989 w 7467600"/>
              <a:gd name="connsiteY827" fmla="*/ 300516 h 6858000"/>
              <a:gd name="connsiteX828" fmla="*/ 5410479 w 7467600"/>
              <a:gd name="connsiteY828" fmla="*/ 348434 h 6858000"/>
              <a:gd name="connsiteX829" fmla="*/ 5805386 w 7467600"/>
              <a:gd name="connsiteY829" fmla="*/ 239240 h 6858000"/>
              <a:gd name="connsiteX830" fmla="*/ 5905192 w 7467600"/>
              <a:gd name="connsiteY830" fmla="*/ 163079 h 6858000"/>
              <a:gd name="connsiteX831" fmla="*/ 5865655 w 7467600"/>
              <a:gd name="connsiteY831" fmla="*/ 171901 h 6858000"/>
              <a:gd name="connsiteX832" fmla="*/ 5259740 w 7467600"/>
              <a:gd name="connsiteY832" fmla="*/ 257013 h 6858000"/>
              <a:gd name="connsiteX833" fmla="*/ 5208466 w 7467600"/>
              <a:gd name="connsiteY833" fmla="*/ 257550 h 6858000"/>
              <a:gd name="connsiteX834" fmla="*/ 4980204 w 7467600"/>
              <a:gd name="connsiteY834" fmla="*/ 271903 h 6858000"/>
              <a:gd name="connsiteX835" fmla="*/ 5068068 w 7467600"/>
              <a:gd name="connsiteY835" fmla="*/ 282244 h 6858000"/>
              <a:gd name="connsiteX836" fmla="*/ 5153231 w 7467600"/>
              <a:gd name="connsiteY836" fmla="*/ 292240 h 6858000"/>
              <a:gd name="connsiteX837" fmla="*/ 5426491 w 7467600"/>
              <a:gd name="connsiteY837" fmla="*/ 281128 h 6858000"/>
              <a:gd name="connsiteX838" fmla="*/ 5731212 w 7467600"/>
              <a:gd name="connsiteY838" fmla="*/ 231951 h 6858000"/>
              <a:gd name="connsiteX839" fmla="*/ 5905192 w 7467600"/>
              <a:gd name="connsiteY839" fmla="*/ 163079 h 6858000"/>
              <a:gd name="connsiteX840" fmla="*/ 5944437 w 7467600"/>
              <a:gd name="connsiteY840" fmla="*/ 113829 h 6858000"/>
              <a:gd name="connsiteX841" fmla="*/ 5825032 w 7467600"/>
              <a:gd name="connsiteY841" fmla="*/ 146405 h 6858000"/>
              <a:gd name="connsiteX842" fmla="*/ 4955599 w 7467600"/>
              <a:gd name="connsiteY842" fmla="*/ 247008 h 6858000"/>
              <a:gd name="connsiteX843" fmla="*/ 5210104 w 7467600"/>
              <a:gd name="connsiteY843" fmla="*/ 228123 h 6858000"/>
              <a:gd name="connsiteX844" fmla="*/ 5261015 w 7467600"/>
              <a:gd name="connsiteY844" fmla="*/ 227087 h 6858000"/>
              <a:gd name="connsiteX845" fmla="*/ 5861181 w 7467600"/>
              <a:gd name="connsiteY845" fmla="*/ 143093 h 6858000"/>
              <a:gd name="connsiteX846" fmla="*/ 5961252 w 7467600"/>
              <a:gd name="connsiteY846" fmla="*/ 114820 h 6858000"/>
              <a:gd name="connsiteX847" fmla="*/ 5944437 w 7467600"/>
              <a:gd name="connsiteY847" fmla="*/ 113829 h 6858000"/>
              <a:gd name="connsiteX848" fmla="*/ 3882765 w 7467600"/>
              <a:gd name="connsiteY848" fmla="*/ 0 h 6858000"/>
              <a:gd name="connsiteX849" fmla="*/ 3995099 w 7467600"/>
              <a:gd name="connsiteY849" fmla="*/ 0 h 6858000"/>
              <a:gd name="connsiteX850" fmla="*/ 4163818 w 7467600"/>
              <a:gd name="connsiteY850" fmla="*/ 234104 h 6858000"/>
              <a:gd name="connsiteX851" fmla="*/ 4172099 w 7467600"/>
              <a:gd name="connsiteY851" fmla="*/ 234207 h 6858000"/>
              <a:gd name="connsiteX852" fmla="*/ 4784282 w 7467600"/>
              <a:gd name="connsiteY852" fmla="*/ 276561 h 6858000"/>
              <a:gd name="connsiteX853" fmla="*/ 4801687 w 7467600"/>
              <a:gd name="connsiteY853" fmla="*/ 267764 h 6858000"/>
              <a:gd name="connsiteX854" fmla="*/ 6082788 w 7467600"/>
              <a:gd name="connsiteY854" fmla="*/ 64119 h 6858000"/>
              <a:gd name="connsiteX855" fmla="*/ 6099442 w 7467600"/>
              <a:gd name="connsiteY855" fmla="*/ 82568 h 6858000"/>
              <a:gd name="connsiteX856" fmla="*/ 4804137 w 7467600"/>
              <a:gd name="connsiteY856" fmla="*/ 320931 h 6858000"/>
              <a:gd name="connsiteX857" fmla="*/ 4227047 w 7467600"/>
              <a:gd name="connsiteY857" fmla="*/ 313415 h 6858000"/>
              <a:gd name="connsiteX858" fmla="*/ 4346041 w 7467600"/>
              <a:gd name="connsiteY858" fmla="*/ 456086 h 6858000"/>
              <a:gd name="connsiteX859" fmla="*/ 4870967 w 7467600"/>
              <a:gd name="connsiteY859" fmla="*/ 963061 h 6858000"/>
              <a:gd name="connsiteX860" fmla="*/ 4889647 w 7467600"/>
              <a:gd name="connsiteY860" fmla="*/ 957147 h 6858000"/>
              <a:gd name="connsiteX861" fmla="*/ 5422504 w 7467600"/>
              <a:gd name="connsiteY861" fmla="*/ 805191 h 6858000"/>
              <a:gd name="connsiteX862" fmla="*/ 6087656 w 7467600"/>
              <a:gd name="connsiteY862" fmla="*/ 826703 h 6858000"/>
              <a:gd name="connsiteX863" fmla="*/ 6058717 w 7467600"/>
              <a:gd name="connsiteY863" fmla="*/ 865992 h 6858000"/>
              <a:gd name="connsiteX864" fmla="*/ 4974153 w 7467600"/>
              <a:gd name="connsiteY864" fmla="*/ 1045456 h 6858000"/>
              <a:gd name="connsiteX865" fmla="*/ 5627835 w 7467600"/>
              <a:gd name="connsiteY865" fmla="*/ 1472077 h 6858000"/>
              <a:gd name="connsiteX866" fmla="*/ 5629817 w 7467600"/>
              <a:gd name="connsiteY866" fmla="*/ 1471412 h 6858000"/>
              <a:gd name="connsiteX867" fmla="*/ 5634124 w 7467600"/>
              <a:gd name="connsiteY867" fmla="*/ 1470572 h 6858000"/>
              <a:gd name="connsiteX868" fmla="*/ 5755832 w 7467600"/>
              <a:gd name="connsiteY868" fmla="*/ 1383886 h 6858000"/>
              <a:gd name="connsiteX869" fmla="*/ 6014186 w 7467600"/>
              <a:gd name="connsiteY869" fmla="*/ 1279799 h 6858000"/>
              <a:gd name="connsiteX870" fmla="*/ 6901619 w 7467600"/>
              <a:gd name="connsiteY870" fmla="*/ 1047874 h 6858000"/>
              <a:gd name="connsiteX871" fmla="*/ 6931566 w 7467600"/>
              <a:gd name="connsiteY871" fmla="*/ 1062034 h 6858000"/>
              <a:gd name="connsiteX872" fmla="*/ 5790982 w 7467600"/>
              <a:gd name="connsiteY872" fmla="*/ 1561380 h 6858000"/>
              <a:gd name="connsiteX873" fmla="*/ 6188971 w 7467600"/>
              <a:gd name="connsiteY873" fmla="*/ 1755168 h 6858000"/>
              <a:gd name="connsiteX874" fmla="*/ 6202446 w 7467600"/>
              <a:gd name="connsiteY874" fmla="*/ 1752268 h 6858000"/>
              <a:gd name="connsiteX875" fmla="*/ 7179560 w 7467600"/>
              <a:gd name="connsiteY875" fmla="*/ 1467551 h 6858000"/>
              <a:gd name="connsiteX876" fmla="*/ 7158730 w 7467600"/>
              <a:gd name="connsiteY876" fmla="*/ 1507835 h 6858000"/>
              <a:gd name="connsiteX877" fmla="*/ 6326959 w 7467600"/>
              <a:gd name="connsiteY877" fmla="*/ 1817686 h 6858000"/>
              <a:gd name="connsiteX878" fmla="*/ 6537433 w 7467600"/>
              <a:gd name="connsiteY878" fmla="*/ 1907790 h 6858000"/>
              <a:gd name="connsiteX879" fmla="*/ 6550221 w 7467600"/>
              <a:gd name="connsiteY879" fmla="*/ 1910729 h 6858000"/>
              <a:gd name="connsiteX880" fmla="*/ 6964438 w 7467600"/>
              <a:gd name="connsiteY880" fmla="*/ 2209505 h 6858000"/>
              <a:gd name="connsiteX881" fmla="*/ 7367862 w 7467600"/>
              <a:gd name="connsiteY881" fmla="*/ 2806833 h 6858000"/>
              <a:gd name="connsiteX882" fmla="*/ 7364329 w 7467600"/>
              <a:gd name="connsiteY882" fmla="*/ 2826907 h 6858000"/>
              <a:gd name="connsiteX883" fmla="*/ 7290545 w 7467600"/>
              <a:gd name="connsiteY883" fmla="*/ 2850663 h 6858000"/>
              <a:gd name="connsiteX884" fmla="*/ 6472036 w 7467600"/>
              <a:gd name="connsiteY884" fmla="*/ 1959003 h 6858000"/>
              <a:gd name="connsiteX885" fmla="*/ 5792897 w 7467600"/>
              <a:gd name="connsiteY885" fmla="*/ 1647747 h 6858000"/>
              <a:gd name="connsiteX886" fmla="*/ 5842751 w 7467600"/>
              <a:gd name="connsiteY886" fmla="*/ 1816112 h 6858000"/>
              <a:gd name="connsiteX887" fmla="*/ 5847424 w 7467600"/>
              <a:gd name="connsiteY887" fmla="*/ 1815776 h 6858000"/>
              <a:gd name="connsiteX888" fmla="*/ 6399821 w 7467600"/>
              <a:gd name="connsiteY888" fmla="*/ 2344799 h 6858000"/>
              <a:gd name="connsiteX889" fmla="*/ 6323232 w 7467600"/>
              <a:gd name="connsiteY889" fmla="*/ 2389634 h 6858000"/>
              <a:gd name="connsiteX890" fmla="*/ 5942958 w 7467600"/>
              <a:gd name="connsiteY890" fmla="*/ 2077708 h 6858000"/>
              <a:gd name="connsiteX891" fmla="*/ 5921559 w 7467600"/>
              <a:gd name="connsiteY891" fmla="*/ 2378596 h 6858000"/>
              <a:gd name="connsiteX892" fmla="*/ 5817651 w 7467600"/>
              <a:gd name="connsiteY892" fmla="*/ 3023919 h 6858000"/>
              <a:gd name="connsiteX893" fmla="*/ 5729634 w 7467600"/>
              <a:gd name="connsiteY893" fmla="*/ 3051849 h 6858000"/>
              <a:gd name="connsiteX894" fmla="*/ 5611018 w 7467600"/>
              <a:gd name="connsiteY894" fmla="*/ 2316769 h 6858000"/>
              <a:gd name="connsiteX895" fmla="*/ 5687608 w 7467600"/>
              <a:gd name="connsiteY895" fmla="*/ 2039972 h 6858000"/>
              <a:gd name="connsiteX896" fmla="*/ 5657554 w 7467600"/>
              <a:gd name="connsiteY896" fmla="*/ 1576445 h 6858000"/>
              <a:gd name="connsiteX897" fmla="*/ 5150475 w 7467600"/>
              <a:gd name="connsiteY897" fmla="*/ 1274012 h 6858000"/>
              <a:gd name="connsiteX898" fmla="*/ 5349142 w 7467600"/>
              <a:gd name="connsiteY898" fmla="*/ 2204405 h 6858000"/>
              <a:gd name="connsiteX899" fmla="*/ 5262214 w 7467600"/>
              <a:gd name="connsiteY899" fmla="*/ 2233836 h 6858000"/>
              <a:gd name="connsiteX900" fmla="*/ 4981539 w 7467600"/>
              <a:gd name="connsiteY900" fmla="*/ 1542201 h 6858000"/>
              <a:gd name="connsiteX901" fmla="*/ 4958461 w 7467600"/>
              <a:gd name="connsiteY901" fmla="*/ 1136957 h 6858000"/>
              <a:gd name="connsiteX902" fmla="*/ 4655015 w 7467600"/>
              <a:gd name="connsiteY902" fmla="*/ 891426 h 6858000"/>
              <a:gd name="connsiteX903" fmla="*/ 4348002 w 7467600"/>
              <a:gd name="connsiteY903" fmla="*/ 2205895 h 6858000"/>
              <a:gd name="connsiteX904" fmla="*/ 4262250 w 7467600"/>
              <a:gd name="connsiteY904" fmla="*/ 2219972 h 6858000"/>
              <a:gd name="connsiteX905" fmla="*/ 4550611 w 7467600"/>
              <a:gd name="connsiteY905" fmla="*/ 817540 h 6858000"/>
              <a:gd name="connsiteX906" fmla="*/ 4564418 w 7467600"/>
              <a:gd name="connsiteY906" fmla="*/ 808293 h 6858000"/>
              <a:gd name="connsiteX907" fmla="*/ 4266388 w 7467600"/>
              <a:gd name="connsiteY907" fmla="*/ 500083 h 6858000"/>
              <a:gd name="connsiteX908" fmla="*/ 4032842 w 7467600"/>
              <a:gd name="connsiteY908" fmla="*/ 211809 h 6858000"/>
              <a:gd name="connsiteX909" fmla="*/ 3882765 w 7467600"/>
              <a:gd name="connsiteY909" fmla="*/ 0 h 6858000"/>
              <a:gd name="connsiteX910" fmla="*/ 3721337 w 7467600"/>
              <a:gd name="connsiteY910" fmla="*/ 0 h 6858000"/>
              <a:gd name="connsiteX911" fmla="*/ 3797544 w 7467600"/>
              <a:gd name="connsiteY911" fmla="*/ 0 h 6858000"/>
              <a:gd name="connsiteX912" fmla="*/ 3775734 w 7467600"/>
              <a:gd name="connsiteY912" fmla="*/ 95131 h 6858000"/>
              <a:gd name="connsiteX913" fmla="*/ 3724807 w 7467600"/>
              <a:gd name="connsiteY913" fmla="*/ 272257 h 6858000"/>
              <a:gd name="connsiteX914" fmla="*/ 3726844 w 7467600"/>
              <a:gd name="connsiteY914" fmla="*/ 282988 h 6858000"/>
              <a:gd name="connsiteX915" fmla="*/ 3742664 w 7467600"/>
              <a:gd name="connsiteY915" fmla="*/ 279918 h 6858000"/>
              <a:gd name="connsiteX916" fmla="*/ 4103910 w 7467600"/>
              <a:gd name="connsiteY916" fmla="*/ 1161917 h 6858000"/>
              <a:gd name="connsiteX917" fmla="*/ 4020269 w 7467600"/>
              <a:gd name="connsiteY917" fmla="*/ 1200406 h 6858000"/>
              <a:gd name="connsiteX918" fmla="*/ 3674882 w 7467600"/>
              <a:gd name="connsiteY918" fmla="*/ 488524 h 6858000"/>
              <a:gd name="connsiteX919" fmla="*/ 3132682 w 7467600"/>
              <a:gd name="connsiteY919" fmla="*/ 1072284 h 6858000"/>
              <a:gd name="connsiteX920" fmla="*/ 2716346 w 7467600"/>
              <a:gd name="connsiteY920" fmla="*/ 1276376 h 6858000"/>
              <a:gd name="connsiteX921" fmla="*/ 2716772 w 7467600"/>
              <a:gd name="connsiteY921" fmla="*/ 1255462 h 6858000"/>
              <a:gd name="connsiteX922" fmla="*/ 3471096 w 7467600"/>
              <a:gd name="connsiteY922" fmla="*/ 437072 h 6858000"/>
              <a:gd name="connsiteX923" fmla="*/ 3639057 w 7467600"/>
              <a:gd name="connsiteY923" fmla="*/ 286334 h 6858000"/>
              <a:gd name="connsiteX924" fmla="*/ 3640309 w 7467600"/>
              <a:gd name="connsiteY924" fmla="*/ 284664 h 6858000"/>
              <a:gd name="connsiteX925" fmla="*/ 3646022 w 7467600"/>
              <a:gd name="connsiteY925" fmla="*/ 276711 h 6858000"/>
              <a:gd name="connsiteX926" fmla="*/ 3707943 w 7467600"/>
              <a:gd name="connsiteY926" fmla="*/ 65958 h 6858000"/>
              <a:gd name="connsiteX927" fmla="*/ 3721337 w 7467600"/>
              <a:gd name="connsiteY927" fmla="*/ 0 h 6858000"/>
              <a:gd name="connsiteX928" fmla="*/ 2867960 w 7467600"/>
              <a:gd name="connsiteY928" fmla="*/ 0 h 6858000"/>
              <a:gd name="connsiteX929" fmla="*/ 2926351 w 7467600"/>
              <a:gd name="connsiteY929" fmla="*/ 0 h 6858000"/>
              <a:gd name="connsiteX930" fmla="*/ 2902823 w 7467600"/>
              <a:gd name="connsiteY930" fmla="*/ 262929 h 6858000"/>
              <a:gd name="connsiteX931" fmla="*/ 2940663 w 7467600"/>
              <a:gd name="connsiteY931" fmla="*/ 140884 h 6858000"/>
              <a:gd name="connsiteX932" fmla="*/ 2947039 w 7467600"/>
              <a:gd name="connsiteY932" fmla="*/ 122524 h 6858000"/>
              <a:gd name="connsiteX933" fmla="*/ 2984316 w 7467600"/>
              <a:gd name="connsiteY933" fmla="*/ 0 h 6858000"/>
              <a:gd name="connsiteX934" fmla="*/ 3016114 w 7467600"/>
              <a:gd name="connsiteY934" fmla="*/ 0 h 6858000"/>
              <a:gd name="connsiteX935" fmla="*/ 2979949 w 7467600"/>
              <a:gd name="connsiteY935" fmla="*/ 119274 h 6858000"/>
              <a:gd name="connsiteX936" fmla="*/ 3023879 w 7467600"/>
              <a:gd name="connsiteY936" fmla="*/ 0 h 6858000"/>
              <a:gd name="connsiteX937" fmla="*/ 3105400 w 7467600"/>
              <a:gd name="connsiteY937" fmla="*/ 0 h 6858000"/>
              <a:gd name="connsiteX938" fmla="*/ 3094669 w 7467600"/>
              <a:gd name="connsiteY938" fmla="*/ 30308 h 6858000"/>
              <a:gd name="connsiteX939" fmla="*/ 2901945 w 7467600"/>
              <a:gd name="connsiteY939" fmla="*/ 466538 h 6858000"/>
              <a:gd name="connsiteX940" fmla="*/ 2815209 w 7467600"/>
              <a:gd name="connsiteY940" fmla="*/ 497361 h 6858000"/>
              <a:gd name="connsiteX941" fmla="*/ 2844845 w 7467600"/>
              <a:gd name="connsiteY941" fmla="*/ 127638 h 6858000"/>
              <a:gd name="connsiteX942" fmla="*/ 2867960 w 7467600"/>
              <a:gd name="connsiteY942" fmla="*/ 0 h 6858000"/>
              <a:gd name="connsiteX943" fmla="*/ 1057230 w 7467600"/>
              <a:gd name="connsiteY943" fmla="*/ 0 h 6858000"/>
              <a:gd name="connsiteX944" fmla="*/ 1111003 w 7467600"/>
              <a:gd name="connsiteY944" fmla="*/ 0 h 6858000"/>
              <a:gd name="connsiteX945" fmla="*/ 1125553 w 7467600"/>
              <a:gd name="connsiteY945" fmla="*/ 52588 h 6858000"/>
              <a:gd name="connsiteX946" fmla="*/ 1304276 w 7467600"/>
              <a:gd name="connsiteY946" fmla="*/ 476275 h 6858000"/>
              <a:gd name="connsiteX947" fmla="*/ 1492066 w 7467600"/>
              <a:gd name="connsiteY947" fmla="*/ 886333 h 6858000"/>
              <a:gd name="connsiteX948" fmla="*/ 1423698 w 7467600"/>
              <a:gd name="connsiteY948" fmla="*/ 710817 h 6858000"/>
              <a:gd name="connsiteX949" fmla="*/ 1357609 w 7467600"/>
              <a:gd name="connsiteY949" fmla="*/ 532892 h 6858000"/>
              <a:gd name="connsiteX950" fmla="*/ 1309550 w 7467600"/>
              <a:gd name="connsiteY950" fmla="*/ 374031 h 6858000"/>
              <a:gd name="connsiteX951" fmla="*/ 1193673 w 7467600"/>
              <a:gd name="connsiteY951" fmla="*/ 49533 h 6858000"/>
              <a:gd name="connsiteX952" fmla="*/ 1164391 w 7467600"/>
              <a:gd name="connsiteY952" fmla="*/ 0 h 6858000"/>
              <a:gd name="connsiteX953" fmla="*/ 1200666 w 7467600"/>
              <a:gd name="connsiteY953" fmla="*/ 0 h 6858000"/>
              <a:gd name="connsiteX954" fmla="*/ 1223408 w 7467600"/>
              <a:gd name="connsiteY954" fmla="*/ 38996 h 6858000"/>
              <a:gd name="connsiteX955" fmla="*/ 1339635 w 7467600"/>
              <a:gd name="connsiteY955" fmla="*/ 365517 h 6858000"/>
              <a:gd name="connsiteX956" fmla="*/ 1387469 w 7467600"/>
              <a:gd name="connsiteY956" fmla="*/ 523079 h 6858000"/>
              <a:gd name="connsiteX957" fmla="*/ 1452685 w 7467600"/>
              <a:gd name="connsiteY957" fmla="*/ 699806 h 6858000"/>
              <a:gd name="connsiteX958" fmla="*/ 1492092 w 7467600"/>
              <a:gd name="connsiteY958" fmla="*/ 800424 h 6858000"/>
              <a:gd name="connsiteX959" fmla="*/ 1455302 w 7467600"/>
              <a:gd name="connsiteY959" fmla="*/ 632913 h 6858000"/>
              <a:gd name="connsiteX960" fmla="*/ 1222336 w 7467600"/>
              <a:gd name="connsiteY960" fmla="*/ 9480 h 6858000"/>
              <a:gd name="connsiteX961" fmla="*/ 1214634 w 7467600"/>
              <a:gd name="connsiteY961" fmla="*/ 0 h 6858000"/>
              <a:gd name="connsiteX962" fmla="*/ 1289827 w 7467600"/>
              <a:gd name="connsiteY962" fmla="*/ 0 h 6858000"/>
              <a:gd name="connsiteX963" fmla="*/ 1321076 w 7467600"/>
              <a:gd name="connsiteY963" fmla="*/ 59722 h 6858000"/>
              <a:gd name="connsiteX964" fmla="*/ 1512579 w 7467600"/>
              <a:gd name="connsiteY964" fmla="*/ 626441 h 6858000"/>
              <a:gd name="connsiteX965" fmla="*/ 1506076 w 7467600"/>
              <a:gd name="connsiteY965" fmla="*/ 1089289 h 6858000"/>
              <a:gd name="connsiteX966" fmla="*/ 1486346 w 7467600"/>
              <a:gd name="connsiteY966" fmla="*/ 1079919 h 6858000"/>
              <a:gd name="connsiteX967" fmla="*/ 1070511 w 7467600"/>
              <a:gd name="connsiteY967" fmla="*/ 48609 h 6858000"/>
              <a:gd name="connsiteX968" fmla="*/ 1057230 w 7467600"/>
              <a:gd name="connsiteY968" fmla="*/ 0 h 6858000"/>
              <a:gd name="connsiteX969" fmla="*/ 43151 w 7467600"/>
              <a:gd name="connsiteY969" fmla="*/ 0 h 6858000"/>
              <a:gd name="connsiteX970" fmla="*/ 95283 w 7467600"/>
              <a:gd name="connsiteY970" fmla="*/ 0 h 6858000"/>
              <a:gd name="connsiteX971" fmla="*/ 300708 w 7467600"/>
              <a:gd name="connsiteY971" fmla="*/ 154571 h 6858000"/>
              <a:gd name="connsiteX972" fmla="*/ 530414 w 7467600"/>
              <a:gd name="connsiteY972" fmla="*/ 354673 h 6858000"/>
              <a:gd name="connsiteX973" fmla="*/ 333785 w 7467600"/>
              <a:gd name="connsiteY973" fmla="*/ 161564 h 6858000"/>
              <a:gd name="connsiteX974" fmla="*/ 147005 w 7467600"/>
              <a:gd name="connsiteY974" fmla="*/ 0 h 6858000"/>
              <a:gd name="connsiteX975" fmla="*/ 272509 w 7467600"/>
              <a:gd name="connsiteY975" fmla="*/ 0 h 6858000"/>
              <a:gd name="connsiteX976" fmla="*/ 326276 w 7467600"/>
              <a:gd name="connsiteY976" fmla="*/ 45847 h 6858000"/>
              <a:gd name="connsiteX977" fmla="*/ 823759 w 7467600"/>
              <a:gd name="connsiteY977" fmla="*/ 574145 h 6858000"/>
              <a:gd name="connsiteX978" fmla="*/ 811254 w 7467600"/>
              <a:gd name="connsiteY978" fmla="*/ 665546 h 6858000"/>
              <a:gd name="connsiteX979" fmla="*/ 154042 w 7467600"/>
              <a:gd name="connsiteY979" fmla="*/ 261522 h 6858000"/>
              <a:gd name="connsiteX980" fmla="*/ 13550 w 7467600"/>
              <a:gd name="connsiteY980" fmla="*/ 158423 h 6858000"/>
              <a:gd name="connsiteX981" fmla="*/ 0 w 7467600"/>
              <a:gd name="connsiteY981" fmla="*/ 146618 h 6858000"/>
              <a:gd name="connsiteX982" fmla="*/ 0 w 7467600"/>
              <a:gd name="connsiteY982" fmla="*/ 59161 h 6858000"/>
              <a:gd name="connsiteX983" fmla="*/ 45427 w 7467600"/>
              <a:gd name="connsiteY983" fmla="*/ 101078 h 6858000"/>
              <a:gd name="connsiteX984" fmla="*/ 630103 w 7467600"/>
              <a:gd name="connsiteY984" fmla="*/ 485885 h 6858000"/>
              <a:gd name="connsiteX985" fmla="*/ 532040 w 7467600"/>
              <a:gd name="connsiteY985" fmla="*/ 399359 h 6858000"/>
              <a:gd name="connsiteX986" fmla="*/ 517618 w 7467600"/>
              <a:gd name="connsiteY986" fmla="*/ 385726 h 6858000"/>
              <a:gd name="connsiteX987" fmla="*/ 285074 w 7467600"/>
              <a:gd name="connsiteY987" fmla="*/ 182755 h 6858000"/>
              <a:gd name="connsiteX988" fmla="*/ 43151 w 7467600"/>
              <a:gd name="connsiteY98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312201 w 7467600"/>
              <a:gd name="connsiteY131" fmla="*/ 5128278 h 6858000"/>
              <a:gd name="connsiteX132" fmla="*/ 1903353 w 7467600"/>
              <a:gd name="connsiteY132" fmla="*/ 5044827 h 6858000"/>
              <a:gd name="connsiteX133" fmla="*/ 1936931 w 7467600"/>
              <a:gd name="connsiteY133" fmla="*/ 5093954 h 6858000"/>
              <a:gd name="connsiteX134" fmla="*/ 2195868 w 7467600"/>
              <a:gd name="connsiteY134" fmla="*/ 5396574 h 6858000"/>
              <a:gd name="connsiteX135" fmla="*/ 2088852 w 7467600"/>
              <a:gd name="connsiteY135" fmla="*/ 5166123 h 6858000"/>
              <a:gd name="connsiteX136" fmla="*/ 1958241 w 7467600"/>
              <a:gd name="connsiteY136" fmla="*/ 5067955 h 6858000"/>
              <a:gd name="connsiteX137" fmla="*/ 1903353 w 7467600"/>
              <a:gd name="connsiteY137" fmla="*/ 5044827 h 6858000"/>
              <a:gd name="connsiteX138" fmla="*/ 1979378 w 7467600"/>
              <a:gd name="connsiteY138" fmla="*/ 4769504 h 6858000"/>
              <a:gd name="connsiteX139" fmla="*/ 2882120 w 7467600"/>
              <a:gd name="connsiteY139" fmla="*/ 5064547 h 6858000"/>
              <a:gd name="connsiteX140" fmla="*/ 2793103 w 7467600"/>
              <a:gd name="connsiteY140" fmla="*/ 5039699 h 6858000"/>
              <a:gd name="connsiteX141" fmla="*/ 2770041 w 7467600"/>
              <a:gd name="connsiteY141" fmla="*/ 5033634 h 6858000"/>
              <a:gd name="connsiteX142" fmla="*/ 1979378 w 7467600"/>
              <a:gd name="connsiteY142" fmla="*/ 4769504 h 6858000"/>
              <a:gd name="connsiteX143" fmla="*/ 1927410 w 7467600"/>
              <a:gd name="connsiteY143" fmla="*/ 4716164 h 6858000"/>
              <a:gd name="connsiteX144" fmla="*/ 1959587 w 7467600"/>
              <a:gd name="connsiteY144" fmla="*/ 4728849 h 6858000"/>
              <a:gd name="connsiteX145" fmla="*/ 2777707 w 7467600"/>
              <a:gd name="connsiteY145" fmla="*/ 5003991 h 6858000"/>
              <a:gd name="connsiteX146" fmla="*/ 2800768 w 7467600"/>
              <a:gd name="connsiteY146" fmla="*/ 5010056 h 6858000"/>
              <a:gd name="connsiteX147" fmla="*/ 2879408 w 7467600"/>
              <a:gd name="connsiteY147" fmla="*/ 5031590 h 6858000"/>
              <a:gd name="connsiteX148" fmla="*/ 2862295 w 7467600"/>
              <a:gd name="connsiteY148" fmla="*/ 5022958 h 6858000"/>
              <a:gd name="connsiteX149" fmla="*/ 2813343 w 7467600"/>
              <a:gd name="connsiteY149" fmla="*/ 4998369 h 6858000"/>
              <a:gd name="connsiteX150" fmla="*/ 2646245 w 7467600"/>
              <a:gd name="connsiteY150" fmla="*/ 4930999 h 6858000"/>
              <a:gd name="connsiteX151" fmla="*/ 1999243 w 7467600"/>
              <a:gd name="connsiteY151" fmla="*/ 4730524 h 6858000"/>
              <a:gd name="connsiteX152" fmla="*/ 1979527 w 7467600"/>
              <a:gd name="connsiteY152" fmla="*/ 4726651 h 6858000"/>
              <a:gd name="connsiteX153" fmla="*/ 1927410 w 7467600"/>
              <a:gd name="connsiteY153" fmla="*/ 4716164 h 6858000"/>
              <a:gd name="connsiteX154" fmla="*/ 1997014 w 7467600"/>
              <a:gd name="connsiteY154" fmla="*/ 4698007 h 6858000"/>
              <a:gd name="connsiteX155" fmla="*/ 2005458 w 7467600"/>
              <a:gd name="connsiteY155" fmla="*/ 4699540 h 6858000"/>
              <a:gd name="connsiteX156" fmla="*/ 2657186 w 7467600"/>
              <a:gd name="connsiteY156" fmla="*/ 4901687 h 6858000"/>
              <a:gd name="connsiteX157" fmla="*/ 2826662 w 7467600"/>
              <a:gd name="connsiteY157" fmla="*/ 4970362 h 6858000"/>
              <a:gd name="connsiteX158" fmla="*/ 2876100 w 7467600"/>
              <a:gd name="connsiteY158" fmla="*/ 4995397 h 6858000"/>
              <a:gd name="connsiteX159" fmla="*/ 3042600 w 7467600"/>
              <a:gd name="connsiteY159" fmla="*/ 5059532 h 6858000"/>
              <a:gd name="connsiteX160" fmla="*/ 1997014 w 7467600"/>
              <a:gd name="connsiteY160" fmla="*/ 4698007 h 6858000"/>
              <a:gd name="connsiteX161" fmla="*/ 2305292 w 7467600"/>
              <a:gd name="connsiteY161" fmla="*/ 4219492 h 6858000"/>
              <a:gd name="connsiteX162" fmla="*/ 3360922 w 7467600"/>
              <a:gd name="connsiteY162" fmla="*/ 4529373 h 6858000"/>
              <a:gd name="connsiteX163" fmla="*/ 3492420 w 7467600"/>
              <a:gd name="connsiteY163" fmla="*/ 4510145 h 6858000"/>
              <a:gd name="connsiteX164" fmla="*/ 3364086 w 7467600"/>
              <a:gd name="connsiteY164" fmla="*/ 4480340 h 6858000"/>
              <a:gd name="connsiteX165" fmla="*/ 3225818 w 7467600"/>
              <a:gd name="connsiteY165" fmla="*/ 4411822 h 6858000"/>
              <a:gd name="connsiteX166" fmla="*/ 3129696 w 7467600"/>
              <a:gd name="connsiteY166" fmla="*/ 4360704 h 6858000"/>
              <a:gd name="connsiteX167" fmla="*/ 2814545 w 7467600"/>
              <a:gd name="connsiteY167" fmla="*/ 4282955 h 6858000"/>
              <a:gd name="connsiteX168" fmla="*/ 2305292 w 7467600"/>
              <a:gd name="connsiteY168" fmla="*/ 4219492 h 6858000"/>
              <a:gd name="connsiteX169" fmla="*/ 2626982 w 7467600"/>
              <a:gd name="connsiteY169" fmla="*/ 4206450 h 6858000"/>
              <a:gd name="connsiteX170" fmla="*/ 2490617 w 7467600"/>
              <a:gd name="connsiteY170" fmla="*/ 4206951 h 6858000"/>
              <a:gd name="connsiteX171" fmla="*/ 2819869 w 7467600"/>
              <a:gd name="connsiteY171" fmla="*/ 4252936 h 6858000"/>
              <a:gd name="connsiteX172" fmla="*/ 3143018 w 7467600"/>
              <a:gd name="connsiteY172" fmla="*/ 4332698 h 6858000"/>
              <a:gd name="connsiteX173" fmla="*/ 3241520 w 7467600"/>
              <a:gd name="connsiteY173" fmla="*/ 4385112 h 6858000"/>
              <a:gd name="connsiteX174" fmla="*/ 3374575 w 7467600"/>
              <a:gd name="connsiteY174" fmla="*/ 4451517 h 6858000"/>
              <a:gd name="connsiteX175" fmla="*/ 3505221 w 7467600"/>
              <a:gd name="connsiteY175" fmla="*/ 4480757 h 6858000"/>
              <a:gd name="connsiteX176" fmla="*/ 2626982 w 7467600"/>
              <a:gd name="connsiteY176" fmla="*/ 4206450 h 6858000"/>
              <a:gd name="connsiteX177" fmla="*/ 1310106 w 7467600"/>
              <a:gd name="connsiteY177" fmla="*/ 3943217 h 6858000"/>
              <a:gd name="connsiteX178" fmla="*/ 854994 w 7467600"/>
              <a:gd name="connsiteY178" fmla="*/ 4399136 h 6858000"/>
              <a:gd name="connsiteX179" fmla="*/ 742462 w 7467600"/>
              <a:gd name="connsiteY179" fmla="*/ 4594648 h 6858000"/>
              <a:gd name="connsiteX180" fmla="*/ 820602 w 7467600"/>
              <a:gd name="connsiteY180" fmla="*/ 4485915 h 6858000"/>
              <a:gd name="connsiteX181" fmla="*/ 878295 w 7467600"/>
              <a:gd name="connsiteY181" fmla="*/ 4403594 h 6858000"/>
              <a:gd name="connsiteX182" fmla="*/ 1240607 w 7467600"/>
              <a:gd name="connsiteY182" fmla="*/ 4010401 h 6858000"/>
              <a:gd name="connsiteX183" fmla="*/ 1310106 w 7467600"/>
              <a:gd name="connsiteY183" fmla="*/ 3943217 h 6858000"/>
              <a:gd name="connsiteX184" fmla="*/ 1423113 w 7467600"/>
              <a:gd name="connsiteY184" fmla="*/ 3874565 h 6858000"/>
              <a:gd name="connsiteX185" fmla="*/ 1260565 w 7467600"/>
              <a:gd name="connsiteY185" fmla="*/ 4031982 h 6858000"/>
              <a:gd name="connsiteX186" fmla="*/ 901900 w 7467600"/>
              <a:gd name="connsiteY186" fmla="*/ 4421236 h 6858000"/>
              <a:gd name="connsiteX187" fmla="*/ 845044 w 7467600"/>
              <a:gd name="connsiteY187" fmla="*/ 4502436 h 6858000"/>
              <a:gd name="connsiteX188" fmla="*/ 685926 w 7467600"/>
              <a:gd name="connsiteY188" fmla="*/ 4703069 h 6858000"/>
              <a:gd name="connsiteX189" fmla="*/ 684248 w 7467600"/>
              <a:gd name="connsiteY189" fmla="*/ 4706721 h 6858000"/>
              <a:gd name="connsiteX190" fmla="*/ 1423113 w 7467600"/>
              <a:gd name="connsiteY190" fmla="*/ 3874565 h 6858000"/>
              <a:gd name="connsiteX191" fmla="*/ 3316479 w 7467600"/>
              <a:gd name="connsiteY191" fmla="*/ 3872136 h 6858000"/>
              <a:gd name="connsiteX192" fmla="*/ 3546806 w 7467600"/>
              <a:gd name="connsiteY192" fmla="*/ 4356139 h 6858000"/>
              <a:gd name="connsiteX193" fmla="*/ 3364433 w 7467600"/>
              <a:gd name="connsiteY193" fmla="*/ 3953121 h 6858000"/>
              <a:gd name="connsiteX194" fmla="*/ 3316479 w 7467600"/>
              <a:gd name="connsiteY194" fmla="*/ 3872136 h 6858000"/>
              <a:gd name="connsiteX195" fmla="*/ 3291335 w 7467600"/>
              <a:gd name="connsiteY195" fmla="*/ 3767420 h 6858000"/>
              <a:gd name="connsiteX196" fmla="*/ 3390805 w 7467600"/>
              <a:gd name="connsiteY196" fmla="*/ 3937163 h 6858000"/>
              <a:gd name="connsiteX197" fmla="*/ 3579062 w 7467600"/>
              <a:gd name="connsiteY197" fmla="*/ 4359040 h 6858000"/>
              <a:gd name="connsiteX198" fmla="*/ 3467355 w 7467600"/>
              <a:gd name="connsiteY198" fmla="*/ 3988130 h 6858000"/>
              <a:gd name="connsiteX199" fmla="*/ 3310753 w 7467600"/>
              <a:gd name="connsiteY199" fmla="*/ 3787140 h 6858000"/>
              <a:gd name="connsiteX200" fmla="*/ 3291335 w 7467600"/>
              <a:gd name="connsiteY200" fmla="*/ 3767420 h 6858000"/>
              <a:gd name="connsiteX201" fmla="*/ 1635889 w 7467600"/>
              <a:gd name="connsiteY201" fmla="*/ 3709494 h 6858000"/>
              <a:gd name="connsiteX202" fmla="*/ 1634800 w 7467600"/>
              <a:gd name="connsiteY202" fmla="*/ 3731111 h 6858000"/>
              <a:gd name="connsiteX203" fmla="*/ 1635889 w 7467600"/>
              <a:gd name="connsiteY203" fmla="*/ 3709494 h 6858000"/>
              <a:gd name="connsiteX204" fmla="*/ 1510397 w 7467600"/>
              <a:gd name="connsiteY204" fmla="*/ 3684705 h 6858000"/>
              <a:gd name="connsiteX205" fmla="*/ 1146550 w 7467600"/>
              <a:gd name="connsiteY205" fmla="*/ 3802012 h 6858000"/>
              <a:gd name="connsiteX206" fmla="*/ 698834 w 7467600"/>
              <a:gd name="connsiteY206" fmla="*/ 3952272 h 6858000"/>
              <a:gd name="connsiteX207" fmla="*/ 34256 w 7467600"/>
              <a:gd name="connsiteY207" fmla="*/ 4347603 h 6858000"/>
              <a:gd name="connsiteX208" fmla="*/ 527241 w 7467600"/>
              <a:gd name="connsiteY208" fmla="*/ 4065078 h 6858000"/>
              <a:gd name="connsiteX209" fmla="*/ 1510397 w 7467600"/>
              <a:gd name="connsiteY209" fmla="*/ 3684705 h 6858000"/>
              <a:gd name="connsiteX210" fmla="*/ 1313114 w 7467600"/>
              <a:gd name="connsiteY210" fmla="*/ 3655216 h 6858000"/>
              <a:gd name="connsiteX211" fmla="*/ 1109304 w 7467600"/>
              <a:gd name="connsiteY211" fmla="*/ 3669030 h 6858000"/>
              <a:gd name="connsiteX212" fmla="*/ 8129 w 7467600"/>
              <a:gd name="connsiteY212" fmla="*/ 4330519 h 6858000"/>
              <a:gd name="connsiteX213" fmla="*/ 687572 w 7467600"/>
              <a:gd name="connsiteY213" fmla="*/ 3925629 h 6858000"/>
              <a:gd name="connsiteX214" fmla="*/ 1138365 w 7467600"/>
              <a:gd name="connsiteY214" fmla="*/ 3774515 h 6858000"/>
              <a:gd name="connsiteX215" fmla="*/ 1505579 w 7467600"/>
              <a:gd name="connsiteY215" fmla="*/ 3655526 h 6858000"/>
              <a:gd name="connsiteX216" fmla="*/ 1313114 w 7467600"/>
              <a:gd name="connsiteY216" fmla="*/ 3655216 h 6858000"/>
              <a:gd name="connsiteX217" fmla="*/ 3655073 w 7467600"/>
              <a:gd name="connsiteY217" fmla="*/ 3650884 h 6858000"/>
              <a:gd name="connsiteX218" fmla="*/ 3989938 w 7467600"/>
              <a:gd name="connsiteY218" fmla="*/ 3991685 h 6858000"/>
              <a:gd name="connsiteX219" fmla="*/ 4393907 w 7467600"/>
              <a:gd name="connsiteY219" fmla="*/ 4261258 h 6858000"/>
              <a:gd name="connsiteX220" fmla="*/ 4648051 w 7467600"/>
              <a:gd name="connsiteY220" fmla="*/ 4374051 h 6858000"/>
              <a:gd name="connsiteX221" fmla="*/ 4383389 w 7467600"/>
              <a:gd name="connsiteY221" fmla="*/ 4184369 h 6858000"/>
              <a:gd name="connsiteX222" fmla="*/ 4165508 w 7467600"/>
              <a:gd name="connsiteY222" fmla="*/ 4035196 h 6858000"/>
              <a:gd name="connsiteX223" fmla="*/ 4068162 w 7467600"/>
              <a:gd name="connsiteY223" fmla="*/ 3953394 h 6858000"/>
              <a:gd name="connsiteX224" fmla="*/ 3981416 w 7467600"/>
              <a:gd name="connsiteY224" fmla="*/ 3880482 h 6858000"/>
              <a:gd name="connsiteX225" fmla="*/ 3800147 w 7467600"/>
              <a:gd name="connsiteY225" fmla="*/ 3749872 h 6858000"/>
              <a:gd name="connsiteX226" fmla="*/ 3655073 w 7467600"/>
              <a:gd name="connsiteY226" fmla="*/ 3650884 h 6858000"/>
              <a:gd name="connsiteX227" fmla="*/ 3670252 w 7467600"/>
              <a:gd name="connsiteY227" fmla="*/ 3622798 h 6858000"/>
              <a:gd name="connsiteX228" fmla="*/ 3817258 w 7467600"/>
              <a:gd name="connsiteY228" fmla="*/ 3723577 h 6858000"/>
              <a:gd name="connsiteX229" fmla="*/ 4000461 w 7467600"/>
              <a:gd name="connsiteY229" fmla="*/ 3855966 h 6858000"/>
              <a:gd name="connsiteX230" fmla="*/ 4088180 w 7467600"/>
              <a:gd name="connsiteY230" fmla="*/ 3929774 h 6858000"/>
              <a:gd name="connsiteX231" fmla="*/ 4184555 w 7467600"/>
              <a:gd name="connsiteY231" fmla="*/ 4010683 h 6858000"/>
              <a:gd name="connsiteX232" fmla="*/ 4399563 w 7467600"/>
              <a:gd name="connsiteY232" fmla="*/ 4158106 h 6858000"/>
              <a:gd name="connsiteX233" fmla="*/ 4684469 w 7467600"/>
              <a:gd name="connsiteY233" fmla="*/ 4364680 h 6858000"/>
              <a:gd name="connsiteX234" fmla="*/ 4690271 w 7467600"/>
              <a:gd name="connsiteY234" fmla="*/ 4370034 h 6858000"/>
              <a:gd name="connsiteX235" fmla="*/ 4136093 w 7467600"/>
              <a:gd name="connsiteY235" fmla="*/ 3858466 h 6858000"/>
              <a:gd name="connsiteX236" fmla="*/ 3670252 w 7467600"/>
              <a:gd name="connsiteY236" fmla="*/ 3622798 h 6858000"/>
              <a:gd name="connsiteX237" fmla="*/ 4440129 w 7467600"/>
              <a:gd name="connsiteY237" fmla="*/ 3448571 h 6858000"/>
              <a:gd name="connsiteX238" fmla="*/ 4856525 w 7467600"/>
              <a:gd name="connsiteY238" fmla="*/ 3915351 h 6858000"/>
              <a:gd name="connsiteX239" fmla="*/ 5059055 w 7467600"/>
              <a:gd name="connsiteY239" fmla="*/ 4108918 h 6858000"/>
              <a:gd name="connsiteX240" fmla="*/ 5290070 w 7467600"/>
              <a:gd name="connsiteY240" fmla="*/ 4263619 h 6858000"/>
              <a:gd name="connsiteX241" fmla="*/ 4834991 w 7467600"/>
              <a:gd name="connsiteY241" fmla="*/ 3830985 h 6858000"/>
              <a:gd name="connsiteX242" fmla="*/ 4440129 w 7467600"/>
              <a:gd name="connsiteY242" fmla="*/ 3448571 h 6858000"/>
              <a:gd name="connsiteX243" fmla="*/ 4441737 w 7467600"/>
              <a:gd name="connsiteY243" fmla="*/ 3399734 h 6858000"/>
              <a:gd name="connsiteX244" fmla="*/ 4431236 w 7467600"/>
              <a:gd name="connsiteY244" fmla="*/ 3400954 h 6858000"/>
              <a:gd name="connsiteX245" fmla="*/ 4557150 w 7467600"/>
              <a:gd name="connsiteY245" fmla="*/ 3510023 h 6858000"/>
              <a:gd name="connsiteX246" fmla="*/ 4856936 w 7467600"/>
              <a:gd name="connsiteY246" fmla="*/ 3809146 h 6858000"/>
              <a:gd name="connsiteX247" fmla="*/ 5111996 w 7467600"/>
              <a:gd name="connsiteY247" fmla="*/ 4065759 h 6858000"/>
              <a:gd name="connsiteX248" fmla="*/ 5388878 w 7467600"/>
              <a:gd name="connsiteY248" fmla="*/ 4300185 h 6858000"/>
              <a:gd name="connsiteX249" fmla="*/ 5425556 w 7467600"/>
              <a:gd name="connsiteY249" fmla="*/ 4308967 h 6858000"/>
              <a:gd name="connsiteX250" fmla="*/ 4943646 w 7467600"/>
              <a:gd name="connsiteY250" fmla="*/ 3822916 h 6858000"/>
              <a:gd name="connsiteX251" fmla="*/ 4594837 w 7467600"/>
              <a:gd name="connsiteY251" fmla="*/ 3532274 h 6858000"/>
              <a:gd name="connsiteX252" fmla="*/ 4441737 w 7467600"/>
              <a:gd name="connsiteY252" fmla="*/ 3399734 h 6858000"/>
              <a:gd name="connsiteX253" fmla="*/ 5425834 w 7467600"/>
              <a:gd name="connsiteY253" fmla="*/ 3162785 h 6858000"/>
              <a:gd name="connsiteX254" fmla="*/ 5401644 w 7467600"/>
              <a:gd name="connsiteY254" fmla="*/ 3617847 h 6858000"/>
              <a:gd name="connsiteX255" fmla="*/ 5467256 w 7467600"/>
              <a:gd name="connsiteY255" fmla="*/ 4175494 h 6858000"/>
              <a:gd name="connsiteX256" fmla="*/ 5448069 w 7467600"/>
              <a:gd name="connsiteY256" fmla="*/ 3567554 h 6858000"/>
              <a:gd name="connsiteX257" fmla="*/ 5425834 w 7467600"/>
              <a:gd name="connsiteY257" fmla="*/ 3162785 h 6858000"/>
              <a:gd name="connsiteX258" fmla="*/ 1318687 w 7467600"/>
              <a:gd name="connsiteY258" fmla="*/ 3113840 h 6858000"/>
              <a:gd name="connsiteX259" fmla="*/ 1066793 w 7467600"/>
              <a:gd name="connsiteY259" fmla="*/ 3212171 h 6858000"/>
              <a:gd name="connsiteX260" fmla="*/ 993319 w 7467600"/>
              <a:gd name="connsiteY260" fmla="*/ 3247648 h 6858000"/>
              <a:gd name="connsiteX261" fmla="*/ 853081 w 7467600"/>
              <a:gd name="connsiteY261" fmla="*/ 3312410 h 6858000"/>
              <a:gd name="connsiteX262" fmla="*/ 805957 w 7467600"/>
              <a:gd name="connsiteY262" fmla="*/ 3330443 h 6858000"/>
              <a:gd name="connsiteX263" fmla="*/ 1318687 w 7467600"/>
              <a:gd name="connsiteY263" fmla="*/ 3113840 h 6858000"/>
              <a:gd name="connsiteX264" fmla="*/ 5453702 w 7467600"/>
              <a:gd name="connsiteY264" fmla="*/ 3090882 h 6858000"/>
              <a:gd name="connsiteX265" fmla="*/ 5480135 w 7467600"/>
              <a:gd name="connsiteY265" fmla="*/ 3565802 h 6858000"/>
              <a:gd name="connsiteX266" fmla="*/ 5499023 w 7467600"/>
              <a:gd name="connsiteY266" fmla="*/ 4166310 h 6858000"/>
              <a:gd name="connsiteX267" fmla="*/ 5547022 w 7467600"/>
              <a:gd name="connsiteY267" fmla="*/ 3607838 h 6858000"/>
              <a:gd name="connsiteX268" fmla="*/ 5515964 w 7467600"/>
              <a:gd name="connsiteY268" fmla="*/ 3378541 h 6858000"/>
              <a:gd name="connsiteX269" fmla="*/ 5453702 w 7467600"/>
              <a:gd name="connsiteY269" fmla="*/ 3090882 h 6858000"/>
              <a:gd name="connsiteX270" fmla="*/ 1238695 w 7467600"/>
              <a:gd name="connsiteY270" fmla="*/ 3076820 h 6858000"/>
              <a:gd name="connsiteX271" fmla="*/ 716371 w 7467600"/>
              <a:gd name="connsiteY271" fmla="*/ 3293249 h 6858000"/>
              <a:gd name="connsiteX272" fmla="*/ 579522 w 7467600"/>
              <a:gd name="connsiteY272" fmla="*/ 3371759 h 6858000"/>
              <a:gd name="connsiteX273" fmla="*/ 600288 w 7467600"/>
              <a:gd name="connsiteY273" fmla="*/ 3365555 h 6858000"/>
              <a:gd name="connsiteX274" fmla="*/ 840692 w 7467600"/>
              <a:gd name="connsiteY274" fmla="*/ 3284921 h 6858000"/>
              <a:gd name="connsiteX275" fmla="*/ 979248 w 7467600"/>
              <a:gd name="connsiteY275" fmla="*/ 3221003 h 6858000"/>
              <a:gd name="connsiteX276" fmla="*/ 1053282 w 7467600"/>
              <a:gd name="connsiteY276" fmla="*/ 3185247 h 6858000"/>
              <a:gd name="connsiteX277" fmla="*/ 1320603 w 7467600"/>
              <a:gd name="connsiteY277" fmla="*/ 3081281 h 6858000"/>
              <a:gd name="connsiteX278" fmla="*/ 1238695 w 7467600"/>
              <a:gd name="connsiteY278" fmla="*/ 3076820 h 6858000"/>
              <a:gd name="connsiteX279" fmla="*/ 5425627 w 7467600"/>
              <a:gd name="connsiteY279" fmla="*/ 2954192 h 6858000"/>
              <a:gd name="connsiteX280" fmla="*/ 5470770 w 7467600"/>
              <a:gd name="connsiteY280" fmla="*/ 3005435 h 6858000"/>
              <a:gd name="connsiteX281" fmla="*/ 5519779 w 7467600"/>
              <a:gd name="connsiteY281" fmla="*/ 4359223 h 6858000"/>
              <a:gd name="connsiteX282" fmla="*/ 5520293 w 7467600"/>
              <a:gd name="connsiteY282" fmla="*/ 4360602 h 6858000"/>
              <a:gd name="connsiteX283" fmla="*/ 5767221 w 7467600"/>
              <a:gd name="connsiteY283" fmla="*/ 4665564 h 6858000"/>
              <a:gd name="connsiteX284" fmla="*/ 6937169 w 7467600"/>
              <a:gd name="connsiteY284" fmla="*/ 4815941 h 6858000"/>
              <a:gd name="connsiteX285" fmla="*/ 6953922 w 7467600"/>
              <a:gd name="connsiteY285" fmla="*/ 4890068 h 6858000"/>
              <a:gd name="connsiteX286" fmla="*/ 6071359 w 7467600"/>
              <a:gd name="connsiteY286" fmla="*/ 4770770 h 6858000"/>
              <a:gd name="connsiteX287" fmla="*/ 6038839 w 7467600"/>
              <a:gd name="connsiteY287" fmla="*/ 4764474 h 6858000"/>
              <a:gd name="connsiteX288" fmla="*/ 6038706 w 7467600"/>
              <a:gd name="connsiteY288" fmla="*/ 4763847 h 6858000"/>
              <a:gd name="connsiteX289" fmla="*/ 6037784 w 7467600"/>
              <a:gd name="connsiteY289" fmla="*/ 4764270 h 6858000"/>
              <a:gd name="connsiteX290" fmla="*/ 6038839 w 7467600"/>
              <a:gd name="connsiteY290" fmla="*/ 4764474 h 6858000"/>
              <a:gd name="connsiteX291" fmla="*/ 6040338 w 7467600"/>
              <a:gd name="connsiteY291" fmla="*/ 4771418 h 6858000"/>
              <a:gd name="connsiteX292" fmla="*/ 6024488 w 7467600"/>
              <a:gd name="connsiteY292" fmla="*/ 4809903 h 6858000"/>
              <a:gd name="connsiteX293" fmla="*/ 5599771 w 7467600"/>
              <a:gd name="connsiteY293" fmla="*/ 5509652 h 6858000"/>
              <a:gd name="connsiteX294" fmla="*/ 5548843 w 7467600"/>
              <a:gd name="connsiteY294" fmla="*/ 5563845 h 6858000"/>
              <a:gd name="connsiteX295" fmla="*/ 5940952 w 7467600"/>
              <a:gd name="connsiteY295" fmla="*/ 6250028 h 6858000"/>
              <a:gd name="connsiteX296" fmla="*/ 6043441 w 7467600"/>
              <a:gd name="connsiteY296" fmla="*/ 6665847 h 6858000"/>
              <a:gd name="connsiteX297" fmla="*/ 6093432 w 7467600"/>
              <a:gd name="connsiteY297" fmla="*/ 6858000 h 6858000"/>
              <a:gd name="connsiteX298" fmla="*/ 6034344 w 7467600"/>
              <a:gd name="connsiteY298" fmla="*/ 6858000 h 6858000"/>
              <a:gd name="connsiteX299" fmla="*/ 6026679 w 7467600"/>
              <a:gd name="connsiteY299" fmla="*/ 6836959 h 6858000"/>
              <a:gd name="connsiteX300" fmla="*/ 5800441 w 7467600"/>
              <a:gd name="connsiteY300" fmla="*/ 6335286 h 6858000"/>
              <a:gd name="connsiteX301" fmla="*/ 5526562 w 7467600"/>
              <a:gd name="connsiteY301" fmla="*/ 5705388 h 6858000"/>
              <a:gd name="connsiteX302" fmla="*/ 5519640 w 7467600"/>
              <a:gd name="connsiteY302" fmla="*/ 5683774 h 6858000"/>
              <a:gd name="connsiteX303" fmla="*/ 5844559 w 7467600"/>
              <a:gd name="connsiteY303" fmla="*/ 6553349 h 6858000"/>
              <a:gd name="connsiteX304" fmla="*/ 5975994 w 7467600"/>
              <a:gd name="connsiteY304" fmla="*/ 6858000 h 6858000"/>
              <a:gd name="connsiteX305" fmla="*/ 5898547 w 7467600"/>
              <a:gd name="connsiteY305" fmla="*/ 6858000 h 6858000"/>
              <a:gd name="connsiteX306" fmla="*/ 5682041 w 7467600"/>
              <a:gd name="connsiteY306" fmla="*/ 6355860 h 6858000"/>
              <a:gd name="connsiteX307" fmla="*/ 5461758 w 7467600"/>
              <a:gd name="connsiteY307" fmla="*/ 5820220 h 6858000"/>
              <a:gd name="connsiteX308" fmla="*/ 5237282 w 7467600"/>
              <a:gd name="connsiteY308" fmla="*/ 6579086 h 6858000"/>
              <a:gd name="connsiteX309" fmla="*/ 5115009 w 7467600"/>
              <a:gd name="connsiteY309" fmla="*/ 6858000 h 6858000"/>
              <a:gd name="connsiteX310" fmla="*/ 5028074 w 7467600"/>
              <a:gd name="connsiteY310" fmla="*/ 6858000 h 6858000"/>
              <a:gd name="connsiteX311" fmla="*/ 5079508 w 7467600"/>
              <a:gd name="connsiteY311" fmla="*/ 6749074 h 6858000"/>
              <a:gd name="connsiteX312" fmla="*/ 5371846 w 7467600"/>
              <a:gd name="connsiteY312" fmla="*/ 5924413 h 6858000"/>
              <a:gd name="connsiteX313" fmla="*/ 5270512 w 7467600"/>
              <a:gd name="connsiteY313" fmla="*/ 6138975 h 6858000"/>
              <a:gd name="connsiteX314" fmla="*/ 5062409 w 7467600"/>
              <a:gd name="connsiteY314" fmla="*/ 6653544 h 6858000"/>
              <a:gd name="connsiteX315" fmla="*/ 5036628 w 7467600"/>
              <a:gd name="connsiteY315" fmla="*/ 6754247 h 6858000"/>
              <a:gd name="connsiteX316" fmla="*/ 5009112 w 7467600"/>
              <a:gd name="connsiteY316" fmla="*/ 6858000 h 6858000"/>
              <a:gd name="connsiteX317" fmla="*/ 4976679 w 7467600"/>
              <a:gd name="connsiteY317" fmla="*/ 6858000 h 6858000"/>
              <a:gd name="connsiteX318" fmla="*/ 5006537 w 7467600"/>
              <a:gd name="connsiteY318" fmla="*/ 6747068 h 6858000"/>
              <a:gd name="connsiteX319" fmla="*/ 5032723 w 7467600"/>
              <a:gd name="connsiteY319" fmla="*/ 6644957 h 6858000"/>
              <a:gd name="connsiteX320" fmla="*/ 5242949 w 7467600"/>
              <a:gd name="connsiteY320" fmla="*/ 6125175 h 6858000"/>
              <a:gd name="connsiteX321" fmla="*/ 5286321 w 7467600"/>
              <a:gd name="connsiteY321" fmla="*/ 6033555 h 6858000"/>
              <a:gd name="connsiteX322" fmla="*/ 5008210 w 7467600"/>
              <a:gd name="connsiteY322" fmla="*/ 6649194 h 6858000"/>
              <a:gd name="connsiteX323" fmla="*/ 4986321 w 7467600"/>
              <a:gd name="connsiteY323" fmla="*/ 6765687 h 6858000"/>
              <a:gd name="connsiteX324" fmla="*/ 4973474 w 7467600"/>
              <a:gd name="connsiteY324" fmla="*/ 6858000 h 6858000"/>
              <a:gd name="connsiteX325" fmla="*/ 4907178 w 7467600"/>
              <a:gd name="connsiteY325" fmla="*/ 6858000 h 6858000"/>
              <a:gd name="connsiteX326" fmla="*/ 4910810 w 7467600"/>
              <a:gd name="connsiteY326" fmla="*/ 6829660 h 6858000"/>
              <a:gd name="connsiteX327" fmla="*/ 4987461 w 7467600"/>
              <a:gd name="connsiteY327" fmla="*/ 6432994 h 6858000"/>
              <a:gd name="connsiteX328" fmla="*/ 5179262 w 7467600"/>
              <a:gd name="connsiteY328" fmla="*/ 6035044 h 6858000"/>
              <a:gd name="connsiteX329" fmla="*/ 4689678 w 7467600"/>
              <a:gd name="connsiteY329" fmla="*/ 6440241 h 6858000"/>
              <a:gd name="connsiteX330" fmla="*/ 4477543 w 7467600"/>
              <a:gd name="connsiteY330" fmla="*/ 6674836 h 6858000"/>
              <a:gd name="connsiteX331" fmla="*/ 4329957 w 7467600"/>
              <a:gd name="connsiteY331" fmla="*/ 6858000 h 6858000"/>
              <a:gd name="connsiteX332" fmla="*/ 4218595 w 7467600"/>
              <a:gd name="connsiteY332" fmla="*/ 6858000 h 6858000"/>
              <a:gd name="connsiteX333" fmla="*/ 4368888 w 7467600"/>
              <a:gd name="connsiteY333" fmla="*/ 6668412 h 6858000"/>
              <a:gd name="connsiteX334" fmla="*/ 4563091 w 7467600"/>
              <a:gd name="connsiteY334" fmla="*/ 6442508 h 6858000"/>
              <a:gd name="connsiteX335" fmla="*/ 5387324 w 7467600"/>
              <a:gd name="connsiteY335" fmla="*/ 5705830 h 6858000"/>
              <a:gd name="connsiteX336" fmla="*/ 5073620 w 7467600"/>
              <a:gd name="connsiteY336" fmla="*/ 5955437 h 6858000"/>
              <a:gd name="connsiteX337" fmla="*/ 4689789 w 7467600"/>
              <a:gd name="connsiteY337" fmla="*/ 6268382 h 6858000"/>
              <a:gd name="connsiteX338" fmla="*/ 4418722 w 7467600"/>
              <a:gd name="connsiteY338" fmla="*/ 6570886 h 6858000"/>
              <a:gd name="connsiteX339" fmla="*/ 4214944 w 7467600"/>
              <a:gd name="connsiteY339" fmla="*/ 6858000 h 6858000"/>
              <a:gd name="connsiteX340" fmla="*/ 4177898 w 7467600"/>
              <a:gd name="connsiteY340" fmla="*/ 6858000 h 6858000"/>
              <a:gd name="connsiteX341" fmla="*/ 4391597 w 7467600"/>
              <a:gd name="connsiteY341" fmla="*/ 6556370 h 6858000"/>
              <a:gd name="connsiteX342" fmla="*/ 4668889 w 7467600"/>
              <a:gd name="connsiteY342" fmla="*/ 6246399 h 6858000"/>
              <a:gd name="connsiteX343" fmla="*/ 5055427 w 7467600"/>
              <a:gd name="connsiteY343" fmla="*/ 5931476 h 6858000"/>
              <a:gd name="connsiteX344" fmla="*/ 5371814 w 7467600"/>
              <a:gd name="connsiteY344" fmla="*/ 5678975 h 6858000"/>
              <a:gd name="connsiteX345" fmla="*/ 4987918 w 7467600"/>
              <a:gd name="connsiteY345" fmla="*/ 5838701 h 6858000"/>
              <a:gd name="connsiteX346" fmla="*/ 4317146 w 7467600"/>
              <a:gd name="connsiteY346" fmla="*/ 6587716 h 6858000"/>
              <a:gd name="connsiteX347" fmla="*/ 4171627 w 7467600"/>
              <a:gd name="connsiteY347" fmla="*/ 6858000 h 6858000"/>
              <a:gd name="connsiteX348" fmla="*/ 4081585 w 7467600"/>
              <a:gd name="connsiteY348" fmla="*/ 6858000 h 6858000"/>
              <a:gd name="connsiteX349" fmla="*/ 4238603 w 7467600"/>
              <a:gd name="connsiteY349" fmla="*/ 6559341 h 6858000"/>
              <a:gd name="connsiteX350" fmla="*/ 4778333 w 7467600"/>
              <a:gd name="connsiteY350" fmla="*/ 5873626 h 6858000"/>
              <a:gd name="connsiteX351" fmla="*/ 5414185 w 7467600"/>
              <a:gd name="connsiteY351" fmla="*/ 5573882 h 6858000"/>
              <a:gd name="connsiteX352" fmla="*/ 5959648 w 7467600"/>
              <a:gd name="connsiteY352" fmla="*/ 4760797 h 6858000"/>
              <a:gd name="connsiteX353" fmla="*/ 5355019 w 7467600"/>
              <a:gd name="connsiteY353" fmla="*/ 4734672 h 6858000"/>
              <a:gd name="connsiteX354" fmla="*/ 5083565 w 7467600"/>
              <a:gd name="connsiteY354" fmla="*/ 5179121 h 6858000"/>
              <a:gd name="connsiteX355" fmla="*/ 4713577 w 7467600"/>
              <a:gd name="connsiteY355" fmla="*/ 5616803 h 6858000"/>
              <a:gd name="connsiteX356" fmla="*/ 3989559 w 7467600"/>
              <a:gd name="connsiteY356" fmla="*/ 6145945 h 6858000"/>
              <a:gd name="connsiteX357" fmla="*/ 3939824 w 7467600"/>
              <a:gd name="connsiteY357" fmla="*/ 6066900 h 6858000"/>
              <a:gd name="connsiteX358" fmla="*/ 4584537 w 7467600"/>
              <a:gd name="connsiteY358" fmla="*/ 5324826 h 6858000"/>
              <a:gd name="connsiteX359" fmla="*/ 5037105 w 7467600"/>
              <a:gd name="connsiteY359" fmla="*/ 5088765 h 6858000"/>
              <a:gd name="connsiteX360" fmla="*/ 5039930 w 7467600"/>
              <a:gd name="connsiteY360" fmla="*/ 5089585 h 6858000"/>
              <a:gd name="connsiteX361" fmla="*/ 5263764 w 7467600"/>
              <a:gd name="connsiteY361" fmla="*/ 4735525 h 6858000"/>
              <a:gd name="connsiteX362" fmla="*/ 4086300 w 7467600"/>
              <a:gd name="connsiteY362" fmla="*/ 4884599 h 6858000"/>
              <a:gd name="connsiteX363" fmla="*/ 4085485 w 7467600"/>
              <a:gd name="connsiteY363" fmla="*/ 4899070 h 6858000"/>
              <a:gd name="connsiteX364" fmla="*/ 3871915 w 7467600"/>
              <a:gd name="connsiteY364" fmla="*/ 5253645 h 6858000"/>
              <a:gd name="connsiteX365" fmla="*/ 3799374 w 7467600"/>
              <a:gd name="connsiteY365" fmla="*/ 5466127 h 6858000"/>
              <a:gd name="connsiteX366" fmla="*/ 3498850 w 7467600"/>
              <a:gd name="connsiteY366" fmla="*/ 6661888 h 6858000"/>
              <a:gd name="connsiteX367" fmla="*/ 3399216 w 7467600"/>
              <a:gd name="connsiteY367" fmla="*/ 6858000 h 6858000"/>
              <a:gd name="connsiteX368" fmla="*/ 3303688 w 7467600"/>
              <a:gd name="connsiteY368" fmla="*/ 6858000 h 6858000"/>
              <a:gd name="connsiteX369" fmla="*/ 3391774 w 7467600"/>
              <a:gd name="connsiteY369" fmla="*/ 6697181 h 6858000"/>
              <a:gd name="connsiteX370" fmla="*/ 3735540 w 7467600"/>
              <a:gd name="connsiteY370" fmla="*/ 5546923 h 6858000"/>
              <a:gd name="connsiteX371" fmla="*/ 3729438 w 7467600"/>
              <a:gd name="connsiteY371" fmla="*/ 5569058 h 6858000"/>
              <a:gd name="connsiteX372" fmla="*/ 3707782 w 7467600"/>
              <a:gd name="connsiteY372" fmla="*/ 5644908 h 6858000"/>
              <a:gd name="connsiteX373" fmla="*/ 3583827 w 7467600"/>
              <a:gd name="connsiteY373" fmla="*/ 6039215 h 6858000"/>
              <a:gd name="connsiteX374" fmla="*/ 3547861 w 7467600"/>
              <a:gd name="connsiteY374" fmla="*/ 6129609 h 6858000"/>
              <a:gd name="connsiteX375" fmla="*/ 3490905 w 7467600"/>
              <a:gd name="connsiteY375" fmla="*/ 6277660 h 6858000"/>
              <a:gd name="connsiteX376" fmla="*/ 3455859 w 7467600"/>
              <a:gd name="connsiteY376" fmla="*/ 6391301 h 6858000"/>
              <a:gd name="connsiteX377" fmla="*/ 3429112 w 7467600"/>
              <a:gd name="connsiteY377" fmla="*/ 6479469 h 6858000"/>
              <a:gd name="connsiteX378" fmla="*/ 3304862 w 7467600"/>
              <a:gd name="connsiteY378" fmla="*/ 6796476 h 6858000"/>
              <a:gd name="connsiteX379" fmla="*/ 3276071 w 7467600"/>
              <a:gd name="connsiteY379" fmla="*/ 6858000 h 6858000"/>
              <a:gd name="connsiteX380" fmla="*/ 3240805 w 7467600"/>
              <a:gd name="connsiteY380" fmla="*/ 6858000 h 6858000"/>
              <a:gd name="connsiteX381" fmla="*/ 3275917 w 7467600"/>
              <a:gd name="connsiteY381" fmla="*/ 6783192 h 6858000"/>
              <a:gd name="connsiteX382" fmla="*/ 3399358 w 7467600"/>
              <a:gd name="connsiteY382" fmla="*/ 6469011 h 6858000"/>
              <a:gd name="connsiteX383" fmla="*/ 3425650 w 7467600"/>
              <a:gd name="connsiteY383" fmla="*/ 6381333 h 6858000"/>
              <a:gd name="connsiteX384" fmla="*/ 3460661 w 7467600"/>
              <a:gd name="connsiteY384" fmla="*/ 6266763 h 6858000"/>
              <a:gd name="connsiteX385" fmla="*/ 3518021 w 7467600"/>
              <a:gd name="connsiteY385" fmla="*/ 6117298 h 6858000"/>
              <a:gd name="connsiteX386" fmla="*/ 3554035 w 7467600"/>
              <a:gd name="connsiteY386" fmla="*/ 6027832 h 6858000"/>
              <a:gd name="connsiteX387" fmla="*/ 3677174 w 7467600"/>
              <a:gd name="connsiteY387" fmla="*/ 5636351 h 6858000"/>
              <a:gd name="connsiteX388" fmla="*/ 3698819 w 7467600"/>
              <a:gd name="connsiteY388" fmla="*/ 5560503 h 6858000"/>
              <a:gd name="connsiteX389" fmla="*/ 3702094 w 7467600"/>
              <a:gd name="connsiteY389" fmla="*/ 5549194 h 6858000"/>
              <a:gd name="connsiteX390" fmla="*/ 3398355 w 7467600"/>
              <a:gd name="connsiteY390" fmla="*/ 6094603 h 6858000"/>
              <a:gd name="connsiteX391" fmla="*/ 3193941 w 7467600"/>
              <a:gd name="connsiteY391" fmla="*/ 6798775 h 6858000"/>
              <a:gd name="connsiteX392" fmla="*/ 3184140 w 7467600"/>
              <a:gd name="connsiteY392" fmla="*/ 6858000 h 6858000"/>
              <a:gd name="connsiteX393" fmla="*/ 3099978 w 7467600"/>
              <a:gd name="connsiteY393" fmla="*/ 6858000 h 6858000"/>
              <a:gd name="connsiteX394" fmla="*/ 3101556 w 7467600"/>
              <a:gd name="connsiteY394" fmla="*/ 6843337 h 6858000"/>
              <a:gd name="connsiteX395" fmla="*/ 3370162 w 7467600"/>
              <a:gd name="connsiteY395" fmla="*/ 5785550 h 6858000"/>
              <a:gd name="connsiteX396" fmla="*/ 3746477 w 7467600"/>
              <a:gd name="connsiteY396" fmla="*/ 5377889 h 6858000"/>
              <a:gd name="connsiteX397" fmla="*/ 3863399 w 7467600"/>
              <a:gd name="connsiteY397" fmla="*/ 5087257 h 6858000"/>
              <a:gd name="connsiteX398" fmla="*/ 3968712 w 7467600"/>
              <a:gd name="connsiteY398" fmla="*/ 4913989 h 6858000"/>
              <a:gd name="connsiteX399" fmla="*/ 2792390 w 7467600"/>
              <a:gd name="connsiteY399" fmla="*/ 5382974 h 6858000"/>
              <a:gd name="connsiteX400" fmla="*/ 2714982 w 7467600"/>
              <a:gd name="connsiteY400" fmla="*/ 5427051 h 6858000"/>
              <a:gd name="connsiteX401" fmla="*/ 2813361 w 7467600"/>
              <a:gd name="connsiteY401" fmla="*/ 6023912 h 6858000"/>
              <a:gd name="connsiteX402" fmla="*/ 2688430 w 7467600"/>
              <a:gd name="connsiteY402" fmla="*/ 6801564 h 6858000"/>
              <a:gd name="connsiteX403" fmla="*/ 2629626 w 7467600"/>
              <a:gd name="connsiteY403" fmla="*/ 6763394 h 6858000"/>
              <a:gd name="connsiteX404" fmla="*/ 2565328 w 7467600"/>
              <a:gd name="connsiteY404" fmla="*/ 5516399 h 6858000"/>
              <a:gd name="connsiteX405" fmla="*/ 1922999 w 7467600"/>
              <a:gd name="connsiteY405" fmla="*/ 5980343 h 6858000"/>
              <a:gd name="connsiteX406" fmla="*/ 1950261 w 7467600"/>
              <a:gd name="connsiteY406" fmla="*/ 6405858 h 6858000"/>
              <a:gd name="connsiteX407" fmla="*/ 2365554 w 7467600"/>
              <a:gd name="connsiteY407" fmla="*/ 6759107 h 6858000"/>
              <a:gd name="connsiteX408" fmla="*/ 2424142 w 7467600"/>
              <a:gd name="connsiteY408" fmla="*/ 6858000 h 6858000"/>
              <a:gd name="connsiteX409" fmla="*/ 2395994 w 7467600"/>
              <a:gd name="connsiteY409" fmla="*/ 6858000 h 6858000"/>
              <a:gd name="connsiteX410" fmla="*/ 2392863 w 7467600"/>
              <a:gd name="connsiteY410" fmla="*/ 6852964 h 6858000"/>
              <a:gd name="connsiteX411" fmla="*/ 2017589 w 7467600"/>
              <a:gd name="connsiteY411" fmla="*/ 6493982 h 6858000"/>
              <a:gd name="connsiteX412" fmla="*/ 2147336 w 7467600"/>
              <a:gd name="connsiteY412" fmla="*/ 6594052 h 6858000"/>
              <a:gd name="connsiteX413" fmla="*/ 2207047 w 7467600"/>
              <a:gd name="connsiteY413" fmla="*/ 6654540 h 6858000"/>
              <a:gd name="connsiteX414" fmla="*/ 2299106 w 7467600"/>
              <a:gd name="connsiteY414" fmla="*/ 6778931 h 6858000"/>
              <a:gd name="connsiteX415" fmla="*/ 2314430 w 7467600"/>
              <a:gd name="connsiteY415" fmla="*/ 6801144 h 6858000"/>
              <a:gd name="connsiteX416" fmla="*/ 2352406 w 7467600"/>
              <a:gd name="connsiteY416" fmla="*/ 6858000 h 6858000"/>
              <a:gd name="connsiteX417" fmla="*/ 2314492 w 7467600"/>
              <a:gd name="connsiteY417" fmla="*/ 6858000 h 6858000"/>
              <a:gd name="connsiteX418" fmla="*/ 2288095 w 7467600"/>
              <a:gd name="connsiteY418" fmla="*/ 6818030 h 6858000"/>
              <a:gd name="connsiteX419" fmla="*/ 2272768 w 7467600"/>
              <a:gd name="connsiteY419" fmla="*/ 6795822 h 6858000"/>
              <a:gd name="connsiteX420" fmla="*/ 2182715 w 7467600"/>
              <a:gd name="connsiteY420" fmla="*/ 6675071 h 6858000"/>
              <a:gd name="connsiteX421" fmla="*/ 2032061 w 7467600"/>
              <a:gd name="connsiteY421" fmla="*/ 6541380 h 6858000"/>
              <a:gd name="connsiteX422" fmla="*/ 2257220 w 7467600"/>
              <a:gd name="connsiteY422" fmla="*/ 6826257 h 6858000"/>
              <a:gd name="connsiteX423" fmla="*/ 2281324 w 7467600"/>
              <a:gd name="connsiteY423" fmla="*/ 6858000 h 6858000"/>
              <a:gd name="connsiteX424" fmla="*/ 2242860 w 7467600"/>
              <a:gd name="connsiteY424" fmla="*/ 6858000 h 6858000"/>
              <a:gd name="connsiteX425" fmla="*/ 2232818 w 7467600"/>
              <a:gd name="connsiteY425" fmla="*/ 6844926 h 6858000"/>
              <a:gd name="connsiteX426" fmla="*/ 1990172 w 7467600"/>
              <a:gd name="connsiteY426" fmla="*/ 6542121 h 6858000"/>
              <a:gd name="connsiteX427" fmla="*/ 2124090 w 7467600"/>
              <a:gd name="connsiteY427" fmla="*/ 6761017 h 6858000"/>
              <a:gd name="connsiteX428" fmla="*/ 2200380 w 7467600"/>
              <a:gd name="connsiteY428" fmla="*/ 6858000 h 6858000"/>
              <a:gd name="connsiteX429" fmla="*/ 2147507 w 7467600"/>
              <a:gd name="connsiteY429" fmla="*/ 6858000 h 6858000"/>
              <a:gd name="connsiteX430" fmla="*/ 2070668 w 7467600"/>
              <a:gd name="connsiteY430" fmla="*/ 6761520 h 6858000"/>
              <a:gd name="connsiteX431" fmla="*/ 1975142 w 7467600"/>
              <a:gd name="connsiteY431" fmla="*/ 6585570 h 6858000"/>
              <a:gd name="connsiteX432" fmla="*/ 2050035 w 7467600"/>
              <a:gd name="connsiteY432" fmla="*/ 6813345 h 6858000"/>
              <a:gd name="connsiteX433" fmla="*/ 2063025 w 7467600"/>
              <a:gd name="connsiteY433" fmla="*/ 6858000 h 6858000"/>
              <a:gd name="connsiteX434" fmla="*/ 2021675 w 7467600"/>
              <a:gd name="connsiteY434" fmla="*/ 6858000 h 6858000"/>
              <a:gd name="connsiteX435" fmla="*/ 2019308 w 7467600"/>
              <a:gd name="connsiteY435" fmla="*/ 6847118 h 6858000"/>
              <a:gd name="connsiteX436" fmla="*/ 1938835 w 7467600"/>
              <a:gd name="connsiteY436" fmla="*/ 6551160 h 6858000"/>
              <a:gd name="connsiteX437" fmla="*/ 1953230 w 7467600"/>
              <a:gd name="connsiteY437" fmla="*/ 6759699 h 6858000"/>
              <a:gd name="connsiteX438" fmla="*/ 1956763 w 7467600"/>
              <a:gd name="connsiteY438" fmla="*/ 6778191 h 6858000"/>
              <a:gd name="connsiteX439" fmla="*/ 1967925 w 7467600"/>
              <a:gd name="connsiteY439" fmla="*/ 6858000 h 6858000"/>
              <a:gd name="connsiteX440" fmla="*/ 1936622 w 7467600"/>
              <a:gd name="connsiteY440" fmla="*/ 6858000 h 6858000"/>
              <a:gd name="connsiteX441" fmla="*/ 1926261 w 7467600"/>
              <a:gd name="connsiteY441" fmla="*/ 6784064 h 6858000"/>
              <a:gd name="connsiteX442" fmla="*/ 1922724 w 7467600"/>
              <a:gd name="connsiteY442" fmla="*/ 6765577 h 6858000"/>
              <a:gd name="connsiteX443" fmla="*/ 1904650 w 7467600"/>
              <a:gd name="connsiteY443" fmla="*/ 6639616 h 6858000"/>
              <a:gd name="connsiteX444" fmla="*/ 1885273 w 7467600"/>
              <a:gd name="connsiteY444" fmla="*/ 6858000 h 6858000"/>
              <a:gd name="connsiteX445" fmla="*/ 1854363 w 7467600"/>
              <a:gd name="connsiteY445" fmla="*/ 6858000 h 6858000"/>
              <a:gd name="connsiteX446" fmla="*/ 1880391 w 7467600"/>
              <a:gd name="connsiteY446" fmla="*/ 6603796 h 6858000"/>
              <a:gd name="connsiteX447" fmla="*/ 1818273 w 7467600"/>
              <a:gd name="connsiteY447" fmla="*/ 6715729 h 6858000"/>
              <a:gd name="connsiteX448" fmla="*/ 1794691 w 7467600"/>
              <a:gd name="connsiteY448" fmla="*/ 6843239 h 6858000"/>
              <a:gd name="connsiteX449" fmla="*/ 1794914 w 7467600"/>
              <a:gd name="connsiteY449" fmla="*/ 6858000 h 6858000"/>
              <a:gd name="connsiteX450" fmla="*/ 1746128 w 7467600"/>
              <a:gd name="connsiteY450" fmla="*/ 6858000 h 6858000"/>
              <a:gd name="connsiteX451" fmla="*/ 1753934 w 7467600"/>
              <a:gd name="connsiteY451" fmla="*/ 6724796 h 6858000"/>
              <a:gd name="connsiteX452" fmla="*/ 1792053 w 7467600"/>
              <a:gd name="connsiteY452" fmla="*/ 6572396 h 6858000"/>
              <a:gd name="connsiteX453" fmla="*/ 1862248 w 7467600"/>
              <a:gd name="connsiteY453" fmla="*/ 6266397 h 6858000"/>
              <a:gd name="connsiteX454" fmla="*/ 1862250 w 7467600"/>
              <a:gd name="connsiteY454" fmla="*/ 6033531 h 6858000"/>
              <a:gd name="connsiteX455" fmla="*/ 1211999 w 7467600"/>
              <a:gd name="connsiteY455" fmla="*/ 6683610 h 6858000"/>
              <a:gd name="connsiteX456" fmla="*/ 1213266 w 7467600"/>
              <a:gd name="connsiteY456" fmla="*/ 6691947 h 6858000"/>
              <a:gd name="connsiteX457" fmla="*/ 1203370 w 7467600"/>
              <a:gd name="connsiteY457" fmla="*/ 6850676 h 6858000"/>
              <a:gd name="connsiteX458" fmla="*/ 1203671 w 7467600"/>
              <a:gd name="connsiteY458" fmla="*/ 6858000 h 6858000"/>
              <a:gd name="connsiteX459" fmla="*/ 1143180 w 7467600"/>
              <a:gd name="connsiteY459" fmla="*/ 6858000 h 6858000"/>
              <a:gd name="connsiteX460" fmla="*/ 1142176 w 7467600"/>
              <a:gd name="connsiteY460" fmla="*/ 6766045 h 6858000"/>
              <a:gd name="connsiteX461" fmla="*/ 1067484 w 7467600"/>
              <a:gd name="connsiteY461" fmla="*/ 6858000 h 6858000"/>
              <a:gd name="connsiteX462" fmla="*/ 953928 w 7467600"/>
              <a:gd name="connsiteY462" fmla="*/ 6858000 h 6858000"/>
              <a:gd name="connsiteX463" fmla="*/ 959715 w 7467600"/>
              <a:gd name="connsiteY463" fmla="*/ 6850185 h 6858000"/>
              <a:gd name="connsiteX464" fmla="*/ 1483788 w 7467600"/>
              <a:gd name="connsiteY464" fmla="*/ 6259174 h 6858000"/>
              <a:gd name="connsiteX465" fmla="*/ 1100671 w 7467600"/>
              <a:gd name="connsiteY465" fmla="*/ 6252137 h 6858000"/>
              <a:gd name="connsiteX466" fmla="*/ 1090144 w 7467600"/>
              <a:gd name="connsiteY466" fmla="*/ 6256748 h 6858000"/>
              <a:gd name="connsiteX467" fmla="*/ 1095872 w 7467600"/>
              <a:gd name="connsiteY467" fmla="*/ 6271892 h 6858000"/>
              <a:gd name="connsiteX468" fmla="*/ 262785 w 7467600"/>
              <a:gd name="connsiteY468" fmla="*/ 6845450 h 6858000"/>
              <a:gd name="connsiteX469" fmla="*/ 209968 w 7467600"/>
              <a:gd name="connsiteY469" fmla="*/ 6770713 h 6858000"/>
              <a:gd name="connsiteX470" fmla="*/ 873460 w 7467600"/>
              <a:gd name="connsiteY470" fmla="*/ 6253768 h 6858000"/>
              <a:gd name="connsiteX471" fmla="*/ 192686 w 7467600"/>
              <a:gd name="connsiteY471" fmla="*/ 5849257 h 6858000"/>
              <a:gd name="connsiteX472" fmla="*/ 4696 w 7467600"/>
              <a:gd name="connsiteY472" fmla="*/ 5697668 h 6858000"/>
              <a:gd name="connsiteX473" fmla="*/ 0 w 7467600"/>
              <a:gd name="connsiteY473" fmla="*/ 5689984 h 6858000"/>
              <a:gd name="connsiteX474" fmla="*/ 0 w 7467600"/>
              <a:gd name="connsiteY474" fmla="*/ 5513472 h 6858000"/>
              <a:gd name="connsiteX475" fmla="*/ 174101 w 7467600"/>
              <a:gd name="connsiteY475" fmla="*/ 5620277 h 6858000"/>
              <a:gd name="connsiteX476" fmla="*/ 891800 w 7467600"/>
              <a:gd name="connsiteY476" fmla="*/ 6036935 h 6858000"/>
              <a:gd name="connsiteX477" fmla="*/ 1072219 w 7467600"/>
              <a:gd name="connsiteY477" fmla="*/ 6169443 h 6858000"/>
              <a:gd name="connsiteX478" fmla="*/ 1074117 w 7467600"/>
              <a:gd name="connsiteY478" fmla="*/ 6170301 h 6858000"/>
              <a:gd name="connsiteX479" fmla="*/ 1083114 w 7467600"/>
              <a:gd name="connsiteY479" fmla="*/ 6174131 h 6858000"/>
              <a:gd name="connsiteX480" fmla="*/ 1543010 w 7467600"/>
              <a:gd name="connsiteY480" fmla="*/ 6191140 h 6858000"/>
              <a:gd name="connsiteX481" fmla="*/ 1551080 w 7467600"/>
              <a:gd name="connsiteY481" fmla="*/ 6195006 h 6858000"/>
              <a:gd name="connsiteX482" fmla="*/ 2345443 w 7467600"/>
              <a:gd name="connsiteY482" fmla="*/ 5549882 h 6858000"/>
              <a:gd name="connsiteX483" fmla="*/ 1721499 w 7467600"/>
              <a:gd name="connsiteY483" fmla="*/ 5599969 h 6858000"/>
              <a:gd name="connsiteX484" fmla="*/ 767716 w 7467600"/>
              <a:gd name="connsiteY484" fmla="*/ 5472768 h 6858000"/>
              <a:gd name="connsiteX485" fmla="*/ 722147 w 7467600"/>
              <a:gd name="connsiteY485" fmla="*/ 5393091 h 6858000"/>
              <a:gd name="connsiteX486" fmla="*/ 1485552 w 7467600"/>
              <a:gd name="connsiteY486" fmla="*/ 5313202 h 6858000"/>
              <a:gd name="connsiteX487" fmla="*/ 2143004 w 7467600"/>
              <a:gd name="connsiteY487" fmla="*/ 5402420 h 6858000"/>
              <a:gd name="connsiteX488" fmla="*/ 1933391 w 7467600"/>
              <a:gd name="connsiteY488" fmla="*/ 5156971 h 6858000"/>
              <a:gd name="connsiteX489" fmla="*/ 1827118 w 7467600"/>
              <a:gd name="connsiteY489" fmla="*/ 4968410 h 6858000"/>
              <a:gd name="connsiteX490" fmla="*/ 1837349 w 7467600"/>
              <a:gd name="connsiteY490" fmla="*/ 4956357 h 6858000"/>
              <a:gd name="connsiteX491" fmla="*/ 2162835 w 7467600"/>
              <a:gd name="connsiteY491" fmla="*/ 5187853 h 6858000"/>
              <a:gd name="connsiteX492" fmla="*/ 2257167 w 7467600"/>
              <a:gd name="connsiteY492" fmla="*/ 5462123 h 6858000"/>
              <a:gd name="connsiteX493" fmla="*/ 2261598 w 7467600"/>
              <a:gd name="connsiteY493" fmla="*/ 5467998 h 6858000"/>
              <a:gd name="connsiteX494" fmla="*/ 2437177 w 7467600"/>
              <a:gd name="connsiteY494" fmla="*/ 5479608 h 6858000"/>
              <a:gd name="connsiteX495" fmla="*/ 2445247 w 7467600"/>
              <a:gd name="connsiteY495" fmla="*/ 5483476 h 6858000"/>
              <a:gd name="connsiteX496" fmla="*/ 2743626 w 7467600"/>
              <a:gd name="connsiteY496" fmla="*/ 5304819 h 6858000"/>
              <a:gd name="connsiteX497" fmla="*/ 3048102 w 7467600"/>
              <a:gd name="connsiteY497" fmla="*/ 5150595 h 6858000"/>
              <a:gd name="connsiteX498" fmla="*/ 1799414 w 7467600"/>
              <a:gd name="connsiteY498" fmla="*/ 4694732 h 6858000"/>
              <a:gd name="connsiteX499" fmla="*/ 1771735 w 7467600"/>
              <a:gd name="connsiteY499" fmla="*/ 4619929 h 6858000"/>
              <a:gd name="connsiteX500" fmla="*/ 3104273 w 7467600"/>
              <a:gd name="connsiteY500" fmla="*/ 5076159 h 6858000"/>
              <a:gd name="connsiteX501" fmla="*/ 3113245 w 7467600"/>
              <a:gd name="connsiteY501" fmla="*/ 5090705 h 6858000"/>
              <a:gd name="connsiteX502" fmla="*/ 3126294 w 7467600"/>
              <a:gd name="connsiteY502" fmla="*/ 5114400 h 6858000"/>
              <a:gd name="connsiteX503" fmla="*/ 3937433 w 7467600"/>
              <a:gd name="connsiteY503" fmla="*/ 4830473 h 6858000"/>
              <a:gd name="connsiteX504" fmla="*/ 3590475 w 7467600"/>
              <a:gd name="connsiteY504" fmla="*/ 4597974 h 6858000"/>
              <a:gd name="connsiteX505" fmla="*/ 3100264 w 7467600"/>
              <a:gd name="connsiteY505" fmla="*/ 4579845 h 6858000"/>
              <a:gd name="connsiteX506" fmla="*/ 2183576 w 7467600"/>
              <a:gd name="connsiteY506" fmla="*/ 4227150 h 6858000"/>
              <a:gd name="connsiteX507" fmla="*/ 2151029 w 7467600"/>
              <a:gd name="connsiteY507" fmla="*/ 4146947 h 6858000"/>
              <a:gd name="connsiteX508" fmla="*/ 3563434 w 7467600"/>
              <a:gd name="connsiteY508" fmla="*/ 4469115 h 6858000"/>
              <a:gd name="connsiteX509" fmla="*/ 3177952 w 7467600"/>
              <a:gd name="connsiteY509" fmla="*/ 3657386 h 6858000"/>
              <a:gd name="connsiteX510" fmla="*/ 3189263 w 7467600"/>
              <a:gd name="connsiteY510" fmla="*/ 3625726 h 6858000"/>
              <a:gd name="connsiteX511" fmla="*/ 3560912 w 7467600"/>
              <a:gd name="connsiteY511" fmla="*/ 4079863 h 6858000"/>
              <a:gd name="connsiteX512" fmla="*/ 3626636 w 7467600"/>
              <a:gd name="connsiteY512" fmla="*/ 4512230 h 6858000"/>
              <a:gd name="connsiteX513" fmla="*/ 3653088 w 7467600"/>
              <a:gd name="connsiteY513" fmla="*/ 4521417 h 6858000"/>
              <a:gd name="connsiteX514" fmla="*/ 3988128 w 7467600"/>
              <a:gd name="connsiteY514" fmla="*/ 4817267 h 6858000"/>
              <a:gd name="connsiteX515" fmla="*/ 4830582 w 7467600"/>
              <a:gd name="connsiteY515" fmla="*/ 4676000 h 6858000"/>
              <a:gd name="connsiteX516" fmla="*/ 4830100 w 7467600"/>
              <a:gd name="connsiteY516" fmla="*/ 4675554 h 6858000"/>
              <a:gd name="connsiteX517" fmla="*/ 4036318 w 7467600"/>
              <a:gd name="connsiteY517" fmla="*/ 4147013 h 6858000"/>
              <a:gd name="connsiteX518" fmla="*/ 3432098 w 7467600"/>
              <a:gd name="connsiteY518" fmla="*/ 3537312 h 6858000"/>
              <a:gd name="connsiteX519" fmla="*/ 3446761 w 7467600"/>
              <a:gd name="connsiteY519" fmla="*/ 3461278 h 6858000"/>
              <a:gd name="connsiteX520" fmla="*/ 4419733 w 7467600"/>
              <a:gd name="connsiteY520" fmla="*/ 3963555 h 6858000"/>
              <a:gd name="connsiteX521" fmla="*/ 4781371 w 7467600"/>
              <a:gd name="connsiteY521" fmla="*/ 4458604 h 6858000"/>
              <a:gd name="connsiteX522" fmla="*/ 4780440 w 7467600"/>
              <a:gd name="connsiteY522" fmla="*/ 4470290 h 6858000"/>
              <a:gd name="connsiteX523" fmla="*/ 4898954 w 7467600"/>
              <a:gd name="connsiteY523" fmla="*/ 4662092 h 6858000"/>
              <a:gd name="connsiteX524" fmla="*/ 4900699 w 7467600"/>
              <a:gd name="connsiteY524" fmla="*/ 4670867 h 6858000"/>
              <a:gd name="connsiteX525" fmla="*/ 5714511 w 7467600"/>
              <a:gd name="connsiteY525" fmla="*/ 4663483 h 6858000"/>
              <a:gd name="connsiteX526" fmla="*/ 5464793 w 7467600"/>
              <a:gd name="connsiteY526" fmla="*/ 4393556 h 6858000"/>
              <a:gd name="connsiteX527" fmla="*/ 5461897 w 7467600"/>
              <a:gd name="connsiteY527" fmla="*/ 4390879 h 6858000"/>
              <a:gd name="connsiteX528" fmla="*/ 4294126 w 7467600"/>
              <a:gd name="connsiteY528" fmla="*/ 3303048 h 6858000"/>
              <a:gd name="connsiteX529" fmla="*/ 4305321 w 7467600"/>
              <a:gd name="connsiteY529" fmla="*/ 3256953 h 6858000"/>
              <a:gd name="connsiteX530" fmla="*/ 4949299 w 7467600"/>
              <a:gd name="connsiteY530" fmla="*/ 3766336 h 6858000"/>
              <a:gd name="connsiteX531" fmla="*/ 5291452 w 7467600"/>
              <a:gd name="connsiteY531" fmla="*/ 4076801 h 6858000"/>
              <a:gd name="connsiteX532" fmla="*/ 5434998 w 7467600"/>
              <a:gd name="connsiteY532" fmla="*/ 4254100 h 6858000"/>
              <a:gd name="connsiteX533" fmla="*/ 5351015 w 7467600"/>
              <a:gd name="connsiteY533" fmla="*/ 3760989 h 6858000"/>
              <a:gd name="connsiteX534" fmla="*/ 5413780 w 7467600"/>
              <a:gd name="connsiteY534" fmla="*/ 2966265 h 6858000"/>
              <a:gd name="connsiteX535" fmla="*/ 5425627 w 7467600"/>
              <a:gd name="connsiteY535" fmla="*/ 2954192 h 6858000"/>
              <a:gd name="connsiteX536" fmla="*/ 6604735 w 7467600"/>
              <a:gd name="connsiteY536" fmla="*/ 2041381 h 6858000"/>
              <a:gd name="connsiteX537" fmla="*/ 7204487 w 7467600"/>
              <a:gd name="connsiteY537" fmla="*/ 2742112 h 6858000"/>
              <a:gd name="connsiteX538" fmla="*/ 7131592 w 7467600"/>
              <a:gd name="connsiteY538" fmla="*/ 2672096 h 6858000"/>
              <a:gd name="connsiteX539" fmla="*/ 6996344 w 7467600"/>
              <a:gd name="connsiteY539" fmla="*/ 2518310 h 6858000"/>
              <a:gd name="connsiteX540" fmla="*/ 6735495 w 7467600"/>
              <a:gd name="connsiteY540" fmla="*/ 2196890 h 6858000"/>
              <a:gd name="connsiteX541" fmla="*/ 6721901 w 7467600"/>
              <a:gd name="connsiteY541" fmla="*/ 2179274 h 6858000"/>
              <a:gd name="connsiteX542" fmla="*/ 6604735 w 7467600"/>
              <a:gd name="connsiteY542" fmla="*/ 2041381 h 6858000"/>
              <a:gd name="connsiteX543" fmla="*/ 6591670 w 7467600"/>
              <a:gd name="connsiteY543" fmla="*/ 1988277 h 6858000"/>
              <a:gd name="connsiteX544" fmla="*/ 6747349 w 7467600"/>
              <a:gd name="connsiteY544" fmla="*/ 2160069 h 6858000"/>
              <a:gd name="connsiteX545" fmla="*/ 6760943 w 7467600"/>
              <a:gd name="connsiteY545" fmla="*/ 2177686 h 6858000"/>
              <a:gd name="connsiteX546" fmla="*/ 7021065 w 7467600"/>
              <a:gd name="connsiteY546" fmla="*/ 2498102 h 6858000"/>
              <a:gd name="connsiteX547" fmla="*/ 7155223 w 7467600"/>
              <a:gd name="connsiteY547" fmla="*/ 2650386 h 6858000"/>
              <a:gd name="connsiteX548" fmla="*/ 7203167 w 7467600"/>
              <a:gd name="connsiteY548" fmla="*/ 2697288 h 6858000"/>
              <a:gd name="connsiteX549" fmla="*/ 6937703 w 7467600"/>
              <a:gd name="connsiteY549" fmla="*/ 2321981 h 6858000"/>
              <a:gd name="connsiteX550" fmla="*/ 6591670 w 7467600"/>
              <a:gd name="connsiteY550" fmla="*/ 1988277 h 6858000"/>
              <a:gd name="connsiteX551" fmla="*/ 5798671 w 7467600"/>
              <a:gd name="connsiteY551" fmla="*/ 1981601 h 6858000"/>
              <a:gd name="connsiteX552" fmla="*/ 5754709 w 7467600"/>
              <a:gd name="connsiteY552" fmla="*/ 2071454 h 6858000"/>
              <a:gd name="connsiteX553" fmla="*/ 5763044 w 7467600"/>
              <a:gd name="connsiteY553" fmla="*/ 2842206 h 6858000"/>
              <a:gd name="connsiteX554" fmla="*/ 5764974 w 7467600"/>
              <a:gd name="connsiteY554" fmla="*/ 2799609 h 6858000"/>
              <a:gd name="connsiteX555" fmla="*/ 5767665 w 7467600"/>
              <a:gd name="connsiteY555" fmla="*/ 2666409 h 6858000"/>
              <a:gd name="connsiteX556" fmla="*/ 5763055 w 7467600"/>
              <a:gd name="connsiteY556" fmla="*/ 2579705 h 6858000"/>
              <a:gd name="connsiteX557" fmla="*/ 5758079 w 7467600"/>
              <a:gd name="connsiteY557" fmla="*/ 2492508 h 6858000"/>
              <a:gd name="connsiteX558" fmla="*/ 5779325 w 7467600"/>
              <a:gd name="connsiteY558" fmla="*/ 2197069 h 6858000"/>
              <a:gd name="connsiteX559" fmla="*/ 5798671 w 7467600"/>
              <a:gd name="connsiteY559" fmla="*/ 1981601 h 6858000"/>
              <a:gd name="connsiteX560" fmla="*/ 5829202 w 7467600"/>
              <a:gd name="connsiteY560" fmla="*/ 1971679 h 6858000"/>
              <a:gd name="connsiteX561" fmla="*/ 5809558 w 7467600"/>
              <a:gd name="connsiteY561" fmla="*/ 2198043 h 6858000"/>
              <a:gd name="connsiteX562" fmla="*/ 5788653 w 7467600"/>
              <a:gd name="connsiteY562" fmla="*/ 2489430 h 6858000"/>
              <a:gd name="connsiteX563" fmla="*/ 5793439 w 7467600"/>
              <a:gd name="connsiteY563" fmla="*/ 2575235 h 6858000"/>
              <a:gd name="connsiteX564" fmla="*/ 5796837 w 7467600"/>
              <a:gd name="connsiteY564" fmla="*/ 2637633 h 6858000"/>
              <a:gd name="connsiteX565" fmla="*/ 5818614 w 7467600"/>
              <a:gd name="connsiteY565" fmla="*/ 2473055 h 6858000"/>
              <a:gd name="connsiteX566" fmla="*/ 5829202 w 7467600"/>
              <a:gd name="connsiteY566" fmla="*/ 1971679 h 6858000"/>
              <a:gd name="connsiteX567" fmla="*/ 5911389 w 7467600"/>
              <a:gd name="connsiteY567" fmla="*/ 1898371 h 6858000"/>
              <a:gd name="connsiteX568" fmla="*/ 6237627 w 7467600"/>
              <a:gd name="connsiteY568" fmla="*/ 2231921 h 6858000"/>
              <a:gd name="connsiteX569" fmla="*/ 5911389 w 7467600"/>
              <a:gd name="connsiteY569" fmla="*/ 1898371 h 6858000"/>
              <a:gd name="connsiteX570" fmla="*/ 6944437 w 7467600"/>
              <a:gd name="connsiteY570" fmla="*/ 1575402 h 6858000"/>
              <a:gd name="connsiteX571" fmla="*/ 6304730 w 7467600"/>
              <a:gd name="connsiteY571" fmla="*/ 1766654 h 6858000"/>
              <a:gd name="connsiteX572" fmla="*/ 6944437 w 7467600"/>
              <a:gd name="connsiteY572" fmla="*/ 1575402 h 6858000"/>
              <a:gd name="connsiteX573" fmla="*/ 7019523 w 7467600"/>
              <a:gd name="connsiteY573" fmla="*/ 1519450 h 6858000"/>
              <a:gd name="connsiteX574" fmla="*/ 6298091 w 7467600"/>
              <a:gd name="connsiteY574" fmla="*/ 1737122 h 6858000"/>
              <a:gd name="connsiteX575" fmla="*/ 7019523 w 7467600"/>
              <a:gd name="connsiteY575" fmla="*/ 1519450 h 6858000"/>
              <a:gd name="connsiteX576" fmla="*/ 2399523 w 7467600"/>
              <a:gd name="connsiteY576" fmla="*/ 1428234 h 6858000"/>
              <a:gd name="connsiteX577" fmla="*/ 2224982 w 7467600"/>
              <a:gd name="connsiteY577" fmla="*/ 1826201 h 6858000"/>
              <a:gd name="connsiteX578" fmla="*/ 2096099 w 7467600"/>
              <a:gd name="connsiteY578" fmla="*/ 2345900 h 6858000"/>
              <a:gd name="connsiteX579" fmla="*/ 2283317 w 7467600"/>
              <a:gd name="connsiteY579" fmla="*/ 1796925 h 6858000"/>
              <a:gd name="connsiteX580" fmla="*/ 2399523 w 7467600"/>
              <a:gd name="connsiteY580" fmla="*/ 1428234 h 6858000"/>
              <a:gd name="connsiteX581" fmla="*/ 2448558 w 7467600"/>
              <a:gd name="connsiteY581" fmla="*/ 1373435 h 6858000"/>
              <a:gd name="connsiteX582" fmla="*/ 2312521 w 7467600"/>
              <a:gd name="connsiteY582" fmla="*/ 1806140 h 6858000"/>
              <a:gd name="connsiteX583" fmla="*/ 2127533 w 7467600"/>
              <a:gd name="connsiteY583" fmla="*/ 2348380 h 6858000"/>
              <a:gd name="connsiteX584" fmla="*/ 2358080 w 7467600"/>
              <a:gd name="connsiteY584" fmla="*/ 1866134 h 6858000"/>
              <a:gd name="connsiteX585" fmla="*/ 2407436 w 7467600"/>
              <a:gd name="connsiteY585" fmla="*/ 1651070 h 6858000"/>
              <a:gd name="connsiteX586" fmla="*/ 2448558 w 7467600"/>
              <a:gd name="connsiteY586" fmla="*/ 1373435 h 6858000"/>
              <a:gd name="connsiteX587" fmla="*/ 278707 w 7467600"/>
              <a:gd name="connsiteY587" fmla="*/ 1352270 h 6858000"/>
              <a:gd name="connsiteX588" fmla="*/ 321570 w 7467600"/>
              <a:gd name="connsiteY588" fmla="*/ 1861610 h 6858000"/>
              <a:gd name="connsiteX589" fmla="*/ 294281 w 7467600"/>
              <a:gd name="connsiteY589" fmla="*/ 1440658 h 6858000"/>
              <a:gd name="connsiteX590" fmla="*/ 278707 w 7467600"/>
              <a:gd name="connsiteY590" fmla="*/ 1352270 h 6858000"/>
              <a:gd name="connsiteX591" fmla="*/ 1423821 w 7467600"/>
              <a:gd name="connsiteY591" fmla="*/ 1351958 h 6858000"/>
              <a:gd name="connsiteX592" fmla="*/ 1638521 w 7467600"/>
              <a:gd name="connsiteY592" fmla="*/ 1908470 h 6858000"/>
              <a:gd name="connsiteX593" fmla="*/ 1754199 w 7467600"/>
              <a:gd name="connsiteY593" fmla="*/ 2149284 h 6858000"/>
              <a:gd name="connsiteX594" fmla="*/ 1908359 w 7467600"/>
              <a:gd name="connsiteY594" fmla="*/ 2364988 h 6858000"/>
              <a:gd name="connsiteX595" fmla="*/ 1647661 w 7467600"/>
              <a:gd name="connsiteY595" fmla="*/ 1825945 h 6858000"/>
              <a:gd name="connsiteX596" fmla="*/ 1423821 w 7467600"/>
              <a:gd name="connsiteY596" fmla="*/ 1351958 h 6858000"/>
              <a:gd name="connsiteX597" fmla="*/ 1431890 w 7467600"/>
              <a:gd name="connsiteY597" fmla="*/ 1306475 h 6858000"/>
              <a:gd name="connsiteX598" fmla="*/ 1507597 w 7467600"/>
              <a:gd name="connsiteY598" fmla="*/ 1446132 h 6858000"/>
              <a:gd name="connsiteX599" fmla="*/ 1674586 w 7467600"/>
              <a:gd name="connsiteY599" fmla="*/ 1813832 h 6858000"/>
              <a:gd name="connsiteX600" fmla="*/ 1815950 w 7467600"/>
              <a:gd name="connsiteY600" fmla="*/ 2128564 h 6858000"/>
              <a:gd name="connsiteX601" fmla="*/ 1984242 w 7467600"/>
              <a:gd name="connsiteY601" fmla="*/ 2430829 h 6858000"/>
              <a:gd name="connsiteX602" fmla="*/ 2014023 w 7467600"/>
              <a:gd name="connsiteY602" fmla="*/ 2450995 h 6858000"/>
              <a:gd name="connsiteX603" fmla="*/ 1747337 w 7467600"/>
              <a:gd name="connsiteY603" fmla="*/ 1855264 h 6858000"/>
              <a:gd name="connsiteX604" fmla="*/ 1533749 w 7467600"/>
              <a:gd name="connsiteY604" fmla="*/ 1478656 h 6858000"/>
              <a:gd name="connsiteX605" fmla="*/ 1431890 w 7467600"/>
              <a:gd name="connsiteY605" fmla="*/ 1306475 h 6858000"/>
              <a:gd name="connsiteX606" fmla="*/ 5052692 w 7467600"/>
              <a:gd name="connsiteY606" fmla="*/ 1292994 h 6858000"/>
              <a:gd name="connsiteX607" fmla="*/ 5200661 w 7467600"/>
              <a:gd name="connsiteY607" fmla="*/ 1635186 h 6858000"/>
              <a:gd name="connsiteX608" fmla="*/ 5297138 w 7467600"/>
              <a:gd name="connsiteY608" fmla="*/ 1906351 h 6858000"/>
              <a:gd name="connsiteX609" fmla="*/ 5052692 w 7467600"/>
              <a:gd name="connsiteY609" fmla="*/ 1292994 h 6858000"/>
              <a:gd name="connsiteX610" fmla="*/ 5009948 w 7467600"/>
              <a:gd name="connsiteY610" fmla="*/ 1273619 h 6858000"/>
              <a:gd name="connsiteX611" fmla="*/ 5121777 w 7467600"/>
              <a:gd name="connsiteY611" fmla="*/ 1654213 h 6858000"/>
              <a:gd name="connsiteX612" fmla="*/ 5293545 w 7467600"/>
              <a:gd name="connsiteY612" fmla="*/ 2072247 h 6858000"/>
              <a:gd name="connsiteX613" fmla="*/ 5294042 w 7467600"/>
              <a:gd name="connsiteY613" fmla="*/ 2065019 h 6858000"/>
              <a:gd name="connsiteX614" fmla="*/ 5171936 w 7467600"/>
              <a:gd name="connsiteY614" fmla="*/ 1647613 h 6858000"/>
              <a:gd name="connsiteX615" fmla="*/ 5009948 w 7467600"/>
              <a:gd name="connsiteY615" fmla="*/ 1273619 h 6858000"/>
              <a:gd name="connsiteX616" fmla="*/ 655236 w 7467600"/>
              <a:gd name="connsiteY616" fmla="*/ 1268632 h 6858000"/>
              <a:gd name="connsiteX617" fmla="*/ 839521 w 7467600"/>
              <a:gd name="connsiteY617" fmla="*/ 1685315 h 6858000"/>
              <a:gd name="connsiteX618" fmla="*/ 1109416 w 7467600"/>
              <a:gd name="connsiteY618" fmla="*/ 2061663 h 6858000"/>
              <a:gd name="connsiteX619" fmla="*/ 1298300 w 7467600"/>
              <a:gd name="connsiteY619" fmla="*/ 2247742 h 6858000"/>
              <a:gd name="connsiteX620" fmla="*/ 1125871 w 7467600"/>
              <a:gd name="connsiteY620" fmla="*/ 1989513 h 6858000"/>
              <a:gd name="connsiteX621" fmla="*/ 981574 w 7467600"/>
              <a:gd name="connsiteY621" fmla="*/ 1783157 h 6858000"/>
              <a:gd name="connsiteX622" fmla="*/ 922198 w 7467600"/>
              <a:gd name="connsiteY622" fmla="*/ 1677437 h 6858000"/>
              <a:gd name="connsiteX623" fmla="*/ 869293 w 7467600"/>
              <a:gd name="connsiteY623" fmla="*/ 1583214 h 6858000"/>
              <a:gd name="connsiteX624" fmla="*/ 751431 w 7467600"/>
              <a:gd name="connsiteY624" fmla="*/ 1405731 h 6858000"/>
              <a:gd name="connsiteX625" fmla="*/ 655236 w 7467600"/>
              <a:gd name="connsiteY625" fmla="*/ 1268632 h 6858000"/>
              <a:gd name="connsiteX626" fmla="*/ 6516292 w 7467600"/>
              <a:gd name="connsiteY626" fmla="*/ 1263064 h 6858000"/>
              <a:gd name="connsiteX627" fmla="*/ 5736320 w 7467600"/>
              <a:gd name="connsiteY627" fmla="*/ 1501803 h 6858000"/>
              <a:gd name="connsiteX628" fmla="*/ 6516292 w 7467600"/>
              <a:gd name="connsiteY628" fmla="*/ 1263064 h 6858000"/>
              <a:gd name="connsiteX629" fmla="*/ 291466 w 7467600"/>
              <a:gd name="connsiteY629" fmla="*/ 1250369 h 6858000"/>
              <a:gd name="connsiteX630" fmla="*/ 323180 w 7467600"/>
              <a:gd name="connsiteY630" fmla="*/ 1435283 h 6858000"/>
              <a:gd name="connsiteX631" fmla="*/ 349381 w 7467600"/>
              <a:gd name="connsiteY631" fmla="*/ 1875041 h 6858000"/>
              <a:gd name="connsiteX632" fmla="*/ 374363 w 7467600"/>
              <a:gd name="connsiteY632" fmla="*/ 1506494 h 6858000"/>
              <a:gd name="connsiteX633" fmla="*/ 302168 w 7467600"/>
              <a:gd name="connsiteY633" fmla="*/ 1274495 h 6858000"/>
              <a:gd name="connsiteX634" fmla="*/ 291466 w 7467600"/>
              <a:gd name="connsiteY634" fmla="*/ 1250369 h 6858000"/>
              <a:gd name="connsiteX635" fmla="*/ 678222 w 7467600"/>
              <a:gd name="connsiteY635" fmla="*/ 1248670 h 6858000"/>
              <a:gd name="connsiteX636" fmla="*/ 775536 w 7467600"/>
              <a:gd name="connsiteY636" fmla="*/ 1388015 h 6858000"/>
              <a:gd name="connsiteX637" fmla="*/ 894529 w 7467600"/>
              <a:gd name="connsiteY637" fmla="*/ 1567739 h 6858000"/>
              <a:gd name="connsiteX638" fmla="*/ 948000 w 7467600"/>
              <a:gd name="connsiteY638" fmla="*/ 1663088 h 6858000"/>
              <a:gd name="connsiteX639" fmla="*/ 1006812 w 7467600"/>
              <a:gd name="connsiteY639" fmla="*/ 1767683 h 6858000"/>
              <a:gd name="connsiteX640" fmla="*/ 1149133 w 7467600"/>
              <a:gd name="connsiteY640" fmla="*/ 1971513 h 6858000"/>
              <a:gd name="connsiteX641" fmla="*/ 1333952 w 7467600"/>
              <a:gd name="connsiteY641" fmla="*/ 2251620 h 6858000"/>
              <a:gd name="connsiteX642" fmla="*/ 1337329 w 7467600"/>
              <a:gd name="connsiteY642" fmla="*/ 2258350 h 6858000"/>
              <a:gd name="connsiteX643" fmla="*/ 1014726 w 7467600"/>
              <a:gd name="connsiteY643" fmla="*/ 1615556 h 6858000"/>
              <a:gd name="connsiteX644" fmla="*/ 678222 w 7467600"/>
              <a:gd name="connsiteY644" fmla="*/ 1248670 h 6858000"/>
              <a:gd name="connsiteX645" fmla="*/ 6691602 w 7467600"/>
              <a:gd name="connsiteY645" fmla="*/ 1140573 h 6858000"/>
              <a:gd name="connsiteX646" fmla="*/ 6571100 w 7467600"/>
              <a:gd name="connsiteY646" fmla="*/ 1183662 h 6858000"/>
              <a:gd name="connsiteX647" fmla="*/ 6241687 w 7467600"/>
              <a:gd name="connsiteY647" fmla="*/ 1257600 h 6858000"/>
              <a:gd name="connsiteX648" fmla="*/ 5693009 w 7467600"/>
              <a:gd name="connsiteY648" fmla="*/ 1478256 h 6858000"/>
              <a:gd name="connsiteX649" fmla="*/ 6548420 w 7467600"/>
              <a:gd name="connsiteY649" fmla="*/ 1214599 h 6858000"/>
              <a:gd name="connsiteX650" fmla="*/ 6605473 w 7467600"/>
              <a:gd name="connsiteY650" fmla="*/ 1184686 h 6858000"/>
              <a:gd name="connsiteX651" fmla="*/ 6691602 w 7467600"/>
              <a:gd name="connsiteY651" fmla="*/ 1140573 h 6858000"/>
              <a:gd name="connsiteX652" fmla="*/ 4002475 w 7467600"/>
              <a:gd name="connsiteY652" fmla="*/ 1037802 h 6858000"/>
              <a:gd name="connsiteX653" fmla="*/ 4000324 w 7467600"/>
              <a:gd name="connsiteY653" fmla="*/ 1039362 h 6858000"/>
              <a:gd name="connsiteX654" fmla="*/ 4002862 w 7467600"/>
              <a:gd name="connsiteY654" fmla="*/ 1042866 h 6858000"/>
              <a:gd name="connsiteX655" fmla="*/ 4002475 w 7467600"/>
              <a:gd name="connsiteY655" fmla="*/ 1037802 h 6858000"/>
              <a:gd name="connsiteX656" fmla="*/ 506322 w 7467600"/>
              <a:gd name="connsiteY656" fmla="*/ 1020997 h 6858000"/>
              <a:gd name="connsiteX657" fmla="*/ 533068 w 7467600"/>
              <a:gd name="connsiteY657" fmla="*/ 1029409 h 6858000"/>
              <a:gd name="connsiteX658" fmla="*/ 1232525 w 7467600"/>
              <a:gd name="connsiteY658" fmla="*/ 1804675 h 6858000"/>
              <a:gd name="connsiteX659" fmla="*/ 1388858 w 7467600"/>
              <a:gd name="connsiteY659" fmla="*/ 2368011 h 6858000"/>
              <a:gd name="connsiteX660" fmla="*/ 1384098 w 7467600"/>
              <a:gd name="connsiteY660" fmla="*/ 2378125 h 6858000"/>
              <a:gd name="connsiteX661" fmla="*/ 1425393 w 7467600"/>
              <a:gd name="connsiteY661" fmla="*/ 2589124 h 6858000"/>
              <a:gd name="connsiteX662" fmla="*/ 1424001 w 7467600"/>
              <a:gd name="connsiteY662" fmla="*/ 2597541 h 6858000"/>
              <a:gd name="connsiteX663" fmla="*/ 2152729 w 7467600"/>
              <a:gd name="connsiteY663" fmla="*/ 2864487 h 6858000"/>
              <a:gd name="connsiteX664" fmla="*/ 2020609 w 7467600"/>
              <a:gd name="connsiteY664" fmla="*/ 2539671 h 6858000"/>
              <a:gd name="connsiteX665" fmla="*/ 2018920 w 7467600"/>
              <a:gd name="connsiteY665" fmla="*/ 2536309 h 6858000"/>
              <a:gd name="connsiteX666" fmla="*/ 1342441 w 7467600"/>
              <a:gd name="connsiteY666" fmla="*/ 1173017 h 6858000"/>
              <a:gd name="connsiteX667" fmla="*/ 1367925 w 7467600"/>
              <a:gd name="connsiteY667" fmla="*/ 1135648 h 6858000"/>
              <a:gd name="connsiteX668" fmla="*/ 1771401 w 7467600"/>
              <a:gd name="connsiteY668" fmla="*/ 1806673 h 6858000"/>
              <a:gd name="connsiteX669" fmla="*/ 1972385 w 7467600"/>
              <a:gd name="connsiteY669" fmla="*/ 2198735 h 6858000"/>
              <a:gd name="connsiteX670" fmla="*/ 2040892 w 7467600"/>
              <a:gd name="connsiteY670" fmla="*/ 2405205 h 6858000"/>
              <a:gd name="connsiteX671" fmla="*/ 2131689 w 7467600"/>
              <a:gd name="connsiteY671" fmla="*/ 1936926 h 6858000"/>
              <a:gd name="connsiteX672" fmla="*/ 2454820 w 7467600"/>
              <a:gd name="connsiteY672" fmla="*/ 1248808 h 6858000"/>
              <a:gd name="connsiteX673" fmla="*/ 2492512 w 7467600"/>
              <a:gd name="connsiteY673" fmla="*/ 1302920 h 6858000"/>
              <a:gd name="connsiteX674" fmla="*/ 2081216 w 7467600"/>
              <a:gd name="connsiteY674" fmla="*/ 2527513 h 6858000"/>
              <a:gd name="connsiteX675" fmla="*/ 2081211 w 7467600"/>
              <a:gd name="connsiteY675" fmla="*/ 2528916 h 6858000"/>
              <a:gd name="connsiteX676" fmla="*/ 2199067 w 7467600"/>
              <a:gd name="connsiteY676" fmla="*/ 2884061 h 6858000"/>
              <a:gd name="connsiteX677" fmla="*/ 3192586 w 7467600"/>
              <a:gd name="connsiteY677" fmla="*/ 3411496 h 6858000"/>
              <a:gd name="connsiteX678" fmla="*/ 3182620 w 7467600"/>
              <a:gd name="connsiteY678" fmla="*/ 3483279 h 6858000"/>
              <a:gd name="connsiteX679" fmla="*/ 2435119 w 7467600"/>
              <a:gd name="connsiteY679" fmla="*/ 3080173 h 6858000"/>
              <a:gd name="connsiteX680" fmla="*/ 2410152 w 7467600"/>
              <a:gd name="connsiteY680" fmla="*/ 3063751 h 6858000"/>
              <a:gd name="connsiteX681" fmla="*/ 2408099 w 7467600"/>
              <a:gd name="connsiteY681" fmla="*/ 3064403 h 6858000"/>
              <a:gd name="connsiteX682" fmla="*/ 2407218 w 7467600"/>
              <a:gd name="connsiteY682" fmla="*/ 3070324 h 6858000"/>
              <a:gd name="connsiteX683" fmla="*/ 2380138 w 7467600"/>
              <a:gd name="connsiteY683" fmla="*/ 3099341 h 6858000"/>
              <a:gd name="connsiteX684" fmla="*/ 1765923 w 7467600"/>
              <a:gd name="connsiteY684" fmla="*/ 3581043 h 6858000"/>
              <a:gd name="connsiteX685" fmla="*/ 1702258 w 7467600"/>
              <a:gd name="connsiteY685" fmla="*/ 3612286 h 6858000"/>
              <a:gd name="connsiteX686" fmla="*/ 1538370 w 7467600"/>
              <a:gd name="connsiteY686" fmla="*/ 3811804 h 6858000"/>
              <a:gd name="connsiteX687" fmla="*/ 542867 w 7467600"/>
              <a:gd name="connsiteY687" fmla="*/ 4944092 h 6858000"/>
              <a:gd name="connsiteX688" fmla="*/ 515800 w 7467600"/>
              <a:gd name="connsiteY688" fmla="*/ 4862180 h 6858000"/>
              <a:gd name="connsiteX689" fmla="*/ 909145 w 7467600"/>
              <a:gd name="connsiteY689" fmla="*/ 4199225 h 6858000"/>
              <a:gd name="connsiteX690" fmla="*/ 1214067 w 7467600"/>
              <a:gd name="connsiteY690" fmla="*/ 3908561 h 6858000"/>
              <a:gd name="connsiteX691" fmla="*/ 640967 w 7467600"/>
              <a:gd name="connsiteY691" fmla="*/ 4105601 h 6858000"/>
              <a:gd name="connsiteX692" fmla="*/ 112563 w 7467600"/>
              <a:gd name="connsiteY692" fmla="*/ 4396952 h 6858000"/>
              <a:gd name="connsiteX693" fmla="*/ 0 w 7467600"/>
              <a:gd name="connsiteY693" fmla="*/ 4466006 h 6858000"/>
              <a:gd name="connsiteX694" fmla="*/ 0 w 7467600"/>
              <a:gd name="connsiteY694" fmla="*/ 4233763 h 6858000"/>
              <a:gd name="connsiteX695" fmla="*/ 36881 w 7467600"/>
              <a:gd name="connsiteY695" fmla="*/ 4200118 h 6858000"/>
              <a:gd name="connsiteX696" fmla="*/ 910534 w 7467600"/>
              <a:gd name="connsiteY696" fmla="*/ 3629753 h 6858000"/>
              <a:gd name="connsiteX697" fmla="*/ 1578717 w 7467600"/>
              <a:gd name="connsiteY697" fmla="*/ 3575982 h 6858000"/>
              <a:gd name="connsiteX698" fmla="*/ 2338780 w 7467600"/>
              <a:gd name="connsiteY698" fmla="*/ 3033725 h 6858000"/>
              <a:gd name="connsiteX699" fmla="*/ 1807991 w 7467600"/>
              <a:gd name="connsiteY699" fmla="*/ 2807184 h 6858000"/>
              <a:gd name="connsiteX700" fmla="*/ 1416358 w 7467600"/>
              <a:gd name="connsiteY700" fmla="*/ 3112571 h 6858000"/>
              <a:gd name="connsiteX701" fmla="*/ 939066 w 7467600"/>
              <a:gd name="connsiteY701" fmla="*/ 3378798 h 6858000"/>
              <a:gd name="connsiteX702" fmla="*/ 115099 w 7467600"/>
              <a:gd name="connsiteY702" fmla="*/ 3607650 h 6858000"/>
              <a:gd name="connsiteX703" fmla="*/ 97284 w 7467600"/>
              <a:gd name="connsiteY703" fmla="*/ 3520393 h 6858000"/>
              <a:gd name="connsiteX704" fmla="*/ 922050 w 7467600"/>
              <a:gd name="connsiteY704" fmla="*/ 3074867 h 6858000"/>
              <a:gd name="connsiteX705" fmla="*/ 1405265 w 7467600"/>
              <a:gd name="connsiteY705" fmla="*/ 3016319 h 6858000"/>
              <a:gd name="connsiteX706" fmla="*/ 1407512 w 7467600"/>
              <a:gd name="connsiteY706" fmla="*/ 3018001 h 6858000"/>
              <a:gd name="connsiteX707" fmla="*/ 1726266 w 7467600"/>
              <a:gd name="connsiteY707" fmla="*/ 2777274 h 6858000"/>
              <a:gd name="connsiteX708" fmla="*/ 625390 w 7467600"/>
              <a:gd name="connsiteY708" fmla="*/ 2514541 h 6858000"/>
              <a:gd name="connsiteX709" fmla="*/ 619799 w 7467600"/>
              <a:gd name="connsiteY709" fmla="*/ 2527180 h 6858000"/>
              <a:gd name="connsiteX710" fmla="*/ 310030 w 7467600"/>
              <a:gd name="connsiteY710" fmla="*/ 2771818 h 6858000"/>
              <a:gd name="connsiteX711" fmla="*/ 173877 w 7467600"/>
              <a:gd name="connsiteY711" fmla="*/ 2937056 h 6858000"/>
              <a:gd name="connsiteX712" fmla="*/ 77889 w 7467600"/>
              <a:gd name="connsiteY712" fmla="*/ 3138440 h 6858000"/>
              <a:gd name="connsiteX713" fmla="*/ 0 w 7467600"/>
              <a:gd name="connsiteY713" fmla="*/ 3271395 h 6858000"/>
              <a:gd name="connsiteX714" fmla="*/ 0 w 7467600"/>
              <a:gd name="connsiteY714" fmla="*/ 3153002 h 6858000"/>
              <a:gd name="connsiteX715" fmla="*/ 2386 w 7467600"/>
              <a:gd name="connsiteY715" fmla="*/ 3149203 h 6858000"/>
              <a:gd name="connsiteX716" fmla="*/ 89753 w 7467600"/>
              <a:gd name="connsiteY716" fmla="*/ 2987702 h 6858000"/>
              <a:gd name="connsiteX717" fmla="*/ 76869 w 7467600"/>
              <a:gd name="connsiteY717" fmla="*/ 3005404 h 6858000"/>
              <a:gd name="connsiteX718" fmla="*/ 32049 w 7467600"/>
              <a:gd name="connsiteY718" fmla="*/ 3065814 h 6858000"/>
              <a:gd name="connsiteX719" fmla="*/ 0 w 7467600"/>
              <a:gd name="connsiteY719" fmla="*/ 3108744 h 6858000"/>
              <a:gd name="connsiteX720" fmla="*/ 0 w 7467600"/>
              <a:gd name="connsiteY720" fmla="*/ 3058059 h 6858000"/>
              <a:gd name="connsiteX721" fmla="*/ 7610 w 7467600"/>
              <a:gd name="connsiteY721" fmla="*/ 3047889 h 6858000"/>
              <a:gd name="connsiteX722" fmla="*/ 52419 w 7467600"/>
              <a:gd name="connsiteY722" fmla="*/ 2987479 h 6858000"/>
              <a:gd name="connsiteX723" fmla="*/ 59142 w 7467600"/>
              <a:gd name="connsiteY723" fmla="*/ 2978488 h 6858000"/>
              <a:gd name="connsiteX724" fmla="*/ 0 w 7467600"/>
              <a:gd name="connsiteY724" fmla="*/ 3015334 h 6858000"/>
              <a:gd name="connsiteX725" fmla="*/ 0 w 7467600"/>
              <a:gd name="connsiteY725" fmla="*/ 2914286 h 6858000"/>
              <a:gd name="connsiteX726" fmla="*/ 36383 w 7467600"/>
              <a:gd name="connsiteY726" fmla="*/ 2901128 h 6858000"/>
              <a:gd name="connsiteX727" fmla="*/ 156329 w 7467600"/>
              <a:gd name="connsiteY727" fmla="*/ 2840533 h 6858000"/>
              <a:gd name="connsiteX728" fmla="*/ 358355 w 7467600"/>
              <a:gd name="connsiteY728" fmla="*/ 2620471 h 6858000"/>
              <a:gd name="connsiteX729" fmla="*/ 510577 w 7467600"/>
              <a:gd name="connsiteY729" fmla="*/ 2501244 h 6858000"/>
              <a:gd name="connsiteX730" fmla="*/ 211967 w 7467600"/>
              <a:gd name="connsiteY730" fmla="*/ 2479171 h 6858000"/>
              <a:gd name="connsiteX731" fmla="*/ 0 w 7467600"/>
              <a:gd name="connsiteY731" fmla="*/ 2476398 h 6858000"/>
              <a:gd name="connsiteX732" fmla="*/ 0 w 7467600"/>
              <a:gd name="connsiteY732" fmla="*/ 2389189 h 6858000"/>
              <a:gd name="connsiteX733" fmla="*/ 103062 w 7467600"/>
              <a:gd name="connsiteY733" fmla="*/ 2389518 h 6858000"/>
              <a:gd name="connsiteX734" fmla="*/ 510734 w 7467600"/>
              <a:gd name="connsiteY734" fmla="*/ 2416201 h 6858000"/>
              <a:gd name="connsiteX735" fmla="*/ 279257 w 7467600"/>
              <a:gd name="connsiteY735" fmla="*/ 2092102 h 6858000"/>
              <a:gd name="connsiteX736" fmla="*/ 65265 w 7467600"/>
              <a:gd name="connsiteY736" fmla="*/ 2006049 h 6858000"/>
              <a:gd name="connsiteX737" fmla="*/ 0 w 7467600"/>
              <a:gd name="connsiteY737" fmla="*/ 1982532 h 6858000"/>
              <a:gd name="connsiteX738" fmla="*/ 0 w 7467600"/>
              <a:gd name="connsiteY738" fmla="*/ 1912789 h 6858000"/>
              <a:gd name="connsiteX739" fmla="*/ 97460 w 7467600"/>
              <a:gd name="connsiteY739" fmla="*/ 1953725 h 6858000"/>
              <a:gd name="connsiteX740" fmla="*/ 221272 w 7467600"/>
              <a:gd name="connsiteY740" fmla="*/ 1980766 h 6858000"/>
              <a:gd name="connsiteX741" fmla="*/ 116765 w 7467600"/>
              <a:gd name="connsiteY741" fmla="*/ 1911033 h 6858000"/>
              <a:gd name="connsiteX742" fmla="*/ 16405 w 7467600"/>
              <a:gd name="connsiteY742" fmla="*/ 1803412 h 6858000"/>
              <a:gd name="connsiteX743" fmla="*/ 0 w 7467600"/>
              <a:gd name="connsiteY743" fmla="*/ 1784777 h 6858000"/>
              <a:gd name="connsiteX744" fmla="*/ 0 w 7467600"/>
              <a:gd name="connsiteY744" fmla="*/ 1740082 h 6858000"/>
              <a:gd name="connsiteX745" fmla="*/ 39394 w 7467600"/>
              <a:gd name="connsiteY745" fmla="*/ 1784856 h 6858000"/>
              <a:gd name="connsiteX746" fmla="*/ 135813 w 7467600"/>
              <a:gd name="connsiteY746" fmla="*/ 1888838 h 6858000"/>
              <a:gd name="connsiteX747" fmla="*/ 242575 w 7467600"/>
              <a:gd name="connsiteY747" fmla="*/ 1958841 h 6858000"/>
              <a:gd name="connsiteX748" fmla="*/ 82197 w 7467600"/>
              <a:gd name="connsiteY748" fmla="*/ 1754826 h 6858000"/>
              <a:gd name="connsiteX749" fmla="*/ 0 w 7467600"/>
              <a:gd name="connsiteY749" fmla="*/ 1679650 h 6858000"/>
              <a:gd name="connsiteX750" fmla="*/ 0 w 7467600"/>
              <a:gd name="connsiteY750" fmla="*/ 1602463 h 6858000"/>
              <a:gd name="connsiteX751" fmla="*/ 84689 w 7467600"/>
              <a:gd name="connsiteY751" fmla="*/ 1677442 h 6858000"/>
              <a:gd name="connsiteX752" fmla="*/ 298437 w 7467600"/>
              <a:gd name="connsiteY752" fmla="*/ 1968019 h 6858000"/>
              <a:gd name="connsiteX753" fmla="*/ 227269 w 7467600"/>
              <a:gd name="connsiteY753" fmla="*/ 1114064 h 6858000"/>
              <a:gd name="connsiteX754" fmla="*/ 248003 w 7467600"/>
              <a:gd name="connsiteY754" fmla="*/ 1089613 h 6858000"/>
              <a:gd name="connsiteX755" fmla="*/ 427020 w 7467600"/>
              <a:gd name="connsiteY755" fmla="*/ 1619803 h 6858000"/>
              <a:gd name="connsiteX756" fmla="*/ 340345 w 7467600"/>
              <a:gd name="connsiteY756" fmla="*/ 2027739 h 6858000"/>
              <a:gd name="connsiteX757" fmla="*/ 360865 w 7467600"/>
              <a:gd name="connsiteY757" fmla="*/ 2044827 h 6858000"/>
              <a:gd name="connsiteX758" fmla="*/ 560414 w 7467600"/>
              <a:gd name="connsiteY758" fmla="*/ 2421457 h 6858000"/>
              <a:gd name="connsiteX759" fmla="*/ 1359703 w 7467600"/>
              <a:gd name="connsiteY759" fmla="*/ 2578554 h 6858000"/>
              <a:gd name="connsiteX760" fmla="*/ 1359422 w 7467600"/>
              <a:gd name="connsiteY760" fmla="*/ 2577994 h 6858000"/>
              <a:gd name="connsiteX761" fmla="*/ 828701 w 7467600"/>
              <a:gd name="connsiteY761" fmla="*/ 1839520 h 6858000"/>
              <a:gd name="connsiteX762" fmla="*/ 494427 w 7467600"/>
              <a:gd name="connsiteY762" fmla="*/ 1092333 h 6858000"/>
              <a:gd name="connsiteX763" fmla="*/ 506322 w 7467600"/>
              <a:gd name="connsiteY763" fmla="*/ 1020997 h 6858000"/>
              <a:gd name="connsiteX764" fmla="*/ 4570198 w 7467600"/>
              <a:gd name="connsiteY764" fmla="*/ 978081 h 6858000"/>
              <a:gd name="connsiteX765" fmla="*/ 4523691 w 7467600"/>
              <a:gd name="connsiteY765" fmla="*/ 1127776 h 6858000"/>
              <a:gd name="connsiteX766" fmla="*/ 4509875 w 7467600"/>
              <a:gd name="connsiteY766" fmla="*/ 1167552 h 6858000"/>
              <a:gd name="connsiteX767" fmla="*/ 4478168 w 7467600"/>
              <a:gd name="connsiteY767" fmla="*/ 1260735 h 6858000"/>
              <a:gd name="connsiteX768" fmla="*/ 4409309 w 7467600"/>
              <a:gd name="connsiteY768" fmla="*/ 1666996 h 6858000"/>
              <a:gd name="connsiteX769" fmla="*/ 4370031 w 7467600"/>
              <a:gd name="connsiteY769" fmla="*/ 1955666 h 6858000"/>
              <a:gd name="connsiteX770" fmla="*/ 4570198 w 7467600"/>
              <a:gd name="connsiteY770" fmla="*/ 978081 h 6858000"/>
              <a:gd name="connsiteX771" fmla="*/ 4557898 w 7467600"/>
              <a:gd name="connsiteY771" fmla="*/ 900011 h 6858000"/>
              <a:gd name="connsiteX772" fmla="*/ 4344840 w 7467600"/>
              <a:gd name="connsiteY772" fmla="*/ 1922038 h 6858000"/>
              <a:gd name="connsiteX773" fmla="*/ 4378710 w 7467600"/>
              <a:gd name="connsiteY773" fmla="*/ 1665516 h 6858000"/>
              <a:gd name="connsiteX774" fmla="*/ 4448798 w 7467600"/>
              <a:gd name="connsiteY774" fmla="*/ 1253024 h 6858000"/>
              <a:gd name="connsiteX775" fmla="*/ 4480315 w 7467600"/>
              <a:gd name="connsiteY775" fmla="*/ 1158454 h 6858000"/>
              <a:gd name="connsiteX776" fmla="*/ 4494133 w 7467600"/>
              <a:gd name="connsiteY776" fmla="*/ 1118676 h 6858000"/>
              <a:gd name="connsiteX777" fmla="*/ 4557898 w 7467600"/>
              <a:gd name="connsiteY777" fmla="*/ 900011 h 6858000"/>
              <a:gd name="connsiteX778" fmla="*/ 5870151 w 7467600"/>
              <a:gd name="connsiteY778" fmla="*/ 898890 h 6858000"/>
              <a:gd name="connsiteX779" fmla="*/ 5861335 w 7467600"/>
              <a:gd name="connsiteY779" fmla="*/ 899177 h 6858000"/>
              <a:gd name="connsiteX780" fmla="*/ 5843702 w 7467600"/>
              <a:gd name="connsiteY780" fmla="*/ 899748 h 6858000"/>
              <a:gd name="connsiteX781" fmla="*/ 5651107 w 7467600"/>
              <a:gd name="connsiteY781" fmla="*/ 920306 h 6858000"/>
              <a:gd name="connsiteX782" fmla="*/ 5459407 w 7467600"/>
              <a:gd name="connsiteY782" fmla="*/ 940975 h 6858000"/>
              <a:gd name="connsiteX783" fmla="*/ 5374846 w 7467600"/>
              <a:gd name="connsiteY783" fmla="*/ 941988 h 6858000"/>
              <a:gd name="connsiteX784" fmla="*/ 5256105 w 7467600"/>
              <a:gd name="connsiteY784" fmla="*/ 945632 h 6858000"/>
              <a:gd name="connsiteX785" fmla="*/ 5107071 w 7467600"/>
              <a:gd name="connsiteY785" fmla="*/ 969720 h 6858000"/>
              <a:gd name="connsiteX786" fmla="*/ 4998681 w 7467600"/>
              <a:gd name="connsiteY786" fmla="*/ 988771 h 6858000"/>
              <a:gd name="connsiteX787" fmla="*/ 5870151 w 7467600"/>
              <a:gd name="connsiteY787" fmla="*/ 898890 h 6858000"/>
              <a:gd name="connsiteX788" fmla="*/ 5504425 w 7467600"/>
              <a:gd name="connsiteY788" fmla="*/ 848067 h 6858000"/>
              <a:gd name="connsiteX789" fmla="*/ 4968849 w 7467600"/>
              <a:gd name="connsiteY789" fmla="*/ 962318 h 6858000"/>
              <a:gd name="connsiteX790" fmla="*/ 5104039 w 7467600"/>
              <a:gd name="connsiteY790" fmla="*/ 940634 h 6858000"/>
              <a:gd name="connsiteX791" fmla="*/ 5256311 w 7467600"/>
              <a:gd name="connsiteY791" fmla="*/ 916490 h 6858000"/>
              <a:gd name="connsiteX792" fmla="*/ 5377381 w 7467600"/>
              <a:gd name="connsiteY792" fmla="*/ 912671 h 6858000"/>
              <a:gd name="connsiteX793" fmla="*/ 5460148 w 7467600"/>
              <a:gd name="connsiteY793" fmla="*/ 911442 h 6858000"/>
              <a:gd name="connsiteX794" fmla="*/ 5648971 w 7467600"/>
              <a:gd name="connsiteY794" fmla="*/ 891331 h 6858000"/>
              <a:gd name="connsiteX795" fmla="*/ 5844807 w 7467600"/>
              <a:gd name="connsiteY795" fmla="*/ 870718 h 6858000"/>
              <a:gd name="connsiteX796" fmla="*/ 5862975 w 7467600"/>
              <a:gd name="connsiteY796" fmla="*/ 869756 h 6858000"/>
              <a:gd name="connsiteX797" fmla="*/ 5920887 w 7467600"/>
              <a:gd name="connsiteY797" fmla="*/ 865929 h 6858000"/>
              <a:gd name="connsiteX798" fmla="*/ 5504425 w 7467600"/>
              <a:gd name="connsiteY798" fmla="*/ 848067 h 6858000"/>
              <a:gd name="connsiteX799" fmla="*/ 3607114 w 7467600"/>
              <a:gd name="connsiteY799" fmla="*/ 467441 h 6858000"/>
              <a:gd name="connsiteX800" fmla="*/ 3296242 w 7467600"/>
              <a:gd name="connsiteY800" fmla="*/ 807991 h 6858000"/>
              <a:gd name="connsiteX801" fmla="*/ 3174674 w 7467600"/>
              <a:gd name="connsiteY801" fmla="*/ 919759 h 6858000"/>
              <a:gd name="connsiteX802" fmla="*/ 3042978 w 7467600"/>
              <a:gd name="connsiteY802" fmla="*/ 1054894 h 6858000"/>
              <a:gd name="connsiteX803" fmla="*/ 2968914 w 7467600"/>
              <a:gd name="connsiteY803" fmla="*/ 1133756 h 6858000"/>
              <a:gd name="connsiteX804" fmla="*/ 3103823 w 7467600"/>
              <a:gd name="connsiteY804" fmla="*/ 1026814 h 6858000"/>
              <a:gd name="connsiteX805" fmla="*/ 3607114 w 7467600"/>
              <a:gd name="connsiteY805" fmla="*/ 467441 h 6858000"/>
              <a:gd name="connsiteX806" fmla="*/ 3744487 w 7467600"/>
              <a:gd name="connsiteY806" fmla="*/ 383136 h 6858000"/>
              <a:gd name="connsiteX807" fmla="*/ 3970213 w 7467600"/>
              <a:gd name="connsiteY807" fmla="*/ 995559 h 6858000"/>
              <a:gd name="connsiteX808" fmla="*/ 3744487 w 7467600"/>
              <a:gd name="connsiteY808" fmla="*/ 383136 h 6858000"/>
              <a:gd name="connsiteX809" fmla="*/ 3624562 w 7467600"/>
              <a:gd name="connsiteY809" fmla="*/ 367041 h 6858000"/>
              <a:gd name="connsiteX810" fmla="*/ 3489712 w 7467600"/>
              <a:gd name="connsiteY810" fmla="*/ 485386 h 6858000"/>
              <a:gd name="connsiteX811" fmla="*/ 3182994 w 7467600"/>
              <a:gd name="connsiteY811" fmla="*/ 828265 h 6858000"/>
              <a:gd name="connsiteX812" fmla="*/ 2892114 w 7467600"/>
              <a:gd name="connsiteY812" fmla="*/ 1172635 h 6858000"/>
              <a:gd name="connsiteX813" fmla="*/ 3021459 w 7467600"/>
              <a:gd name="connsiteY813" fmla="*/ 1035385 h 6858000"/>
              <a:gd name="connsiteX814" fmla="*/ 3153873 w 7467600"/>
              <a:gd name="connsiteY814" fmla="*/ 898971 h 6858000"/>
              <a:gd name="connsiteX815" fmla="*/ 3276511 w 7467600"/>
              <a:gd name="connsiteY815" fmla="*/ 786423 h 6858000"/>
              <a:gd name="connsiteX816" fmla="*/ 3584154 w 7467600"/>
              <a:gd name="connsiteY816" fmla="*/ 448218 h 6858000"/>
              <a:gd name="connsiteX817" fmla="*/ 3624562 w 7467600"/>
              <a:gd name="connsiteY817" fmla="*/ 367041 h 6858000"/>
              <a:gd name="connsiteX818" fmla="*/ 3766672 w 7467600"/>
              <a:gd name="connsiteY818" fmla="*/ 359429 h 6858000"/>
              <a:gd name="connsiteX819" fmla="*/ 3996338 w 7467600"/>
              <a:gd name="connsiteY819" fmla="*/ 968237 h 6858000"/>
              <a:gd name="connsiteX820" fmla="*/ 3766672 w 7467600"/>
              <a:gd name="connsiteY820" fmla="*/ 359429 h 6858000"/>
              <a:gd name="connsiteX821" fmla="*/ 5805386 w 7467600"/>
              <a:gd name="connsiteY821" fmla="*/ 239240 h 6858000"/>
              <a:gd name="connsiteX822" fmla="*/ 5736947 w 7467600"/>
              <a:gd name="connsiteY822" fmla="*/ 261367 h 6858000"/>
              <a:gd name="connsiteX823" fmla="*/ 5427012 w 7467600"/>
              <a:gd name="connsiteY823" fmla="*/ 311272 h 6858000"/>
              <a:gd name="connsiteX824" fmla="*/ 5147818 w 7467600"/>
              <a:gd name="connsiteY824" fmla="*/ 322112 h 6858000"/>
              <a:gd name="connsiteX825" fmla="*/ 5060854 w 7467600"/>
              <a:gd name="connsiteY825" fmla="*/ 311882 h 6858000"/>
              <a:gd name="connsiteX826" fmla="*/ 4945989 w 7467600"/>
              <a:gd name="connsiteY826" fmla="*/ 300516 h 6858000"/>
              <a:gd name="connsiteX827" fmla="*/ 5410479 w 7467600"/>
              <a:gd name="connsiteY827" fmla="*/ 348434 h 6858000"/>
              <a:gd name="connsiteX828" fmla="*/ 5805386 w 7467600"/>
              <a:gd name="connsiteY828" fmla="*/ 239240 h 6858000"/>
              <a:gd name="connsiteX829" fmla="*/ 5905192 w 7467600"/>
              <a:gd name="connsiteY829" fmla="*/ 163079 h 6858000"/>
              <a:gd name="connsiteX830" fmla="*/ 5865655 w 7467600"/>
              <a:gd name="connsiteY830" fmla="*/ 171901 h 6858000"/>
              <a:gd name="connsiteX831" fmla="*/ 5259740 w 7467600"/>
              <a:gd name="connsiteY831" fmla="*/ 257013 h 6858000"/>
              <a:gd name="connsiteX832" fmla="*/ 5208466 w 7467600"/>
              <a:gd name="connsiteY832" fmla="*/ 257550 h 6858000"/>
              <a:gd name="connsiteX833" fmla="*/ 4980204 w 7467600"/>
              <a:gd name="connsiteY833" fmla="*/ 271903 h 6858000"/>
              <a:gd name="connsiteX834" fmla="*/ 5068068 w 7467600"/>
              <a:gd name="connsiteY834" fmla="*/ 282244 h 6858000"/>
              <a:gd name="connsiteX835" fmla="*/ 5153231 w 7467600"/>
              <a:gd name="connsiteY835" fmla="*/ 292240 h 6858000"/>
              <a:gd name="connsiteX836" fmla="*/ 5426491 w 7467600"/>
              <a:gd name="connsiteY836" fmla="*/ 281128 h 6858000"/>
              <a:gd name="connsiteX837" fmla="*/ 5731212 w 7467600"/>
              <a:gd name="connsiteY837" fmla="*/ 231951 h 6858000"/>
              <a:gd name="connsiteX838" fmla="*/ 5905192 w 7467600"/>
              <a:gd name="connsiteY838" fmla="*/ 163079 h 6858000"/>
              <a:gd name="connsiteX839" fmla="*/ 5944437 w 7467600"/>
              <a:gd name="connsiteY839" fmla="*/ 113829 h 6858000"/>
              <a:gd name="connsiteX840" fmla="*/ 5825032 w 7467600"/>
              <a:gd name="connsiteY840" fmla="*/ 146405 h 6858000"/>
              <a:gd name="connsiteX841" fmla="*/ 4955599 w 7467600"/>
              <a:gd name="connsiteY841" fmla="*/ 247008 h 6858000"/>
              <a:gd name="connsiteX842" fmla="*/ 5210104 w 7467600"/>
              <a:gd name="connsiteY842" fmla="*/ 228123 h 6858000"/>
              <a:gd name="connsiteX843" fmla="*/ 5261015 w 7467600"/>
              <a:gd name="connsiteY843" fmla="*/ 227087 h 6858000"/>
              <a:gd name="connsiteX844" fmla="*/ 5861181 w 7467600"/>
              <a:gd name="connsiteY844" fmla="*/ 143093 h 6858000"/>
              <a:gd name="connsiteX845" fmla="*/ 5961252 w 7467600"/>
              <a:gd name="connsiteY845" fmla="*/ 114820 h 6858000"/>
              <a:gd name="connsiteX846" fmla="*/ 5944437 w 7467600"/>
              <a:gd name="connsiteY846" fmla="*/ 113829 h 6858000"/>
              <a:gd name="connsiteX847" fmla="*/ 3882765 w 7467600"/>
              <a:gd name="connsiteY847" fmla="*/ 0 h 6858000"/>
              <a:gd name="connsiteX848" fmla="*/ 3995099 w 7467600"/>
              <a:gd name="connsiteY848" fmla="*/ 0 h 6858000"/>
              <a:gd name="connsiteX849" fmla="*/ 4163818 w 7467600"/>
              <a:gd name="connsiteY849" fmla="*/ 234104 h 6858000"/>
              <a:gd name="connsiteX850" fmla="*/ 4172099 w 7467600"/>
              <a:gd name="connsiteY850" fmla="*/ 234207 h 6858000"/>
              <a:gd name="connsiteX851" fmla="*/ 4784282 w 7467600"/>
              <a:gd name="connsiteY851" fmla="*/ 276561 h 6858000"/>
              <a:gd name="connsiteX852" fmla="*/ 4801687 w 7467600"/>
              <a:gd name="connsiteY852" fmla="*/ 267764 h 6858000"/>
              <a:gd name="connsiteX853" fmla="*/ 6082788 w 7467600"/>
              <a:gd name="connsiteY853" fmla="*/ 64119 h 6858000"/>
              <a:gd name="connsiteX854" fmla="*/ 6099442 w 7467600"/>
              <a:gd name="connsiteY854" fmla="*/ 82568 h 6858000"/>
              <a:gd name="connsiteX855" fmla="*/ 4804137 w 7467600"/>
              <a:gd name="connsiteY855" fmla="*/ 320931 h 6858000"/>
              <a:gd name="connsiteX856" fmla="*/ 4227047 w 7467600"/>
              <a:gd name="connsiteY856" fmla="*/ 313415 h 6858000"/>
              <a:gd name="connsiteX857" fmla="*/ 4346041 w 7467600"/>
              <a:gd name="connsiteY857" fmla="*/ 456086 h 6858000"/>
              <a:gd name="connsiteX858" fmla="*/ 4870967 w 7467600"/>
              <a:gd name="connsiteY858" fmla="*/ 963061 h 6858000"/>
              <a:gd name="connsiteX859" fmla="*/ 4889647 w 7467600"/>
              <a:gd name="connsiteY859" fmla="*/ 957147 h 6858000"/>
              <a:gd name="connsiteX860" fmla="*/ 5422504 w 7467600"/>
              <a:gd name="connsiteY860" fmla="*/ 805191 h 6858000"/>
              <a:gd name="connsiteX861" fmla="*/ 6087656 w 7467600"/>
              <a:gd name="connsiteY861" fmla="*/ 826703 h 6858000"/>
              <a:gd name="connsiteX862" fmla="*/ 6058717 w 7467600"/>
              <a:gd name="connsiteY862" fmla="*/ 865992 h 6858000"/>
              <a:gd name="connsiteX863" fmla="*/ 4974153 w 7467600"/>
              <a:gd name="connsiteY863" fmla="*/ 1045456 h 6858000"/>
              <a:gd name="connsiteX864" fmla="*/ 5627835 w 7467600"/>
              <a:gd name="connsiteY864" fmla="*/ 1472077 h 6858000"/>
              <a:gd name="connsiteX865" fmla="*/ 5629817 w 7467600"/>
              <a:gd name="connsiteY865" fmla="*/ 1471412 h 6858000"/>
              <a:gd name="connsiteX866" fmla="*/ 5634124 w 7467600"/>
              <a:gd name="connsiteY866" fmla="*/ 1470572 h 6858000"/>
              <a:gd name="connsiteX867" fmla="*/ 5755832 w 7467600"/>
              <a:gd name="connsiteY867" fmla="*/ 1383886 h 6858000"/>
              <a:gd name="connsiteX868" fmla="*/ 6014186 w 7467600"/>
              <a:gd name="connsiteY868" fmla="*/ 1279799 h 6858000"/>
              <a:gd name="connsiteX869" fmla="*/ 6901619 w 7467600"/>
              <a:gd name="connsiteY869" fmla="*/ 1047874 h 6858000"/>
              <a:gd name="connsiteX870" fmla="*/ 6931566 w 7467600"/>
              <a:gd name="connsiteY870" fmla="*/ 1062034 h 6858000"/>
              <a:gd name="connsiteX871" fmla="*/ 5790982 w 7467600"/>
              <a:gd name="connsiteY871" fmla="*/ 1561380 h 6858000"/>
              <a:gd name="connsiteX872" fmla="*/ 6188971 w 7467600"/>
              <a:gd name="connsiteY872" fmla="*/ 1755168 h 6858000"/>
              <a:gd name="connsiteX873" fmla="*/ 6202446 w 7467600"/>
              <a:gd name="connsiteY873" fmla="*/ 1752268 h 6858000"/>
              <a:gd name="connsiteX874" fmla="*/ 7179560 w 7467600"/>
              <a:gd name="connsiteY874" fmla="*/ 1467551 h 6858000"/>
              <a:gd name="connsiteX875" fmla="*/ 7158730 w 7467600"/>
              <a:gd name="connsiteY875" fmla="*/ 1507835 h 6858000"/>
              <a:gd name="connsiteX876" fmla="*/ 6326959 w 7467600"/>
              <a:gd name="connsiteY876" fmla="*/ 1817686 h 6858000"/>
              <a:gd name="connsiteX877" fmla="*/ 6537433 w 7467600"/>
              <a:gd name="connsiteY877" fmla="*/ 1907790 h 6858000"/>
              <a:gd name="connsiteX878" fmla="*/ 6550221 w 7467600"/>
              <a:gd name="connsiteY878" fmla="*/ 1910729 h 6858000"/>
              <a:gd name="connsiteX879" fmla="*/ 6964438 w 7467600"/>
              <a:gd name="connsiteY879" fmla="*/ 2209505 h 6858000"/>
              <a:gd name="connsiteX880" fmla="*/ 7367862 w 7467600"/>
              <a:gd name="connsiteY880" fmla="*/ 2806833 h 6858000"/>
              <a:gd name="connsiteX881" fmla="*/ 7364329 w 7467600"/>
              <a:gd name="connsiteY881" fmla="*/ 2826907 h 6858000"/>
              <a:gd name="connsiteX882" fmla="*/ 7290545 w 7467600"/>
              <a:gd name="connsiteY882" fmla="*/ 2850663 h 6858000"/>
              <a:gd name="connsiteX883" fmla="*/ 6472036 w 7467600"/>
              <a:gd name="connsiteY883" fmla="*/ 1959003 h 6858000"/>
              <a:gd name="connsiteX884" fmla="*/ 5792897 w 7467600"/>
              <a:gd name="connsiteY884" fmla="*/ 1647747 h 6858000"/>
              <a:gd name="connsiteX885" fmla="*/ 5842751 w 7467600"/>
              <a:gd name="connsiteY885" fmla="*/ 1816112 h 6858000"/>
              <a:gd name="connsiteX886" fmla="*/ 5847424 w 7467600"/>
              <a:gd name="connsiteY886" fmla="*/ 1815776 h 6858000"/>
              <a:gd name="connsiteX887" fmla="*/ 6399821 w 7467600"/>
              <a:gd name="connsiteY887" fmla="*/ 2344799 h 6858000"/>
              <a:gd name="connsiteX888" fmla="*/ 6323232 w 7467600"/>
              <a:gd name="connsiteY888" fmla="*/ 2389634 h 6858000"/>
              <a:gd name="connsiteX889" fmla="*/ 5942958 w 7467600"/>
              <a:gd name="connsiteY889" fmla="*/ 2077708 h 6858000"/>
              <a:gd name="connsiteX890" fmla="*/ 5921559 w 7467600"/>
              <a:gd name="connsiteY890" fmla="*/ 2378596 h 6858000"/>
              <a:gd name="connsiteX891" fmla="*/ 5817651 w 7467600"/>
              <a:gd name="connsiteY891" fmla="*/ 3023919 h 6858000"/>
              <a:gd name="connsiteX892" fmla="*/ 5729634 w 7467600"/>
              <a:gd name="connsiteY892" fmla="*/ 3051849 h 6858000"/>
              <a:gd name="connsiteX893" fmla="*/ 5611018 w 7467600"/>
              <a:gd name="connsiteY893" fmla="*/ 2316769 h 6858000"/>
              <a:gd name="connsiteX894" fmla="*/ 5687608 w 7467600"/>
              <a:gd name="connsiteY894" fmla="*/ 2039972 h 6858000"/>
              <a:gd name="connsiteX895" fmla="*/ 5657554 w 7467600"/>
              <a:gd name="connsiteY895" fmla="*/ 1576445 h 6858000"/>
              <a:gd name="connsiteX896" fmla="*/ 5150475 w 7467600"/>
              <a:gd name="connsiteY896" fmla="*/ 1274012 h 6858000"/>
              <a:gd name="connsiteX897" fmla="*/ 5349142 w 7467600"/>
              <a:gd name="connsiteY897" fmla="*/ 2204405 h 6858000"/>
              <a:gd name="connsiteX898" fmla="*/ 5262214 w 7467600"/>
              <a:gd name="connsiteY898" fmla="*/ 2233836 h 6858000"/>
              <a:gd name="connsiteX899" fmla="*/ 4981539 w 7467600"/>
              <a:gd name="connsiteY899" fmla="*/ 1542201 h 6858000"/>
              <a:gd name="connsiteX900" fmla="*/ 4958461 w 7467600"/>
              <a:gd name="connsiteY900" fmla="*/ 1136957 h 6858000"/>
              <a:gd name="connsiteX901" fmla="*/ 4655015 w 7467600"/>
              <a:gd name="connsiteY901" fmla="*/ 891426 h 6858000"/>
              <a:gd name="connsiteX902" fmla="*/ 4348002 w 7467600"/>
              <a:gd name="connsiteY902" fmla="*/ 2205895 h 6858000"/>
              <a:gd name="connsiteX903" fmla="*/ 4262250 w 7467600"/>
              <a:gd name="connsiteY903" fmla="*/ 2219972 h 6858000"/>
              <a:gd name="connsiteX904" fmla="*/ 4550611 w 7467600"/>
              <a:gd name="connsiteY904" fmla="*/ 817540 h 6858000"/>
              <a:gd name="connsiteX905" fmla="*/ 4564418 w 7467600"/>
              <a:gd name="connsiteY905" fmla="*/ 808293 h 6858000"/>
              <a:gd name="connsiteX906" fmla="*/ 4266388 w 7467600"/>
              <a:gd name="connsiteY906" fmla="*/ 500083 h 6858000"/>
              <a:gd name="connsiteX907" fmla="*/ 4032842 w 7467600"/>
              <a:gd name="connsiteY907" fmla="*/ 211809 h 6858000"/>
              <a:gd name="connsiteX908" fmla="*/ 3882765 w 7467600"/>
              <a:gd name="connsiteY908" fmla="*/ 0 h 6858000"/>
              <a:gd name="connsiteX909" fmla="*/ 3721337 w 7467600"/>
              <a:gd name="connsiteY909" fmla="*/ 0 h 6858000"/>
              <a:gd name="connsiteX910" fmla="*/ 3797544 w 7467600"/>
              <a:gd name="connsiteY910" fmla="*/ 0 h 6858000"/>
              <a:gd name="connsiteX911" fmla="*/ 3775734 w 7467600"/>
              <a:gd name="connsiteY911" fmla="*/ 95131 h 6858000"/>
              <a:gd name="connsiteX912" fmla="*/ 3724807 w 7467600"/>
              <a:gd name="connsiteY912" fmla="*/ 272257 h 6858000"/>
              <a:gd name="connsiteX913" fmla="*/ 3726844 w 7467600"/>
              <a:gd name="connsiteY913" fmla="*/ 282988 h 6858000"/>
              <a:gd name="connsiteX914" fmla="*/ 3742664 w 7467600"/>
              <a:gd name="connsiteY914" fmla="*/ 279918 h 6858000"/>
              <a:gd name="connsiteX915" fmla="*/ 4103910 w 7467600"/>
              <a:gd name="connsiteY915" fmla="*/ 1161917 h 6858000"/>
              <a:gd name="connsiteX916" fmla="*/ 4020269 w 7467600"/>
              <a:gd name="connsiteY916" fmla="*/ 1200406 h 6858000"/>
              <a:gd name="connsiteX917" fmla="*/ 3674882 w 7467600"/>
              <a:gd name="connsiteY917" fmla="*/ 488524 h 6858000"/>
              <a:gd name="connsiteX918" fmla="*/ 3132682 w 7467600"/>
              <a:gd name="connsiteY918" fmla="*/ 1072284 h 6858000"/>
              <a:gd name="connsiteX919" fmla="*/ 2716346 w 7467600"/>
              <a:gd name="connsiteY919" fmla="*/ 1276376 h 6858000"/>
              <a:gd name="connsiteX920" fmla="*/ 2716772 w 7467600"/>
              <a:gd name="connsiteY920" fmla="*/ 1255462 h 6858000"/>
              <a:gd name="connsiteX921" fmla="*/ 3471096 w 7467600"/>
              <a:gd name="connsiteY921" fmla="*/ 437072 h 6858000"/>
              <a:gd name="connsiteX922" fmla="*/ 3639057 w 7467600"/>
              <a:gd name="connsiteY922" fmla="*/ 286334 h 6858000"/>
              <a:gd name="connsiteX923" fmla="*/ 3640309 w 7467600"/>
              <a:gd name="connsiteY923" fmla="*/ 284664 h 6858000"/>
              <a:gd name="connsiteX924" fmla="*/ 3646022 w 7467600"/>
              <a:gd name="connsiteY924" fmla="*/ 276711 h 6858000"/>
              <a:gd name="connsiteX925" fmla="*/ 3707943 w 7467600"/>
              <a:gd name="connsiteY925" fmla="*/ 65958 h 6858000"/>
              <a:gd name="connsiteX926" fmla="*/ 3721337 w 7467600"/>
              <a:gd name="connsiteY926" fmla="*/ 0 h 6858000"/>
              <a:gd name="connsiteX927" fmla="*/ 2867960 w 7467600"/>
              <a:gd name="connsiteY927" fmla="*/ 0 h 6858000"/>
              <a:gd name="connsiteX928" fmla="*/ 2926351 w 7467600"/>
              <a:gd name="connsiteY928" fmla="*/ 0 h 6858000"/>
              <a:gd name="connsiteX929" fmla="*/ 2902823 w 7467600"/>
              <a:gd name="connsiteY929" fmla="*/ 262929 h 6858000"/>
              <a:gd name="connsiteX930" fmla="*/ 2940663 w 7467600"/>
              <a:gd name="connsiteY930" fmla="*/ 140884 h 6858000"/>
              <a:gd name="connsiteX931" fmla="*/ 2947039 w 7467600"/>
              <a:gd name="connsiteY931" fmla="*/ 122524 h 6858000"/>
              <a:gd name="connsiteX932" fmla="*/ 2984316 w 7467600"/>
              <a:gd name="connsiteY932" fmla="*/ 0 h 6858000"/>
              <a:gd name="connsiteX933" fmla="*/ 3016114 w 7467600"/>
              <a:gd name="connsiteY933" fmla="*/ 0 h 6858000"/>
              <a:gd name="connsiteX934" fmla="*/ 2979949 w 7467600"/>
              <a:gd name="connsiteY934" fmla="*/ 119274 h 6858000"/>
              <a:gd name="connsiteX935" fmla="*/ 3023879 w 7467600"/>
              <a:gd name="connsiteY935" fmla="*/ 0 h 6858000"/>
              <a:gd name="connsiteX936" fmla="*/ 3105400 w 7467600"/>
              <a:gd name="connsiteY936" fmla="*/ 0 h 6858000"/>
              <a:gd name="connsiteX937" fmla="*/ 3094669 w 7467600"/>
              <a:gd name="connsiteY937" fmla="*/ 30308 h 6858000"/>
              <a:gd name="connsiteX938" fmla="*/ 2901945 w 7467600"/>
              <a:gd name="connsiteY938" fmla="*/ 466538 h 6858000"/>
              <a:gd name="connsiteX939" fmla="*/ 2815209 w 7467600"/>
              <a:gd name="connsiteY939" fmla="*/ 497361 h 6858000"/>
              <a:gd name="connsiteX940" fmla="*/ 2844845 w 7467600"/>
              <a:gd name="connsiteY940" fmla="*/ 127638 h 6858000"/>
              <a:gd name="connsiteX941" fmla="*/ 2867960 w 7467600"/>
              <a:gd name="connsiteY941" fmla="*/ 0 h 6858000"/>
              <a:gd name="connsiteX942" fmla="*/ 1057230 w 7467600"/>
              <a:gd name="connsiteY942" fmla="*/ 0 h 6858000"/>
              <a:gd name="connsiteX943" fmla="*/ 1111003 w 7467600"/>
              <a:gd name="connsiteY943" fmla="*/ 0 h 6858000"/>
              <a:gd name="connsiteX944" fmla="*/ 1125553 w 7467600"/>
              <a:gd name="connsiteY944" fmla="*/ 52588 h 6858000"/>
              <a:gd name="connsiteX945" fmla="*/ 1304276 w 7467600"/>
              <a:gd name="connsiteY945" fmla="*/ 476275 h 6858000"/>
              <a:gd name="connsiteX946" fmla="*/ 1492066 w 7467600"/>
              <a:gd name="connsiteY946" fmla="*/ 886333 h 6858000"/>
              <a:gd name="connsiteX947" fmla="*/ 1423698 w 7467600"/>
              <a:gd name="connsiteY947" fmla="*/ 710817 h 6858000"/>
              <a:gd name="connsiteX948" fmla="*/ 1357609 w 7467600"/>
              <a:gd name="connsiteY948" fmla="*/ 532892 h 6858000"/>
              <a:gd name="connsiteX949" fmla="*/ 1309550 w 7467600"/>
              <a:gd name="connsiteY949" fmla="*/ 374031 h 6858000"/>
              <a:gd name="connsiteX950" fmla="*/ 1193673 w 7467600"/>
              <a:gd name="connsiteY950" fmla="*/ 49533 h 6858000"/>
              <a:gd name="connsiteX951" fmla="*/ 1164391 w 7467600"/>
              <a:gd name="connsiteY951" fmla="*/ 0 h 6858000"/>
              <a:gd name="connsiteX952" fmla="*/ 1200666 w 7467600"/>
              <a:gd name="connsiteY952" fmla="*/ 0 h 6858000"/>
              <a:gd name="connsiteX953" fmla="*/ 1223408 w 7467600"/>
              <a:gd name="connsiteY953" fmla="*/ 38996 h 6858000"/>
              <a:gd name="connsiteX954" fmla="*/ 1339635 w 7467600"/>
              <a:gd name="connsiteY954" fmla="*/ 365517 h 6858000"/>
              <a:gd name="connsiteX955" fmla="*/ 1387469 w 7467600"/>
              <a:gd name="connsiteY955" fmla="*/ 523079 h 6858000"/>
              <a:gd name="connsiteX956" fmla="*/ 1452685 w 7467600"/>
              <a:gd name="connsiteY956" fmla="*/ 699806 h 6858000"/>
              <a:gd name="connsiteX957" fmla="*/ 1492092 w 7467600"/>
              <a:gd name="connsiteY957" fmla="*/ 800424 h 6858000"/>
              <a:gd name="connsiteX958" fmla="*/ 1455302 w 7467600"/>
              <a:gd name="connsiteY958" fmla="*/ 632913 h 6858000"/>
              <a:gd name="connsiteX959" fmla="*/ 1222336 w 7467600"/>
              <a:gd name="connsiteY959" fmla="*/ 9480 h 6858000"/>
              <a:gd name="connsiteX960" fmla="*/ 1214634 w 7467600"/>
              <a:gd name="connsiteY960" fmla="*/ 0 h 6858000"/>
              <a:gd name="connsiteX961" fmla="*/ 1289827 w 7467600"/>
              <a:gd name="connsiteY961" fmla="*/ 0 h 6858000"/>
              <a:gd name="connsiteX962" fmla="*/ 1321076 w 7467600"/>
              <a:gd name="connsiteY962" fmla="*/ 59722 h 6858000"/>
              <a:gd name="connsiteX963" fmla="*/ 1512579 w 7467600"/>
              <a:gd name="connsiteY963" fmla="*/ 626441 h 6858000"/>
              <a:gd name="connsiteX964" fmla="*/ 1506076 w 7467600"/>
              <a:gd name="connsiteY964" fmla="*/ 1089289 h 6858000"/>
              <a:gd name="connsiteX965" fmla="*/ 1486346 w 7467600"/>
              <a:gd name="connsiteY965" fmla="*/ 1079919 h 6858000"/>
              <a:gd name="connsiteX966" fmla="*/ 1070511 w 7467600"/>
              <a:gd name="connsiteY966" fmla="*/ 48609 h 6858000"/>
              <a:gd name="connsiteX967" fmla="*/ 1057230 w 7467600"/>
              <a:gd name="connsiteY967" fmla="*/ 0 h 6858000"/>
              <a:gd name="connsiteX968" fmla="*/ 43151 w 7467600"/>
              <a:gd name="connsiteY968" fmla="*/ 0 h 6858000"/>
              <a:gd name="connsiteX969" fmla="*/ 95283 w 7467600"/>
              <a:gd name="connsiteY969" fmla="*/ 0 h 6858000"/>
              <a:gd name="connsiteX970" fmla="*/ 300708 w 7467600"/>
              <a:gd name="connsiteY970" fmla="*/ 154571 h 6858000"/>
              <a:gd name="connsiteX971" fmla="*/ 530414 w 7467600"/>
              <a:gd name="connsiteY971" fmla="*/ 354673 h 6858000"/>
              <a:gd name="connsiteX972" fmla="*/ 333785 w 7467600"/>
              <a:gd name="connsiteY972" fmla="*/ 161564 h 6858000"/>
              <a:gd name="connsiteX973" fmla="*/ 147005 w 7467600"/>
              <a:gd name="connsiteY973" fmla="*/ 0 h 6858000"/>
              <a:gd name="connsiteX974" fmla="*/ 272509 w 7467600"/>
              <a:gd name="connsiteY974" fmla="*/ 0 h 6858000"/>
              <a:gd name="connsiteX975" fmla="*/ 326276 w 7467600"/>
              <a:gd name="connsiteY975" fmla="*/ 45847 h 6858000"/>
              <a:gd name="connsiteX976" fmla="*/ 823759 w 7467600"/>
              <a:gd name="connsiteY976" fmla="*/ 574145 h 6858000"/>
              <a:gd name="connsiteX977" fmla="*/ 811254 w 7467600"/>
              <a:gd name="connsiteY977" fmla="*/ 665546 h 6858000"/>
              <a:gd name="connsiteX978" fmla="*/ 154042 w 7467600"/>
              <a:gd name="connsiteY978" fmla="*/ 261522 h 6858000"/>
              <a:gd name="connsiteX979" fmla="*/ 13550 w 7467600"/>
              <a:gd name="connsiteY979" fmla="*/ 158423 h 6858000"/>
              <a:gd name="connsiteX980" fmla="*/ 0 w 7467600"/>
              <a:gd name="connsiteY980" fmla="*/ 146618 h 6858000"/>
              <a:gd name="connsiteX981" fmla="*/ 0 w 7467600"/>
              <a:gd name="connsiteY981" fmla="*/ 59161 h 6858000"/>
              <a:gd name="connsiteX982" fmla="*/ 45427 w 7467600"/>
              <a:gd name="connsiteY982" fmla="*/ 101078 h 6858000"/>
              <a:gd name="connsiteX983" fmla="*/ 630103 w 7467600"/>
              <a:gd name="connsiteY983" fmla="*/ 485885 h 6858000"/>
              <a:gd name="connsiteX984" fmla="*/ 532040 w 7467600"/>
              <a:gd name="connsiteY984" fmla="*/ 399359 h 6858000"/>
              <a:gd name="connsiteX985" fmla="*/ 517618 w 7467600"/>
              <a:gd name="connsiteY985" fmla="*/ 385726 h 6858000"/>
              <a:gd name="connsiteX986" fmla="*/ 285074 w 7467600"/>
              <a:gd name="connsiteY986" fmla="*/ 182755 h 6858000"/>
              <a:gd name="connsiteX987" fmla="*/ 43151 w 7467600"/>
              <a:gd name="connsiteY98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312201 w 7467600"/>
              <a:gd name="connsiteY130" fmla="*/ 5128278 h 6858000"/>
              <a:gd name="connsiteX131" fmla="*/ 1903353 w 7467600"/>
              <a:gd name="connsiteY131" fmla="*/ 5044827 h 6858000"/>
              <a:gd name="connsiteX132" fmla="*/ 1936931 w 7467600"/>
              <a:gd name="connsiteY132" fmla="*/ 5093954 h 6858000"/>
              <a:gd name="connsiteX133" fmla="*/ 2195868 w 7467600"/>
              <a:gd name="connsiteY133" fmla="*/ 5396574 h 6858000"/>
              <a:gd name="connsiteX134" fmla="*/ 2088852 w 7467600"/>
              <a:gd name="connsiteY134" fmla="*/ 5166123 h 6858000"/>
              <a:gd name="connsiteX135" fmla="*/ 1958241 w 7467600"/>
              <a:gd name="connsiteY135" fmla="*/ 5067955 h 6858000"/>
              <a:gd name="connsiteX136" fmla="*/ 1903353 w 7467600"/>
              <a:gd name="connsiteY136" fmla="*/ 5044827 h 6858000"/>
              <a:gd name="connsiteX137" fmla="*/ 1979378 w 7467600"/>
              <a:gd name="connsiteY137" fmla="*/ 4769504 h 6858000"/>
              <a:gd name="connsiteX138" fmla="*/ 2882120 w 7467600"/>
              <a:gd name="connsiteY138" fmla="*/ 5064547 h 6858000"/>
              <a:gd name="connsiteX139" fmla="*/ 2793103 w 7467600"/>
              <a:gd name="connsiteY139" fmla="*/ 5039699 h 6858000"/>
              <a:gd name="connsiteX140" fmla="*/ 2770041 w 7467600"/>
              <a:gd name="connsiteY140" fmla="*/ 5033634 h 6858000"/>
              <a:gd name="connsiteX141" fmla="*/ 1979378 w 7467600"/>
              <a:gd name="connsiteY141" fmla="*/ 4769504 h 6858000"/>
              <a:gd name="connsiteX142" fmla="*/ 1927410 w 7467600"/>
              <a:gd name="connsiteY142" fmla="*/ 4716164 h 6858000"/>
              <a:gd name="connsiteX143" fmla="*/ 1959587 w 7467600"/>
              <a:gd name="connsiteY143" fmla="*/ 4728849 h 6858000"/>
              <a:gd name="connsiteX144" fmla="*/ 2777707 w 7467600"/>
              <a:gd name="connsiteY144" fmla="*/ 5003991 h 6858000"/>
              <a:gd name="connsiteX145" fmla="*/ 2800768 w 7467600"/>
              <a:gd name="connsiteY145" fmla="*/ 5010056 h 6858000"/>
              <a:gd name="connsiteX146" fmla="*/ 2879408 w 7467600"/>
              <a:gd name="connsiteY146" fmla="*/ 5031590 h 6858000"/>
              <a:gd name="connsiteX147" fmla="*/ 2862295 w 7467600"/>
              <a:gd name="connsiteY147" fmla="*/ 5022958 h 6858000"/>
              <a:gd name="connsiteX148" fmla="*/ 2813343 w 7467600"/>
              <a:gd name="connsiteY148" fmla="*/ 4998369 h 6858000"/>
              <a:gd name="connsiteX149" fmla="*/ 2646245 w 7467600"/>
              <a:gd name="connsiteY149" fmla="*/ 4930999 h 6858000"/>
              <a:gd name="connsiteX150" fmla="*/ 1999243 w 7467600"/>
              <a:gd name="connsiteY150" fmla="*/ 4730524 h 6858000"/>
              <a:gd name="connsiteX151" fmla="*/ 1979527 w 7467600"/>
              <a:gd name="connsiteY151" fmla="*/ 4726651 h 6858000"/>
              <a:gd name="connsiteX152" fmla="*/ 1927410 w 7467600"/>
              <a:gd name="connsiteY152" fmla="*/ 4716164 h 6858000"/>
              <a:gd name="connsiteX153" fmla="*/ 1997014 w 7467600"/>
              <a:gd name="connsiteY153" fmla="*/ 4698007 h 6858000"/>
              <a:gd name="connsiteX154" fmla="*/ 2005458 w 7467600"/>
              <a:gd name="connsiteY154" fmla="*/ 4699540 h 6858000"/>
              <a:gd name="connsiteX155" fmla="*/ 2657186 w 7467600"/>
              <a:gd name="connsiteY155" fmla="*/ 4901687 h 6858000"/>
              <a:gd name="connsiteX156" fmla="*/ 2826662 w 7467600"/>
              <a:gd name="connsiteY156" fmla="*/ 4970362 h 6858000"/>
              <a:gd name="connsiteX157" fmla="*/ 2876100 w 7467600"/>
              <a:gd name="connsiteY157" fmla="*/ 4995397 h 6858000"/>
              <a:gd name="connsiteX158" fmla="*/ 3042600 w 7467600"/>
              <a:gd name="connsiteY158" fmla="*/ 5059532 h 6858000"/>
              <a:gd name="connsiteX159" fmla="*/ 1997014 w 7467600"/>
              <a:gd name="connsiteY159" fmla="*/ 4698007 h 6858000"/>
              <a:gd name="connsiteX160" fmla="*/ 2305292 w 7467600"/>
              <a:gd name="connsiteY160" fmla="*/ 4219492 h 6858000"/>
              <a:gd name="connsiteX161" fmla="*/ 3360922 w 7467600"/>
              <a:gd name="connsiteY161" fmla="*/ 4529373 h 6858000"/>
              <a:gd name="connsiteX162" fmla="*/ 3492420 w 7467600"/>
              <a:gd name="connsiteY162" fmla="*/ 4510145 h 6858000"/>
              <a:gd name="connsiteX163" fmla="*/ 3364086 w 7467600"/>
              <a:gd name="connsiteY163" fmla="*/ 4480340 h 6858000"/>
              <a:gd name="connsiteX164" fmla="*/ 3225818 w 7467600"/>
              <a:gd name="connsiteY164" fmla="*/ 4411822 h 6858000"/>
              <a:gd name="connsiteX165" fmla="*/ 3129696 w 7467600"/>
              <a:gd name="connsiteY165" fmla="*/ 4360704 h 6858000"/>
              <a:gd name="connsiteX166" fmla="*/ 2814545 w 7467600"/>
              <a:gd name="connsiteY166" fmla="*/ 4282955 h 6858000"/>
              <a:gd name="connsiteX167" fmla="*/ 2305292 w 7467600"/>
              <a:gd name="connsiteY167" fmla="*/ 4219492 h 6858000"/>
              <a:gd name="connsiteX168" fmla="*/ 2626982 w 7467600"/>
              <a:gd name="connsiteY168" fmla="*/ 4206450 h 6858000"/>
              <a:gd name="connsiteX169" fmla="*/ 2490617 w 7467600"/>
              <a:gd name="connsiteY169" fmla="*/ 4206951 h 6858000"/>
              <a:gd name="connsiteX170" fmla="*/ 2819869 w 7467600"/>
              <a:gd name="connsiteY170" fmla="*/ 4252936 h 6858000"/>
              <a:gd name="connsiteX171" fmla="*/ 3143018 w 7467600"/>
              <a:gd name="connsiteY171" fmla="*/ 4332698 h 6858000"/>
              <a:gd name="connsiteX172" fmla="*/ 3241520 w 7467600"/>
              <a:gd name="connsiteY172" fmla="*/ 4385112 h 6858000"/>
              <a:gd name="connsiteX173" fmla="*/ 3374575 w 7467600"/>
              <a:gd name="connsiteY173" fmla="*/ 4451517 h 6858000"/>
              <a:gd name="connsiteX174" fmla="*/ 3505221 w 7467600"/>
              <a:gd name="connsiteY174" fmla="*/ 4480757 h 6858000"/>
              <a:gd name="connsiteX175" fmla="*/ 2626982 w 7467600"/>
              <a:gd name="connsiteY175" fmla="*/ 4206450 h 6858000"/>
              <a:gd name="connsiteX176" fmla="*/ 1310106 w 7467600"/>
              <a:gd name="connsiteY176" fmla="*/ 3943217 h 6858000"/>
              <a:gd name="connsiteX177" fmla="*/ 854994 w 7467600"/>
              <a:gd name="connsiteY177" fmla="*/ 4399136 h 6858000"/>
              <a:gd name="connsiteX178" fmla="*/ 742462 w 7467600"/>
              <a:gd name="connsiteY178" fmla="*/ 4594648 h 6858000"/>
              <a:gd name="connsiteX179" fmla="*/ 820602 w 7467600"/>
              <a:gd name="connsiteY179" fmla="*/ 4485915 h 6858000"/>
              <a:gd name="connsiteX180" fmla="*/ 878295 w 7467600"/>
              <a:gd name="connsiteY180" fmla="*/ 4403594 h 6858000"/>
              <a:gd name="connsiteX181" fmla="*/ 1240607 w 7467600"/>
              <a:gd name="connsiteY181" fmla="*/ 4010401 h 6858000"/>
              <a:gd name="connsiteX182" fmla="*/ 1310106 w 7467600"/>
              <a:gd name="connsiteY182" fmla="*/ 3943217 h 6858000"/>
              <a:gd name="connsiteX183" fmla="*/ 1423113 w 7467600"/>
              <a:gd name="connsiteY183" fmla="*/ 3874565 h 6858000"/>
              <a:gd name="connsiteX184" fmla="*/ 1260565 w 7467600"/>
              <a:gd name="connsiteY184" fmla="*/ 4031982 h 6858000"/>
              <a:gd name="connsiteX185" fmla="*/ 901900 w 7467600"/>
              <a:gd name="connsiteY185" fmla="*/ 4421236 h 6858000"/>
              <a:gd name="connsiteX186" fmla="*/ 845044 w 7467600"/>
              <a:gd name="connsiteY186" fmla="*/ 4502436 h 6858000"/>
              <a:gd name="connsiteX187" fmla="*/ 685926 w 7467600"/>
              <a:gd name="connsiteY187" fmla="*/ 4703069 h 6858000"/>
              <a:gd name="connsiteX188" fmla="*/ 684248 w 7467600"/>
              <a:gd name="connsiteY188" fmla="*/ 4706721 h 6858000"/>
              <a:gd name="connsiteX189" fmla="*/ 1423113 w 7467600"/>
              <a:gd name="connsiteY189" fmla="*/ 3874565 h 6858000"/>
              <a:gd name="connsiteX190" fmla="*/ 3316479 w 7467600"/>
              <a:gd name="connsiteY190" fmla="*/ 3872136 h 6858000"/>
              <a:gd name="connsiteX191" fmla="*/ 3546806 w 7467600"/>
              <a:gd name="connsiteY191" fmla="*/ 4356139 h 6858000"/>
              <a:gd name="connsiteX192" fmla="*/ 3364433 w 7467600"/>
              <a:gd name="connsiteY192" fmla="*/ 3953121 h 6858000"/>
              <a:gd name="connsiteX193" fmla="*/ 3316479 w 7467600"/>
              <a:gd name="connsiteY193" fmla="*/ 3872136 h 6858000"/>
              <a:gd name="connsiteX194" fmla="*/ 3291335 w 7467600"/>
              <a:gd name="connsiteY194" fmla="*/ 3767420 h 6858000"/>
              <a:gd name="connsiteX195" fmla="*/ 3390805 w 7467600"/>
              <a:gd name="connsiteY195" fmla="*/ 3937163 h 6858000"/>
              <a:gd name="connsiteX196" fmla="*/ 3579062 w 7467600"/>
              <a:gd name="connsiteY196" fmla="*/ 4359040 h 6858000"/>
              <a:gd name="connsiteX197" fmla="*/ 3467355 w 7467600"/>
              <a:gd name="connsiteY197" fmla="*/ 3988130 h 6858000"/>
              <a:gd name="connsiteX198" fmla="*/ 3310753 w 7467600"/>
              <a:gd name="connsiteY198" fmla="*/ 3787140 h 6858000"/>
              <a:gd name="connsiteX199" fmla="*/ 3291335 w 7467600"/>
              <a:gd name="connsiteY199" fmla="*/ 3767420 h 6858000"/>
              <a:gd name="connsiteX200" fmla="*/ 1635889 w 7467600"/>
              <a:gd name="connsiteY200" fmla="*/ 3709494 h 6858000"/>
              <a:gd name="connsiteX201" fmla="*/ 1634800 w 7467600"/>
              <a:gd name="connsiteY201" fmla="*/ 3731111 h 6858000"/>
              <a:gd name="connsiteX202" fmla="*/ 1635889 w 7467600"/>
              <a:gd name="connsiteY202" fmla="*/ 3709494 h 6858000"/>
              <a:gd name="connsiteX203" fmla="*/ 1510397 w 7467600"/>
              <a:gd name="connsiteY203" fmla="*/ 3684705 h 6858000"/>
              <a:gd name="connsiteX204" fmla="*/ 1146550 w 7467600"/>
              <a:gd name="connsiteY204" fmla="*/ 3802012 h 6858000"/>
              <a:gd name="connsiteX205" fmla="*/ 698834 w 7467600"/>
              <a:gd name="connsiteY205" fmla="*/ 3952272 h 6858000"/>
              <a:gd name="connsiteX206" fmla="*/ 34256 w 7467600"/>
              <a:gd name="connsiteY206" fmla="*/ 4347603 h 6858000"/>
              <a:gd name="connsiteX207" fmla="*/ 527241 w 7467600"/>
              <a:gd name="connsiteY207" fmla="*/ 4065078 h 6858000"/>
              <a:gd name="connsiteX208" fmla="*/ 1510397 w 7467600"/>
              <a:gd name="connsiteY208" fmla="*/ 3684705 h 6858000"/>
              <a:gd name="connsiteX209" fmla="*/ 1313114 w 7467600"/>
              <a:gd name="connsiteY209" fmla="*/ 3655216 h 6858000"/>
              <a:gd name="connsiteX210" fmla="*/ 1109304 w 7467600"/>
              <a:gd name="connsiteY210" fmla="*/ 3669030 h 6858000"/>
              <a:gd name="connsiteX211" fmla="*/ 8129 w 7467600"/>
              <a:gd name="connsiteY211" fmla="*/ 4330519 h 6858000"/>
              <a:gd name="connsiteX212" fmla="*/ 687572 w 7467600"/>
              <a:gd name="connsiteY212" fmla="*/ 3925629 h 6858000"/>
              <a:gd name="connsiteX213" fmla="*/ 1138365 w 7467600"/>
              <a:gd name="connsiteY213" fmla="*/ 3774515 h 6858000"/>
              <a:gd name="connsiteX214" fmla="*/ 1505579 w 7467600"/>
              <a:gd name="connsiteY214" fmla="*/ 3655526 h 6858000"/>
              <a:gd name="connsiteX215" fmla="*/ 1313114 w 7467600"/>
              <a:gd name="connsiteY215" fmla="*/ 3655216 h 6858000"/>
              <a:gd name="connsiteX216" fmla="*/ 3655073 w 7467600"/>
              <a:gd name="connsiteY216" fmla="*/ 3650884 h 6858000"/>
              <a:gd name="connsiteX217" fmla="*/ 3989938 w 7467600"/>
              <a:gd name="connsiteY217" fmla="*/ 3991685 h 6858000"/>
              <a:gd name="connsiteX218" fmla="*/ 4393907 w 7467600"/>
              <a:gd name="connsiteY218" fmla="*/ 4261258 h 6858000"/>
              <a:gd name="connsiteX219" fmla="*/ 4648051 w 7467600"/>
              <a:gd name="connsiteY219" fmla="*/ 4374051 h 6858000"/>
              <a:gd name="connsiteX220" fmla="*/ 4383389 w 7467600"/>
              <a:gd name="connsiteY220" fmla="*/ 4184369 h 6858000"/>
              <a:gd name="connsiteX221" fmla="*/ 4165508 w 7467600"/>
              <a:gd name="connsiteY221" fmla="*/ 4035196 h 6858000"/>
              <a:gd name="connsiteX222" fmla="*/ 4068162 w 7467600"/>
              <a:gd name="connsiteY222" fmla="*/ 3953394 h 6858000"/>
              <a:gd name="connsiteX223" fmla="*/ 3981416 w 7467600"/>
              <a:gd name="connsiteY223" fmla="*/ 3880482 h 6858000"/>
              <a:gd name="connsiteX224" fmla="*/ 3800147 w 7467600"/>
              <a:gd name="connsiteY224" fmla="*/ 3749872 h 6858000"/>
              <a:gd name="connsiteX225" fmla="*/ 3655073 w 7467600"/>
              <a:gd name="connsiteY225" fmla="*/ 3650884 h 6858000"/>
              <a:gd name="connsiteX226" fmla="*/ 3670252 w 7467600"/>
              <a:gd name="connsiteY226" fmla="*/ 3622798 h 6858000"/>
              <a:gd name="connsiteX227" fmla="*/ 3817258 w 7467600"/>
              <a:gd name="connsiteY227" fmla="*/ 3723577 h 6858000"/>
              <a:gd name="connsiteX228" fmla="*/ 4000461 w 7467600"/>
              <a:gd name="connsiteY228" fmla="*/ 3855966 h 6858000"/>
              <a:gd name="connsiteX229" fmla="*/ 4088180 w 7467600"/>
              <a:gd name="connsiteY229" fmla="*/ 3929774 h 6858000"/>
              <a:gd name="connsiteX230" fmla="*/ 4184555 w 7467600"/>
              <a:gd name="connsiteY230" fmla="*/ 4010683 h 6858000"/>
              <a:gd name="connsiteX231" fmla="*/ 4399563 w 7467600"/>
              <a:gd name="connsiteY231" fmla="*/ 4158106 h 6858000"/>
              <a:gd name="connsiteX232" fmla="*/ 4684469 w 7467600"/>
              <a:gd name="connsiteY232" fmla="*/ 4364680 h 6858000"/>
              <a:gd name="connsiteX233" fmla="*/ 4690271 w 7467600"/>
              <a:gd name="connsiteY233" fmla="*/ 4370034 h 6858000"/>
              <a:gd name="connsiteX234" fmla="*/ 4136093 w 7467600"/>
              <a:gd name="connsiteY234" fmla="*/ 3858466 h 6858000"/>
              <a:gd name="connsiteX235" fmla="*/ 3670252 w 7467600"/>
              <a:gd name="connsiteY235" fmla="*/ 3622798 h 6858000"/>
              <a:gd name="connsiteX236" fmla="*/ 4440129 w 7467600"/>
              <a:gd name="connsiteY236" fmla="*/ 3448571 h 6858000"/>
              <a:gd name="connsiteX237" fmla="*/ 4856525 w 7467600"/>
              <a:gd name="connsiteY237" fmla="*/ 3915351 h 6858000"/>
              <a:gd name="connsiteX238" fmla="*/ 5059055 w 7467600"/>
              <a:gd name="connsiteY238" fmla="*/ 4108918 h 6858000"/>
              <a:gd name="connsiteX239" fmla="*/ 5290070 w 7467600"/>
              <a:gd name="connsiteY239" fmla="*/ 4263619 h 6858000"/>
              <a:gd name="connsiteX240" fmla="*/ 4834991 w 7467600"/>
              <a:gd name="connsiteY240" fmla="*/ 3830985 h 6858000"/>
              <a:gd name="connsiteX241" fmla="*/ 4440129 w 7467600"/>
              <a:gd name="connsiteY241" fmla="*/ 3448571 h 6858000"/>
              <a:gd name="connsiteX242" fmla="*/ 4441737 w 7467600"/>
              <a:gd name="connsiteY242" fmla="*/ 3399734 h 6858000"/>
              <a:gd name="connsiteX243" fmla="*/ 4431236 w 7467600"/>
              <a:gd name="connsiteY243" fmla="*/ 3400954 h 6858000"/>
              <a:gd name="connsiteX244" fmla="*/ 4557150 w 7467600"/>
              <a:gd name="connsiteY244" fmla="*/ 3510023 h 6858000"/>
              <a:gd name="connsiteX245" fmla="*/ 4856936 w 7467600"/>
              <a:gd name="connsiteY245" fmla="*/ 3809146 h 6858000"/>
              <a:gd name="connsiteX246" fmla="*/ 5111996 w 7467600"/>
              <a:gd name="connsiteY246" fmla="*/ 4065759 h 6858000"/>
              <a:gd name="connsiteX247" fmla="*/ 5388878 w 7467600"/>
              <a:gd name="connsiteY247" fmla="*/ 4300185 h 6858000"/>
              <a:gd name="connsiteX248" fmla="*/ 5425556 w 7467600"/>
              <a:gd name="connsiteY248" fmla="*/ 4308967 h 6858000"/>
              <a:gd name="connsiteX249" fmla="*/ 4943646 w 7467600"/>
              <a:gd name="connsiteY249" fmla="*/ 3822916 h 6858000"/>
              <a:gd name="connsiteX250" fmla="*/ 4594837 w 7467600"/>
              <a:gd name="connsiteY250" fmla="*/ 3532274 h 6858000"/>
              <a:gd name="connsiteX251" fmla="*/ 4441737 w 7467600"/>
              <a:gd name="connsiteY251" fmla="*/ 3399734 h 6858000"/>
              <a:gd name="connsiteX252" fmla="*/ 5425834 w 7467600"/>
              <a:gd name="connsiteY252" fmla="*/ 3162785 h 6858000"/>
              <a:gd name="connsiteX253" fmla="*/ 5401644 w 7467600"/>
              <a:gd name="connsiteY253" fmla="*/ 3617847 h 6858000"/>
              <a:gd name="connsiteX254" fmla="*/ 5467256 w 7467600"/>
              <a:gd name="connsiteY254" fmla="*/ 4175494 h 6858000"/>
              <a:gd name="connsiteX255" fmla="*/ 5448069 w 7467600"/>
              <a:gd name="connsiteY255" fmla="*/ 3567554 h 6858000"/>
              <a:gd name="connsiteX256" fmla="*/ 5425834 w 7467600"/>
              <a:gd name="connsiteY256" fmla="*/ 3162785 h 6858000"/>
              <a:gd name="connsiteX257" fmla="*/ 1318687 w 7467600"/>
              <a:gd name="connsiteY257" fmla="*/ 3113840 h 6858000"/>
              <a:gd name="connsiteX258" fmla="*/ 1066793 w 7467600"/>
              <a:gd name="connsiteY258" fmla="*/ 3212171 h 6858000"/>
              <a:gd name="connsiteX259" fmla="*/ 993319 w 7467600"/>
              <a:gd name="connsiteY259" fmla="*/ 3247648 h 6858000"/>
              <a:gd name="connsiteX260" fmla="*/ 853081 w 7467600"/>
              <a:gd name="connsiteY260" fmla="*/ 3312410 h 6858000"/>
              <a:gd name="connsiteX261" fmla="*/ 805957 w 7467600"/>
              <a:gd name="connsiteY261" fmla="*/ 3330443 h 6858000"/>
              <a:gd name="connsiteX262" fmla="*/ 1318687 w 7467600"/>
              <a:gd name="connsiteY262" fmla="*/ 3113840 h 6858000"/>
              <a:gd name="connsiteX263" fmla="*/ 5453702 w 7467600"/>
              <a:gd name="connsiteY263" fmla="*/ 3090882 h 6858000"/>
              <a:gd name="connsiteX264" fmla="*/ 5480135 w 7467600"/>
              <a:gd name="connsiteY264" fmla="*/ 3565802 h 6858000"/>
              <a:gd name="connsiteX265" fmla="*/ 5499023 w 7467600"/>
              <a:gd name="connsiteY265" fmla="*/ 4166310 h 6858000"/>
              <a:gd name="connsiteX266" fmla="*/ 5547022 w 7467600"/>
              <a:gd name="connsiteY266" fmla="*/ 3607838 h 6858000"/>
              <a:gd name="connsiteX267" fmla="*/ 5515964 w 7467600"/>
              <a:gd name="connsiteY267" fmla="*/ 3378541 h 6858000"/>
              <a:gd name="connsiteX268" fmla="*/ 5453702 w 7467600"/>
              <a:gd name="connsiteY268" fmla="*/ 3090882 h 6858000"/>
              <a:gd name="connsiteX269" fmla="*/ 1238695 w 7467600"/>
              <a:gd name="connsiteY269" fmla="*/ 3076820 h 6858000"/>
              <a:gd name="connsiteX270" fmla="*/ 716371 w 7467600"/>
              <a:gd name="connsiteY270" fmla="*/ 3293249 h 6858000"/>
              <a:gd name="connsiteX271" fmla="*/ 579522 w 7467600"/>
              <a:gd name="connsiteY271" fmla="*/ 3371759 h 6858000"/>
              <a:gd name="connsiteX272" fmla="*/ 600288 w 7467600"/>
              <a:gd name="connsiteY272" fmla="*/ 3365555 h 6858000"/>
              <a:gd name="connsiteX273" fmla="*/ 840692 w 7467600"/>
              <a:gd name="connsiteY273" fmla="*/ 3284921 h 6858000"/>
              <a:gd name="connsiteX274" fmla="*/ 979248 w 7467600"/>
              <a:gd name="connsiteY274" fmla="*/ 3221003 h 6858000"/>
              <a:gd name="connsiteX275" fmla="*/ 1053282 w 7467600"/>
              <a:gd name="connsiteY275" fmla="*/ 3185247 h 6858000"/>
              <a:gd name="connsiteX276" fmla="*/ 1320603 w 7467600"/>
              <a:gd name="connsiteY276" fmla="*/ 3081281 h 6858000"/>
              <a:gd name="connsiteX277" fmla="*/ 1238695 w 7467600"/>
              <a:gd name="connsiteY277" fmla="*/ 3076820 h 6858000"/>
              <a:gd name="connsiteX278" fmla="*/ 5425627 w 7467600"/>
              <a:gd name="connsiteY278" fmla="*/ 2954192 h 6858000"/>
              <a:gd name="connsiteX279" fmla="*/ 5470770 w 7467600"/>
              <a:gd name="connsiteY279" fmla="*/ 3005435 h 6858000"/>
              <a:gd name="connsiteX280" fmla="*/ 5519779 w 7467600"/>
              <a:gd name="connsiteY280" fmla="*/ 4359223 h 6858000"/>
              <a:gd name="connsiteX281" fmla="*/ 5520293 w 7467600"/>
              <a:gd name="connsiteY281" fmla="*/ 4360602 h 6858000"/>
              <a:gd name="connsiteX282" fmla="*/ 5767221 w 7467600"/>
              <a:gd name="connsiteY282" fmla="*/ 4665564 h 6858000"/>
              <a:gd name="connsiteX283" fmla="*/ 6937169 w 7467600"/>
              <a:gd name="connsiteY283" fmla="*/ 4815941 h 6858000"/>
              <a:gd name="connsiteX284" fmla="*/ 6953922 w 7467600"/>
              <a:gd name="connsiteY284" fmla="*/ 4890068 h 6858000"/>
              <a:gd name="connsiteX285" fmla="*/ 6071359 w 7467600"/>
              <a:gd name="connsiteY285" fmla="*/ 4770770 h 6858000"/>
              <a:gd name="connsiteX286" fmla="*/ 6038839 w 7467600"/>
              <a:gd name="connsiteY286" fmla="*/ 4764474 h 6858000"/>
              <a:gd name="connsiteX287" fmla="*/ 6038706 w 7467600"/>
              <a:gd name="connsiteY287" fmla="*/ 4763847 h 6858000"/>
              <a:gd name="connsiteX288" fmla="*/ 6037784 w 7467600"/>
              <a:gd name="connsiteY288" fmla="*/ 4764270 h 6858000"/>
              <a:gd name="connsiteX289" fmla="*/ 6038839 w 7467600"/>
              <a:gd name="connsiteY289" fmla="*/ 4764474 h 6858000"/>
              <a:gd name="connsiteX290" fmla="*/ 6040338 w 7467600"/>
              <a:gd name="connsiteY290" fmla="*/ 4771418 h 6858000"/>
              <a:gd name="connsiteX291" fmla="*/ 6024488 w 7467600"/>
              <a:gd name="connsiteY291" fmla="*/ 4809903 h 6858000"/>
              <a:gd name="connsiteX292" fmla="*/ 5599771 w 7467600"/>
              <a:gd name="connsiteY292" fmla="*/ 5509652 h 6858000"/>
              <a:gd name="connsiteX293" fmla="*/ 5548843 w 7467600"/>
              <a:gd name="connsiteY293" fmla="*/ 5563845 h 6858000"/>
              <a:gd name="connsiteX294" fmla="*/ 5940952 w 7467600"/>
              <a:gd name="connsiteY294" fmla="*/ 6250028 h 6858000"/>
              <a:gd name="connsiteX295" fmla="*/ 6043441 w 7467600"/>
              <a:gd name="connsiteY295" fmla="*/ 6665847 h 6858000"/>
              <a:gd name="connsiteX296" fmla="*/ 6093432 w 7467600"/>
              <a:gd name="connsiteY296" fmla="*/ 6858000 h 6858000"/>
              <a:gd name="connsiteX297" fmla="*/ 6034344 w 7467600"/>
              <a:gd name="connsiteY297" fmla="*/ 6858000 h 6858000"/>
              <a:gd name="connsiteX298" fmla="*/ 6026679 w 7467600"/>
              <a:gd name="connsiteY298" fmla="*/ 6836959 h 6858000"/>
              <a:gd name="connsiteX299" fmla="*/ 5800441 w 7467600"/>
              <a:gd name="connsiteY299" fmla="*/ 6335286 h 6858000"/>
              <a:gd name="connsiteX300" fmla="*/ 5526562 w 7467600"/>
              <a:gd name="connsiteY300" fmla="*/ 5705388 h 6858000"/>
              <a:gd name="connsiteX301" fmla="*/ 5519640 w 7467600"/>
              <a:gd name="connsiteY301" fmla="*/ 5683774 h 6858000"/>
              <a:gd name="connsiteX302" fmla="*/ 5844559 w 7467600"/>
              <a:gd name="connsiteY302" fmla="*/ 6553349 h 6858000"/>
              <a:gd name="connsiteX303" fmla="*/ 5975994 w 7467600"/>
              <a:gd name="connsiteY303" fmla="*/ 6858000 h 6858000"/>
              <a:gd name="connsiteX304" fmla="*/ 5898547 w 7467600"/>
              <a:gd name="connsiteY304" fmla="*/ 6858000 h 6858000"/>
              <a:gd name="connsiteX305" fmla="*/ 5682041 w 7467600"/>
              <a:gd name="connsiteY305" fmla="*/ 6355860 h 6858000"/>
              <a:gd name="connsiteX306" fmla="*/ 5461758 w 7467600"/>
              <a:gd name="connsiteY306" fmla="*/ 5820220 h 6858000"/>
              <a:gd name="connsiteX307" fmla="*/ 5237282 w 7467600"/>
              <a:gd name="connsiteY307" fmla="*/ 6579086 h 6858000"/>
              <a:gd name="connsiteX308" fmla="*/ 5115009 w 7467600"/>
              <a:gd name="connsiteY308" fmla="*/ 6858000 h 6858000"/>
              <a:gd name="connsiteX309" fmla="*/ 5028074 w 7467600"/>
              <a:gd name="connsiteY309" fmla="*/ 6858000 h 6858000"/>
              <a:gd name="connsiteX310" fmla="*/ 5079508 w 7467600"/>
              <a:gd name="connsiteY310" fmla="*/ 6749074 h 6858000"/>
              <a:gd name="connsiteX311" fmla="*/ 5371846 w 7467600"/>
              <a:gd name="connsiteY311" fmla="*/ 5924413 h 6858000"/>
              <a:gd name="connsiteX312" fmla="*/ 5270512 w 7467600"/>
              <a:gd name="connsiteY312" fmla="*/ 6138975 h 6858000"/>
              <a:gd name="connsiteX313" fmla="*/ 5062409 w 7467600"/>
              <a:gd name="connsiteY313" fmla="*/ 6653544 h 6858000"/>
              <a:gd name="connsiteX314" fmla="*/ 5036628 w 7467600"/>
              <a:gd name="connsiteY314" fmla="*/ 6754247 h 6858000"/>
              <a:gd name="connsiteX315" fmla="*/ 5009112 w 7467600"/>
              <a:gd name="connsiteY315" fmla="*/ 6858000 h 6858000"/>
              <a:gd name="connsiteX316" fmla="*/ 4976679 w 7467600"/>
              <a:gd name="connsiteY316" fmla="*/ 6858000 h 6858000"/>
              <a:gd name="connsiteX317" fmla="*/ 5006537 w 7467600"/>
              <a:gd name="connsiteY317" fmla="*/ 6747068 h 6858000"/>
              <a:gd name="connsiteX318" fmla="*/ 5032723 w 7467600"/>
              <a:gd name="connsiteY318" fmla="*/ 6644957 h 6858000"/>
              <a:gd name="connsiteX319" fmla="*/ 5242949 w 7467600"/>
              <a:gd name="connsiteY319" fmla="*/ 6125175 h 6858000"/>
              <a:gd name="connsiteX320" fmla="*/ 5286321 w 7467600"/>
              <a:gd name="connsiteY320" fmla="*/ 6033555 h 6858000"/>
              <a:gd name="connsiteX321" fmla="*/ 5008210 w 7467600"/>
              <a:gd name="connsiteY321" fmla="*/ 6649194 h 6858000"/>
              <a:gd name="connsiteX322" fmla="*/ 4986321 w 7467600"/>
              <a:gd name="connsiteY322" fmla="*/ 6765687 h 6858000"/>
              <a:gd name="connsiteX323" fmla="*/ 4973474 w 7467600"/>
              <a:gd name="connsiteY323" fmla="*/ 6858000 h 6858000"/>
              <a:gd name="connsiteX324" fmla="*/ 4907178 w 7467600"/>
              <a:gd name="connsiteY324" fmla="*/ 6858000 h 6858000"/>
              <a:gd name="connsiteX325" fmla="*/ 4910810 w 7467600"/>
              <a:gd name="connsiteY325" fmla="*/ 6829660 h 6858000"/>
              <a:gd name="connsiteX326" fmla="*/ 4987461 w 7467600"/>
              <a:gd name="connsiteY326" fmla="*/ 6432994 h 6858000"/>
              <a:gd name="connsiteX327" fmla="*/ 5179262 w 7467600"/>
              <a:gd name="connsiteY327" fmla="*/ 6035044 h 6858000"/>
              <a:gd name="connsiteX328" fmla="*/ 4689678 w 7467600"/>
              <a:gd name="connsiteY328" fmla="*/ 6440241 h 6858000"/>
              <a:gd name="connsiteX329" fmla="*/ 4477543 w 7467600"/>
              <a:gd name="connsiteY329" fmla="*/ 6674836 h 6858000"/>
              <a:gd name="connsiteX330" fmla="*/ 4329957 w 7467600"/>
              <a:gd name="connsiteY330" fmla="*/ 6858000 h 6858000"/>
              <a:gd name="connsiteX331" fmla="*/ 4218595 w 7467600"/>
              <a:gd name="connsiteY331" fmla="*/ 6858000 h 6858000"/>
              <a:gd name="connsiteX332" fmla="*/ 4368888 w 7467600"/>
              <a:gd name="connsiteY332" fmla="*/ 6668412 h 6858000"/>
              <a:gd name="connsiteX333" fmla="*/ 4563091 w 7467600"/>
              <a:gd name="connsiteY333" fmla="*/ 6442508 h 6858000"/>
              <a:gd name="connsiteX334" fmla="*/ 5387324 w 7467600"/>
              <a:gd name="connsiteY334" fmla="*/ 5705830 h 6858000"/>
              <a:gd name="connsiteX335" fmla="*/ 5073620 w 7467600"/>
              <a:gd name="connsiteY335" fmla="*/ 5955437 h 6858000"/>
              <a:gd name="connsiteX336" fmla="*/ 4689789 w 7467600"/>
              <a:gd name="connsiteY336" fmla="*/ 6268382 h 6858000"/>
              <a:gd name="connsiteX337" fmla="*/ 4418722 w 7467600"/>
              <a:gd name="connsiteY337" fmla="*/ 6570886 h 6858000"/>
              <a:gd name="connsiteX338" fmla="*/ 4214944 w 7467600"/>
              <a:gd name="connsiteY338" fmla="*/ 6858000 h 6858000"/>
              <a:gd name="connsiteX339" fmla="*/ 4177898 w 7467600"/>
              <a:gd name="connsiteY339" fmla="*/ 6858000 h 6858000"/>
              <a:gd name="connsiteX340" fmla="*/ 4391597 w 7467600"/>
              <a:gd name="connsiteY340" fmla="*/ 6556370 h 6858000"/>
              <a:gd name="connsiteX341" fmla="*/ 4668889 w 7467600"/>
              <a:gd name="connsiteY341" fmla="*/ 6246399 h 6858000"/>
              <a:gd name="connsiteX342" fmla="*/ 5055427 w 7467600"/>
              <a:gd name="connsiteY342" fmla="*/ 5931476 h 6858000"/>
              <a:gd name="connsiteX343" fmla="*/ 5371814 w 7467600"/>
              <a:gd name="connsiteY343" fmla="*/ 5678975 h 6858000"/>
              <a:gd name="connsiteX344" fmla="*/ 4987918 w 7467600"/>
              <a:gd name="connsiteY344" fmla="*/ 5838701 h 6858000"/>
              <a:gd name="connsiteX345" fmla="*/ 4317146 w 7467600"/>
              <a:gd name="connsiteY345" fmla="*/ 6587716 h 6858000"/>
              <a:gd name="connsiteX346" fmla="*/ 4171627 w 7467600"/>
              <a:gd name="connsiteY346" fmla="*/ 6858000 h 6858000"/>
              <a:gd name="connsiteX347" fmla="*/ 4081585 w 7467600"/>
              <a:gd name="connsiteY347" fmla="*/ 6858000 h 6858000"/>
              <a:gd name="connsiteX348" fmla="*/ 4238603 w 7467600"/>
              <a:gd name="connsiteY348" fmla="*/ 6559341 h 6858000"/>
              <a:gd name="connsiteX349" fmla="*/ 4778333 w 7467600"/>
              <a:gd name="connsiteY349" fmla="*/ 5873626 h 6858000"/>
              <a:gd name="connsiteX350" fmla="*/ 5414185 w 7467600"/>
              <a:gd name="connsiteY350" fmla="*/ 5573882 h 6858000"/>
              <a:gd name="connsiteX351" fmla="*/ 5959648 w 7467600"/>
              <a:gd name="connsiteY351" fmla="*/ 4760797 h 6858000"/>
              <a:gd name="connsiteX352" fmla="*/ 5355019 w 7467600"/>
              <a:gd name="connsiteY352" fmla="*/ 4734672 h 6858000"/>
              <a:gd name="connsiteX353" fmla="*/ 5083565 w 7467600"/>
              <a:gd name="connsiteY353" fmla="*/ 5179121 h 6858000"/>
              <a:gd name="connsiteX354" fmla="*/ 4713577 w 7467600"/>
              <a:gd name="connsiteY354" fmla="*/ 5616803 h 6858000"/>
              <a:gd name="connsiteX355" fmla="*/ 3989559 w 7467600"/>
              <a:gd name="connsiteY355" fmla="*/ 6145945 h 6858000"/>
              <a:gd name="connsiteX356" fmla="*/ 3939824 w 7467600"/>
              <a:gd name="connsiteY356" fmla="*/ 6066900 h 6858000"/>
              <a:gd name="connsiteX357" fmla="*/ 4584537 w 7467600"/>
              <a:gd name="connsiteY357" fmla="*/ 5324826 h 6858000"/>
              <a:gd name="connsiteX358" fmla="*/ 5037105 w 7467600"/>
              <a:gd name="connsiteY358" fmla="*/ 5088765 h 6858000"/>
              <a:gd name="connsiteX359" fmla="*/ 5039930 w 7467600"/>
              <a:gd name="connsiteY359" fmla="*/ 5089585 h 6858000"/>
              <a:gd name="connsiteX360" fmla="*/ 5263764 w 7467600"/>
              <a:gd name="connsiteY360" fmla="*/ 4735525 h 6858000"/>
              <a:gd name="connsiteX361" fmla="*/ 4086300 w 7467600"/>
              <a:gd name="connsiteY361" fmla="*/ 4884599 h 6858000"/>
              <a:gd name="connsiteX362" fmla="*/ 4085485 w 7467600"/>
              <a:gd name="connsiteY362" fmla="*/ 4899070 h 6858000"/>
              <a:gd name="connsiteX363" fmla="*/ 3871915 w 7467600"/>
              <a:gd name="connsiteY363" fmla="*/ 5253645 h 6858000"/>
              <a:gd name="connsiteX364" fmla="*/ 3799374 w 7467600"/>
              <a:gd name="connsiteY364" fmla="*/ 5466127 h 6858000"/>
              <a:gd name="connsiteX365" fmla="*/ 3498850 w 7467600"/>
              <a:gd name="connsiteY365" fmla="*/ 6661888 h 6858000"/>
              <a:gd name="connsiteX366" fmla="*/ 3399216 w 7467600"/>
              <a:gd name="connsiteY366" fmla="*/ 6858000 h 6858000"/>
              <a:gd name="connsiteX367" fmla="*/ 3303688 w 7467600"/>
              <a:gd name="connsiteY367" fmla="*/ 6858000 h 6858000"/>
              <a:gd name="connsiteX368" fmla="*/ 3391774 w 7467600"/>
              <a:gd name="connsiteY368" fmla="*/ 6697181 h 6858000"/>
              <a:gd name="connsiteX369" fmla="*/ 3735540 w 7467600"/>
              <a:gd name="connsiteY369" fmla="*/ 5546923 h 6858000"/>
              <a:gd name="connsiteX370" fmla="*/ 3729438 w 7467600"/>
              <a:gd name="connsiteY370" fmla="*/ 5569058 h 6858000"/>
              <a:gd name="connsiteX371" fmla="*/ 3707782 w 7467600"/>
              <a:gd name="connsiteY371" fmla="*/ 5644908 h 6858000"/>
              <a:gd name="connsiteX372" fmla="*/ 3583827 w 7467600"/>
              <a:gd name="connsiteY372" fmla="*/ 6039215 h 6858000"/>
              <a:gd name="connsiteX373" fmla="*/ 3547861 w 7467600"/>
              <a:gd name="connsiteY373" fmla="*/ 6129609 h 6858000"/>
              <a:gd name="connsiteX374" fmla="*/ 3490905 w 7467600"/>
              <a:gd name="connsiteY374" fmla="*/ 6277660 h 6858000"/>
              <a:gd name="connsiteX375" fmla="*/ 3455859 w 7467600"/>
              <a:gd name="connsiteY375" fmla="*/ 6391301 h 6858000"/>
              <a:gd name="connsiteX376" fmla="*/ 3429112 w 7467600"/>
              <a:gd name="connsiteY376" fmla="*/ 6479469 h 6858000"/>
              <a:gd name="connsiteX377" fmla="*/ 3304862 w 7467600"/>
              <a:gd name="connsiteY377" fmla="*/ 6796476 h 6858000"/>
              <a:gd name="connsiteX378" fmla="*/ 3276071 w 7467600"/>
              <a:gd name="connsiteY378" fmla="*/ 6858000 h 6858000"/>
              <a:gd name="connsiteX379" fmla="*/ 3240805 w 7467600"/>
              <a:gd name="connsiteY379" fmla="*/ 6858000 h 6858000"/>
              <a:gd name="connsiteX380" fmla="*/ 3275917 w 7467600"/>
              <a:gd name="connsiteY380" fmla="*/ 6783192 h 6858000"/>
              <a:gd name="connsiteX381" fmla="*/ 3399358 w 7467600"/>
              <a:gd name="connsiteY381" fmla="*/ 6469011 h 6858000"/>
              <a:gd name="connsiteX382" fmla="*/ 3425650 w 7467600"/>
              <a:gd name="connsiteY382" fmla="*/ 6381333 h 6858000"/>
              <a:gd name="connsiteX383" fmla="*/ 3460661 w 7467600"/>
              <a:gd name="connsiteY383" fmla="*/ 6266763 h 6858000"/>
              <a:gd name="connsiteX384" fmla="*/ 3518021 w 7467600"/>
              <a:gd name="connsiteY384" fmla="*/ 6117298 h 6858000"/>
              <a:gd name="connsiteX385" fmla="*/ 3554035 w 7467600"/>
              <a:gd name="connsiteY385" fmla="*/ 6027832 h 6858000"/>
              <a:gd name="connsiteX386" fmla="*/ 3677174 w 7467600"/>
              <a:gd name="connsiteY386" fmla="*/ 5636351 h 6858000"/>
              <a:gd name="connsiteX387" fmla="*/ 3698819 w 7467600"/>
              <a:gd name="connsiteY387" fmla="*/ 5560503 h 6858000"/>
              <a:gd name="connsiteX388" fmla="*/ 3702094 w 7467600"/>
              <a:gd name="connsiteY388" fmla="*/ 5549194 h 6858000"/>
              <a:gd name="connsiteX389" fmla="*/ 3398355 w 7467600"/>
              <a:gd name="connsiteY389" fmla="*/ 6094603 h 6858000"/>
              <a:gd name="connsiteX390" fmla="*/ 3193941 w 7467600"/>
              <a:gd name="connsiteY390" fmla="*/ 6798775 h 6858000"/>
              <a:gd name="connsiteX391" fmla="*/ 3184140 w 7467600"/>
              <a:gd name="connsiteY391" fmla="*/ 6858000 h 6858000"/>
              <a:gd name="connsiteX392" fmla="*/ 3099978 w 7467600"/>
              <a:gd name="connsiteY392" fmla="*/ 6858000 h 6858000"/>
              <a:gd name="connsiteX393" fmla="*/ 3101556 w 7467600"/>
              <a:gd name="connsiteY393" fmla="*/ 6843337 h 6858000"/>
              <a:gd name="connsiteX394" fmla="*/ 3370162 w 7467600"/>
              <a:gd name="connsiteY394" fmla="*/ 5785550 h 6858000"/>
              <a:gd name="connsiteX395" fmla="*/ 3746477 w 7467600"/>
              <a:gd name="connsiteY395" fmla="*/ 5377889 h 6858000"/>
              <a:gd name="connsiteX396" fmla="*/ 3863399 w 7467600"/>
              <a:gd name="connsiteY396" fmla="*/ 5087257 h 6858000"/>
              <a:gd name="connsiteX397" fmla="*/ 3968712 w 7467600"/>
              <a:gd name="connsiteY397" fmla="*/ 4913989 h 6858000"/>
              <a:gd name="connsiteX398" fmla="*/ 2792390 w 7467600"/>
              <a:gd name="connsiteY398" fmla="*/ 5382974 h 6858000"/>
              <a:gd name="connsiteX399" fmla="*/ 2714982 w 7467600"/>
              <a:gd name="connsiteY399" fmla="*/ 5427051 h 6858000"/>
              <a:gd name="connsiteX400" fmla="*/ 2813361 w 7467600"/>
              <a:gd name="connsiteY400" fmla="*/ 6023912 h 6858000"/>
              <a:gd name="connsiteX401" fmla="*/ 2688430 w 7467600"/>
              <a:gd name="connsiteY401" fmla="*/ 6801564 h 6858000"/>
              <a:gd name="connsiteX402" fmla="*/ 2629626 w 7467600"/>
              <a:gd name="connsiteY402" fmla="*/ 6763394 h 6858000"/>
              <a:gd name="connsiteX403" fmla="*/ 2565328 w 7467600"/>
              <a:gd name="connsiteY403" fmla="*/ 5516399 h 6858000"/>
              <a:gd name="connsiteX404" fmla="*/ 1922999 w 7467600"/>
              <a:gd name="connsiteY404" fmla="*/ 5980343 h 6858000"/>
              <a:gd name="connsiteX405" fmla="*/ 1950261 w 7467600"/>
              <a:gd name="connsiteY405" fmla="*/ 6405858 h 6858000"/>
              <a:gd name="connsiteX406" fmla="*/ 2365554 w 7467600"/>
              <a:gd name="connsiteY406" fmla="*/ 6759107 h 6858000"/>
              <a:gd name="connsiteX407" fmla="*/ 2424142 w 7467600"/>
              <a:gd name="connsiteY407" fmla="*/ 6858000 h 6858000"/>
              <a:gd name="connsiteX408" fmla="*/ 2395994 w 7467600"/>
              <a:gd name="connsiteY408" fmla="*/ 6858000 h 6858000"/>
              <a:gd name="connsiteX409" fmla="*/ 2392863 w 7467600"/>
              <a:gd name="connsiteY409" fmla="*/ 6852964 h 6858000"/>
              <a:gd name="connsiteX410" fmla="*/ 2017589 w 7467600"/>
              <a:gd name="connsiteY410" fmla="*/ 6493982 h 6858000"/>
              <a:gd name="connsiteX411" fmla="*/ 2147336 w 7467600"/>
              <a:gd name="connsiteY411" fmla="*/ 6594052 h 6858000"/>
              <a:gd name="connsiteX412" fmla="*/ 2207047 w 7467600"/>
              <a:gd name="connsiteY412" fmla="*/ 6654540 h 6858000"/>
              <a:gd name="connsiteX413" fmla="*/ 2299106 w 7467600"/>
              <a:gd name="connsiteY413" fmla="*/ 6778931 h 6858000"/>
              <a:gd name="connsiteX414" fmla="*/ 2314430 w 7467600"/>
              <a:gd name="connsiteY414" fmla="*/ 6801144 h 6858000"/>
              <a:gd name="connsiteX415" fmla="*/ 2352406 w 7467600"/>
              <a:gd name="connsiteY415" fmla="*/ 6858000 h 6858000"/>
              <a:gd name="connsiteX416" fmla="*/ 2314492 w 7467600"/>
              <a:gd name="connsiteY416" fmla="*/ 6858000 h 6858000"/>
              <a:gd name="connsiteX417" fmla="*/ 2288095 w 7467600"/>
              <a:gd name="connsiteY417" fmla="*/ 6818030 h 6858000"/>
              <a:gd name="connsiteX418" fmla="*/ 2272768 w 7467600"/>
              <a:gd name="connsiteY418" fmla="*/ 6795822 h 6858000"/>
              <a:gd name="connsiteX419" fmla="*/ 2182715 w 7467600"/>
              <a:gd name="connsiteY419" fmla="*/ 6675071 h 6858000"/>
              <a:gd name="connsiteX420" fmla="*/ 2032061 w 7467600"/>
              <a:gd name="connsiteY420" fmla="*/ 6541380 h 6858000"/>
              <a:gd name="connsiteX421" fmla="*/ 2257220 w 7467600"/>
              <a:gd name="connsiteY421" fmla="*/ 6826257 h 6858000"/>
              <a:gd name="connsiteX422" fmla="*/ 2281324 w 7467600"/>
              <a:gd name="connsiteY422" fmla="*/ 6858000 h 6858000"/>
              <a:gd name="connsiteX423" fmla="*/ 2242860 w 7467600"/>
              <a:gd name="connsiteY423" fmla="*/ 6858000 h 6858000"/>
              <a:gd name="connsiteX424" fmla="*/ 2232818 w 7467600"/>
              <a:gd name="connsiteY424" fmla="*/ 6844926 h 6858000"/>
              <a:gd name="connsiteX425" fmla="*/ 1990172 w 7467600"/>
              <a:gd name="connsiteY425" fmla="*/ 6542121 h 6858000"/>
              <a:gd name="connsiteX426" fmla="*/ 2124090 w 7467600"/>
              <a:gd name="connsiteY426" fmla="*/ 6761017 h 6858000"/>
              <a:gd name="connsiteX427" fmla="*/ 2200380 w 7467600"/>
              <a:gd name="connsiteY427" fmla="*/ 6858000 h 6858000"/>
              <a:gd name="connsiteX428" fmla="*/ 2147507 w 7467600"/>
              <a:gd name="connsiteY428" fmla="*/ 6858000 h 6858000"/>
              <a:gd name="connsiteX429" fmla="*/ 2070668 w 7467600"/>
              <a:gd name="connsiteY429" fmla="*/ 6761520 h 6858000"/>
              <a:gd name="connsiteX430" fmla="*/ 1975142 w 7467600"/>
              <a:gd name="connsiteY430" fmla="*/ 6585570 h 6858000"/>
              <a:gd name="connsiteX431" fmla="*/ 2050035 w 7467600"/>
              <a:gd name="connsiteY431" fmla="*/ 6813345 h 6858000"/>
              <a:gd name="connsiteX432" fmla="*/ 2063025 w 7467600"/>
              <a:gd name="connsiteY432" fmla="*/ 6858000 h 6858000"/>
              <a:gd name="connsiteX433" fmla="*/ 2021675 w 7467600"/>
              <a:gd name="connsiteY433" fmla="*/ 6858000 h 6858000"/>
              <a:gd name="connsiteX434" fmla="*/ 2019308 w 7467600"/>
              <a:gd name="connsiteY434" fmla="*/ 6847118 h 6858000"/>
              <a:gd name="connsiteX435" fmla="*/ 1938835 w 7467600"/>
              <a:gd name="connsiteY435" fmla="*/ 6551160 h 6858000"/>
              <a:gd name="connsiteX436" fmla="*/ 1953230 w 7467600"/>
              <a:gd name="connsiteY436" fmla="*/ 6759699 h 6858000"/>
              <a:gd name="connsiteX437" fmla="*/ 1956763 w 7467600"/>
              <a:gd name="connsiteY437" fmla="*/ 6778191 h 6858000"/>
              <a:gd name="connsiteX438" fmla="*/ 1967925 w 7467600"/>
              <a:gd name="connsiteY438" fmla="*/ 6858000 h 6858000"/>
              <a:gd name="connsiteX439" fmla="*/ 1936622 w 7467600"/>
              <a:gd name="connsiteY439" fmla="*/ 6858000 h 6858000"/>
              <a:gd name="connsiteX440" fmla="*/ 1926261 w 7467600"/>
              <a:gd name="connsiteY440" fmla="*/ 6784064 h 6858000"/>
              <a:gd name="connsiteX441" fmla="*/ 1922724 w 7467600"/>
              <a:gd name="connsiteY441" fmla="*/ 6765577 h 6858000"/>
              <a:gd name="connsiteX442" fmla="*/ 1904650 w 7467600"/>
              <a:gd name="connsiteY442" fmla="*/ 6639616 h 6858000"/>
              <a:gd name="connsiteX443" fmla="*/ 1885273 w 7467600"/>
              <a:gd name="connsiteY443" fmla="*/ 6858000 h 6858000"/>
              <a:gd name="connsiteX444" fmla="*/ 1854363 w 7467600"/>
              <a:gd name="connsiteY444" fmla="*/ 6858000 h 6858000"/>
              <a:gd name="connsiteX445" fmla="*/ 1880391 w 7467600"/>
              <a:gd name="connsiteY445" fmla="*/ 6603796 h 6858000"/>
              <a:gd name="connsiteX446" fmla="*/ 1818273 w 7467600"/>
              <a:gd name="connsiteY446" fmla="*/ 6715729 h 6858000"/>
              <a:gd name="connsiteX447" fmla="*/ 1794691 w 7467600"/>
              <a:gd name="connsiteY447" fmla="*/ 6843239 h 6858000"/>
              <a:gd name="connsiteX448" fmla="*/ 1794914 w 7467600"/>
              <a:gd name="connsiteY448" fmla="*/ 6858000 h 6858000"/>
              <a:gd name="connsiteX449" fmla="*/ 1746128 w 7467600"/>
              <a:gd name="connsiteY449" fmla="*/ 6858000 h 6858000"/>
              <a:gd name="connsiteX450" fmla="*/ 1753934 w 7467600"/>
              <a:gd name="connsiteY450" fmla="*/ 6724796 h 6858000"/>
              <a:gd name="connsiteX451" fmla="*/ 1792053 w 7467600"/>
              <a:gd name="connsiteY451" fmla="*/ 6572396 h 6858000"/>
              <a:gd name="connsiteX452" fmla="*/ 1862248 w 7467600"/>
              <a:gd name="connsiteY452" fmla="*/ 6266397 h 6858000"/>
              <a:gd name="connsiteX453" fmla="*/ 1862250 w 7467600"/>
              <a:gd name="connsiteY453" fmla="*/ 6033531 h 6858000"/>
              <a:gd name="connsiteX454" fmla="*/ 1211999 w 7467600"/>
              <a:gd name="connsiteY454" fmla="*/ 6683610 h 6858000"/>
              <a:gd name="connsiteX455" fmla="*/ 1213266 w 7467600"/>
              <a:gd name="connsiteY455" fmla="*/ 6691947 h 6858000"/>
              <a:gd name="connsiteX456" fmla="*/ 1203370 w 7467600"/>
              <a:gd name="connsiteY456" fmla="*/ 6850676 h 6858000"/>
              <a:gd name="connsiteX457" fmla="*/ 1203671 w 7467600"/>
              <a:gd name="connsiteY457" fmla="*/ 6858000 h 6858000"/>
              <a:gd name="connsiteX458" fmla="*/ 1143180 w 7467600"/>
              <a:gd name="connsiteY458" fmla="*/ 6858000 h 6858000"/>
              <a:gd name="connsiteX459" fmla="*/ 1142176 w 7467600"/>
              <a:gd name="connsiteY459" fmla="*/ 6766045 h 6858000"/>
              <a:gd name="connsiteX460" fmla="*/ 1067484 w 7467600"/>
              <a:gd name="connsiteY460" fmla="*/ 6858000 h 6858000"/>
              <a:gd name="connsiteX461" fmla="*/ 953928 w 7467600"/>
              <a:gd name="connsiteY461" fmla="*/ 6858000 h 6858000"/>
              <a:gd name="connsiteX462" fmla="*/ 959715 w 7467600"/>
              <a:gd name="connsiteY462" fmla="*/ 6850185 h 6858000"/>
              <a:gd name="connsiteX463" fmla="*/ 1483788 w 7467600"/>
              <a:gd name="connsiteY463" fmla="*/ 6259174 h 6858000"/>
              <a:gd name="connsiteX464" fmla="*/ 1100671 w 7467600"/>
              <a:gd name="connsiteY464" fmla="*/ 6252137 h 6858000"/>
              <a:gd name="connsiteX465" fmla="*/ 1090144 w 7467600"/>
              <a:gd name="connsiteY465" fmla="*/ 6256748 h 6858000"/>
              <a:gd name="connsiteX466" fmla="*/ 1095872 w 7467600"/>
              <a:gd name="connsiteY466" fmla="*/ 6271892 h 6858000"/>
              <a:gd name="connsiteX467" fmla="*/ 262785 w 7467600"/>
              <a:gd name="connsiteY467" fmla="*/ 6845450 h 6858000"/>
              <a:gd name="connsiteX468" fmla="*/ 209968 w 7467600"/>
              <a:gd name="connsiteY468" fmla="*/ 6770713 h 6858000"/>
              <a:gd name="connsiteX469" fmla="*/ 873460 w 7467600"/>
              <a:gd name="connsiteY469" fmla="*/ 6253768 h 6858000"/>
              <a:gd name="connsiteX470" fmla="*/ 192686 w 7467600"/>
              <a:gd name="connsiteY470" fmla="*/ 5849257 h 6858000"/>
              <a:gd name="connsiteX471" fmla="*/ 4696 w 7467600"/>
              <a:gd name="connsiteY471" fmla="*/ 5697668 h 6858000"/>
              <a:gd name="connsiteX472" fmla="*/ 0 w 7467600"/>
              <a:gd name="connsiteY472" fmla="*/ 5689984 h 6858000"/>
              <a:gd name="connsiteX473" fmla="*/ 0 w 7467600"/>
              <a:gd name="connsiteY473" fmla="*/ 5513472 h 6858000"/>
              <a:gd name="connsiteX474" fmla="*/ 174101 w 7467600"/>
              <a:gd name="connsiteY474" fmla="*/ 5620277 h 6858000"/>
              <a:gd name="connsiteX475" fmla="*/ 891800 w 7467600"/>
              <a:gd name="connsiteY475" fmla="*/ 6036935 h 6858000"/>
              <a:gd name="connsiteX476" fmla="*/ 1072219 w 7467600"/>
              <a:gd name="connsiteY476" fmla="*/ 6169443 h 6858000"/>
              <a:gd name="connsiteX477" fmla="*/ 1074117 w 7467600"/>
              <a:gd name="connsiteY477" fmla="*/ 6170301 h 6858000"/>
              <a:gd name="connsiteX478" fmla="*/ 1083114 w 7467600"/>
              <a:gd name="connsiteY478" fmla="*/ 6174131 h 6858000"/>
              <a:gd name="connsiteX479" fmla="*/ 1543010 w 7467600"/>
              <a:gd name="connsiteY479" fmla="*/ 6191140 h 6858000"/>
              <a:gd name="connsiteX480" fmla="*/ 1551080 w 7467600"/>
              <a:gd name="connsiteY480" fmla="*/ 6195006 h 6858000"/>
              <a:gd name="connsiteX481" fmla="*/ 2345443 w 7467600"/>
              <a:gd name="connsiteY481" fmla="*/ 5549882 h 6858000"/>
              <a:gd name="connsiteX482" fmla="*/ 1721499 w 7467600"/>
              <a:gd name="connsiteY482" fmla="*/ 5599969 h 6858000"/>
              <a:gd name="connsiteX483" fmla="*/ 767716 w 7467600"/>
              <a:gd name="connsiteY483" fmla="*/ 5472768 h 6858000"/>
              <a:gd name="connsiteX484" fmla="*/ 722147 w 7467600"/>
              <a:gd name="connsiteY484" fmla="*/ 5393091 h 6858000"/>
              <a:gd name="connsiteX485" fmla="*/ 1485552 w 7467600"/>
              <a:gd name="connsiteY485" fmla="*/ 5313202 h 6858000"/>
              <a:gd name="connsiteX486" fmla="*/ 2143004 w 7467600"/>
              <a:gd name="connsiteY486" fmla="*/ 5402420 h 6858000"/>
              <a:gd name="connsiteX487" fmla="*/ 1933391 w 7467600"/>
              <a:gd name="connsiteY487" fmla="*/ 5156971 h 6858000"/>
              <a:gd name="connsiteX488" fmla="*/ 1827118 w 7467600"/>
              <a:gd name="connsiteY488" fmla="*/ 4968410 h 6858000"/>
              <a:gd name="connsiteX489" fmla="*/ 1837349 w 7467600"/>
              <a:gd name="connsiteY489" fmla="*/ 4956357 h 6858000"/>
              <a:gd name="connsiteX490" fmla="*/ 2162835 w 7467600"/>
              <a:gd name="connsiteY490" fmla="*/ 5187853 h 6858000"/>
              <a:gd name="connsiteX491" fmla="*/ 2257167 w 7467600"/>
              <a:gd name="connsiteY491" fmla="*/ 5462123 h 6858000"/>
              <a:gd name="connsiteX492" fmla="*/ 2261598 w 7467600"/>
              <a:gd name="connsiteY492" fmla="*/ 5467998 h 6858000"/>
              <a:gd name="connsiteX493" fmla="*/ 2437177 w 7467600"/>
              <a:gd name="connsiteY493" fmla="*/ 5479608 h 6858000"/>
              <a:gd name="connsiteX494" fmla="*/ 2445247 w 7467600"/>
              <a:gd name="connsiteY494" fmla="*/ 5483476 h 6858000"/>
              <a:gd name="connsiteX495" fmla="*/ 2743626 w 7467600"/>
              <a:gd name="connsiteY495" fmla="*/ 5304819 h 6858000"/>
              <a:gd name="connsiteX496" fmla="*/ 3048102 w 7467600"/>
              <a:gd name="connsiteY496" fmla="*/ 5150595 h 6858000"/>
              <a:gd name="connsiteX497" fmla="*/ 1799414 w 7467600"/>
              <a:gd name="connsiteY497" fmla="*/ 4694732 h 6858000"/>
              <a:gd name="connsiteX498" fmla="*/ 1771735 w 7467600"/>
              <a:gd name="connsiteY498" fmla="*/ 4619929 h 6858000"/>
              <a:gd name="connsiteX499" fmla="*/ 3104273 w 7467600"/>
              <a:gd name="connsiteY499" fmla="*/ 5076159 h 6858000"/>
              <a:gd name="connsiteX500" fmla="*/ 3113245 w 7467600"/>
              <a:gd name="connsiteY500" fmla="*/ 5090705 h 6858000"/>
              <a:gd name="connsiteX501" fmla="*/ 3126294 w 7467600"/>
              <a:gd name="connsiteY501" fmla="*/ 5114400 h 6858000"/>
              <a:gd name="connsiteX502" fmla="*/ 3937433 w 7467600"/>
              <a:gd name="connsiteY502" fmla="*/ 4830473 h 6858000"/>
              <a:gd name="connsiteX503" fmla="*/ 3590475 w 7467600"/>
              <a:gd name="connsiteY503" fmla="*/ 4597974 h 6858000"/>
              <a:gd name="connsiteX504" fmla="*/ 3100264 w 7467600"/>
              <a:gd name="connsiteY504" fmla="*/ 4579845 h 6858000"/>
              <a:gd name="connsiteX505" fmla="*/ 2183576 w 7467600"/>
              <a:gd name="connsiteY505" fmla="*/ 4227150 h 6858000"/>
              <a:gd name="connsiteX506" fmla="*/ 2151029 w 7467600"/>
              <a:gd name="connsiteY506" fmla="*/ 4146947 h 6858000"/>
              <a:gd name="connsiteX507" fmla="*/ 3563434 w 7467600"/>
              <a:gd name="connsiteY507" fmla="*/ 4469115 h 6858000"/>
              <a:gd name="connsiteX508" fmla="*/ 3177952 w 7467600"/>
              <a:gd name="connsiteY508" fmla="*/ 3657386 h 6858000"/>
              <a:gd name="connsiteX509" fmla="*/ 3189263 w 7467600"/>
              <a:gd name="connsiteY509" fmla="*/ 3625726 h 6858000"/>
              <a:gd name="connsiteX510" fmla="*/ 3560912 w 7467600"/>
              <a:gd name="connsiteY510" fmla="*/ 4079863 h 6858000"/>
              <a:gd name="connsiteX511" fmla="*/ 3626636 w 7467600"/>
              <a:gd name="connsiteY511" fmla="*/ 4512230 h 6858000"/>
              <a:gd name="connsiteX512" fmla="*/ 3653088 w 7467600"/>
              <a:gd name="connsiteY512" fmla="*/ 4521417 h 6858000"/>
              <a:gd name="connsiteX513" fmla="*/ 3988128 w 7467600"/>
              <a:gd name="connsiteY513" fmla="*/ 4817267 h 6858000"/>
              <a:gd name="connsiteX514" fmla="*/ 4830582 w 7467600"/>
              <a:gd name="connsiteY514" fmla="*/ 4676000 h 6858000"/>
              <a:gd name="connsiteX515" fmla="*/ 4830100 w 7467600"/>
              <a:gd name="connsiteY515" fmla="*/ 4675554 h 6858000"/>
              <a:gd name="connsiteX516" fmla="*/ 4036318 w 7467600"/>
              <a:gd name="connsiteY516" fmla="*/ 4147013 h 6858000"/>
              <a:gd name="connsiteX517" fmla="*/ 3432098 w 7467600"/>
              <a:gd name="connsiteY517" fmla="*/ 3537312 h 6858000"/>
              <a:gd name="connsiteX518" fmla="*/ 3446761 w 7467600"/>
              <a:gd name="connsiteY518" fmla="*/ 3461278 h 6858000"/>
              <a:gd name="connsiteX519" fmla="*/ 4419733 w 7467600"/>
              <a:gd name="connsiteY519" fmla="*/ 3963555 h 6858000"/>
              <a:gd name="connsiteX520" fmla="*/ 4781371 w 7467600"/>
              <a:gd name="connsiteY520" fmla="*/ 4458604 h 6858000"/>
              <a:gd name="connsiteX521" fmla="*/ 4780440 w 7467600"/>
              <a:gd name="connsiteY521" fmla="*/ 4470290 h 6858000"/>
              <a:gd name="connsiteX522" fmla="*/ 4898954 w 7467600"/>
              <a:gd name="connsiteY522" fmla="*/ 4662092 h 6858000"/>
              <a:gd name="connsiteX523" fmla="*/ 4900699 w 7467600"/>
              <a:gd name="connsiteY523" fmla="*/ 4670867 h 6858000"/>
              <a:gd name="connsiteX524" fmla="*/ 5714511 w 7467600"/>
              <a:gd name="connsiteY524" fmla="*/ 4663483 h 6858000"/>
              <a:gd name="connsiteX525" fmla="*/ 5464793 w 7467600"/>
              <a:gd name="connsiteY525" fmla="*/ 4393556 h 6858000"/>
              <a:gd name="connsiteX526" fmla="*/ 5461897 w 7467600"/>
              <a:gd name="connsiteY526" fmla="*/ 4390879 h 6858000"/>
              <a:gd name="connsiteX527" fmla="*/ 4294126 w 7467600"/>
              <a:gd name="connsiteY527" fmla="*/ 3303048 h 6858000"/>
              <a:gd name="connsiteX528" fmla="*/ 4305321 w 7467600"/>
              <a:gd name="connsiteY528" fmla="*/ 3256953 h 6858000"/>
              <a:gd name="connsiteX529" fmla="*/ 4949299 w 7467600"/>
              <a:gd name="connsiteY529" fmla="*/ 3766336 h 6858000"/>
              <a:gd name="connsiteX530" fmla="*/ 5291452 w 7467600"/>
              <a:gd name="connsiteY530" fmla="*/ 4076801 h 6858000"/>
              <a:gd name="connsiteX531" fmla="*/ 5434998 w 7467600"/>
              <a:gd name="connsiteY531" fmla="*/ 4254100 h 6858000"/>
              <a:gd name="connsiteX532" fmla="*/ 5351015 w 7467600"/>
              <a:gd name="connsiteY532" fmla="*/ 3760989 h 6858000"/>
              <a:gd name="connsiteX533" fmla="*/ 5413780 w 7467600"/>
              <a:gd name="connsiteY533" fmla="*/ 2966265 h 6858000"/>
              <a:gd name="connsiteX534" fmla="*/ 5425627 w 7467600"/>
              <a:gd name="connsiteY534" fmla="*/ 2954192 h 6858000"/>
              <a:gd name="connsiteX535" fmla="*/ 6604735 w 7467600"/>
              <a:gd name="connsiteY535" fmla="*/ 2041381 h 6858000"/>
              <a:gd name="connsiteX536" fmla="*/ 7204487 w 7467600"/>
              <a:gd name="connsiteY536" fmla="*/ 2742112 h 6858000"/>
              <a:gd name="connsiteX537" fmla="*/ 7131592 w 7467600"/>
              <a:gd name="connsiteY537" fmla="*/ 2672096 h 6858000"/>
              <a:gd name="connsiteX538" fmla="*/ 6996344 w 7467600"/>
              <a:gd name="connsiteY538" fmla="*/ 2518310 h 6858000"/>
              <a:gd name="connsiteX539" fmla="*/ 6735495 w 7467600"/>
              <a:gd name="connsiteY539" fmla="*/ 2196890 h 6858000"/>
              <a:gd name="connsiteX540" fmla="*/ 6721901 w 7467600"/>
              <a:gd name="connsiteY540" fmla="*/ 2179274 h 6858000"/>
              <a:gd name="connsiteX541" fmla="*/ 6604735 w 7467600"/>
              <a:gd name="connsiteY541" fmla="*/ 2041381 h 6858000"/>
              <a:gd name="connsiteX542" fmla="*/ 6591670 w 7467600"/>
              <a:gd name="connsiteY542" fmla="*/ 1988277 h 6858000"/>
              <a:gd name="connsiteX543" fmla="*/ 6747349 w 7467600"/>
              <a:gd name="connsiteY543" fmla="*/ 2160069 h 6858000"/>
              <a:gd name="connsiteX544" fmla="*/ 6760943 w 7467600"/>
              <a:gd name="connsiteY544" fmla="*/ 2177686 h 6858000"/>
              <a:gd name="connsiteX545" fmla="*/ 7021065 w 7467600"/>
              <a:gd name="connsiteY545" fmla="*/ 2498102 h 6858000"/>
              <a:gd name="connsiteX546" fmla="*/ 7155223 w 7467600"/>
              <a:gd name="connsiteY546" fmla="*/ 2650386 h 6858000"/>
              <a:gd name="connsiteX547" fmla="*/ 7203167 w 7467600"/>
              <a:gd name="connsiteY547" fmla="*/ 2697288 h 6858000"/>
              <a:gd name="connsiteX548" fmla="*/ 6937703 w 7467600"/>
              <a:gd name="connsiteY548" fmla="*/ 2321981 h 6858000"/>
              <a:gd name="connsiteX549" fmla="*/ 6591670 w 7467600"/>
              <a:gd name="connsiteY549" fmla="*/ 1988277 h 6858000"/>
              <a:gd name="connsiteX550" fmla="*/ 5798671 w 7467600"/>
              <a:gd name="connsiteY550" fmla="*/ 1981601 h 6858000"/>
              <a:gd name="connsiteX551" fmla="*/ 5754709 w 7467600"/>
              <a:gd name="connsiteY551" fmla="*/ 2071454 h 6858000"/>
              <a:gd name="connsiteX552" fmla="*/ 5763044 w 7467600"/>
              <a:gd name="connsiteY552" fmla="*/ 2842206 h 6858000"/>
              <a:gd name="connsiteX553" fmla="*/ 5764974 w 7467600"/>
              <a:gd name="connsiteY553" fmla="*/ 2799609 h 6858000"/>
              <a:gd name="connsiteX554" fmla="*/ 5767665 w 7467600"/>
              <a:gd name="connsiteY554" fmla="*/ 2666409 h 6858000"/>
              <a:gd name="connsiteX555" fmla="*/ 5763055 w 7467600"/>
              <a:gd name="connsiteY555" fmla="*/ 2579705 h 6858000"/>
              <a:gd name="connsiteX556" fmla="*/ 5758079 w 7467600"/>
              <a:gd name="connsiteY556" fmla="*/ 2492508 h 6858000"/>
              <a:gd name="connsiteX557" fmla="*/ 5779325 w 7467600"/>
              <a:gd name="connsiteY557" fmla="*/ 2197069 h 6858000"/>
              <a:gd name="connsiteX558" fmla="*/ 5798671 w 7467600"/>
              <a:gd name="connsiteY558" fmla="*/ 1981601 h 6858000"/>
              <a:gd name="connsiteX559" fmla="*/ 5829202 w 7467600"/>
              <a:gd name="connsiteY559" fmla="*/ 1971679 h 6858000"/>
              <a:gd name="connsiteX560" fmla="*/ 5809558 w 7467600"/>
              <a:gd name="connsiteY560" fmla="*/ 2198043 h 6858000"/>
              <a:gd name="connsiteX561" fmla="*/ 5788653 w 7467600"/>
              <a:gd name="connsiteY561" fmla="*/ 2489430 h 6858000"/>
              <a:gd name="connsiteX562" fmla="*/ 5793439 w 7467600"/>
              <a:gd name="connsiteY562" fmla="*/ 2575235 h 6858000"/>
              <a:gd name="connsiteX563" fmla="*/ 5796837 w 7467600"/>
              <a:gd name="connsiteY563" fmla="*/ 2637633 h 6858000"/>
              <a:gd name="connsiteX564" fmla="*/ 5818614 w 7467600"/>
              <a:gd name="connsiteY564" fmla="*/ 2473055 h 6858000"/>
              <a:gd name="connsiteX565" fmla="*/ 5829202 w 7467600"/>
              <a:gd name="connsiteY565" fmla="*/ 1971679 h 6858000"/>
              <a:gd name="connsiteX566" fmla="*/ 5911389 w 7467600"/>
              <a:gd name="connsiteY566" fmla="*/ 1898371 h 6858000"/>
              <a:gd name="connsiteX567" fmla="*/ 6237627 w 7467600"/>
              <a:gd name="connsiteY567" fmla="*/ 2231921 h 6858000"/>
              <a:gd name="connsiteX568" fmla="*/ 5911389 w 7467600"/>
              <a:gd name="connsiteY568" fmla="*/ 1898371 h 6858000"/>
              <a:gd name="connsiteX569" fmla="*/ 6944437 w 7467600"/>
              <a:gd name="connsiteY569" fmla="*/ 1575402 h 6858000"/>
              <a:gd name="connsiteX570" fmla="*/ 6304730 w 7467600"/>
              <a:gd name="connsiteY570" fmla="*/ 1766654 h 6858000"/>
              <a:gd name="connsiteX571" fmla="*/ 6944437 w 7467600"/>
              <a:gd name="connsiteY571" fmla="*/ 1575402 h 6858000"/>
              <a:gd name="connsiteX572" fmla="*/ 7019523 w 7467600"/>
              <a:gd name="connsiteY572" fmla="*/ 1519450 h 6858000"/>
              <a:gd name="connsiteX573" fmla="*/ 6298091 w 7467600"/>
              <a:gd name="connsiteY573" fmla="*/ 1737122 h 6858000"/>
              <a:gd name="connsiteX574" fmla="*/ 7019523 w 7467600"/>
              <a:gd name="connsiteY574" fmla="*/ 1519450 h 6858000"/>
              <a:gd name="connsiteX575" fmla="*/ 2399523 w 7467600"/>
              <a:gd name="connsiteY575" fmla="*/ 1428234 h 6858000"/>
              <a:gd name="connsiteX576" fmla="*/ 2224982 w 7467600"/>
              <a:gd name="connsiteY576" fmla="*/ 1826201 h 6858000"/>
              <a:gd name="connsiteX577" fmla="*/ 2096099 w 7467600"/>
              <a:gd name="connsiteY577" fmla="*/ 2345900 h 6858000"/>
              <a:gd name="connsiteX578" fmla="*/ 2283317 w 7467600"/>
              <a:gd name="connsiteY578" fmla="*/ 1796925 h 6858000"/>
              <a:gd name="connsiteX579" fmla="*/ 2399523 w 7467600"/>
              <a:gd name="connsiteY579" fmla="*/ 1428234 h 6858000"/>
              <a:gd name="connsiteX580" fmla="*/ 2448558 w 7467600"/>
              <a:gd name="connsiteY580" fmla="*/ 1373435 h 6858000"/>
              <a:gd name="connsiteX581" fmla="*/ 2312521 w 7467600"/>
              <a:gd name="connsiteY581" fmla="*/ 1806140 h 6858000"/>
              <a:gd name="connsiteX582" fmla="*/ 2127533 w 7467600"/>
              <a:gd name="connsiteY582" fmla="*/ 2348380 h 6858000"/>
              <a:gd name="connsiteX583" fmla="*/ 2358080 w 7467600"/>
              <a:gd name="connsiteY583" fmla="*/ 1866134 h 6858000"/>
              <a:gd name="connsiteX584" fmla="*/ 2407436 w 7467600"/>
              <a:gd name="connsiteY584" fmla="*/ 1651070 h 6858000"/>
              <a:gd name="connsiteX585" fmla="*/ 2448558 w 7467600"/>
              <a:gd name="connsiteY585" fmla="*/ 1373435 h 6858000"/>
              <a:gd name="connsiteX586" fmla="*/ 278707 w 7467600"/>
              <a:gd name="connsiteY586" fmla="*/ 1352270 h 6858000"/>
              <a:gd name="connsiteX587" fmla="*/ 321570 w 7467600"/>
              <a:gd name="connsiteY587" fmla="*/ 1861610 h 6858000"/>
              <a:gd name="connsiteX588" fmla="*/ 294281 w 7467600"/>
              <a:gd name="connsiteY588" fmla="*/ 1440658 h 6858000"/>
              <a:gd name="connsiteX589" fmla="*/ 278707 w 7467600"/>
              <a:gd name="connsiteY589" fmla="*/ 1352270 h 6858000"/>
              <a:gd name="connsiteX590" fmla="*/ 1423821 w 7467600"/>
              <a:gd name="connsiteY590" fmla="*/ 1351958 h 6858000"/>
              <a:gd name="connsiteX591" fmla="*/ 1638521 w 7467600"/>
              <a:gd name="connsiteY591" fmla="*/ 1908470 h 6858000"/>
              <a:gd name="connsiteX592" fmla="*/ 1754199 w 7467600"/>
              <a:gd name="connsiteY592" fmla="*/ 2149284 h 6858000"/>
              <a:gd name="connsiteX593" fmla="*/ 1908359 w 7467600"/>
              <a:gd name="connsiteY593" fmla="*/ 2364988 h 6858000"/>
              <a:gd name="connsiteX594" fmla="*/ 1647661 w 7467600"/>
              <a:gd name="connsiteY594" fmla="*/ 1825945 h 6858000"/>
              <a:gd name="connsiteX595" fmla="*/ 1423821 w 7467600"/>
              <a:gd name="connsiteY595" fmla="*/ 1351958 h 6858000"/>
              <a:gd name="connsiteX596" fmla="*/ 1431890 w 7467600"/>
              <a:gd name="connsiteY596" fmla="*/ 1306475 h 6858000"/>
              <a:gd name="connsiteX597" fmla="*/ 1507597 w 7467600"/>
              <a:gd name="connsiteY597" fmla="*/ 1446132 h 6858000"/>
              <a:gd name="connsiteX598" fmla="*/ 1674586 w 7467600"/>
              <a:gd name="connsiteY598" fmla="*/ 1813832 h 6858000"/>
              <a:gd name="connsiteX599" fmla="*/ 1815950 w 7467600"/>
              <a:gd name="connsiteY599" fmla="*/ 2128564 h 6858000"/>
              <a:gd name="connsiteX600" fmla="*/ 1984242 w 7467600"/>
              <a:gd name="connsiteY600" fmla="*/ 2430829 h 6858000"/>
              <a:gd name="connsiteX601" fmla="*/ 2014023 w 7467600"/>
              <a:gd name="connsiteY601" fmla="*/ 2450995 h 6858000"/>
              <a:gd name="connsiteX602" fmla="*/ 1747337 w 7467600"/>
              <a:gd name="connsiteY602" fmla="*/ 1855264 h 6858000"/>
              <a:gd name="connsiteX603" fmla="*/ 1533749 w 7467600"/>
              <a:gd name="connsiteY603" fmla="*/ 1478656 h 6858000"/>
              <a:gd name="connsiteX604" fmla="*/ 1431890 w 7467600"/>
              <a:gd name="connsiteY604" fmla="*/ 1306475 h 6858000"/>
              <a:gd name="connsiteX605" fmla="*/ 5052692 w 7467600"/>
              <a:gd name="connsiteY605" fmla="*/ 1292994 h 6858000"/>
              <a:gd name="connsiteX606" fmla="*/ 5200661 w 7467600"/>
              <a:gd name="connsiteY606" fmla="*/ 1635186 h 6858000"/>
              <a:gd name="connsiteX607" fmla="*/ 5297138 w 7467600"/>
              <a:gd name="connsiteY607" fmla="*/ 1906351 h 6858000"/>
              <a:gd name="connsiteX608" fmla="*/ 5052692 w 7467600"/>
              <a:gd name="connsiteY608" fmla="*/ 1292994 h 6858000"/>
              <a:gd name="connsiteX609" fmla="*/ 5009948 w 7467600"/>
              <a:gd name="connsiteY609" fmla="*/ 1273619 h 6858000"/>
              <a:gd name="connsiteX610" fmla="*/ 5121777 w 7467600"/>
              <a:gd name="connsiteY610" fmla="*/ 1654213 h 6858000"/>
              <a:gd name="connsiteX611" fmla="*/ 5293545 w 7467600"/>
              <a:gd name="connsiteY611" fmla="*/ 2072247 h 6858000"/>
              <a:gd name="connsiteX612" fmla="*/ 5294042 w 7467600"/>
              <a:gd name="connsiteY612" fmla="*/ 2065019 h 6858000"/>
              <a:gd name="connsiteX613" fmla="*/ 5171936 w 7467600"/>
              <a:gd name="connsiteY613" fmla="*/ 1647613 h 6858000"/>
              <a:gd name="connsiteX614" fmla="*/ 5009948 w 7467600"/>
              <a:gd name="connsiteY614" fmla="*/ 1273619 h 6858000"/>
              <a:gd name="connsiteX615" fmla="*/ 655236 w 7467600"/>
              <a:gd name="connsiteY615" fmla="*/ 1268632 h 6858000"/>
              <a:gd name="connsiteX616" fmla="*/ 839521 w 7467600"/>
              <a:gd name="connsiteY616" fmla="*/ 1685315 h 6858000"/>
              <a:gd name="connsiteX617" fmla="*/ 1109416 w 7467600"/>
              <a:gd name="connsiteY617" fmla="*/ 2061663 h 6858000"/>
              <a:gd name="connsiteX618" fmla="*/ 1298300 w 7467600"/>
              <a:gd name="connsiteY618" fmla="*/ 2247742 h 6858000"/>
              <a:gd name="connsiteX619" fmla="*/ 1125871 w 7467600"/>
              <a:gd name="connsiteY619" fmla="*/ 1989513 h 6858000"/>
              <a:gd name="connsiteX620" fmla="*/ 981574 w 7467600"/>
              <a:gd name="connsiteY620" fmla="*/ 1783157 h 6858000"/>
              <a:gd name="connsiteX621" fmla="*/ 922198 w 7467600"/>
              <a:gd name="connsiteY621" fmla="*/ 1677437 h 6858000"/>
              <a:gd name="connsiteX622" fmla="*/ 869293 w 7467600"/>
              <a:gd name="connsiteY622" fmla="*/ 1583214 h 6858000"/>
              <a:gd name="connsiteX623" fmla="*/ 751431 w 7467600"/>
              <a:gd name="connsiteY623" fmla="*/ 1405731 h 6858000"/>
              <a:gd name="connsiteX624" fmla="*/ 655236 w 7467600"/>
              <a:gd name="connsiteY624" fmla="*/ 1268632 h 6858000"/>
              <a:gd name="connsiteX625" fmla="*/ 6516292 w 7467600"/>
              <a:gd name="connsiteY625" fmla="*/ 1263064 h 6858000"/>
              <a:gd name="connsiteX626" fmla="*/ 5736320 w 7467600"/>
              <a:gd name="connsiteY626" fmla="*/ 1501803 h 6858000"/>
              <a:gd name="connsiteX627" fmla="*/ 6516292 w 7467600"/>
              <a:gd name="connsiteY627" fmla="*/ 1263064 h 6858000"/>
              <a:gd name="connsiteX628" fmla="*/ 291466 w 7467600"/>
              <a:gd name="connsiteY628" fmla="*/ 1250369 h 6858000"/>
              <a:gd name="connsiteX629" fmla="*/ 323180 w 7467600"/>
              <a:gd name="connsiteY629" fmla="*/ 1435283 h 6858000"/>
              <a:gd name="connsiteX630" fmla="*/ 349381 w 7467600"/>
              <a:gd name="connsiteY630" fmla="*/ 1875041 h 6858000"/>
              <a:gd name="connsiteX631" fmla="*/ 374363 w 7467600"/>
              <a:gd name="connsiteY631" fmla="*/ 1506494 h 6858000"/>
              <a:gd name="connsiteX632" fmla="*/ 302168 w 7467600"/>
              <a:gd name="connsiteY632" fmla="*/ 1274495 h 6858000"/>
              <a:gd name="connsiteX633" fmla="*/ 291466 w 7467600"/>
              <a:gd name="connsiteY633" fmla="*/ 1250369 h 6858000"/>
              <a:gd name="connsiteX634" fmla="*/ 678222 w 7467600"/>
              <a:gd name="connsiteY634" fmla="*/ 1248670 h 6858000"/>
              <a:gd name="connsiteX635" fmla="*/ 775536 w 7467600"/>
              <a:gd name="connsiteY635" fmla="*/ 1388015 h 6858000"/>
              <a:gd name="connsiteX636" fmla="*/ 894529 w 7467600"/>
              <a:gd name="connsiteY636" fmla="*/ 1567739 h 6858000"/>
              <a:gd name="connsiteX637" fmla="*/ 948000 w 7467600"/>
              <a:gd name="connsiteY637" fmla="*/ 1663088 h 6858000"/>
              <a:gd name="connsiteX638" fmla="*/ 1006812 w 7467600"/>
              <a:gd name="connsiteY638" fmla="*/ 1767683 h 6858000"/>
              <a:gd name="connsiteX639" fmla="*/ 1149133 w 7467600"/>
              <a:gd name="connsiteY639" fmla="*/ 1971513 h 6858000"/>
              <a:gd name="connsiteX640" fmla="*/ 1333952 w 7467600"/>
              <a:gd name="connsiteY640" fmla="*/ 2251620 h 6858000"/>
              <a:gd name="connsiteX641" fmla="*/ 1337329 w 7467600"/>
              <a:gd name="connsiteY641" fmla="*/ 2258350 h 6858000"/>
              <a:gd name="connsiteX642" fmla="*/ 1014726 w 7467600"/>
              <a:gd name="connsiteY642" fmla="*/ 1615556 h 6858000"/>
              <a:gd name="connsiteX643" fmla="*/ 678222 w 7467600"/>
              <a:gd name="connsiteY643" fmla="*/ 1248670 h 6858000"/>
              <a:gd name="connsiteX644" fmla="*/ 6691602 w 7467600"/>
              <a:gd name="connsiteY644" fmla="*/ 1140573 h 6858000"/>
              <a:gd name="connsiteX645" fmla="*/ 6571100 w 7467600"/>
              <a:gd name="connsiteY645" fmla="*/ 1183662 h 6858000"/>
              <a:gd name="connsiteX646" fmla="*/ 6241687 w 7467600"/>
              <a:gd name="connsiteY646" fmla="*/ 1257600 h 6858000"/>
              <a:gd name="connsiteX647" fmla="*/ 5693009 w 7467600"/>
              <a:gd name="connsiteY647" fmla="*/ 1478256 h 6858000"/>
              <a:gd name="connsiteX648" fmla="*/ 6548420 w 7467600"/>
              <a:gd name="connsiteY648" fmla="*/ 1214599 h 6858000"/>
              <a:gd name="connsiteX649" fmla="*/ 6605473 w 7467600"/>
              <a:gd name="connsiteY649" fmla="*/ 1184686 h 6858000"/>
              <a:gd name="connsiteX650" fmla="*/ 6691602 w 7467600"/>
              <a:gd name="connsiteY650" fmla="*/ 1140573 h 6858000"/>
              <a:gd name="connsiteX651" fmla="*/ 4002475 w 7467600"/>
              <a:gd name="connsiteY651" fmla="*/ 1037802 h 6858000"/>
              <a:gd name="connsiteX652" fmla="*/ 4000324 w 7467600"/>
              <a:gd name="connsiteY652" fmla="*/ 1039362 h 6858000"/>
              <a:gd name="connsiteX653" fmla="*/ 4002862 w 7467600"/>
              <a:gd name="connsiteY653" fmla="*/ 1042866 h 6858000"/>
              <a:gd name="connsiteX654" fmla="*/ 4002475 w 7467600"/>
              <a:gd name="connsiteY654" fmla="*/ 1037802 h 6858000"/>
              <a:gd name="connsiteX655" fmla="*/ 506322 w 7467600"/>
              <a:gd name="connsiteY655" fmla="*/ 1020997 h 6858000"/>
              <a:gd name="connsiteX656" fmla="*/ 533068 w 7467600"/>
              <a:gd name="connsiteY656" fmla="*/ 1029409 h 6858000"/>
              <a:gd name="connsiteX657" fmla="*/ 1232525 w 7467600"/>
              <a:gd name="connsiteY657" fmla="*/ 1804675 h 6858000"/>
              <a:gd name="connsiteX658" fmla="*/ 1388858 w 7467600"/>
              <a:gd name="connsiteY658" fmla="*/ 2368011 h 6858000"/>
              <a:gd name="connsiteX659" fmla="*/ 1384098 w 7467600"/>
              <a:gd name="connsiteY659" fmla="*/ 2378125 h 6858000"/>
              <a:gd name="connsiteX660" fmla="*/ 1425393 w 7467600"/>
              <a:gd name="connsiteY660" fmla="*/ 2589124 h 6858000"/>
              <a:gd name="connsiteX661" fmla="*/ 1424001 w 7467600"/>
              <a:gd name="connsiteY661" fmla="*/ 2597541 h 6858000"/>
              <a:gd name="connsiteX662" fmla="*/ 2152729 w 7467600"/>
              <a:gd name="connsiteY662" fmla="*/ 2864487 h 6858000"/>
              <a:gd name="connsiteX663" fmla="*/ 2020609 w 7467600"/>
              <a:gd name="connsiteY663" fmla="*/ 2539671 h 6858000"/>
              <a:gd name="connsiteX664" fmla="*/ 2018920 w 7467600"/>
              <a:gd name="connsiteY664" fmla="*/ 2536309 h 6858000"/>
              <a:gd name="connsiteX665" fmla="*/ 1342441 w 7467600"/>
              <a:gd name="connsiteY665" fmla="*/ 1173017 h 6858000"/>
              <a:gd name="connsiteX666" fmla="*/ 1367925 w 7467600"/>
              <a:gd name="connsiteY666" fmla="*/ 1135648 h 6858000"/>
              <a:gd name="connsiteX667" fmla="*/ 1771401 w 7467600"/>
              <a:gd name="connsiteY667" fmla="*/ 1806673 h 6858000"/>
              <a:gd name="connsiteX668" fmla="*/ 1972385 w 7467600"/>
              <a:gd name="connsiteY668" fmla="*/ 2198735 h 6858000"/>
              <a:gd name="connsiteX669" fmla="*/ 2040892 w 7467600"/>
              <a:gd name="connsiteY669" fmla="*/ 2405205 h 6858000"/>
              <a:gd name="connsiteX670" fmla="*/ 2131689 w 7467600"/>
              <a:gd name="connsiteY670" fmla="*/ 1936926 h 6858000"/>
              <a:gd name="connsiteX671" fmla="*/ 2454820 w 7467600"/>
              <a:gd name="connsiteY671" fmla="*/ 1248808 h 6858000"/>
              <a:gd name="connsiteX672" fmla="*/ 2492512 w 7467600"/>
              <a:gd name="connsiteY672" fmla="*/ 1302920 h 6858000"/>
              <a:gd name="connsiteX673" fmla="*/ 2081216 w 7467600"/>
              <a:gd name="connsiteY673" fmla="*/ 2527513 h 6858000"/>
              <a:gd name="connsiteX674" fmla="*/ 2081211 w 7467600"/>
              <a:gd name="connsiteY674" fmla="*/ 2528916 h 6858000"/>
              <a:gd name="connsiteX675" fmla="*/ 2199067 w 7467600"/>
              <a:gd name="connsiteY675" fmla="*/ 2884061 h 6858000"/>
              <a:gd name="connsiteX676" fmla="*/ 3192586 w 7467600"/>
              <a:gd name="connsiteY676" fmla="*/ 3411496 h 6858000"/>
              <a:gd name="connsiteX677" fmla="*/ 3182620 w 7467600"/>
              <a:gd name="connsiteY677" fmla="*/ 3483279 h 6858000"/>
              <a:gd name="connsiteX678" fmla="*/ 2435119 w 7467600"/>
              <a:gd name="connsiteY678" fmla="*/ 3080173 h 6858000"/>
              <a:gd name="connsiteX679" fmla="*/ 2410152 w 7467600"/>
              <a:gd name="connsiteY679" fmla="*/ 3063751 h 6858000"/>
              <a:gd name="connsiteX680" fmla="*/ 2408099 w 7467600"/>
              <a:gd name="connsiteY680" fmla="*/ 3064403 h 6858000"/>
              <a:gd name="connsiteX681" fmla="*/ 2407218 w 7467600"/>
              <a:gd name="connsiteY681" fmla="*/ 3070324 h 6858000"/>
              <a:gd name="connsiteX682" fmla="*/ 2380138 w 7467600"/>
              <a:gd name="connsiteY682" fmla="*/ 3099341 h 6858000"/>
              <a:gd name="connsiteX683" fmla="*/ 1765923 w 7467600"/>
              <a:gd name="connsiteY683" fmla="*/ 3581043 h 6858000"/>
              <a:gd name="connsiteX684" fmla="*/ 1702258 w 7467600"/>
              <a:gd name="connsiteY684" fmla="*/ 3612286 h 6858000"/>
              <a:gd name="connsiteX685" fmla="*/ 1538370 w 7467600"/>
              <a:gd name="connsiteY685" fmla="*/ 3811804 h 6858000"/>
              <a:gd name="connsiteX686" fmla="*/ 542867 w 7467600"/>
              <a:gd name="connsiteY686" fmla="*/ 4944092 h 6858000"/>
              <a:gd name="connsiteX687" fmla="*/ 515800 w 7467600"/>
              <a:gd name="connsiteY687" fmla="*/ 4862180 h 6858000"/>
              <a:gd name="connsiteX688" fmla="*/ 909145 w 7467600"/>
              <a:gd name="connsiteY688" fmla="*/ 4199225 h 6858000"/>
              <a:gd name="connsiteX689" fmla="*/ 1214067 w 7467600"/>
              <a:gd name="connsiteY689" fmla="*/ 3908561 h 6858000"/>
              <a:gd name="connsiteX690" fmla="*/ 640967 w 7467600"/>
              <a:gd name="connsiteY690" fmla="*/ 4105601 h 6858000"/>
              <a:gd name="connsiteX691" fmla="*/ 112563 w 7467600"/>
              <a:gd name="connsiteY691" fmla="*/ 4396952 h 6858000"/>
              <a:gd name="connsiteX692" fmla="*/ 0 w 7467600"/>
              <a:gd name="connsiteY692" fmla="*/ 4466006 h 6858000"/>
              <a:gd name="connsiteX693" fmla="*/ 0 w 7467600"/>
              <a:gd name="connsiteY693" fmla="*/ 4233763 h 6858000"/>
              <a:gd name="connsiteX694" fmla="*/ 36881 w 7467600"/>
              <a:gd name="connsiteY694" fmla="*/ 4200118 h 6858000"/>
              <a:gd name="connsiteX695" fmla="*/ 910534 w 7467600"/>
              <a:gd name="connsiteY695" fmla="*/ 3629753 h 6858000"/>
              <a:gd name="connsiteX696" fmla="*/ 1578717 w 7467600"/>
              <a:gd name="connsiteY696" fmla="*/ 3575982 h 6858000"/>
              <a:gd name="connsiteX697" fmla="*/ 2338780 w 7467600"/>
              <a:gd name="connsiteY697" fmla="*/ 3033725 h 6858000"/>
              <a:gd name="connsiteX698" fmla="*/ 1807991 w 7467600"/>
              <a:gd name="connsiteY698" fmla="*/ 2807184 h 6858000"/>
              <a:gd name="connsiteX699" fmla="*/ 1416358 w 7467600"/>
              <a:gd name="connsiteY699" fmla="*/ 3112571 h 6858000"/>
              <a:gd name="connsiteX700" fmla="*/ 939066 w 7467600"/>
              <a:gd name="connsiteY700" fmla="*/ 3378798 h 6858000"/>
              <a:gd name="connsiteX701" fmla="*/ 115099 w 7467600"/>
              <a:gd name="connsiteY701" fmla="*/ 3607650 h 6858000"/>
              <a:gd name="connsiteX702" fmla="*/ 97284 w 7467600"/>
              <a:gd name="connsiteY702" fmla="*/ 3520393 h 6858000"/>
              <a:gd name="connsiteX703" fmla="*/ 922050 w 7467600"/>
              <a:gd name="connsiteY703" fmla="*/ 3074867 h 6858000"/>
              <a:gd name="connsiteX704" fmla="*/ 1405265 w 7467600"/>
              <a:gd name="connsiteY704" fmla="*/ 3016319 h 6858000"/>
              <a:gd name="connsiteX705" fmla="*/ 1407512 w 7467600"/>
              <a:gd name="connsiteY705" fmla="*/ 3018001 h 6858000"/>
              <a:gd name="connsiteX706" fmla="*/ 1726266 w 7467600"/>
              <a:gd name="connsiteY706" fmla="*/ 2777274 h 6858000"/>
              <a:gd name="connsiteX707" fmla="*/ 625390 w 7467600"/>
              <a:gd name="connsiteY707" fmla="*/ 2514541 h 6858000"/>
              <a:gd name="connsiteX708" fmla="*/ 619799 w 7467600"/>
              <a:gd name="connsiteY708" fmla="*/ 2527180 h 6858000"/>
              <a:gd name="connsiteX709" fmla="*/ 310030 w 7467600"/>
              <a:gd name="connsiteY709" fmla="*/ 2771818 h 6858000"/>
              <a:gd name="connsiteX710" fmla="*/ 173877 w 7467600"/>
              <a:gd name="connsiteY710" fmla="*/ 2937056 h 6858000"/>
              <a:gd name="connsiteX711" fmla="*/ 77889 w 7467600"/>
              <a:gd name="connsiteY711" fmla="*/ 3138440 h 6858000"/>
              <a:gd name="connsiteX712" fmla="*/ 0 w 7467600"/>
              <a:gd name="connsiteY712" fmla="*/ 3271395 h 6858000"/>
              <a:gd name="connsiteX713" fmla="*/ 0 w 7467600"/>
              <a:gd name="connsiteY713" fmla="*/ 3153002 h 6858000"/>
              <a:gd name="connsiteX714" fmla="*/ 2386 w 7467600"/>
              <a:gd name="connsiteY714" fmla="*/ 3149203 h 6858000"/>
              <a:gd name="connsiteX715" fmla="*/ 89753 w 7467600"/>
              <a:gd name="connsiteY715" fmla="*/ 2987702 h 6858000"/>
              <a:gd name="connsiteX716" fmla="*/ 76869 w 7467600"/>
              <a:gd name="connsiteY716" fmla="*/ 3005404 h 6858000"/>
              <a:gd name="connsiteX717" fmla="*/ 32049 w 7467600"/>
              <a:gd name="connsiteY717" fmla="*/ 3065814 h 6858000"/>
              <a:gd name="connsiteX718" fmla="*/ 0 w 7467600"/>
              <a:gd name="connsiteY718" fmla="*/ 3108744 h 6858000"/>
              <a:gd name="connsiteX719" fmla="*/ 0 w 7467600"/>
              <a:gd name="connsiteY719" fmla="*/ 3058059 h 6858000"/>
              <a:gd name="connsiteX720" fmla="*/ 7610 w 7467600"/>
              <a:gd name="connsiteY720" fmla="*/ 3047889 h 6858000"/>
              <a:gd name="connsiteX721" fmla="*/ 52419 w 7467600"/>
              <a:gd name="connsiteY721" fmla="*/ 2987479 h 6858000"/>
              <a:gd name="connsiteX722" fmla="*/ 59142 w 7467600"/>
              <a:gd name="connsiteY722" fmla="*/ 2978488 h 6858000"/>
              <a:gd name="connsiteX723" fmla="*/ 0 w 7467600"/>
              <a:gd name="connsiteY723" fmla="*/ 3015334 h 6858000"/>
              <a:gd name="connsiteX724" fmla="*/ 0 w 7467600"/>
              <a:gd name="connsiteY724" fmla="*/ 2914286 h 6858000"/>
              <a:gd name="connsiteX725" fmla="*/ 36383 w 7467600"/>
              <a:gd name="connsiteY725" fmla="*/ 2901128 h 6858000"/>
              <a:gd name="connsiteX726" fmla="*/ 156329 w 7467600"/>
              <a:gd name="connsiteY726" fmla="*/ 2840533 h 6858000"/>
              <a:gd name="connsiteX727" fmla="*/ 358355 w 7467600"/>
              <a:gd name="connsiteY727" fmla="*/ 2620471 h 6858000"/>
              <a:gd name="connsiteX728" fmla="*/ 510577 w 7467600"/>
              <a:gd name="connsiteY728" fmla="*/ 2501244 h 6858000"/>
              <a:gd name="connsiteX729" fmla="*/ 211967 w 7467600"/>
              <a:gd name="connsiteY729" fmla="*/ 2479171 h 6858000"/>
              <a:gd name="connsiteX730" fmla="*/ 0 w 7467600"/>
              <a:gd name="connsiteY730" fmla="*/ 2476398 h 6858000"/>
              <a:gd name="connsiteX731" fmla="*/ 0 w 7467600"/>
              <a:gd name="connsiteY731" fmla="*/ 2389189 h 6858000"/>
              <a:gd name="connsiteX732" fmla="*/ 103062 w 7467600"/>
              <a:gd name="connsiteY732" fmla="*/ 2389518 h 6858000"/>
              <a:gd name="connsiteX733" fmla="*/ 510734 w 7467600"/>
              <a:gd name="connsiteY733" fmla="*/ 2416201 h 6858000"/>
              <a:gd name="connsiteX734" fmla="*/ 279257 w 7467600"/>
              <a:gd name="connsiteY734" fmla="*/ 2092102 h 6858000"/>
              <a:gd name="connsiteX735" fmla="*/ 65265 w 7467600"/>
              <a:gd name="connsiteY735" fmla="*/ 2006049 h 6858000"/>
              <a:gd name="connsiteX736" fmla="*/ 0 w 7467600"/>
              <a:gd name="connsiteY736" fmla="*/ 1982532 h 6858000"/>
              <a:gd name="connsiteX737" fmla="*/ 0 w 7467600"/>
              <a:gd name="connsiteY737" fmla="*/ 1912789 h 6858000"/>
              <a:gd name="connsiteX738" fmla="*/ 97460 w 7467600"/>
              <a:gd name="connsiteY738" fmla="*/ 1953725 h 6858000"/>
              <a:gd name="connsiteX739" fmla="*/ 221272 w 7467600"/>
              <a:gd name="connsiteY739" fmla="*/ 1980766 h 6858000"/>
              <a:gd name="connsiteX740" fmla="*/ 116765 w 7467600"/>
              <a:gd name="connsiteY740" fmla="*/ 1911033 h 6858000"/>
              <a:gd name="connsiteX741" fmla="*/ 16405 w 7467600"/>
              <a:gd name="connsiteY741" fmla="*/ 1803412 h 6858000"/>
              <a:gd name="connsiteX742" fmla="*/ 0 w 7467600"/>
              <a:gd name="connsiteY742" fmla="*/ 1784777 h 6858000"/>
              <a:gd name="connsiteX743" fmla="*/ 0 w 7467600"/>
              <a:gd name="connsiteY743" fmla="*/ 1740082 h 6858000"/>
              <a:gd name="connsiteX744" fmla="*/ 39394 w 7467600"/>
              <a:gd name="connsiteY744" fmla="*/ 1784856 h 6858000"/>
              <a:gd name="connsiteX745" fmla="*/ 135813 w 7467600"/>
              <a:gd name="connsiteY745" fmla="*/ 1888838 h 6858000"/>
              <a:gd name="connsiteX746" fmla="*/ 242575 w 7467600"/>
              <a:gd name="connsiteY746" fmla="*/ 1958841 h 6858000"/>
              <a:gd name="connsiteX747" fmla="*/ 82197 w 7467600"/>
              <a:gd name="connsiteY747" fmla="*/ 1754826 h 6858000"/>
              <a:gd name="connsiteX748" fmla="*/ 0 w 7467600"/>
              <a:gd name="connsiteY748" fmla="*/ 1679650 h 6858000"/>
              <a:gd name="connsiteX749" fmla="*/ 0 w 7467600"/>
              <a:gd name="connsiteY749" fmla="*/ 1602463 h 6858000"/>
              <a:gd name="connsiteX750" fmla="*/ 84689 w 7467600"/>
              <a:gd name="connsiteY750" fmla="*/ 1677442 h 6858000"/>
              <a:gd name="connsiteX751" fmla="*/ 298437 w 7467600"/>
              <a:gd name="connsiteY751" fmla="*/ 1968019 h 6858000"/>
              <a:gd name="connsiteX752" fmla="*/ 227269 w 7467600"/>
              <a:gd name="connsiteY752" fmla="*/ 1114064 h 6858000"/>
              <a:gd name="connsiteX753" fmla="*/ 248003 w 7467600"/>
              <a:gd name="connsiteY753" fmla="*/ 1089613 h 6858000"/>
              <a:gd name="connsiteX754" fmla="*/ 427020 w 7467600"/>
              <a:gd name="connsiteY754" fmla="*/ 1619803 h 6858000"/>
              <a:gd name="connsiteX755" fmla="*/ 340345 w 7467600"/>
              <a:gd name="connsiteY755" fmla="*/ 2027739 h 6858000"/>
              <a:gd name="connsiteX756" fmla="*/ 360865 w 7467600"/>
              <a:gd name="connsiteY756" fmla="*/ 2044827 h 6858000"/>
              <a:gd name="connsiteX757" fmla="*/ 560414 w 7467600"/>
              <a:gd name="connsiteY757" fmla="*/ 2421457 h 6858000"/>
              <a:gd name="connsiteX758" fmla="*/ 1359703 w 7467600"/>
              <a:gd name="connsiteY758" fmla="*/ 2578554 h 6858000"/>
              <a:gd name="connsiteX759" fmla="*/ 1359422 w 7467600"/>
              <a:gd name="connsiteY759" fmla="*/ 2577994 h 6858000"/>
              <a:gd name="connsiteX760" fmla="*/ 828701 w 7467600"/>
              <a:gd name="connsiteY760" fmla="*/ 1839520 h 6858000"/>
              <a:gd name="connsiteX761" fmla="*/ 494427 w 7467600"/>
              <a:gd name="connsiteY761" fmla="*/ 1092333 h 6858000"/>
              <a:gd name="connsiteX762" fmla="*/ 506322 w 7467600"/>
              <a:gd name="connsiteY762" fmla="*/ 1020997 h 6858000"/>
              <a:gd name="connsiteX763" fmla="*/ 4570198 w 7467600"/>
              <a:gd name="connsiteY763" fmla="*/ 978081 h 6858000"/>
              <a:gd name="connsiteX764" fmla="*/ 4523691 w 7467600"/>
              <a:gd name="connsiteY764" fmla="*/ 1127776 h 6858000"/>
              <a:gd name="connsiteX765" fmla="*/ 4509875 w 7467600"/>
              <a:gd name="connsiteY765" fmla="*/ 1167552 h 6858000"/>
              <a:gd name="connsiteX766" fmla="*/ 4478168 w 7467600"/>
              <a:gd name="connsiteY766" fmla="*/ 1260735 h 6858000"/>
              <a:gd name="connsiteX767" fmla="*/ 4409309 w 7467600"/>
              <a:gd name="connsiteY767" fmla="*/ 1666996 h 6858000"/>
              <a:gd name="connsiteX768" fmla="*/ 4370031 w 7467600"/>
              <a:gd name="connsiteY768" fmla="*/ 1955666 h 6858000"/>
              <a:gd name="connsiteX769" fmla="*/ 4570198 w 7467600"/>
              <a:gd name="connsiteY769" fmla="*/ 978081 h 6858000"/>
              <a:gd name="connsiteX770" fmla="*/ 4557898 w 7467600"/>
              <a:gd name="connsiteY770" fmla="*/ 900011 h 6858000"/>
              <a:gd name="connsiteX771" fmla="*/ 4344840 w 7467600"/>
              <a:gd name="connsiteY771" fmla="*/ 1922038 h 6858000"/>
              <a:gd name="connsiteX772" fmla="*/ 4378710 w 7467600"/>
              <a:gd name="connsiteY772" fmla="*/ 1665516 h 6858000"/>
              <a:gd name="connsiteX773" fmla="*/ 4448798 w 7467600"/>
              <a:gd name="connsiteY773" fmla="*/ 1253024 h 6858000"/>
              <a:gd name="connsiteX774" fmla="*/ 4480315 w 7467600"/>
              <a:gd name="connsiteY774" fmla="*/ 1158454 h 6858000"/>
              <a:gd name="connsiteX775" fmla="*/ 4494133 w 7467600"/>
              <a:gd name="connsiteY775" fmla="*/ 1118676 h 6858000"/>
              <a:gd name="connsiteX776" fmla="*/ 4557898 w 7467600"/>
              <a:gd name="connsiteY776" fmla="*/ 900011 h 6858000"/>
              <a:gd name="connsiteX777" fmla="*/ 5870151 w 7467600"/>
              <a:gd name="connsiteY777" fmla="*/ 898890 h 6858000"/>
              <a:gd name="connsiteX778" fmla="*/ 5861335 w 7467600"/>
              <a:gd name="connsiteY778" fmla="*/ 899177 h 6858000"/>
              <a:gd name="connsiteX779" fmla="*/ 5843702 w 7467600"/>
              <a:gd name="connsiteY779" fmla="*/ 899748 h 6858000"/>
              <a:gd name="connsiteX780" fmla="*/ 5651107 w 7467600"/>
              <a:gd name="connsiteY780" fmla="*/ 920306 h 6858000"/>
              <a:gd name="connsiteX781" fmla="*/ 5459407 w 7467600"/>
              <a:gd name="connsiteY781" fmla="*/ 940975 h 6858000"/>
              <a:gd name="connsiteX782" fmla="*/ 5374846 w 7467600"/>
              <a:gd name="connsiteY782" fmla="*/ 941988 h 6858000"/>
              <a:gd name="connsiteX783" fmla="*/ 5256105 w 7467600"/>
              <a:gd name="connsiteY783" fmla="*/ 945632 h 6858000"/>
              <a:gd name="connsiteX784" fmla="*/ 5107071 w 7467600"/>
              <a:gd name="connsiteY784" fmla="*/ 969720 h 6858000"/>
              <a:gd name="connsiteX785" fmla="*/ 4998681 w 7467600"/>
              <a:gd name="connsiteY785" fmla="*/ 988771 h 6858000"/>
              <a:gd name="connsiteX786" fmla="*/ 5870151 w 7467600"/>
              <a:gd name="connsiteY786" fmla="*/ 898890 h 6858000"/>
              <a:gd name="connsiteX787" fmla="*/ 5504425 w 7467600"/>
              <a:gd name="connsiteY787" fmla="*/ 848067 h 6858000"/>
              <a:gd name="connsiteX788" fmla="*/ 4968849 w 7467600"/>
              <a:gd name="connsiteY788" fmla="*/ 962318 h 6858000"/>
              <a:gd name="connsiteX789" fmla="*/ 5104039 w 7467600"/>
              <a:gd name="connsiteY789" fmla="*/ 940634 h 6858000"/>
              <a:gd name="connsiteX790" fmla="*/ 5256311 w 7467600"/>
              <a:gd name="connsiteY790" fmla="*/ 916490 h 6858000"/>
              <a:gd name="connsiteX791" fmla="*/ 5377381 w 7467600"/>
              <a:gd name="connsiteY791" fmla="*/ 912671 h 6858000"/>
              <a:gd name="connsiteX792" fmla="*/ 5460148 w 7467600"/>
              <a:gd name="connsiteY792" fmla="*/ 911442 h 6858000"/>
              <a:gd name="connsiteX793" fmla="*/ 5648971 w 7467600"/>
              <a:gd name="connsiteY793" fmla="*/ 891331 h 6858000"/>
              <a:gd name="connsiteX794" fmla="*/ 5844807 w 7467600"/>
              <a:gd name="connsiteY794" fmla="*/ 870718 h 6858000"/>
              <a:gd name="connsiteX795" fmla="*/ 5862975 w 7467600"/>
              <a:gd name="connsiteY795" fmla="*/ 869756 h 6858000"/>
              <a:gd name="connsiteX796" fmla="*/ 5920887 w 7467600"/>
              <a:gd name="connsiteY796" fmla="*/ 865929 h 6858000"/>
              <a:gd name="connsiteX797" fmla="*/ 5504425 w 7467600"/>
              <a:gd name="connsiteY797" fmla="*/ 848067 h 6858000"/>
              <a:gd name="connsiteX798" fmla="*/ 3607114 w 7467600"/>
              <a:gd name="connsiteY798" fmla="*/ 467441 h 6858000"/>
              <a:gd name="connsiteX799" fmla="*/ 3296242 w 7467600"/>
              <a:gd name="connsiteY799" fmla="*/ 807991 h 6858000"/>
              <a:gd name="connsiteX800" fmla="*/ 3174674 w 7467600"/>
              <a:gd name="connsiteY800" fmla="*/ 919759 h 6858000"/>
              <a:gd name="connsiteX801" fmla="*/ 3042978 w 7467600"/>
              <a:gd name="connsiteY801" fmla="*/ 1054894 h 6858000"/>
              <a:gd name="connsiteX802" fmla="*/ 2968914 w 7467600"/>
              <a:gd name="connsiteY802" fmla="*/ 1133756 h 6858000"/>
              <a:gd name="connsiteX803" fmla="*/ 3103823 w 7467600"/>
              <a:gd name="connsiteY803" fmla="*/ 1026814 h 6858000"/>
              <a:gd name="connsiteX804" fmla="*/ 3607114 w 7467600"/>
              <a:gd name="connsiteY804" fmla="*/ 467441 h 6858000"/>
              <a:gd name="connsiteX805" fmla="*/ 3744487 w 7467600"/>
              <a:gd name="connsiteY805" fmla="*/ 383136 h 6858000"/>
              <a:gd name="connsiteX806" fmla="*/ 3970213 w 7467600"/>
              <a:gd name="connsiteY806" fmla="*/ 995559 h 6858000"/>
              <a:gd name="connsiteX807" fmla="*/ 3744487 w 7467600"/>
              <a:gd name="connsiteY807" fmla="*/ 383136 h 6858000"/>
              <a:gd name="connsiteX808" fmla="*/ 3624562 w 7467600"/>
              <a:gd name="connsiteY808" fmla="*/ 367041 h 6858000"/>
              <a:gd name="connsiteX809" fmla="*/ 3489712 w 7467600"/>
              <a:gd name="connsiteY809" fmla="*/ 485386 h 6858000"/>
              <a:gd name="connsiteX810" fmla="*/ 3182994 w 7467600"/>
              <a:gd name="connsiteY810" fmla="*/ 828265 h 6858000"/>
              <a:gd name="connsiteX811" fmla="*/ 2892114 w 7467600"/>
              <a:gd name="connsiteY811" fmla="*/ 1172635 h 6858000"/>
              <a:gd name="connsiteX812" fmla="*/ 3021459 w 7467600"/>
              <a:gd name="connsiteY812" fmla="*/ 1035385 h 6858000"/>
              <a:gd name="connsiteX813" fmla="*/ 3153873 w 7467600"/>
              <a:gd name="connsiteY813" fmla="*/ 898971 h 6858000"/>
              <a:gd name="connsiteX814" fmla="*/ 3276511 w 7467600"/>
              <a:gd name="connsiteY814" fmla="*/ 786423 h 6858000"/>
              <a:gd name="connsiteX815" fmla="*/ 3584154 w 7467600"/>
              <a:gd name="connsiteY815" fmla="*/ 448218 h 6858000"/>
              <a:gd name="connsiteX816" fmla="*/ 3624562 w 7467600"/>
              <a:gd name="connsiteY816" fmla="*/ 367041 h 6858000"/>
              <a:gd name="connsiteX817" fmla="*/ 3766672 w 7467600"/>
              <a:gd name="connsiteY817" fmla="*/ 359429 h 6858000"/>
              <a:gd name="connsiteX818" fmla="*/ 3996338 w 7467600"/>
              <a:gd name="connsiteY818" fmla="*/ 968237 h 6858000"/>
              <a:gd name="connsiteX819" fmla="*/ 3766672 w 7467600"/>
              <a:gd name="connsiteY819" fmla="*/ 359429 h 6858000"/>
              <a:gd name="connsiteX820" fmla="*/ 5805386 w 7467600"/>
              <a:gd name="connsiteY820" fmla="*/ 239240 h 6858000"/>
              <a:gd name="connsiteX821" fmla="*/ 5736947 w 7467600"/>
              <a:gd name="connsiteY821" fmla="*/ 261367 h 6858000"/>
              <a:gd name="connsiteX822" fmla="*/ 5427012 w 7467600"/>
              <a:gd name="connsiteY822" fmla="*/ 311272 h 6858000"/>
              <a:gd name="connsiteX823" fmla="*/ 5147818 w 7467600"/>
              <a:gd name="connsiteY823" fmla="*/ 322112 h 6858000"/>
              <a:gd name="connsiteX824" fmla="*/ 5060854 w 7467600"/>
              <a:gd name="connsiteY824" fmla="*/ 311882 h 6858000"/>
              <a:gd name="connsiteX825" fmla="*/ 4945989 w 7467600"/>
              <a:gd name="connsiteY825" fmla="*/ 300516 h 6858000"/>
              <a:gd name="connsiteX826" fmla="*/ 5410479 w 7467600"/>
              <a:gd name="connsiteY826" fmla="*/ 348434 h 6858000"/>
              <a:gd name="connsiteX827" fmla="*/ 5805386 w 7467600"/>
              <a:gd name="connsiteY827" fmla="*/ 239240 h 6858000"/>
              <a:gd name="connsiteX828" fmla="*/ 5905192 w 7467600"/>
              <a:gd name="connsiteY828" fmla="*/ 163079 h 6858000"/>
              <a:gd name="connsiteX829" fmla="*/ 5865655 w 7467600"/>
              <a:gd name="connsiteY829" fmla="*/ 171901 h 6858000"/>
              <a:gd name="connsiteX830" fmla="*/ 5259740 w 7467600"/>
              <a:gd name="connsiteY830" fmla="*/ 257013 h 6858000"/>
              <a:gd name="connsiteX831" fmla="*/ 5208466 w 7467600"/>
              <a:gd name="connsiteY831" fmla="*/ 257550 h 6858000"/>
              <a:gd name="connsiteX832" fmla="*/ 4980204 w 7467600"/>
              <a:gd name="connsiteY832" fmla="*/ 271903 h 6858000"/>
              <a:gd name="connsiteX833" fmla="*/ 5068068 w 7467600"/>
              <a:gd name="connsiteY833" fmla="*/ 282244 h 6858000"/>
              <a:gd name="connsiteX834" fmla="*/ 5153231 w 7467600"/>
              <a:gd name="connsiteY834" fmla="*/ 292240 h 6858000"/>
              <a:gd name="connsiteX835" fmla="*/ 5426491 w 7467600"/>
              <a:gd name="connsiteY835" fmla="*/ 281128 h 6858000"/>
              <a:gd name="connsiteX836" fmla="*/ 5731212 w 7467600"/>
              <a:gd name="connsiteY836" fmla="*/ 231951 h 6858000"/>
              <a:gd name="connsiteX837" fmla="*/ 5905192 w 7467600"/>
              <a:gd name="connsiteY837" fmla="*/ 163079 h 6858000"/>
              <a:gd name="connsiteX838" fmla="*/ 5944437 w 7467600"/>
              <a:gd name="connsiteY838" fmla="*/ 113829 h 6858000"/>
              <a:gd name="connsiteX839" fmla="*/ 5825032 w 7467600"/>
              <a:gd name="connsiteY839" fmla="*/ 146405 h 6858000"/>
              <a:gd name="connsiteX840" fmla="*/ 4955599 w 7467600"/>
              <a:gd name="connsiteY840" fmla="*/ 247008 h 6858000"/>
              <a:gd name="connsiteX841" fmla="*/ 5210104 w 7467600"/>
              <a:gd name="connsiteY841" fmla="*/ 228123 h 6858000"/>
              <a:gd name="connsiteX842" fmla="*/ 5261015 w 7467600"/>
              <a:gd name="connsiteY842" fmla="*/ 227087 h 6858000"/>
              <a:gd name="connsiteX843" fmla="*/ 5861181 w 7467600"/>
              <a:gd name="connsiteY843" fmla="*/ 143093 h 6858000"/>
              <a:gd name="connsiteX844" fmla="*/ 5961252 w 7467600"/>
              <a:gd name="connsiteY844" fmla="*/ 114820 h 6858000"/>
              <a:gd name="connsiteX845" fmla="*/ 5944437 w 7467600"/>
              <a:gd name="connsiteY845" fmla="*/ 113829 h 6858000"/>
              <a:gd name="connsiteX846" fmla="*/ 3882765 w 7467600"/>
              <a:gd name="connsiteY846" fmla="*/ 0 h 6858000"/>
              <a:gd name="connsiteX847" fmla="*/ 3995099 w 7467600"/>
              <a:gd name="connsiteY847" fmla="*/ 0 h 6858000"/>
              <a:gd name="connsiteX848" fmla="*/ 4163818 w 7467600"/>
              <a:gd name="connsiteY848" fmla="*/ 234104 h 6858000"/>
              <a:gd name="connsiteX849" fmla="*/ 4172099 w 7467600"/>
              <a:gd name="connsiteY849" fmla="*/ 234207 h 6858000"/>
              <a:gd name="connsiteX850" fmla="*/ 4784282 w 7467600"/>
              <a:gd name="connsiteY850" fmla="*/ 276561 h 6858000"/>
              <a:gd name="connsiteX851" fmla="*/ 4801687 w 7467600"/>
              <a:gd name="connsiteY851" fmla="*/ 267764 h 6858000"/>
              <a:gd name="connsiteX852" fmla="*/ 6082788 w 7467600"/>
              <a:gd name="connsiteY852" fmla="*/ 64119 h 6858000"/>
              <a:gd name="connsiteX853" fmla="*/ 6099442 w 7467600"/>
              <a:gd name="connsiteY853" fmla="*/ 82568 h 6858000"/>
              <a:gd name="connsiteX854" fmla="*/ 4804137 w 7467600"/>
              <a:gd name="connsiteY854" fmla="*/ 320931 h 6858000"/>
              <a:gd name="connsiteX855" fmla="*/ 4227047 w 7467600"/>
              <a:gd name="connsiteY855" fmla="*/ 313415 h 6858000"/>
              <a:gd name="connsiteX856" fmla="*/ 4346041 w 7467600"/>
              <a:gd name="connsiteY856" fmla="*/ 456086 h 6858000"/>
              <a:gd name="connsiteX857" fmla="*/ 4870967 w 7467600"/>
              <a:gd name="connsiteY857" fmla="*/ 963061 h 6858000"/>
              <a:gd name="connsiteX858" fmla="*/ 4889647 w 7467600"/>
              <a:gd name="connsiteY858" fmla="*/ 957147 h 6858000"/>
              <a:gd name="connsiteX859" fmla="*/ 5422504 w 7467600"/>
              <a:gd name="connsiteY859" fmla="*/ 805191 h 6858000"/>
              <a:gd name="connsiteX860" fmla="*/ 6087656 w 7467600"/>
              <a:gd name="connsiteY860" fmla="*/ 826703 h 6858000"/>
              <a:gd name="connsiteX861" fmla="*/ 6058717 w 7467600"/>
              <a:gd name="connsiteY861" fmla="*/ 865992 h 6858000"/>
              <a:gd name="connsiteX862" fmla="*/ 4974153 w 7467600"/>
              <a:gd name="connsiteY862" fmla="*/ 1045456 h 6858000"/>
              <a:gd name="connsiteX863" fmla="*/ 5627835 w 7467600"/>
              <a:gd name="connsiteY863" fmla="*/ 1472077 h 6858000"/>
              <a:gd name="connsiteX864" fmla="*/ 5629817 w 7467600"/>
              <a:gd name="connsiteY864" fmla="*/ 1471412 h 6858000"/>
              <a:gd name="connsiteX865" fmla="*/ 5634124 w 7467600"/>
              <a:gd name="connsiteY865" fmla="*/ 1470572 h 6858000"/>
              <a:gd name="connsiteX866" fmla="*/ 5755832 w 7467600"/>
              <a:gd name="connsiteY866" fmla="*/ 1383886 h 6858000"/>
              <a:gd name="connsiteX867" fmla="*/ 6014186 w 7467600"/>
              <a:gd name="connsiteY867" fmla="*/ 1279799 h 6858000"/>
              <a:gd name="connsiteX868" fmla="*/ 6901619 w 7467600"/>
              <a:gd name="connsiteY868" fmla="*/ 1047874 h 6858000"/>
              <a:gd name="connsiteX869" fmla="*/ 6931566 w 7467600"/>
              <a:gd name="connsiteY869" fmla="*/ 1062034 h 6858000"/>
              <a:gd name="connsiteX870" fmla="*/ 5790982 w 7467600"/>
              <a:gd name="connsiteY870" fmla="*/ 1561380 h 6858000"/>
              <a:gd name="connsiteX871" fmla="*/ 6188971 w 7467600"/>
              <a:gd name="connsiteY871" fmla="*/ 1755168 h 6858000"/>
              <a:gd name="connsiteX872" fmla="*/ 6202446 w 7467600"/>
              <a:gd name="connsiteY872" fmla="*/ 1752268 h 6858000"/>
              <a:gd name="connsiteX873" fmla="*/ 7179560 w 7467600"/>
              <a:gd name="connsiteY873" fmla="*/ 1467551 h 6858000"/>
              <a:gd name="connsiteX874" fmla="*/ 7158730 w 7467600"/>
              <a:gd name="connsiteY874" fmla="*/ 1507835 h 6858000"/>
              <a:gd name="connsiteX875" fmla="*/ 6326959 w 7467600"/>
              <a:gd name="connsiteY875" fmla="*/ 1817686 h 6858000"/>
              <a:gd name="connsiteX876" fmla="*/ 6537433 w 7467600"/>
              <a:gd name="connsiteY876" fmla="*/ 1907790 h 6858000"/>
              <a:gd name="connsiteX877" fmla="*/ 6550221 w 7467600"/>
              <a:gd name="connsiteY877" fmla="*/ 1910729 h 6858000"/>
              <a:gd name="connsiteX878" fmla="*/ 6964438 w 7467600"/>
              <a:gd name="connsiteY878" fmla="*/ 2209505 h 6858000"/>
              <a:gd name="connsiteX879" fmla="*/ 7367862 w 7467600"/>
              <a:gd name="connsiteY879" fmla="*/ 2806833 h 6858000"/>
              <a:gd name="connsiteX880" fmla="*/ 7364329 w 7467600"/>
              <a:gd name="connsiteY880" fmla="*/ 2826907 h 6858000"/>
              <a:gd name="connsiteX881" fmla="*/ 7290545 w 7467600"/>
              <a:gd name="connsiteY881" fmla="*/ 2850663 h 6858000"/>
              <a:gd name="connsiteX882" fmla="*/ 6472036 w 7467600"/>
              <a:gd name="connsiteY882" fmla="*/ 1959003 h 6858000"/>
              <a:gd name="connsiteX883" fmla="*/ 5792897 w 7467600"/>
              <a:gd name="connsiteY883" fmla="*/ 1647747 h 6858000"/>
              <a:gd name="connsiteX884" fmla="*/ 5842751 w 7467600"/>
              <a:gd name="connsiteY884" fmla="*/ 1816112 h 6858000"/>
              <a:gd name="connsiteX885" fmla="*/ 5847424 w 7467600"/>
              <a:gd name="connsiteY885" fmla="*/ 1815776 h 6858000"/>
              <a:gd name="connsiteX886" fmla="*/ 6399821 w 7467600"/>
              <a:gd name="connsiteY886" fmla="*/ 2344799 h 6858000"/>
              <a:gd name="connsiteX887" fmla="*/ 6323232 w 7467600"/>
              <a:gd name="connsiteY887" fmla="*/ 2389634 h 6858000"/>
              <a:gd name="connsiteX888" fmla="*/ 5942958 w 7467600"/>
              <a:gd name="connsiteY888" fmla="*/ 2077708 h 6858000"/>
              <a:gd name="connsiteX889" fmla="*/ 5921559 w 7467600"/>
              <a:gd name="connsiteY889" fmla="*/ 2378596 h 6858000"/>
              <a:gd name="connsiteX890" fmla="*/ 5817651 w 7467600"/>
              <a:gd name="connsiteY890" fmla="*/ 3023919 h 6858000"/>
              <a:gd name="connsiteX891" fmla="*/ 5729634 w 7467600"/>
              <a:gd name="connsiteY891" fmla="*/ 3051849 h 6858000"/>
              <a:gd name="connsiteX892" fmla="*/ 5611018 w 7467600"/>
              <a:gd name="connsiteY892" fmla="*/ 2316769 h 6858000"/>
              <a:gd name="connsiteX893" fmla="*/ 5687608 w 7467600"/>
              <a:gd name="connsiteY893" fmla="*/ 2039972 h 6858000"/>
              <a:gd name="connsiteX894" fmla="*/ 5657554 w 7467600"/>
              <a:gd name="connsiteY894" fmla="*/ 1576445 h 6858000"/>
              <a:gd name="connsiteX895" fmla="*/ 5150475 w 7467600"/>
              <a:gd name="connsiteY895" fmla="*/ 1274012 h 6858000"/>
              <a:gd name="connsiteX896" fmla="*/ 5349142 w 7467600"/>
              <a:gd name="connsiteY896" fmla="*/ 2204405 h 6858000"/>
              <a:gd name="connsiteX897" fmla="*/ 5262214 w 7467600"/>
              <a:gd name="connsiteY897" fmla="*/ 2233836 h 6858000"/>
              <a:gd name="connsiteX898" fmla="*/ 4981539 w 7467600"/>
              <a:gd name="connsiteY898" fmla="*/ 1542201 h 6858000"/>
              <a:gd name="connsiteX899" fmla="*/ 4958461 w 7467600"/>
              <a:gd name="connsiteY899" fmla="*/ 1136957 h 6858000"/>
              <a:gd name="connsiteX900" fmla="*/ 4655015 w 7467600"/>
              <a:gd name="connsiteY900" fmla="*/ 891426 h 6858000"/>
              <a:gd name="connsiteX901" fmla="*/ 4348002 w 7467600"/>
              <a:gd name="connsiteY901" fmla="*/ 2205895 h 6858000"/>
              <a:gd name="connsiteX902" fmla="*/ 4262250 w 7467600"/>
              <a:gd name="connsiteY902" fmla="*/ 2219972 h 6858000"/>
              <a:gd name="connsiteX903" fmla="*/ 4550611 w 7467600"/>
              <a:gd name="connsiteY903" fmla="*/ 817540 h 6858000"/>
              <a:gd name="connsiteX904" fmla="*/ 4564418 w 7467600"/>
              <a:gd name="connsiteY904" fmla="*/ 808293 h 6858000"/>
              <a:gd name="connsiteX905" fmla="*/ 4266388 w 7467600"/>
              <a:gd name="connsiteY905" fmla="*/ 500083 h 6858000"/>
              <a:gd name="connsiteX906" fmla="*/ 4032842 w 7467600"/>
              <a:gd name="connsiteY906" fmla="*/ 211809 h 6858000"/>
              <a:gd name="connsiteX907" fmla="*/ 3882765 w 7467600"/>
              <a:gd name="connsiteY907" fmla="*/ 0 h 6858000"/>
              <a:gd name="connsiteX908" fmla="*/ 3721337 w 7467600"/>
              <a:gd name="connsiteY908" fmla="*/ 0 h 6858000"/>
              <a:gd name="connsiteX909" fmla="*/ 3797544 w 7467600"/>
              <a:gd name="connsiteY909" fmla="*/ 0 h 6858000"/>
              <a:gd name="connsiteX910" fmla="*/ 3775734 w 7467600"/>
              <a:gd name="connsiteY910" fmla="*/ 95131 h 6858000"/>
              <a:gd name="connsiteX911" fmla="*/ 3724807 w 7467600"/>
              <a:gd name="connsiteY911" fmla="*/ 272257 h 6858000"/>
              <a:gd name="connsiteX912" fmla="*/ 3726844 w 7467600"/>
              <a:gd name="connsiteY912" fmla="*/ 282988 h 6858000"/>
              <a:gd name="connsiteX913" fmla="*/ 3742664 w 7467600"/>
              <a:gd name="connsiteY913" fmla="*/ 279918 h 6858000"/>
              <a:gd name="connsiteX914" fmla="*/ 4103910 w 7467600"/>
              <a:gd name="connsiteY914" fmla="*/ 1161917 h 6858000"/>
              <a:gd name="connsiteX915" fmla="*/ 4020269 w 7467600"/>
              <a:gd name="connsiteY915" fmla="*/ 1200406 h 6858000"/>
              <a:gd name="connsiteX916" fmla="*/ 3674882 w 7467600"/>
              <a:gd name="connsiteY916" fmla="*/ 488524 h 6858000"/>
              <a:gd name="connsiteX917" fmla="*/ 3132682 w 7467600"/>
              <a:gd name="connsiteY917" fmla="*/ 1072284 h 6858000"/>
              <a:gd name="connsiteX918" fmla="*/ 2716346 w 7467600"/>
              <a:gd name="connsiteY918" fmla="*/ 1276376 h 6858000"/>
              <a:gd name="connsiteX919" fmla="*/ 2716772 w 7467600"/>
              <a:gd name="connsiteY919" fmla="*/ 1255462 h 6858000"/>
              <a:gd name="connsiteX920" fmla="*/ 3471096 w 7467600"/>
              <a:gd name="connsiteY920" fmla="*/ 437072 h 6858000"/>
              <a:gd name="connsiteX921" fmla="*/ 3639057 w 7467600"/>
              <a:gd name="connsiteY921" fmla="*/ 286334 h 6858000"/>
              <a:gd name="connsiteX922" fmla="*/ 3640309 w 7467600"/>
              <a:gd name="connsiteY922" fmla="*/ 284664 h 6858000"/>
              <a:gd name="connsiteX923" fmla="*/ 3646022 w 7467600"/>
              <a:gd name="connsiteY923" fmla="*/ 276711 h 6858000"/>
              <a:gd name="connsiteX924" fmla="*/ 3707943 w 7467600"/>
              <a:gd name="connsiteY924" fmla="*/ 65958 h 6858000"/>
              <a:gd name="connsiteX925" fmla="*/ 3721337 w 7467600"/>
              <a:gd name="connsiteY925" fmla="*/ 0 h 6858000"/>
              <a:gd name="connsiteX926" fmla="*/ 2867960 w 7467600"/>
              <a:gd name="connsiteY926" fmla="*/ 0 h 6858000"/>
              <a:gd name="connsiteX927" fmla="*/ 2926351 w 7467600"/>
              <a:gd name="connsiteY927" fmla="*/ 0 h 6858000"/>
              <a:gd name="connsiteX928" fmla="*/ 2902823 w 7467600"/>
              <a:gd name="connsiteY928" fmla="*/ 262929 h 6858000"/>
              <a:gd name="connsiteX929" fmla="*/ 2940663 w 7467600"/>
              <a:gd name="connsiteY929" fmla="*/ 140884 h 6858000"/>
              <a:gd name="connsiteX930" fmla="*/ 2947039 w 7467600"/>
              <a:gd name="connsiteY930" fmla="*/ 122524 h 6858000"/>
              <a:gd name="connsiteX931" fmla="*/ 2984316 w 7467600"/>
              <a:gd name="connsiteY931" fmla="*/ 0 h 6858000"/>
              <a:gd name="connsiteX932" fmla="*/ 3016114 w 7467600"/>
              <a:gd name="connsiteY932" fmla="*/ 0 h 6858000"/>
              <a:gd name="connsiteX933" fmla="*/ 2979949 w 7467600"/>
              <a:gd name="connsiteY933" fmla="*/ 119274 h 6858000"/>
              <a:gd name="connsiteX934" fmla="*/ 3023879 w 7467600"/>
              <a:gd name="connsiteY934" fmla="*/ 0 h 6858000"/>
              <a:gd name="connsiteX935" fmla="*/ 3105400 w 7467600"/>
              <a:gd name="connsiteY935" fmla="*/ 0 h 6858000"/>
              <a:gd name="connsiteX936" fmla="*/ 3094669 w 7467600"/>
              <a:gd name="connsiteY936" fmla="*/ 30308 h 6858000"/>
              <a:gd name="connsiteX937" fmla="*/ 2901945 w 7467600"/>
              <a:gd name="connsiteY937" fmla="*/ 466538 h 6858000"/>
              <a:gd name="connsiteX938" fmla="*/ 2815209 w 7467600"/>
              <a:gd name="connsiteY938" fmla="*/ 497361 h 6858000"/>
              <a:gd name="connsiteX939" fmla="*/ 2844845 w 7467600"/>
              <a:gd name="connsiteY939" fmla="*/ 127638 h 6858000"/>
              <a:gd name="connsiteX940" fmla="*/ 2867960 w 7467600"/>
              <a:gd name="connsiteY940" fmla="*/ 0 h 6858000"/>
              <a:gd name="connsiteX941" fmla="*/ 1057230 w 7467600"/>
              <a:gd name="connsiteY941" fmla="*/ 0 h 6858000"/>
              <a:gd name="connsiteX942" fmla="*/ 1111003 w 7467600"/>
              <a:gd name="connsiteY942" fmla="*/ 0 h 6858000"/>
              <a:gd name="connsiteX943" fmla="*/ 1125553 w 7467600"/>
              <a:gd name="connsiteY943" fmla="*/ 52588 h 6858000"/>
              <a:gd name="connsiteX944" fmla="*/ 1304276 w 7467600"/>
              <a:gd name="connsiteY944" fmla="*/ 476275 h 6858000"/>
              <a:gd name="connsiteX945" fmla="*/ 1492066 w 7467600"/>
              <a:gd name="connsiteY945" fmla="*/ 886333 h 6858000"/>
              <a:gd name="connsiteX946" fmla="*/ 1423698 w 7467600"/>
              <a:gd name="connsiteY946" fmla="*/ 710817 h 6858000"/>
              <a:gd name="connsiteX947" fmla="*/ 1357609 w 7467600"/>
              <a:gd name="connsiteY947" fmla="*/ 532892 h 6858000"/>
              <a:gd name="connsiteX948" fmla="*/ 1309550 w 7467600"/>
              <a:gd name="connsiteY948" fmla="*/ 374031 h 6858000"/>
              <a:gd name="connsiteX949" fmla="*/ 1193673 w 7467600"/>
              <a:gd name="connsiteY949" fmla="*/ 49533 h 6858000"/>
              <a:gd name="connsiteX950" fmla="*/ 1164391 w 7467600"/>
              <a:gd name="connsiteY950" fmla="*/ 0 h 6858000"/>
              <a:gd name="connsiteX951" fmla="*/ 1200666 w 7467600"/>
              <a:gd name="connsiteY951" fmla="*/ 0 h 6858000"/>
              <a:gd name="connsiteX952" fmla="*/ 1223408 w 7467600"/>
              <a:gd name="connsiteY952" fmla="*/ 38996 h 6858000"/>
              <a:gd name="connsiteX953" fmla="*/ 1339635 w 7467600"/>
              <a:gd name="connsiteY953" fmla="*/ 365517 h 6858000"/>
              <a:gd name="connsiteX954" fmla="*/ 1387469 w 7467600"/>
              <a:gd name="connsiteY954" fmla="*/ 523079 h 6858000"/>
              <a:gd name="connsiteX955" fmla="*/ 1452685 w 7467600"/>
              <a:gd name="connsiteY955" fmla="*/ 699806 h 6858000"/>
              <a:gd name="connsiteX956" fmla="*/ 1492092 w 7467600"/>
              <a:gd name="connsiteY956" fmla="*/ 800424 h 6858000"/>
              <a:gd name="connsiteX957" fmla="*/ 1455302 w 7467600"/>
              <a:gd name="connsiteY957" fmla="*/ 632913 h 6858000"/>
              <a:gd name="connsiteX958" fmla="*/ 1222336 w 7467600"/>
              <a:gd name="connsiteY958" fmla="*/ 9480 h 6858000"/>
              <a:gd name="connsiteX959" fmla="*/ 1214634 w 7467600"/>
              <a:gd name="connsiteY959" fmla="*/ 0 h 6858000"/>
              <a:gd name="connsiteX960" fmla="*/ 1289827 w 7467600"/>
              <a:gd name="connsiteY960" fmla="*/ 0 h 6858000"/>
              <a:gd name="connsiteX961" fmla="*/ 1321076 w 7467600"/>
              <a:gd name="connsiteY961" fmla="*/ 59722 h 6858000"/>
              <a:gd name="connsiteX962" fmla="*/ 1512579 w 7467600"/>
              <a:gd name="connsiteY962" fmla="*/ 626441 h 6858000"/>
              <a:gd name="connsiteX963" fmla="*/ 1506076 w 7467600"/>
              <a:gd name="connsiteY963" fmla="*/ 1089289 h 6858000"/>
              <a:gd name="connsiteX964" fmla="*/ 1486346 w 7467600"/>
              <a:gd name="connsiteY964" fmla="*/ 1079919 h 6858000"/>
              <a:gd name="connsiteX965" fmla="*/ 1070511 w 7467600"/>
              <a:gd name="connsiteY965" fmla="*/ 48609 h 6858000"/>
              <a:gd name="connsiteX966" fmla="*/ 1057230 w 7467600"/>
              <a:gd name="connsiteY966" fmla="*/ 0 h 6858000"/>
              <a:gd name="connsiteX967" fmla="*/ 43151 w 7467600"/>
              <a:gd name="connsiteY967" fmla="*/ 0 h 6858000"/>
              <a:gd name="connsiteX968" fmla="*/ 95283 w 7467600"/>
              <a:gd name="connsiteY968" fmla="*/ 0 h 6858000"/>
              <a:gd name="connsiteX969" fmla="*/ 300708 w 7467600"/>
              <a:gd name="connsiteY969" fmla="*/ 154571 h 6858000"/>
              <a:gd name="connsiteX970" fmla="*/ 530414 w 7467600"/>
              <a:gd name="connsiteY970" fmla="*/ 354673 h 6858000"/>
              <a:gd name="connsiteX971" fmla="*/ 333785 w 7467600"/>
              <a:gd name="connsiteY971" fmla="*/ 161564 h 6858000"/>
              <a:gd name="connsiteX972" fmla="*/ 147005 w 7467600"/>
              <a:gd name="connsiteY972" fmla="*/ 0 h 6858000"/>
              <a:gd name="connsiteX973" fmla="*/ 272509 w 7467600"/>
              <a:gd name="connsiteY973" fmla="*/ 0 h 6858000"/>
              <a:gd name="connsiteX974" fmla="*/ 326276 w 7467600"/>
              <a:gd name="connsiteY974" fmla="*/ 45847 h 6858000"/>
              <a:gd name="connsiteX975" fmla="*/ 823759 w 7467600"/>
              <a:gd name="connsiteY975" fmla="*/ 574145 h 6858000"/>
              <a:gd name="connsiteX976" fmla="*/ 811254 w 7467600"/>
              <a:gd name="connsiteY976" fmla="*/ 665546 h 6858000"/>
              <a:gd name="connsiteX977" fmla="*/ 154042 w 7467600"/>
              <a:gd name="connsiteY977" fmla="*/ 261522 h 6858000"/>
              <a:gd name="connsiteX978" fmla="*/ 13550 w 7467600"/>
              <a:gd name="connsiteY978" fmla="*/ 158423 h 6858000"/>
              <a:gd name="connsiteX979" fmla="*/ 0 w 7467600"/>
              <a:gd name="connsiteY979" fmla="*/ 146618 h 6858000"/>
              <a:gd name="connsiteX980" fmla="*/ 0 w 7467600"/>
              <a:gd name="connsiteY980" fmla="*/ 59161 h 6858000"/>
              <a:gd name="connsiteX981" fmla="*/ 45427 w 7467600"/>
              <a:gd name="connsiteY981" fmla="*/ 101078 h 6858000"/>
              <a:gd name="connsiteX982" fmla="*/ 630103 w 7467600"/>
              <a:gd name="connsiteY982" fmla="*/ 485885 h 6858000"/>
              <a:gd name="connsiteX983" fmla="*/ 532040 w 7467600"/>
              <a:gd name="connsiteY983" fmla="*/ 399359 h 6858000"/>
              <a:gd name="connsiteX984" fmla="*/ 517618 w 7467600"/>
              <a:gd name="connsiteY984" fmla="*/ 385726 h 6858000"/>
              <a:gd name="connsiteX985" fmla="*/ 285074 w 7467600"/>
              <a:gd name="connsiteY985" fmla="*/ 182755 h 6858000"/>
              <a:gd name="connsiteX986" fmla="*/ 43151 w 7467600"/>
              <a:gd name="connsiteY98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312201 w 7467600"/>
              <a:gd name="connsiteY129" fmla="*/ 5128278 h 6858000"/>
              <a:gd name="connsiteX130" fmla="*/ 1903353 w 7467600"/>
              <a:gd name="connsiteY130" fmla="*/ 5044827 h 6858000"/>
              <a:gd name="connsiteX131" fmla="*/ 1936931 w 7467600"/>
              <a:gd name="connsiteY131" fmla="*/ 5093954 h 6858000"/>
              <a:gd name="connsiteX132" fmla="*/ 2195868 w 7467600"/>
              <a:gd name="connsiteY132" fmla="*/ 5396574 h 6858000"/>
              <a:gd name="connsiteX133" fmla="*/ 2088852 w 7467600"/>
              <a:gd name="connsiteY133" fmla="*/ 5166123 h 6858000"/>
              <a:gd name="connsiteX134" fmla="*/ 1958241 w 7467600"/>
              <a:gd name="connsiteY134" fmla="*/ 5067955 h 6858000"/>
              <a:gd name="connsiteX135" fmla="*/ 1903353 w 7467600"/>
              <a:gd name="connsiteY135" fmla="*/ 5044827 h 6858000"/>
              <a:gd name="connsiteX136" fmla="*/ 1979378 w 7467600"/>
              <a:gd name="connsiteY136" fmla="*/ 4769504 h 6858000"/>
              <a:gd name="connsiteX137" fmla="*/ 2882120 w 7467600"/>
              <a:gd name="connsiteY137" fmla="*/ 5064547 h 6858000"/>
              <a:gd name="connsiteX138" fmla="*/ 2793103 w 7467600"/>
              <a:gd name="connsiteY138" fmla="*/ 5039699 h 6858000"/>
              <a:gd name="connsiteX139" fmla="*/ 2770041 w 7467600"/>
              <a:gd name="connsiteY139" fmla="*/ 5033634 h 6858000"/>
              <a:gd name="connsiteX140" fmla="*/ 1979378 w 7467600"/>
              <a:gd name="connsiteY140" fmla="*/ 4769504 h 6858000"/>
              <a:gd name="connsiteX141" fmla="*/ 1927410 w 7467600"/>
              <a:gd name="connsiteY141" fmla="*/ 4716164 h 6858000"/>
              <a:gd name="connsiteX142" fmla="*/ 1959587 w 7467600"/>
              <a:gd name="connsiteY142" fmla="*/ 4728849 h 6858000"/>
              <a:gd name="connsiteX143" fmla="*/ 2777707 w 7467600"/>
              <a:gd name="connsiteY143" fmla="*/ 5003991 h 6858000"/>
              <a:gd name="connsiteX144" fmla="*/ 2800768 w 7467600"/>
              <a:gd name="connsiteY144" fmla="*/ 5010056 h 6858000"/>
              <a:gd name="connsiteX145" fmla="*/ 2879408 w 7467600"/>
              <a:gd name="connsiteY145" fmla="*/ 5031590 h 6858000"/>
              <a:gd name="connsiteX146" fmla="*/ 2862295 w 7467600"/>
              <a:gd name="connsiteY146" fmla="*/ 5022958 h 6858000"/>
              <a:gd name="connsiteX147" fmla="*/ 2813343 w 7467600"/>
              <a:gd name="connsiteY147" fmla="*/ 4998369 h 6858000"/>
              <a:gd name="connsiteX148" fmla="*/ 2646245 w 7467600"/>
              <a:gd name="connsiteY148" fmla="*/ 4930999 h 6858000"/>
              <a:gd name="connsiteX149" fmla="*/ 1999243 w 7467600"/>
              <a:gd name="connsiteY149" fmla="*/ 4730524 h 6858000"/>
              <a:gd name="connsiteX150" fmla="*/ 1979527 w 7467600"/>
              <a:gd name="connsiteY150" fmla="*/ 4726651 h 6858000"/>
              <a:gd name="connsiteX151" fmla="*/ 1927410 w 7467600"/>
              <a:gd name="connsiteY151" fmla="*/ 4716164 h 6858000"/>
              <a:gd name="connsiteX152" fmla="*/ 1997014 w 7467600"/>
              <a:gd name="connsiteY152" fmla="*/ 4698007 h 6858000"/>
              <a:gd name="connsiteX153" fmla="*/ 2005458 w 7467600"/>
              <a:gd name="connsiteY153" fmla="*/ 4699540 h 6858000"/>
              <a:gd name="connsiteX154" fmla="*/ 2657186 w 7467600"/>
              <a:gd name="connsiteY154" fmla="*/ 4901687 h 6858000"/>
              <a:gd name="connsiteX155" fmla="*/ 2826662 w 7467600"/>
              <a:gd name="connsiteY155" fmla="*/ 4970362 h 6858000"/>
              <a:gd name="connsiteX156" fmla="*/ 2876100 w 7467600"/>
              <a:gd name="connsiteY156" fmla="*/ 4995397 h 6858000"/>
              <a:gd name="connsiteX157" fmla="*/ 3042600 w 7467600"/>
              <a:gd name="connsiteY157" fmla="*/ 5059532 h 6858000"/>
              <a:gd name="connsiteX158" fmla="*/ 1997014 w 7467600"/>
              <a:gd name="connsiteY158" fmla="*/ 4698007 h 6858000"/>
              <a:gd name="connsiteX159" fmla="*/ 2305292 w 7467600"/>
              <a:gd name="connsiteY159" fmla="*/ 4219492 h 6858000"/>
              <a:gd name="connsiteX160" fmla="*/ 3360922 w 7467600"/>
              <a:gd name="connsiteY160" fmla="*/ 4529373 h 6858000"/>
              <a:gd name="connsiteX161" fmla="*/ 3492420 w 7467600"/>
              <a:gd name="connsiteY161" fmla="*/ 4510145 h 6858000"/>
              <a:gd name="connsiteX162" fmla="*/ 3364086 w 7467600"/>
              <a:gd name="connsiteY162" fmla="*/ 4480340 h 6858000"/>
              <a:gd name="connsiteX163" fmla="*/ 3225818 w 7467600"/>
              <a:gd name="connsiteY163" fmla="*/ 4411822 h 6858000"/>
              <a:gd name="connsiteX164" fmla="*/ 3129696 w 7467600"/>
              <a:gd name="connsiteY164" fmla="*/ 4360704 h 6858000"/>
              <a:gd name="connsiteX165" fmla="*/ 2814545 w 7467600"/>
              <a:gd name="connsiteY165" fmla="*/ 4282955 h 6858000"/>
              <a:gd name="connsiteX166" fmla="*/ 2305292 w 7467600"/>
              <a:gd name="connsiteY166" fmla="*/ 4219492 h 6858000"/>
              <a:gd name="connsiteX167" fmla="*/ 2626982 w 7467600"/>
              <a:gd name="connsiteY167" fmla="*/ 4206450 h 6858000"/>
              <a:gd name="connsiteX168" fmla="*/ 2490617 w 7467600"/>
              <a:gd name="connsiteY168" fmla="*/ 4206951 h 6858000"/>
              <a:gd name="connsiteX169" fmla="*/ 2819869 w 7467600"/>
              <a:gd name="connsiteY169" fmla="*/ 4252936 h 6858000"/>
              <a:gd name="connsiteX170" fmla="*/ 3143018 w 7467600"/>
              <a:gd name="connsiteY170" fmla="*/ 4332698 h 6858000"/>
              <a:gd name="connsiteX171" fmla="*/ 3241520 w 7467600"/>
              <a:gd name="connsiteY171" fmla="*/ 4385112 h 6858000"/>
              <a:gd name="connsiteX172" fmla="*/ 3374575 w 7467600"/>
              <a:gd name="connsiteY172" fmla="*/ 4451517 h 6858000"/>
              <a:gd name="connsiteX173" fmla="*/ 3505221 w 7467600"/>
              <a:gd name="connsiteY173" fmla="*/ 4480757 h 6858000"/>
              <a:gd name="connsiteX174" fmla="*/ 2626982 w 7467600"/>
              <a:gd name="connsiteY174" fmla="*/ 4206450 h 6858000"/>
              <a:gd name="connsiteX175" fmla="*/ 1310106 w 7467600"/>
              <a:gd name="connsiteY175" fmla="*/ 3943217 h 6858000"/>
              <a:gd name="connsiteX176" fmla="*/ 854994 w 7467600"/>
              <a:gd name="connsiteY176" fmla="*/ 4399136 h 6858000"/>
              <a:gd name="connsiteX177" fmla="*/ 742462 w 7467600"/>
              <a:gd name="connsiteY177" fmla="*/ 4594648 h 6858000"/>
              <a:gd name="connsiteX178" fmla="*/ 820602 w 7467600"/>
              <a:gd name="connsiteY178" fmla="*/ 4485915 h 6858000"/>
              <a:gd name="connsiteX179" fmla="*/ 878295 w 7467600"/>
              <a:gd name="connsiteY179" fmla="*/ 4403594 h 6858000"/>
              <a:gd name="connsiteX180" fmla="*/ 1240607 w 7467600"/>
              <a:gd name="connsiteY180" fmla="*/ 4010401 h 6858000"/>
              <a:gd name="connsiteX181" fmla="*/ 1310106 w 7467600"/>
              <a:gd name="connsiteY181" fmla="*/ 3943217 h 6858000"/>
              <a:gd name="connsiteX182" fmla="*/ 1423113 w 7467600"/>
              <a:gd name="connsiteY182" fmla="*/ 3874565 h 6858000"/>
              <a:gd name="connsiteX183" fmla="*/ 1260565 w 7467600"/>
              <a:gd name="connsiteY183" fmla="*/ 4031982 h 6858000"/>
              <a:gd name="connsiteX184" fmla="*/ 901900 w 7467600"/>
              <a:gd name="connsiteY184" fmla="*/ 4421236 h 6858000"/>
              <a:gd name="connsiteX185" fmla="*/ 845044 w 7467600"/>
              <a:gd name="connsiteY185" fmla="*/ 4502436 h 6858000"/>
              <a:gd name="connsiteX186" fmla="*/ 685926 w 7467600"/>
              <a:gd name="connsiteY186" fmla="*/ 4703069 h 6858000"/>
              <a:gd name="connsiteX187" fmla="*/ 684248 w 7467600"/>
              <a:gd name="connsiteY187" fmla="*/ 4706721 h 6858000"/>
              <a:gd name="connsiteX188" fmla="*/ 1423113 w 7467600"/>
              <a:gd name="connsiteY188" fmla="*/ 3874565 h 6858000"/>
              <a:gd name="connsiteX189" fmla="*/ 3316479 w 7467600"/>
              <a:gd name="connsiteY189" fmla="*/ 3872136 h 6858000"/>
              <a:gd name="connsiteX190" fmla="*/ 3546806 w 7467600"/>
              <a:gd name="connsiteY190" fmla="*/ 4356139 h 6858000"/>
              <a:gd name="connsiteX191" fmla="*/ 3364433 w 7467600"/>
              <a:gd name="connsiteY191" fmla="*/ 3953121 h 6858000"/>
              <a:gd name="connsiteX192" fmla="*/ 3316479 w 7467600"/>
              <a:gd name="connsiteY192" fmla="*/ 3872136 h 6858000"/>
              <a:gd name="connsiteX193" fmla="*/ 3291335 w 7467600"/>
              <a:gd name="connsiteY193" fmla="*/ 3767420 h 6858000"/>
              <a:gd name="connsiteX194" fmla="*/ 3390805 w 7467600"/>
              <a:gd name="connsiteY194" fmla="*/ 3937163 h 6858000"/>
              <a:gd name="connsiteX195" fmla="*/ 3579062 w 7467600"/>
              <a:gd name="connsiteY195" fmla="*/ 4359040 h 6858000"/>
              <a:gd name="connsiteX196" fmla="*/ 3467355 w 7467600"/>
              <a:gd name="connsiteY196" fmla="*/ 3988130 h 6858000"/>
              <a:gd name="connsiteX197" fmla="*/ 3310753 w 7467600"/>
              <a:gd name="connsiteY197" fmla="*/ 3787140 h 6858000"/>
              <a:gd name="connsiteX198" fmla="*/ 3291335 w 7467600"/>
              <a:gd name="connsiteY198" fmla="*/ 3767420 h 6858000"/>
              <a:gd name="connsiteX199" fmla="*/ 1635889 w 7467600"/>
              <a:gd name="connsiteY199" fmla="*/ 3709494 h 6858000"/>
              <a:gd name="connsiteX200" fmla="*/ 1634800 w 7467600"/>
              <a:gd name="connsiteY200" fmla="*/ 3731111 h 6858000"/>
              <a:gd name="connsiteX201" fmla="*/ 1635889 w 7467600"/>
              <a:gd name="connsiteY201" fmla="*/ 3709494 h 6858000"/>
              <a:gd name="connsiteX202" fmla="*/ 1510397 w 7467600"/>
              <a:gd name="connsiteY202" fmla="*/ 3684705 h 6858000"/>
              <a:gd name="connsiteX203" fmla="*/ 1146550 w 7467600"/>
              <a:gd name="connsiteY203" fmla="*/ 3802012 h 6858000"/>
              <a:gd name="connsiteX204" fmla="*/ 698834 w 7467600"/>
              <a:gd name="connsiteY204" fmla="*/ 3952272 h 6858000"/>
              <a:gd name="connsiteX205" fmla="*/ 34256 w 7467600"/>
              <a:gd name="connsiteY205" fmla="*/ 4347603 h 6858000"/>
              <a:gd name="connsiteX206" fmla="*/ 527241 w 7467600"/>
              <a:gd name="connsiteY206" fmla="*/ 4065078 h 6858000"/>
              <a:gd name="connsiteX207" fmla="*/ 1510397 w 7467600"/>
              <a:gd name="connsiteY207" fmla="*/ 3684705 h 6858000"/>
              <a:gd name="connsiteX208" fmla="*/ 1313114 w 7467600"/>
              <a:gd name="connsiteY208" fmla="*/ 3655216 h 6858000"/>
              <a:gd name="connsiteX209" fmla="*/ 1109304 w 7467600"/>
              <a:gd name="connsiteY209" fmla="*/ 3669030 h 6858000"/>
              <a:gd name="connsiteX210" fmla="*/ 8129 w 7467600"/>
              <a:gd name="connsiteY210" fmla="*/ 4330519 h 6858000"/>
              <a:gd name="connsiteX211" fmla="*/ 687572 w 7467600"/>
              <a:gd name="connsiteY211" fmla="*/ 3925629 h 6858000"/>
              <a:gd name="connsiteX212" fmla="*/ 1138365 w 7467600"/>
              <a:gd name="connsiteY212" fmla="*/ 3774515 h 6858000"/>
              <a:gd name="connsiteX213" fmla="*/ 1505579 w 7467600"/>
              <a:gd name="connsiteY213" fmla="*/ 3655526 h 6858000"/>
              <a:gd name="connsiteX214" fmla="*/ 1313114 w 7467600"/>
              <a:gd name="connsiteY214" fmla="*/ 3655216 h 6858000"/>
              <a:gd name="connsiteX215" fmla="*/ 3655073 w 7467600"/>
              <a:gd name="connsiteY215" fmla="*/ 3650884 h 6858000"/>
              <a:gd name="connsiteX216" fmla="*/ 3989938 w 7467600"/>
              <a:gd name="connsiteY216" fmla="*/ 3991685 h 6858000"/>
              <a:gd name="connsiteX217" fmla="*/ 4393907 w 7467600"/>
              <a:gd name="connsiteY217" fmla="*/ 4261258 h 6858000"/>
              <a:gd name="connsiteX218" fmla="*/ 4648051 w 7467600"/>
              <a:gd name="connsiteY218" fmla="*/ 4374051 h 6858000"/>
              <a:gd name="connsiteX219" fmla="*/ 4383389 w 7467600"/>
              <a:gd name="connsiteY219" fmla="*/ 4184369 h 6858000"/>
              <a:gd name="connsiteX220" fmla="*/ 4165508 w 7467600"/>
              <a:gd name="connsiteY220" fmla="*/ 4035196 h 6858000"/>
              <a:gd name="connsiteX221" fmla="*/ 4068162 w 7467600"/>
              <a:gd name="connsiteY221" fmla="*/ 3953394 h 6858000"/>
              <a:gd name="connsiteX222" fmla="*/ 3981416 w 7467600"/>
              <a:gd name="connsiteY222" fmla="*/ 3880482 h 6858000"/>
              <a:gd name="connsiteX223" fmla="*/ 3800147 w 7467600"/>
              <a:gd name="connsiteY223" fmla="*/ 3749872 h 6858000"/>
              <a:gd name="connsiteX224" fmla="*/ 3655073 w 7467600"/>
              <a:gd name="connsiteY224" fmla="*/ 3650884 h 6858000"/>
              <a:gd name="connsiteX225" fmla="*/ 3670252 w 7467600"/>
              <a:gd name="connsiteY225" fmla="*/ 3622798 h 6858000"/>
              <a:gd name="connsiteX226" fmla="*/ 3817258 w 7467600"/>
              <a:gd name="connsiteY226" fmla="*/ 3723577 h 6858000"/>
              <a:gd name="connsiteX227" fmla="*/ 4000461 w 7467600"/>
              <a:gd name="connsiteY227" fmla="*/ 3855966 h 6858000"/>
              <a:gd name="connsiteX228" fmla="*/ 4088180 w 7467600"/>
              <a:gd name="connsiteY228" fmla="*/ 3929774 h 6858000"/>
              <a:gd name="connsiteX229" fmla="*/ 4184555 w 7467600"/>
              <a:gd name="connsiteY229" fmla="*/ 4010683 h 6858000"/>
              <a:gd name="connsiteX230" fmla="*/ 4399563 w 7467600"/>
              <a:gd name="connsiteY230" fmla="*/ 4158106 h 6858000"/>
              <a:gd name="connsiteX231" fmla="*/ 4684469 w 7467600"/>
              <a:gd name="connsiteY231" fmla="*/ 4364680 h 6858000"/>
              <a:gd name="connsiteX232" fmla="*/ 4690271 w 7467600"/>
              <a:gd name="connsiteY232" fmla="*/ 4370034 h 6858000"/>
              <a:gd name="connsiteX233" fmla="*/ 4136093 w 7467600"/>
              <a:gd name="connsiteY233" fmla="*/ 3858466 h 6858000"/>
              <a:gd name="connsiteX234" fmla="*/ 3670252 w 7467600"/>
              <a:gd name="connsiteY234" fmla="*/ 3622798 h 6858000"/>
              <a:gd name="connsiteX235" fmla="*/ 4440129 w 7467600"/>
              <a:gd name="connsiteY235" fmla="*/ 3448571 h 6858000"/>
              <a:gd name="connsiteX236" fmla="*/ 4856525 w 7467600"/>
              <a:gd name="connsiteY236" fmla="*/ 3915351 h 6858000"/>
              <a:gd name="connsiteX237" fmla="*/ 5059055 w 7467600"/>
              <a:gd name="connsiteY237" fmla="*/ 4108918 h 6858000"/>
              <a:gd name="connsiteX238" fmla="*/ 5290070 w 7467600"/>
              <a:gd name="connsiteY238" fmla="*/ 4263619 h 6858000"/>
              <a:gd name="connsiteX239" fmla="*/ 4834991 w 7467600"/>
              <a:gd name="connsiteY239" fmla="*/ 3830985 h 6858000"/>
              <a:gd name="connsiteX240" fmla="*/ 4440129 w 7467600"/>
              <a:gd name="connsiteY240" fmla="*/ 3448571 h 6858000"/>
              <a:gd name="connsiteX241" fmla="*/ 4441737 w 7467600"/>
              <a:gd name="connsiteY241" fmla="*/ 3399734 h 6858000"/>
              <a:gd name="connsiteX242" fmla="*/ 4431236 w 7467600"/>
              <a:gd name="connsiteY242" fmla="*/ 3400954 h 6858000"/>
              <a:gd name="connsiteX243" fmla="*/ 4557150 w 7467600"/>
              <a:gd name="connsiteY243" fmla="*/ 3510023 h 6858000"/>
              <a:gd name="connsiteX244" fmla="*/ 4856936 w 7467600"/>
              <a:gd name="connsiteY244" fmla="*/ 3809146 h 6858000"/>
              <a:gd name="connsiteX245" fmla="*/ 5111996 w 7467600"/>
              <a:gd name="connsiteY245" fmla="*/ 4065759 h 6858000"/>
              <a:gd name="connsiteX246" fmla="*/ 5388878 w 7467600"/>
              <a:gd name="connsiteY246" fmla="*/ 4300185 h 6858000"/>
              <a:gd name="connsiteX247" fmla="*/ 5425556 w 7467600"/>
              <a:gd name="connsiteY247" fmla="*/ 4308967 h 6858000"/>
              <a:gd name="connsiteX248" fmla="*/ 4943646 w 7467600"/>
              <a:gd name="connsiteY248" fmla="*/ 3822916 h 6858000"/>
              <a:gd name="connsiteX249" fmla="*/ 4594837 w 7467600"/>
              <a:gd name="connsiteY249" fmla="*/ 3532274 h 6858000"/>
              <a:gd name="connsiteX250" fmla="*/ 4441737 w 7467600"/>
              <a:gd name="connsiteY250" fmla="*/ 3399734 h 6858000"/>
              <a:gd name="connsiteX251" fmla="*/ 5425834 w 7467600"/>
              <a:gd name="connsiteY251" fmla="*/ 3162785 h 6858000"/>
              <a:gd name="connsiteX252" fmla="*/ 5401644 w 7467600"/>
              <a:gd name="connsiteY252" fmla="*/ 3617847 h 6858000"/>
              <a:gd name="connsiteX253" fmla="*/ 5467256 w 7467600"/>
              <a:gd name="connsiteY253" fmla="*/ 4175494 h 6858000"/>
              <a:gd name="connsiteX254" fmla="*/ 5448069 w 7467600"/>
              <a:gd name="connsiteY254" fmla="*/ 3567554 h 6858000"/>
              <a:gd name="connsiteX255" fmla="*/ 5425834 w 7467600"/>
              <a:gd name="connsiteY255" fmla="*/ 3162785 h 6858000"/>
              <a:gd name="connsiteX256" fmla="*/ 1318687 w 7467600"/>
              <a:gd name="connsiteY256" fmla="*/ 3113840 h 6858000"/>
              <a:gd name="connsiteX257" fmla="*/ 1066793 w 7467600"/>
              <a:gd name="connsiteY257" fmla="*/ 3212171 h 6858000"/>
              <a:gd name="connsiteX258" fmla="*/ 993319 w 7467600"/>
              <a:gd name="connsiteY258" fmla="*/ 3247648 h 6858000"/>
              <a:gd name="connsiteX259" fmla="*/ 853081 w 7467600"/>
              <a:gd name="connsiteY259" fmla="*/ 3312410 h 6858000"/>
              <a:gd name="connsiteX260" fmla="*/ 805957 w 7467600"/>
              <a:gd name="connsiteY260" fmla="*/ 3330443 h 6858000"/>
              <a:gd name="connsiteX261" fmla="*/ 1318687 w 7467600"/>
              <a:gd name="connsiteY261" fmla="*/ 3113840 h 6858000"/>
              <a:gd name="connsiteX262" fmla="*/ 5453702 w 7467600"/>
              <a:gd name="connsiteY262" fmla="*/ 3090882 h 6858000"/>
              <a:gd name="connsiteX263" fmla="*/ 5480135 w 7467600"/>
              <a:gd name="connsiteY263" fmla="*/ 3565802 h 6858000"/>
              <a:gd name="connsiteX264" fmla="*/ 5499023 w 7467600"/>
              <a:gd name="connsiteY264" fmla="*/ 4166310 h 6858000"/>
              <a:gd name="connsiteX265" fmla="*/ 5547022 w 7467600"/>
              <a:gd name="connsiteY265" fmla="*/ 3607838 h 6858000"/>
              <a:gd name="connsiteX266" fmla="*/ 5515964 w 7467600"/>
              <a:gd name="connsiteY266" fmla="*/ 3378541 h 6858000"/>
              <a:gd name="connsiteX267" fmla="*/ 5453702 w 7467600"/>
              <a:gd name="connsiteY267" fmla="*/ 3090882 h 6858000"/>
              <a:gd name="connsiteX268" fmla="*/ 1238695 w 7467600"/>
              <a:gd name="connsiteY268" fmla="*/ 3076820 h 6858000"/>
              <a:gd name="connsiteX269" fmla="*/ 716371 w 7467600"/>
              <a:gd name="connsiteY269" fmla="*/ 3293249 h 6858000"/>
              <a:gd name="connsiteX270" fmla="*/ 579522 w 7467600"/>
              <a:gd name="connsiteY270" fmla="*/ 3371759 h 6858000"/>
              <a:gd name="connsiteX271" fmla="*/ 600288 w 7467600"/>
              <a:gd name="connsiteY271" fmla="*/ 3365555 h 6858000"/>
              <a:gd name="connsiteX272" fmla="*/ 840692 w 7467600"/>
              <a:gd name="connsiteY272" fmla="*/ 3284921 h 6858000"/>
              <a:gd name="connsiteX273" fmla="*/ 979248 w 7467600"/>
              <a:gd name="connsiteY273" fmla="*/ 3221003 h 6858000"/>
              <a:gd name="connsiteX274" fmla="*/ 1053282 w 7467600"/>
              <a:gd name="connsiteY274" fmla="*/ 3185247 h 6858000"/>
              <a:gd name="connsiteX275" fmla="*/ 1320603 w 7467600"/>
              <a:gd name="connsiteY275" fmla="*/ 3081281 h 6858000"/>
              <a:gd name="connsiteX276" fmla="*/ 1238695 w 7467600"/>
              <a:gd name="connsiteY276" fmla="*/ 3076820 h 6858000"/>
              <a:gd name="connsiteX277" fmla="*/ 5425627 w 7467600"/>
              <a:gd name="connsiteY277" fmla="*/ 2954192 h 6858000"/>
              <a:gd name="connsiteX278" fmla="*/ 5470770 w 7467600"/>
              <a:gd name="connsiteY278" fmla="*/ 3005435 h 6858000"/>
              <a:gd name="connsiteX279" fmla="*/ 5519779 w 7467600"/>
              <a:gd name="connsiteY279" fmla="*/ 4359223 h 6858000"/>
              <a:gd name="connsiteX280" fmla="*/ 5520293 w 7467600"/>
              <a:gd name="connsiteY280" fmla="*/ 4360602 h 6858000"/>
              <a:gd name="connsiteX281" fmla="*/ 5767221 w 7467600"/>
              <a:gd name="connsiteY281" fmla="*/ 4665564 h 6858000"/>
              <a:gd name="connsiteX282" fmla="*/ 6937169 w 7467600"/>
              <a:gd name="connsiteY282" fmla="*/ 4815941 h 6858000"/>
              <a:gd name="connsiteX283" fmla="*/ 6953922 w 7467600"/>
              <a:gd name="connsiteY283" fmla="*/ 4890068 h 6858000"/>
              <a:gd name="connsiteX284" fmla="*/ 6071359 w 7467600"/>
              <a:gd name="connsiteY284" fmla="*/ 4770770 h 6858000"/>
              <a:gd name="connsiteX285" fmla="*/ 6038839 w 7467600"/>
              <a:gd name="connsiteY285" fmla="*/ 4764474 h 6858000"/>
              <a:gd name="connsiteX286" fmla="*/ 6038706 w 7467600"/>
              <a:gd name="connsiteY286" fmla="*/ 4763847 h 6858000"/>
              <a:gd name="connsiteX287" fmla="*/ 6037784 w 7467600"/>
              <a:gd name="connsiteY287" fmla="*/ 4764270 h 6858000"/>
              <a:gd name="connsiteX288" fmla="*/ 6038839 w 7467600"/>
              <a:gd name="connsiteY288" fmla="*/ 4764474 h 6858000"/>
              <a:gd name="connsiteX289" fmla="*/ 6040338 w 7467600"/>
              <a:gd name="connsiteY289" fmla="*/ 4771418 h 6858000"/>
              <a:gd name="connsiteX290" fmla="*/ 6024488 w 7467600"/>
              <a:gd name="connsiteY290" fmla="*/ 4809903 h 6858000"/>
              <a:gd name="connsiteX291" fmla="*/ 5599771 w 7467600"/>
              <a:gd name="connsiteY291" fmla="*/ 5509652 h 6858000"/>
              <a:gd name="connsiteX292" fmla="*/ 5548843 w 7467600"/>
              <a:gd name="connsiteY292" fmla="*/ 5563845 h 6858000"/>
              <a:gd name="connsiteX293" fmla="*/ 5940952 w 7467600"/>
              <a:gd name="connsiteY293" fmla="*/ 6250028 h 6858000"/>
              <a:gd name="connsiteX294" fmla="*/ 6043441 w 7467600"/>
              <a:gd name="connsiteY294" fmla="*/ 6665847 h 6858000"/>
              <a:gd name="connsiteX295" fmla="*/ 6093432 w 7467600"/>
              <a:gd name="connsiteY295" fmla="*/ 6858000 h 6858000"/>
              <a:gd name="connsiteX296" fmla="*/ 6034344 w 7467600"/>
              <a:gd name="connsiteY296" fmla="*/ 6858000 h 6858000"/>
              <a:gd name="connsiteX297" fmla="*/ 6026679 w 7467600"/>
              <a:gd name="connsiteY297" fmla="*/ 6836959 h 6858000"/>
              <a:gd name="connsiteX298" fmla="*/ 5800441 w 7467600"/>
              <a:gd name="connsiteY298" fmla="*/ 6335286 h 6858000"/>
              <a:gd name="connsiteX299" fmla="*/ 5526562 w 7467600"/>
              <a:gd name="connsiteY299" fmla="*/ 5705388 h 6858000"/>
              <a:gd name="connsiteX300" fmla="*/ 5519640 w 7467600"/>
              <a:gd name="connsiteY300" fmla="*/ 5683774 h 6858000"/>
              <a:gd name="connsiteX301" fmla="*/ 5844559 w 7467600"/>
              <a:gd name="connsiteY301" fmla="*/ 6553349 h 6858000"/>
              <a:gd name="connsiteX302" fmla="*/ 5975994 w 7467600"/>
              <a:gd name="connsiteY302" fmla="*/ 6858000 h 6858000"/>
              <a:gd name="connsiteX303" fmla="*/ 5898547 w 7467600"/>
              <a:gd name="connsiteY303" fmla="*/ 6858000 h 6858000"/>
              <a:gd name="connsiteX304" fmla="*/ 5682041 w 7467600"/>
              <a:gd name="connsiteY304" fmla="*/ 6355860 h 6858000"/>
              <a:gd name="connsiteX305" fmla="*/ 5461758 w 7467600"/>
              <a:gd name="connsiteY305" fmla="*/ 5820220 h 6858000"/>
              <a:gd name="connsiteX306" fmla="*/ 5237282 w 7467600"/>
              <a:gd name="connsiteY306" fmla="*/ 6579086 h 6858000"/>
              <a:gd name="connsiteX307" fmla="*/ 5115009 w 7467600"/>
              <a:gd name="connsiteY307" fmla="*/ 6858000 h 6858000"/>
              <a:gd name="connsiteX308" fmla="*/ 5028074 w 7467600"/>
              <a:gd name="connsiteY308" fmla="*/ 6858000 h 6858000"/>
              <a:gd name="connsiteX309" fmla="*/ 5079508 w 7467600"/>
              <a:gd name="connsiteY309" fmla="*/ 6749074 h 6858000"/>
              <a:gd name="connsiteX310" fmla="*/ 5371846 w 7467600"/>
              <a:gd name="connsiteY310" fmla="*/ 5924413 h 6858000"/>
              <a:gd name="connsiteX311" fmla="*/ 5270512 w 7467600"/>
              <a:gd name="connsiteY311" fmla="*/ 6138975 h 6858000"/>
              <a:gd name="connsiteX312" fmla="*/ 5062409 w 7467600"/>
              <a:gd name="connsiteY312" fmla="*/ 6653544 h 6858000"/>
              <a:gd name="connsiteX313" fmla="*/ 5036628 w 7467600"/>
              <a:gd name="connsiteY313" fmla="*/ 6754247 h 6858000"/>
              <a:gd name="connsiteX314" fmla="*/ 5009112 w 7467600"/>
              <a:gd name="connsiteY314" fmla="*/ 6858000 h 6858000"/>
              <a:gd name="connsiteX315" fmla="*/ 4976679 w 7467600"/>
              <a:gd name="connsiteY315" fmla="*/ 6858000 h 6858000"/>
              <a:gd name="connsiteX316" fmla="*/ 5006537 w 7467600"/>
              <a:gd name="connsiteY316" fmla="*/ 6747068 h 6858000"/>
              <a:gd name="connsiteX317" fmla="*/ 5032723 w 7467600"/>
              <a:gd name="connsiteY317" fmla="*/ 6644957 h 6858000"/>
              <a:gd name="connsiteX318" fmla="*/ 5242949 w 7467600"/>
              <a:gd name="connsiteY318" fmla="*/ 6125175 h 6858000"/>
              <a:gd name="connsiteX319" fmla="*/ 5286321 w 7467600"/>
              <a:gd name="connsiteY319" fmla="*/ 6033555 h 6858000"/>
              <a:gd name="connsiteX320" fmla="*/ 5008210 w 7467600"/>
              <a:gd name="connsiteY320" fmla="*/ 6649194 h 6858000"/>
              <a:gd name="connsiteX321" fmla="*/ 4986321 w 7467600"/>
              <a:gd name="connsiteY321" fmla="*/ 6765687 h 6858000"/>
              <a:gd name="connsiteX322" fmla="*/ 4973474 w 7467600"/>
              <a:gd name="connsiteY322" fmla="*/ 6858000 h 6858000"/>
              <a:gd name="connsiteX323" fmla="*/ 4907178 w 7467600"/>
              <a:gd name="connsiteY323" fmla="*/ 6858000 h 6858000"/>
              <a:gd name="connsiteX324" fmla="*/ 4910810 w 7467600"/>
              <a:gd name="connsiteY324" fmla="*/ 6829660 h 6858000"/>
              <a:gd name="connsiteX325" fmla="*/ 4987461 w 7467600"/>
              <a:gd name="connsiteY325" fmla="*/ 6432994 h 6858000"/>
              <a:gd name="connsiteX326" fmla="*/ 5179262 w 7467600"/>
              <a:gd name="connsiteY326" fmla="*/ 6035044 h 6858000"/>
              <a:gd name="connsiteX327" fmla="*/ 4689678 w 7467600"/>
              <a:gd name="connsiteY327" fmla="*/ 6440241 h 6858000"/>
              <a:gd name="connsiteX328" fmla="*/ 4477543 w 7467600"/>
              <a:gd name="connsiteY328" fmla="*/ 6674836 h 6858000"/>
              <a:gd name="connsiteX329" fmla="*/ 4329957 w 7467600"/>
              <a:gd name="connsiteY329" fmla="*/ 6858000 h 6858000"/>
              <a:gd name="connsiteX330" fmla="*/ 4218595 w 7467600"/>
              <a:gd name="connsiteY330" fmla="*/ 6858000 h 6858000"/>
              <a:gd name="connsiteX331" fmla="*/ 4368888 w 7467600"/>
              <a:gd name="connsiteY331" fmla="*/ 6668412 h 6858000"/>
              <a:gd name="connsiteX332" fmla="*/ 4563091 w 7467600"/>
              <a:gd name="connsiteY332" fmla="*/ 6442508 h 6858000"/>
              <a:gd name="connsiteX333" fmla="*/ 5387324 w 7467600"/>
              <a:gd name="connsiteY333" fmla="*/ 5705830 h 6858000"/>
              <a:gd name="connsiteX334" fmla="*/ 5073620 w 7467600"/>
              <a:gd name="connsiteY334" fmla="*/ 5955437 h 6858000"/>
              <a:gd name="connsiteX335" fmla="*/ 4689789 w 7467600"/>
              <a:gd name="connsiteY335" fmla="*/ 6268382 h 6858000"/>
              <a:gd name="connsiteX336" fmla="*/ 4418722 w 7467600"/>
              <a:gd name="connsiteY336" fmla="*/ 6570886 h 6858000"/>
              <a:gd name="connsiteX337" fmla="*/ 4214944 w 7467600"/>
              <a:gd name="connsiteY337" fmla="*/ 6858000 h 6858000"/>
              <a:gd name="connsiteX338" fmla="*/ 4177898 w 7467600"/>
              <a:gd name="connsiteY338" fmla="*/ 6858000 h 6858000"/>
              <a:gd name="connsiteX339" fmla="*/ 4391597 w 7467600"/>
              <a:gd name="connsiteY339" fmla="*/ 6556370 h 6858000"/>
              <a:gd name="connsiteX340" fmla="*/ 4668889 w 7467600"/>
              <a:gd name="connsiteY340" fmla="*/ 6246399 h 6858000"/>
              <a:gd name="connsiteX341" fmla="*/ 5055427 w 7467600"/>
              <a:gd name="connsiteY341" fmla="*/ 5931476 h 6858000"/>
              <a:gd name="connsiteX342" fmla="*/ 5371814 w 7467600"/>
              <a:gd name="connsiteY342" fmla="*/ 5678975 h 6858000"/>
              <a:gd name="connsiteX343" fmla="*/ 4987918 w 7467600"/>
              <a:gd name="connsiteY343" fmla="*/ 5838701 h 6858000"/>
              <a:gd name="connsiteX344" fmla="*/ 4317146 w 7467600"/>
              <a:gd name="connsiteY344" fmla="*/ 6587716 h 6858000"/>
              <a:gd name="connsiteX345" fmla="*/ 4171627 w 7467600"/>
              <a:gd name="connsiteY345" fmla="*/ 6858000 h 6858000"/>
              <a:gd name="connsiteX346" fmla="*/ 4081585 w 7467600"/>
              <a:gd name="connsiteY346" fmla="*/ 6858000 h 6858000"/>
              <a:gd name="connsiteX347" fmla="*/ 4238603 w 7467600"/>
              <a:gd name="connsiteY347" fmla="*/ 6559341 h 6858000"/>
              <a:gd name="connsiteX348" fmla="*/ 4778333 w 7467600"/>
              <a:gd name="connsiteY348" fmla="*/ 5873626 h 6858000"/>
              <a:gd name="connsiteX349" fmla="*/ 5414185 w 7467600"/>
              <a:gd name="connsiteY349" fmla="*/ 5573882 h 6858000"/>
              <a:gd name="connsiteX350" fmla="*/ 5959648 w 7467600"/>
              <a:gd name="connsiteY350" fmla="*/ 4760797 h 6858000"/>
              <a:gd name="connsiteX351" fmla="*/ 5355019 w 7467600"/>
              <a:gd name="connsiteY351" fmla="*/ 4734672 h 6858000"/>
              <a:gd name="connsiteX352" fmla="*/ 5083565 w 7467600"/>
              <a:gd name="connsiteY352" fmla="*/ 5179121 h 6858000"/>
              <a:gd name="connsiteX353" fmla="*/ 4713577 w 7467600"/>
              <a:gd name="connsiteY353" fmla="*/ 5616803 h 6858000"/>
              <a:gd name="connsiteX354" fmla="*/ 3989559 w 7467600"/>
              <a:gd name="connsiteY354" fmla="*/ 6145945 h 6858000"/>
              <a:gd name="connsiteX355" fmla="*/ 3939824 w 7467600"/>
              <a:gd name="connsiteY355" fmla="*/ 6066900 h 6858000"/>
              <a:gd name="connsiteX356" fmla="*/ 4584537 w 7467600"/>
              <a:gd name="connsiteY356" fmla="*/ 5324826 h 6858000"/>
              <a:gd name="connsiteX357" fmla="*/ 5037105 w 7467600"/>
              <a:gd name="connsiteY357" fmla="*/ 5088765 h 6858000"/>
              <a:gd name="connsiteX358" fmla="*/ 5039930 w 7467600"/>
              <a:gd name="connsiteY358" fmla="*/ 5089585 h 6858000"/>
              <a:gd name="connsiteX359" fmla="*/ 5263764 w 7467600"/>
              <a:gd name="connsiteY359" fmla="*/ 4735525 h 6858000"/>
              <a:gd name="connsiteX360" fmla="*/ 4086300 w 7467600"/>
              <a:gd name="connsiteY360" fmla="*/ 4884599 h 6858000"/>
              <a:gd name="connsiteX361" fmla="*/ 4085485 w 7467600"/>
              <a:gd name="connsiteY361" fmla="*/ 4899070 h 6858000"/>
              <a:gd name="connsiteX362" fmla="*/ 3871915 w 7467600"/>
              <a:gd name="connsiteY362" fmla="*/ 5253645 h 6858000"/>
              <a:gd name="connsiteX363" fmla="*/ 3799374 w 7467600"/>
              <a:gd name="connsiteY363" fmla="*/ 5466127 h 6858000"/>
              <a:gd name="connsiteX364" fmla="*/ 3498850 w 7467600"/>
              <a:gd name="connsiteY364" fmla="*/ 6661888 h 6858000"/>
              <a:gd name="connsiteX365" fmla="*/ 3399216 w 7467600"/>
              <a:gd name="connsiteY365" fmla="*/ 6858000 h 6858000"/>
              <a:gd name="connsiteX366" fmla="*/ 3303688 w 7467600"/>
              <a:gd name="connsiteY366" fmla="*/ 6858000 h 6858000"/>
              <a:gd name="connsiteX367" fmla="*/ 3391774 w 7467600"/>
              <a:gd name="connsiteY367" fmla="*/ 6697181 h 6858000"/>
              <a:gd name="connsiteX368" fmla="*/ 3735540 w 7467600"/>
              <a:gd name="connsiteY368" fmla="*/ 5546923 h 6858000"/>
              <a:gd name="connsiteX369" fmla="*/ 3729438 w 7467600"/>
              <a:gd name="connsiteY369" fmla="*/ 5569058 h 6858000"/>
              <a:gd name="connsiteX370" fmla="*/ 3707782 w 7467600"/>
              <a:gd name="connsiteY370" fmla="*/ 5644908 h 6858000"/>
              <a:gd name="connsiteX371" fmla="*/ 3583827 w 7467600"/>
              <a:gd name="connsiteY371" fmla="*/ 6039215 h 6858000"/>
              <a:gd name="connsiteX372" fmla="*/ 3547861 w 7467600"/>
              <a:gd name="connsiteY372" fmla="*/ 6129609 h 6858000"/>
              <a:gd name="connsiteX373" fmla="*/ 3490905 w 7467600"/>
              <a:gd name="connsiteY373" fmla="*/ 6277660 h 6858000"/>
              <a:gd name="connsiteX374" fmla="*/ 3455859 w 7467600"/>
              <a:gd name="connsiteY374" fmla="*/ 6391301 h 6858000"/>
              <a:gd name="connsiteX375" fmla="*/ 3429112 w 7467600"/>
              <a:gd name="connsiteY375" fmla="*/ 6479469 h 6858000"/>
              <a:gd name="connsiteX376" fmla="*/ 3304862 w 7467600"/>
              <a:gd name="connsiteY376" fmla="*/ 6796476 h 6858000"/>
              <a:gd name="connsiteX377" fmla="*/ 3276071 w 7467600"/>
              <a:gd name="connsiteY377" fmla="*/ 6858000 h 6858000"/>
              <a:gd name="connsiteX378" fmla="*/ 3240805 w 7467600"/>
              <a:gd name="connsiteY378" fmla="*/ 6858000 h 6858000"/>
              <a:gd name="connsiteX379" fmla="*/ 3275917 w 7467600"/>
              <a:gd name="connsiteY379" fmla="*/ 6783192 h 6858000"/>
              <a:gd name="connsiteX380" fmla="*/ 3399358 w 7467600"/>
              <a:gd name="connsiteY380" fmla="*/ 6469011 h 6858000"/>
              <a:gd name="connsiteX381" fmla="*/ 3425650 w 7467600"/>
              <a:gd name="connsiteY381" fmla="*/ 6381333 h 6858000"/>
              <a:gd name="connsiteX382" fmla="*/ 3460661 w 7467600"/>
              <a:gd name="connsiteY382" fmla="*/ 6266763 h 6858000"/>
              <a:gd name="connsiteX383" fmla="*/ 3518021 w 7467600"/>
              <a:gd name="connsiteY383" fmla="*/ 6117298 h 6858000"/>
              <a:gd name="connsiteX384" fmla="*/ 3554035 w 7467600"/>
              <a:gd name="connsiteY384" fmla="*/ 6027832 h 6858000"/>
              <a:gd name="connsiteX385" fmla="*/ 3677174 w 7467600"/>
              <a:gd name="connsiteY385" fmla="*/ 5636351 h 6858000"/>
              <a:gd name="connsiteX386" fmla="*/ 3698819 w 7467600"/>
              <a:gd name="connsiteY386" fmla="*/ 5560503 h 6858000"/>
              <a:gd name="connsiteX387" fmla="*/ 3702094 w 7467600"/>
              <a:gd name="connsiteY387" fmla="*/ 5549194 h 6858000"/>
              <a:gd name="connsiteX388" fmla="*/ 3398355 w 7467600"/>
              <a:gd name="connsiteY388" fmla="*/ 6094603 h 6858000"/>
              <a:gd name="connsiteX389" fmla="*/ 3193941 w 7467600"/>
              <a:gd name="connsiteY389" fmla="*/ 6798775 h 6858000"/>
              <a:gd name="connsiteX390" fmla="*/ 3184140 w 7467600"/>
              <a:gd name="connsiteY390" fmla="*/ 6858000 h 6858000"/>
              <a:gd name="connsiteX391" fmla="*/ 3099978 w 7467600"/>
              <a:gd name="connsiteY391" fmla="*/ 6858000 h 6858000"/>
              <a:gd name="connsiteX392" fmla="*/ 3101556 w 7467600"/>
              <a:gd name="connsiteY392" fmla="*/ 6843337 h 6858000"/>
              <a:gd name="connsiteX393" fmla="*/ 3370162 w 7467600"/>
              <a:gd name="connsiteY393" fmla="*/ 5785550 h 6858000"/>
              <a:gd name="connsiteX394" fmla="*/ 3746477 w 7467600"/>
              <a:gd name="connsiteY394" fmla="*/ 5377889 h 6858000"/>
              <a:gd name="connsiteX395" fmla="*/ 3863399 w 7467600"/>
              <a:gd name="connsiteY395" fmla="*/ 5087257 h 6858000"/>
              <a:gd name="connsiteX396" fmla="*/ 3968712 w 7467600"/>
              <a:gd name="connsiteY396" fmla="*/ 4913989 h 6858000"/>
              <a:gd name="connsiteX397" fmla="*/ 2792390 w 7467600"/>
              <a:gd name="connsiteY397" fmla="*/ 5382974 h 6858000"/>
              <a:gd name="connsiteX398" fmla="*/ 2714982 w 7467600"/>
              <a:gd name="connsiteY398" fmla="*/ 5427051 h 6858000"/>
              <a:gd name="connsiteX399" fmla="*/ 2813361 w 7467600"/>
              <a:gd name="connsiteY399" fmla="*/ 6023912 h 6858000"/>
              <a:gd name="connsiteX400" fmla="*/ 2688430 w 7467600"/>
              <a:gd name="connsiteY400" fmla="*/ 6801564 h 6858000"/>
              <a:gd name="connsiteX401" fmla="*/ 2629626 w 7467600"/>
              <a:gd name="connsiteY401" fmla="*/ 6763394 h 6858000"/>
              <a:gd name="connsiteX402" fmla="*/ 2565328 w 7467600"/>
              <a:gd name="connsiteY402" fmla="*/ 5516399 h 6858000"/>
              <a:gd name="connsiteX403" fmla="*/ 1922999 w 7467600"/>
              <a:gd name="connsiteY403" fmla="*/ 5980343 h 6858000"/>
              <a:gd name="connsiteX404" fmla="*/ 1950261 w 7467600"/>
              <a:gd name="connsiteY404" fmla="*/ 6405858 h 6858000"/>
              <a:gd name="connsiteX405" fmla="*/ 2365554 w 7467600"/>
              <a:gd name="connsiteY405" fmla="*/ 6759107 h 6858000"/>
              <a:gd name="connsiteX406" fmla="*/ 2424142 w 7467600"/>
              <a:gd name="connsiteY406" fmla="*/ 6858000 h 6858000"/>
              <a:gd name="connsiteX407" fmla="*/ 2395994 w 7467600"/>
              <a:gd name="connsiteY407" fmla="*/ 6858000 h 6858000"/>
              <a:gd name="connsiteX408" fmla="*/ 2392863 w 7467600"/>
              <a:gd name="connsiteY408" fmla="*/ 6852964 h 6858000"/>
              <a:gd name="connsiteX409" fmla="*/ 2017589 w 7467600"/>
              <a:gd name="connsiteY409" fmla="*/ 6493982 h 6858000"/>
              <a:gd name="connsiteX410" fmla="*/ 2147336 w 7467600"/>
              <a:gd name="connsiteY410" fmla="*/ 6594052 h 6858000"/>
              <a:gd name="connsiteX411" fmla="*/ 2207047 w 7467600"/>
              <a:gd name="connsiteY411" fmla="*/ 6654540 h 6858000"/>
              <a:gd name="connsiteX412" fmla="*/ 2299106 w 7467600"/>
              <a:gd name="connsiteY412" fmla="*/ 6778931 h 6858000"/>
              <a:gd name="connsiteX413" fmla="*/ 2314430 w 7467600"/>
              <a:gd name="connsiteY413" fmla="*/ 6801144 h 6858000"/>
              <a:gd name="connsiteX414" fmla="*/ 2352406 w 7467600"/>
              <a:gd name="connsiteY414" fmla="*/ 6858000 h 6858000"/>
              <a:gd name="connsiteX415" fmla="*/ 2314492 w 7467600"/>
              <a:gd name="connsiteY415" fmla="*/ 6858000 h 6858000"/>
              <a:gd name="connsiteX416" fmla="*/ 2288095 w 7467600"/>
              <a:gd name="connsiteY416" fmla="*/ 6818030 h 6858000"/>
              <a:gd name="connsiteX417" fmla="*/ 2272768 w 7467600"/>
              <a:gd name="connsiteY417" fmla="*/ 6795822 h 6858000"/>
              <a:gd name="connsiteX418" fmla="*/ 2182715 w 7467600"/>
              <a:gd name="connsiteY418" fmla="*/ 6675071 h 6858000"/>
              <a:gd name="connsiteX419" fmla="*/ 2032061 w 7467600"/>
              <a:gd name="connsiteY419" fmla="*/ 6541380 h 6858000"/>
              <a:gd name="connsiteX420" fmla="*/ 2257220 w 7467600"/>
              <a:gd name="connsiteY420" fmla="*/ 6826257 h 6858000"/>
              <a:gd name="connsiteX421" fmla="*/ 2281324 w 7467600"/>
              <a:gd name="connsiteY421" fmla="*/ 6858000 h 6858000"/>
              <a:gd name="connsiteX422" fmla="*/ 2242860 w 7467600"/>
              <a:gd name="connsiteY422" fmla="*/ 6858000 h 6858000"/>
              <a:gd name="connsiteX423" fmla="*/ 2232818 w 7467600"/>
              <a:gd name="connsiteY423" fmla="*/ 6844926 h 6858000"/>
              <a:gd name="connsiteX424" fmla="*/ 1990172 w 7467600"/>
              <a:gd name="connsiteY424" fmla="*/ 6542121 h 6858000"/>
              <a:gd name="connsiteX425" fmla="*/ 2124090 w 7467600"/>
              <a:gd name="connsiteY425" fmla="*/ 6761017 h 6858000"/>
              <a:gd name="connsiteX426" fmla="*/ 2200380 w 7467600"/>
              <a:gd name="connsiteY426" fmla="*/ 6858000 h 6858000"/>
              <a:gd name="connsiteX427" fmla="*/ 2147507 w 7467600"/>
              <a:gd name="connsiteY427" fmla="*/ 6858000 h 6858000"/>
              <a:gd name="connsiteX428" fmla="*/ 2070668 w 7467600"/>
              <a:gd name="connsiteY428" fmla="*/ 6761520 h 6858000"/>
              <a:gd name="connsiteX429" fmla="*/ 1975142 w 7467600"/>
              <a:gd name="connsiteY429" fmla="*/ 6585570 h 6858000"/>
              <a:gd name="connsiteX430" fmla="*/ 2050035 w 7467600"/>
              <a:gd name="connsiteY430" fmla="*/ 6813345 h 6858000"/>
              <a:gd name="connsiteX431" fmla="*/ 2063025 w 7467600"/>
              <a:gd name="connsiteY431" fmla="*/ 6858000 h 6858000"/>
              <a:gd name="connsiteX432" fmla="*/ 2021675 w 7467600"/>
              <a:gd name="connsiteY432" fmla="*/ 6858000 h 6858000"/>
              <a:gd name="connsiteX433" fmla="*/ 2019308 w 7467600"/>
              <a:gd name="connsiteY433" fmla="*/ 6847118 h 6858000"/>
              <a:gd name="connsiteX434" fmla="*/ 1938835 w 7467600"/>
              <a:gd name="connsiteY434" fmla="*/ 6551160 h 6858000"/>
              <a:gd name="connsiteX435" fmla="*/ 1953230 w 7467600"/>
              <a:gd name="connsiteY435" fmla="*/ 6759699 h 6858000"/>
              <a:gd name="connsiteX436" fmla="*/ 1956763 w 7467600"/>
              <a:gd name="connsiteY436" fmla="*/ 6778191 h 6858000"/>
              <a:gd name="connsiteX437" fmla="*/ 1967925 w 7467600"/>
              <a:gd name="connsiteY437" fmla="*/ 6858000 h 6858000"/>
              <a:gd name="connsiteX438" fmla="*/ 1936622 w 7467600"/>
              <a:gd name="connsiteY438" fmla="*/ 6858000 h 6858000"/>
              <a:gd name="connsiteX439" fmla="*/ 1926261 w 7467600"/>
              <a:gd name="connsiteY439" fmla="*/ 6784064 h 6858000"/>
              <a:gd name="connsiteX440" fmla="*/ 1922724 w 7467600"/>
              <a:gd name="connsiteY440" fmla="*/ 6765577 h 6858000"/>
              <a:gd name="connsiteX441" fmla="*/ 1904650 w 7467600"/>
              <a:gd name="connsiteY441" fmla="*/ 6639616 h 6858000"/>
              <a:gd name="connsiteX442" fmla="*/ 1885273 w 7467600"/>
              <a:gd name="connsiteY442" fmla="*/ 6858000 h 6858000"/>
              <a:gd name="connsiteX443" fmla="*/ 1854363 w 7467600"/>
              <a:gd name="connsiteY443" fmla="*/ 6858000 h 6858000"/>
              <a:gd name="connsiteX444" fmla="*/ 1880391 w 7467600"/>
              <a:gd name="connsiteY444" fmla="*/ 6603796 h 6858000"/>
              <a:gd name="connsiteX445" fmla="*/ 1818273 w 7467600"/>
              <a:gd name="connsiteY445" fmla="*/ 6715729 h 6858000"/>
              <a:gd name="connsiteX446" fmla="*/ 1794691 w 7467600"/>
              <a:gd name="connsiteY446" fmla="*/ 6843239 h 6858000"/>
              <a:gd name="connsiteX447" fmla="*/ 1794914 w 7467600"/>
              <a:gd name="connsiteY447" fmla="*/ 6858000 h 6858000"/>
              <a:gd name="connsiteX448" fmla="*/ 1746128 w 7467600"/>
              <a:gd name="connsiteY448" fmla="*/ 6858000 h 6858000"/>
              <a:gd name="connsiteX449" fmla="*/ 1753934 w 7467600"/>
              <a:gd name="connsiteY449" fmla="*/ 6724796 h 6858000"/>
              <a:gd name="connsiteX450" fmla="*/ 1792053 w 7467600"/>
              <a:gd name="connsiteY450" fmla="*/ 6572396 h 6858000"/>
              <a:gd name="connsiteX451" fmla="*/ 1862248 w 7467600"/>
              <a:gd name="connsiteY451" fmla="*/ 6266397 h 6858000"/>
              <a:gd name="connsiteX452" fmla="*/ 1862250 w 7467600"/>
              <a:gd name="connsiteY452" fmla="*/ 6033531 h 6858000"/>
              <a:gd name="connsiteX453" fmla="*/ 1211999 w 7467600"/>
              <a:gd name="connsiteY453" fmla="*/ 6683610 h 6858000"/>
              <a:gd name="connsiteX454" fmla="*/ 1213266 w 7467600"/>
              <a:gd name="connsiteY454" fmla="*/ 6691947 h 6858000"/>
              <a:gd name="connsiteX455" fmla="*/ 1203370 w 7467600"/>
              <a:gd name="connsiteY455" fmla="*/ 6850676 h 6858000"/>
              <a:gd name="connsiteX456" fmla="*/ 1203671 w 7467600"/>
              <a:gd name="connsiteY456" fmla="*/ 6858000 h 6858000"/>
              <a:gd name="connsiteX457" fmla="*/ 1143180 w 7467600"/>
              <a:gd name="connsiteY457" fmla="*/ 6858000 h 6858000"/>
              <a:gd name="connsiteX458" fmla="*/ 1142176 w 7467600"/>
              <a:gd name="connsiteY458" fmla="*/ 6766045 h 6858000"/>
              <a:gd name="connsiteX459" fmla="*/ 1067484 w 7467600"/>
              <a:gd name="connsiteY459" fmla="*/ 6858000 h 6858000"/>
              <a:gd name="connsiteX460" fmla="*/ 953928 w 7467600"/>
              <a:gd name="connsiteY460" fmla="*/ 6858000 h 6858000"/>
              <a:gd name="connsiteX461" fmla="*/ 959715 w 7467600"/>
              <a:gd name="connsiteY461" fmla="*/ 6850185 h 6858000"/>
              <a:gd name="connsiteX462" fmla="*/ 1483788 w 7467600"/>
              <a:gd name="connsiteY462" fmla="*/ 6259174 h 6858000"/>
              <a:gd name="connsiteX463" fmla="*/ 1100671 w 7467600"/>
              <a:gd name="connsiteY463" fmla="*/ 6252137 h 6858000"/>
              <a:gd name="connsiteX464" fmla="*/ 1090144 w 7467600"/>
              <a:gd name="connsiteY464" fmla="*/ 6256748 h 6858000"/>
              <a:gd name="connsiteX465" fmla="*/ 1095872 w 7467600"/>
              <a:gd name="connsiteY465" fmla="*/ 6271892 h 6858000"/>
              <a:gd name="connsiteX466" fmla="*/ 262785 w 7467600"/>
              <a:gd name="connsiteY466" fmla="*/ 6845450 h 6858000"/>
              <a:gd name="connsiteX467" fmla="*/ 209968 w 7467600"/>
              <a:gd name="connsiteY467" fmla="*/ 6770713 h 6858000"/>
              <a:gd name="connsiteX468" fmla="*/ 873460 w 7467600"/>
              <a:gd name="connsiteY468" fmla="*/ 6253768 h 6858000"/>
              <a:gd name="connsiteX469" fmla="*/ 192686 w 7467600"/>
              <a:gd name="connsiteY469" fmla="*/ 5849257 h 6858000"/>
              <a:gd name="connsiteX470" fmla="*/ 4696 w 7467600"/>
              <a:gd name="connsiteY470" fmla="*/ 5697668 h 6858000"/>
              <a:gd name="connsiteX471" fmla="*/ 0 w 7467600"/>
              <a:gd name="connsiteY471" fmla="*/ 5689984 h 6858000"/>
              <a:gd name="connsiteX472" fmla="*/ 0 w 7467600"/>
              <a:gd name="connsiteY472" fmla="*/ 5513472 h 6858000"/>
              <a:gd name="connsiteX473" fmla="*/ 174101 w 7467600"/>
              <a:gd name="connsiteY473" fmla="*/ 5620277 h 6858000"/>
              <a:gd name="connsiteX474" fmla="*/ 891800 w 7467600"/>
              <a:gd name="connsiteY474" fmla="*/ 6036935 h 6858000"/>
              <a:gd name="connsiteX475" fmla="*/ 1072219 w 7467600"/>
              <a:gd name="connsiteY475" fmla="*/ 6169443 h 6858000"/>
              <a:gd name="connsiteX476" fmla="*/ 1074117 w 7467600"/>
              <a:gd name="connsiteY476" fmla="*/ 6170301 h 6858000"/>
              <a:gd name="connsiteX477" fmla="*/ 1083114 w 7467600"/>
              <a:gd name="connsiteY477" fmla="*/ 6174131 h 6858000"/>
              <a:gd name="connsiteX478" fmla="*/ 1543010 w 7467600"/>
              <a:gd name="connsiteY478" fmla="*/ 6191140 h 6858000"/>
              <a:gd name="connsiteX479" fmla="*/ 1551080 w 7467600"/>
              <a:gd name="connsiteY479" fmla="*/ 6195006 h 6858000"/>
              <a:gd name="connsiteX480" fmla="*/ 2345443 w 7467600"/>
              <a:gd name="connsiteY480" fmla="*/ 5549882 h 6858000"/>
              <a:gd name="connsiteX481" fmla="*/ 1721499 w 7467600"/>
              <a:gd name="connsiteY481" fmla="*/ 5599969 h 6858000"/>
              <a:gd name="connsiteX482" fmla="*/ 767716 w 7467600"/>
              <a:gd name="connsiteY482" fmla="*/ 5472768 h 6858000"/>
              <a:gd name="connsiteX483" fmla="*/ 722147 w 7467600"/>
              <a:gd name="connsiteY483" fmla="*/ 5393091 h 6858000"/>
              <a:gd name="connsiteX484" fmla="*/ 1485552 w 7467600"/>
              <a:gd name="connsiteY484" fmla="*/ 5313202 h 6858000"/>
              <a:gd name="connsiteX485" fmla="*/ 2143004 w 7467600"/>
              <a:gd name="connsiteY485" fmla="*/ 5402420 h 6858000"/>
              <a:gd name="connsiteX486" fmla="*/ 1933391 w 7467600"/>
              <a:gd name="connsiteY486" fmla="*/ 5156971 h 6858000"/>
              <a:gd name="connsiteX487" fmla="*/ 1827118 w 7467600"/>
              <a:gd name="connsiteY487" fmla="*/ 4968410 h 6858000"/>
              <a:gd name="connsiteX488" fmla="*/ 1837349 w 7467600"/>
              <a:gd name="connsiteY488" fmla="*/ 4956357 h 6858000"/>
              <a:gd name="connsiteX489" fmla="*/ 2162835 w 7467600"/>
              <a:gd name="connsiteY489" fmla="*/ 5187853 h 6858000"/>
              <a:gd name="connsiteX490" fmla="*/ 2257167 w 7467600"/>
              <a:gd name="connsiteY490" fmla="*/ 5462123 h 6858000"/>
              <a:gd name="connsiteX491" fmla="*/ 2261598 w 7467600"/>
              <a:gd name="connsiteY491" fmla="*/ 5467998 h 6858000"/>
              <a:gd name="connsiteX492" fmla="*/ 2437177 w 7467600"/>
              <a:gd name="connsiteY492" fmla="*/ 5479608 h 6858000"/>
              <a:gd name="connsiteX493" fmla="*/ 2445247 w 7467600"/>
              <a:gd name="connsiteY493" fmla="*/ 5483476 h 6858000"/>
              <a:gd name="connsiteX494" fmla="*/ 2743626 w 7467600"/>
              <a:gd name="connsiteY494" fmla="*/ 5304819 h 6858000"/>
              <a:gd name="connsiteX495" fmla="*/ 3048102 w 7467600"/>
              <a:gd name="connsiteY495" fmla="*/ 5150595 h 6858000"/>
              <a:gd name="connsiteX496" fmla="*/ 1799414 w 7467600"/>
              <a:gd name="connsiteY496" fmla="*/ 4694732 h 6858000"/>
              <a:gd name="connsiteX497" fmla="*/ 1771735 w 7467600"/>
              <a:gd name="connsiteY497" fmla="*/ 4619929 h 6858000"/>
              <a:gd name="connsiteX498" fmla="*/ 3104273 w 7467600"/>
              <a:gd name="connsiteY498" fmla="*/ 5076159 h 6858000"/>
              <a:gd name="connsiteX499" fmla="*/ 3113245 w 7467600"/>
              <a:gd name="connsiteY499" fmla="*/ 5090705 h 6858000"/>
              <a:gd name="connsiteX500" fmla="*/ 3126294 w 7467600"/>
              <a:gd name="connsiteY500" fmla="*/ 5114400 h 6858000"/>
              <a:gd name="connsiteX501" fmla="*/ 3937433 w 7467600"/>
              <a:gd name="connsiteY501" fmla="*/ 4830473 h 6858000"/>
              <a:gd name="connsiteX502" fmla="*/ 3590475 w 7467600"/>
              <a:gd name="connsiteY502" fmla="*/ 4597974 h 6858000"/>
              <a:gd name="connsiteX503" fmla="*/ 3100264 w 7467600"/>
              <a:gd name="connsiteY503" fmla="*/ 4579845 h 6858000"/>
              <a:gd name="connsiteX504" fmla="*/ 2183576 w 7467600"/>
              <a:gd name="connsiteY504" fmla="*/ 4227150 h 6858000"/>
              <a:gd name="connsiteX505" fmla="*/ 2151029 w 7467600"/>
              <a:gd name="connsiteY505" fmla="*/ 4146947 h 6858000"/>
              <a:gd name="connsiteX506" fmla="*/ 3563434 w 7467600"/>
              <a:gd name="connsiteY506" fmla="*/ 4469115 h 6858000"/>
              <a:gd name="connsiteX507" fmla="*/ 3177952 w 7467600"/>
              <a:gd name="connsiteY507" fmla="*/ 3657386 h 6858000"/>
              <a:gd name="connsiteX508" fmla="*/ 3189263 w 7467600"/>
              <a:gd name="connsiteY508" fmla="*/ 3625726 h 6858000"/>
              <a:gd name="connsiteX509" fmla="*/ 3560912 w 7467600"/>
              <a:gd name="connsiteY509" fmla="*/ 4079863 h 6858000"/>
              <a:gd name="connsiteX510" fmla="*/ 3626636 w 7467600"/>
              <a:gd name="connsiteY510" fmla="*/ 4512230 h 6858000"/>
              <a:gd name="connsiteX511" fmla="*/ 3653088 w 7467600"/>
              <a:gd name="connsiteY511" fmla="*/ 4521417 h 6858000"/>
              <a:gd name="connsiteX512" fmla="*/ 3988128 w 7467600"/>
              <a:gd name="connsiteY512" fmla="*/ 4817267 h 6858000"/>
              <a:gd name="connsiteX513" fmla="*/ 4830582 w 7467600"/>
              <a:gd name="connsiteY513" fmla="*/ 4676000 h 6858000"/>
              <a:gd name="connsiteX514" fmla="*/ 4830100 w 7467600"/>
              <a:gd name="connsiteY514" fmla="*/ 4675554 h 6858000"/>
              <a:gd name="connsiteX515" fmla="*/ 4036318 w 7467600"/>
              <a:gd name="connsiteY515" fmla="*/ 4147013 h 6858000"/>
              <a:gd name="connsiteX516" fmla="*/ 3432098 w 7467600"/>
              <a:gd name="connsiteY516" fmla="*/ 3537312 h 6858000"/>
              <a:gd name="connsiteX517" fmla="*/ 3446761 w 7467600"/>
              <a:gd name="connsiteY517" fmla="*/ 3461278 h 6858000"/>
              <a:gd name="connsiteX518" fmla="*/ 4419733 w 7467600"/>
              <a:gd name="connsiteY518" fmla="*/ 3963555 h 6858000"/>
              <a:gd name="connsiteX519" fmla="*/ 4781371 w 7467600"/>
              <a:gd name="connsiteY519" fmla="*/ 4458604 h 6858000"/>
              <a:gd name="connsiteX520" fmla="*/ 4780440 w 7467600"/>
              <a:gd name="connsiteY520" fmla="*/ 4470290 h 6858000"/>
              <a:gd name="connsiteX521" fmla="*/ 4898954 w 7467600"/>
              <a:gd name="connsiteY521" fmla="*/ 4662092 h 6858000"/>
              <a:gd name="connsiteX522" fmla="*/ 4900699 w 7467600"/>
              <a:gd name="connsiteY522" fmla="*/ 4670867 h 6858000"/>
              <a:gd name="connsiteX523" fmla="*/ 5714511 w 7467600"/>
              <a:gd name="connsiteY523" fmla="*/ 4663483 h 6858000"/>
              <a:gd name="connsiteX524" fmla="*/ 5464793 w 7467600"/>
              <a:gd name="connsiteY524" fmla="*/ 4393556 h 6858000"/>
              <a:gd name="connsiteX525" fmla="*/ 5461897 w 7467600"/>
              <a:gd name="connsiteY525" fmla="*/ 4390879 h 6858000"/>
              <a:gd name="connsiteX526" fmla="*/ 4294126 w 7467600"/>
              <a:gd name="connsiteY526" fmla="*/ 3303048 h 6858000"/>
              <a:gd name="connsiteX527" fmla="*/ 4305321 w 7467600"/>
              <a:gd name="connsiteY527" fmla="*/ 3256953 h 6858000"/>
              <a:gd name="connsiteX528" fmla="*/ 4949299 w 7467600"/>
              <a:gd name="connsiteY528" fmla="*/ 3766336 h 6858000"/>
              <a:gd name="connsiteX529" fmla="*/ 5291452 w 7467600"/>
              <a:gd name="connsiteY529" fmla="*/ 4076801 h 6858000"/>
              <a:gd name="connsiteX530" fmla="*/ 5434998 w 7467600"/>
              <a:gd name="connsiteY530" fmla="*/ 4254100 h 6858000"/>
              <a:gd name="connsiteX531" fmla="*/ 5351015 w 7467600"/>
              <a:gd name="connsiteY531" fmla="*/ 3760989 h 6858000"/>
              <a:gd name="connsiteX532" fmla="*/ 5413780 w 7467600"/>
              <a:gd name="connsiteY532" fmla="*/ 2966265 h 6858000"/>
              <a:gd name="connsiteX533" fmla="*/ 5425627 w 7467600"/>
              <a:gd name="connsiteY533" fmla="*/ 2954192 h 6858000"/>
              <a:gd name="connsiteX534" fmla="*/ 6604735 w 7467600"/>
              <a:gd name="connsiteY534" fmla="*/ 2041381 h 6858000"/>
              <a:gd name="connsiteX535" fmla="*/ 7204487 w 7467600"/>
              <a:gd name="connsiteY535" fmla="*/ 2742112 h 6858000"/>
              <a:gd name="connsiteX536" fmla="*/ 7131592 w 7467600"/>
              <a:gd name="connsiteY536" fmla="*/ 2672096 h 6858000"/>
              <a:gd name="connsiteX537" fmla="*/ 6996344 w 7467600"/>
              <a:gd name="connsiteY537" fmla="*/ 2518310 h 6858000"/>
              <a:gd name="connsiteX538" fmla="*/ 6735495 w 7467600"/>
              <a:gd name="connsiteY538" fmla="*/ 2196890 h 6858000"/>
              <a:gd name="connsiteX539" fmla="*/ 6721901 w 7467600"/>
              <a:gd name="connsiteY539" fmla="*/ 2179274 h 6858000"/>
              <a:gd name="connsiteX540" fmla="*/ 6604735 w 7467600"/>
              <a:gd name="connsiteY540" fmla="*/ 2041381 h 6858000"/>
              <a:gd name="connsiteX541" fmla="*/ 6591670 w 7467600"/>
              <a:gd name="connsiteY541" fmla="*/ 1988277 h 6858000"/>
              <a:gd name="connsiteX542" fmla="*/ 6747349 w 7467600"/>
              <a:gd name="connsiteY542" fmla="*/ 2160069 h 6858000"/>
              <a:gd name="connsiteX543" fmla="*/ 6760943 w 7467600"/>
              <a:gd name="connsiteY543" fmla="*/ 2177686 h 6858000"/>
              <a:gd name="connsiteX544" fmla="*/ 7021065 w 7467600"/>
              <a:gd name="connsiteY544" fmla="*/ 2498102 h 6858000"/>
              <a:gd name="connsiteX545" fmla="*/ 7155223 w 7467600"/>
              <a:gd name="connsiteY545" fmla="*/ 2650386 h 6858000"/>
              <a:gd name="connsiteX546" fmla="*/ 7203167 w 7467600"/>
              <a:gd name="connsiteY546" fmla="*/ 2697288 h 6858000"/>
              <a:gd name="connsiteX547" fmla="*/ 6937703 w 7467600"/>
              <a:gd name="connsiteY547" fmla="*/ 2321981 h 6858000"/>
              <a:gd name="connsiteX548" fmla="*/ 6591670 w 7467600"/>
              <a:gd name="connsiteY548" fmla="*/ 1988277 h 6858000"/>
              <a:gd name="connsiteX549" fmla="*/ 5798671 w 7467600"/>
              <a:gd name="connsiteY549" fmla="*/ 1981601 h 6858000"/>
              <a:gd name="connsiteX550" fmla="*/ 5754709 w 7467600"/>
              <a:gd name="connsiteY550" fmla="*/ 2071454 h 6858000"/>
              <a:gd name="connsiteX551" fmla="*/ 5763044 w 7467600"/>
              <a:gd name="connsiteY551" fmla="*/ 2842206 h 6858000"/>
              <a:gd name="connsiteX552" fmla="*/ 5764974 w 7467600"/>
              <a:gd name="connsiteY552" fmla="*/ 2799609 h 6858000"/>
              <a:gd name="connsiteX553" fmla="*/ 5767665 w 7467600"/>
              <a:gd name="connsiteY553" fmla="*/ 2666409 h 6858000"/>
              <a:gd name="connsiteX554" fmla="*/ 5763055 w 7467600"/>
              <a:gd name="connsiteY554" fmla="*/ 2579705 h 6858000"/>
              <a:gd name="connsiteX555" fmla="*/ 5758079 w 7467600"/>
              <a:gd name="connsiteY555" fmla="*/ 2492508 h 6858000"/>
              <a:gd name="connsiteX556" fmla="*/ 5779325 w 7467600"/>
              <a:gd name="connsiteY556" fmla="*/ 2197069 h 6858000"/>
              <a:gd name="connsiteX557" fmla="*/ 5798671 w 7467600"/>
              <a:gd name="connsiteY557" fmla="*/ 1981601 h 6858000"/>
              <a:gd name="connsiteX558" fmla="*/ 5829202 w 7467600"/>
              <a:gd name="connsiteY558" fmla="*/ 1971679 h 6858000"/>
              <a:gd name="connsiteX559" fmla="*/ 5809558 w 7467600"/>
              <a:gd name="connsiteY559" fmla="*/ 2198043 h 6858000"/>
              <a:gd name="connsiteX560" fmla="*/ 5788653 w 7467600"/>
              <a:gd name="connsiteY560" fmla="*/ 2489430 h 6858000"/>
              <a:gd name="connsiteX561" fmla="*/ 5793439 w 7467600"/>
              <a:gd name="connsiteY561" fmla="*/ 2575235 h 6858000"/>
              <a:gd name="connsiteX562" fmla="*/ 5796837 w 7467600"/>
              <a:gd name="connsiteY562" fmla="*/ 2637633 h 6858000"/>
              <a:gd name="connsiteX563" fmla="*/ 5818614 w 7467600"/>
              <a:gd name="connsiteY563" fmla="*/ 2473055 h 6858000"/>
              <a:gd name="connsiteX564" fmla="*/ 5829202 w 7467600"/>
              <a:gd name="connsiteY564" fmla="*/ 1971679 h 6858000"/>
              <a:gd name="connsiteX565" fmla="*/ 5911389 w 7467600"/>
              <a:gd name="connsiteY565" fmla="*/ 1898371 h 6858000"/>
              <a:gd name="connsiteX566" fmla="*/ 6237627 w 7467600"/>
              <a:gd name="connsiteY566" fmla="*/ 2231921 h 6858000"/>
              <a:gd name="connsiteX567" fmla="*/ 5911389 w 7467600"/>
              <a:gd name="connsiteY567" fmla="*/ 1898371 h 6858000"/>
              <a:gd name="connsiteX568" fmla="*/ 6944437 w 7467600"/>
              <a:gd name="connsiteY568" fmla="*/ 1575402 h 6858000"/>
              <a:gd name="connsiteX569" fmla="*/ 6304730 w 7467600"/>
              <a:gd name="connsiteY569" fmla="*/ 1766654 h 6858000"/>
              <a:gd name="connsiteX570" fmla="*/ 6944437 w 7467600"/>
              <a:gd name="connsiteY570" fmla="*/ 1575402 h 6858000"/>
              <a:gd name="connsiteX571" fmla="*/ 7019523 w 7467600"/>
              <a:gd name="connsiteY571" fmla="*/ 1519450 h 6858000"/>
              <a:gd name="connsiteX572" fmla="*/ 6298091 w 7467600"/>
              <a:gd name="connsiteY572" fmla="*/ 1737122 h 6858000"/>
              <a:gd name="connsiteX573" fmla="*/ 7019523 w 7467600"/>
              <a:gd name="connsiteY573" fmla="*/ 1519450 h 6858000"/>
              <a:gd name="connsiteX574" fmla="*/ 2399523 w 7467600"/>
              <a:gd name="connsiteY574" fmla="*/ 1428234 h 6858000"/>
              <a:gd name="connsiteX575" fmla="*/ 2224982 w 7467600"/>
              <a:gd name="connsiteY575" fmla="*/ 1826201 h 6858000"/>
              <a:gd name="connsiteX576" fmla="*/ 2096099 w 7467600"/>
              <a:gd name="connsiteY576" fmla="*/ 2345900 h 6858000"/>
              <a:gd name="connsiteX577" fmla="*/ 2283317 w 7467600"/>
              <a:gd name="connsiteY577" fmla="*/ 1796925 h 6858000"/>
              <a:gd name="connsiteX578" fmla="*/ 2399523 w 7467600"/>
              <a:gd name="connsiteY578" fmla="*/ 1428234 h 6858000"/>
              <a:gd name="connsiteX579" fmla="*/ 2448558 w 7467600"/>
              <a:gd name="connsiteY579" fmla="*/ 1373435 h 6858000"/>
              <a:gd name="connsiteX580" fmla="*/ 2312521 w 7467600"/>
              <a:gd name="connsiteY580" fmla="*/ 1806140 h 6858000"/>
              <a:gd name="connsiteX581" fmla="*/ 2127533 w 7467600"/>
              <a:gd name="connsiteY581" fmla="*/ 2348380 h 6858000"/>
              <a:gd name="connsiteX582" fmla="*/ 2358080 w 7467600"/>
              <a:gd name="connsiteY582" fmla="*/ 1866134 h 6858000"/>
              <a:gd name="connsiteX583" fmla="*/ 2407436 w 7467600"/>
              <a:gd name="connsiteY583" fmla="*/ 1651070 h 6858000"/>
              <a:gd name="connsiteX584" fmla="*/ 2448558 w 7467600"/>
              <a:gd name="connsiteY584" fmla="*/ 1373435 h 6858000"/>
              <a:gd name="connsiteX585" fmla="*/ 278707 w 7467600"/>
              <a:gd name="connsiteY585" fmla="*/ 1352270 h 6858000"/>
              <a:gd name="connsiteX586" fmla="*/ 321570 w 7467600"/>
              <a:gd name="connsiteY586" fmla="*/ 1861610 h 6858000"/>
              <a:gd name="connsiteX587" fmla="*/ 294281 w 7467600"/>
              <a:gd name="connsiteY587" fmla="*/ 1440658 h 6858000"/>
              <a:gd name="connsiteX588" fmla="*/ 278707 w 7467600"/>
              <a:gd name="connsiteY588" fmla="*/ 1352270 h 6858000"/>
              <a:gd name="connsiteX589" fmla="*/ 1423821 w 7467600"/>
              <a:gd name="connsiteY589" fmla="*/ 1351958 h 6858000"/>
              <a:gd name="connsiteX590" fmla="*/ 1638521 w 7467600"/>
              <a:gd name="connsiteY590" fmla="*/ 1908470 h 6858000"/>
              <a:gd name="connsiteX591" fmla="*/ 1754199 w 7467600"/>
              <a:gd name="connsiteY591" fmla="*/ 2149284 h 6858000"/>
              <a:gd name="connsiteX592" fmla="*/ 1908359 w 7467600"/>
              <a:gd name="connsiteY592" fmla="*/ 2364988 h 6858000"/>
              <a:gd name="connsiteX593" fmla="*/ 1647661 w 7467600"/>
              <a:gd name="connsiteY593" fmla="*/ 1825945 h 6858000"/>
              <a:gd name="connsiteX594" fmla="*/ 1423821 w 7467600"/>
              <a:gd name="connsiteY594" fmla="*/ 1351958 h 6858000"/>
              <a:gd name="connsiteX595" fmla="*/ 1431890 w 7467600"/>
              <a:gd name="connsiteY595" fmla="*/ 1306475 h 6858000"/>
              <a:gd name="connsiteX596" fmla="*/ 1507597 w 7467600"/>
              <a:gd name="connsiteY596" fmla="*/ 1446132 h 6858000"/>
              <a:gd name="connsiteX597" fmla="*/ 1674586 w 7467600"/>
              <a:gd name="connsiteY597" fmla="*/ 1813832 h 6858000"/>
              <a:gd name="connsiteX598" fmla="*/ 1815950 w 7467600"/>
              <a:gd name="connsiteY598" fmla="*/ 2128564 h 6858000"/>
              <a:gd name="connsiteX599" fmla="*/ 1984242 w 7467600"/>
              <a:gd name="connsiteY599" fmla="*/ 2430829 h 6858000"/>
              <a:gd name="connsiteX600" fmla="*/ 2014023 w 7467600"/>
              <a:gd name="connsiteY600" fmla="*/ 2450995 h 6858000"/>
              <a:gd name="connsiteX601" fmla="*/ 1747337 w 7467600"/>
              <a:gd name="connsiteY601" fmla="*/ 1855264 h 6858000"/>
              <a:gd name="connsiteX602" fmla="*/ 1533749 w 7467600"/>
              <a:gd name="connsiteY602" fmla="*/ 1478656 h 6858000"/>
              <a:gd name="connsiteX603" fmla="*/ 1431890 w 7467600"/>
              <a:gd name="connsiteY603" fmla="*/ 1306475 h 6858000"/>
              <a:gd name="connsiteX604" fmla="*/ 5052692 w 7467600"/>
              <a:gd name="connsiteY604" fmla="*/ 1292994 h 6858000"/>
              <a:gd name="connsiteX605" fmla="*/ 5200661 w 7467600"/>
              <a:gd name="connsiteY605" fmla="*/ 1635186 h 6858000"/>
              <a:gd name="connsiteX606" fmla="*/ 5297138 w 7467600"/>
              <a:gd name="connsiteY606" fmla="*/ 1906351 h 6858000"/>
              <a:gd name="connsiteX607" fmla="*/ 5052692 w 7467600"/>
              <a:gd name="connsiteY607" fmla="*/ 1292994 h 6858000"/>
              <a:gd name="connsiteX608" fmla="*/ 5009948 w 7467600"/>
              <a:gd name="connsiteY608" fmla="*/ 1273619 h 6858000"/>
              <a:gd name="connsiteX609" fmla="*/ 5121777 w 7467600"/>
              <a:gd name="connsiteY609" fmla="*/ 1654213 h 6858000"/>
              <a:gd name="connsiteX610" fmla="*/ 5293545 w 7467600"/>
              <a:gd name="connsiteY610" fmla="*/ 2072247 h 6858000"/>
              <a:gd name="connsiteX611" fmla="*/ 5294042 w 7467600"/>
              <a:gd name="connsiteY611" fmla="*/ 2065019 h 6858000"/>
              <a:gd name="connsiteX612" fmla="*/ 5171936 w 7467600"/>
              <a:gd name="connsiteY612" fmla="*/ 1647613 h 6858000"/>
              <a:gd name="connsiteX613" fmla="*/ 5009948 w 7467600"/>
              <a:gd name="connsiteY613" fmla="*/ 1273619 h 6858000"/>
              <a:gd name="connsiteX614" fmla="*/ 655236 w 7467600"/>
              <a:gd name="connsiteY614" fmla="*/ 1268632 h 6858000"/>
              <a:gd name="connsiteX615" fmla="*/ 839521 w 7467600"/>
              <a:gd name="connsiteY615" fmla="*/ 1685315 h 6858000"/>
              <a:gd name="connsiteX616" fmla="*/ 1109416 w 7467600"/>
              <a:gd name="connsiteY616" fmla="*/ 2061663 h 6858000"/>
              <a:gd name="connsiteX617" fmla="*/ 1298300 w 7467600"/>
              <a:gd name="connsiteY617" fmla="*/ 2247742 h 6858000"/>
              <a:gd name="connsiteX618" fmla="*/ 1125871 w 7467600"/>
              <a:gd name="connsiteY618" fmla="*/ 1989513 h 6858000"/>
              <a:gd name="connsiteX619" fmla="*/ 981574 w 7467600"/>
              <a:gd name="connsiteY619" fmla="*/ 1783157 h 6858000"/>
              <a:gd name="connsiteX620" fmla="*/ 922198 w 7467600"/>
              <a:gd name="connsiteY620" fmla="*/ 1677437 h 6858000"/>
              <a:gd name="connsiteX621" fmla="*/ 869293 w 7467600"/>
              <a:gd name="connsiteY621" fmla="*/ 1583214 h 6858000"/>
              <a:gd name="connsiteX622" fmla="*/ 751431 w 7467600"/>
              <a:gd name="connsiteY622" fmla="*/ 1405731 h 6858000"/>
              <a:gd name="connsiteX623" fmla="*/ 655236 w 7467600"/>
              <a:gd name="connsiteY623" fmla="*/ 1268632 h 6858000"/>
              <a:gd name="connsiteX624" fmla="*/ 6516292 w 7467600"/>
              <a:gd name="connsiteY624" fmla="*/ 1263064 h 6858000"/>
              <a:gd name="connsiteX625" fmla="*/ 5736320 w 7467600"/>
              <a:gd name="connsiteY625" fmla="*/ 1501803 h 6858000"/>
              <a:gd name="connsiteX626" fmla="*/ 6516292 w 7467600"/>
              <a:gd name="connsiteY626" fmla="*/ 1263064 h 6858000"/>
              <a:gd name="connsiteX627" fmla="*/ 291466 w 7467600"/>
              <a:gd name="connsiteY627" fmla="*/ 1250369 h 6858000"/>
              <a:gd name="connsiteX628" fmla="*/ 323180 w 7467600"/>
              <a:gd name="connsiteY628" fmla="*/ 1435283 h 6858000"/>
              <a:gd name="connsiteX629" fmla="*/ 349381 w 7467600"/>
              <a:gd name="connsiteY629" fmla="*/ 1875041 h 6858000"/>
              <a:gd name="connsiteX630" fmla="*/ 374363 w 7467600"/>
              <a:gd name="connsiteY630" fmla="*/ 1506494 h 6858000"/>
              <a:gd name="connsiteX631" fmla="*/ 302168 w 7467600"/>
              <a:gd name="connsiteY631" fmla="*/ 1274495 h 6858000"/>
              <a:gd name="connsiteX632" fmla="*/ 291466 w 7467600"/>
              <a:gd name="connsiteY632" fmla="*/ 1250369 h 6858000"/>
              <a:gd name="connsiteX633" fmla="*/ 678222 w 7467600"/>
              <a:gd name="connsiteY633" fmla="*/ 1248670 h 6858000"/>
              <a:gd name="connsiteX634" fmla="*/ 775536 w 7467600"/>
              <a:gd name="connsiteY634" fmla="*/ 1388015 h 6858000"/>
              <a:gd name="connsiteX635" fmla="*/ 894529 w 7467600"/>
              <a:gd name="connsiteY635" fmla="*/ 1567739 h 6858000"/>
              <a:gd name="connsiteX636" fmla="*/ 948000 w 7467600"/>
              <a:gd name="connsiteY636" fmla="*/ 1663088 h 6858000"/>
              <a:gd name="connsiteX637" fmla="*/ 1006812 w 7467600"/>
              <a:gd name="connsiteY637" fmla="*/ 1767683 h 6858000"/>
              <a:gd name="connsiteX638" fmla="*/ 1149133 w 7467600"/>
              <a:gd name="connsiteY638" fmla="*/ 1971513 h 6858000"/>
              <a:gd name="connsiteX639" fmla="*/ 1333952 w 7467600"/>
              <a:gd name="connsiteY639" fmla="*/ 2251620 h 6858000"/>
              <a:gd name="connsiteX640" fmla="*/ 1337329 w 7467600"/>
              <a:gd name="connsiteY640" fmla="*/ 2258350 h 6858000"/>
              <a:gd name="connsiteX641" fmla="*/ 1014726 w 7467600"/>
              <a:gd name="connsiteY641" fmla="*/ 1615556 h 6858000"/>
              <a:gd name="connsiteX642" fmla="*/ 678222 w 7467600"/>
              <a:gd name="connsiteY642" fmla="*/ 1248670 h 6858000"/>
              <a:gd name="connsiteX643" fmla="*/ 6691602 w 7467600"/>
              <a:gd name="connsiteY643" fmla="*/ 1140573 h 6858000"/>
              <a:gd name="connsiteX644" fmla="*/ 6571100 w 7467600"/>
              <a:gd name="connsiteY644" fmla="*/ 1183662 h 6858000"/>
              <a:gd name="connsiteX645" fmla="*/ 6241687 w 7467600"/>
              <a:gd name="connsiteY645" fmla="*/ 1257600 h 6858000"/>
              <a:gd name="connsiteX646" fmla="*/ 5693009 w 7467600"/>
              <a:gd name="connsiteY646" fmla="*/ 1478256 h 6858000"/>
              <a:gd name="connsiteX647" fmla="*/ 6548420 w 7467600"/>
              <a:gd name="connsiteY647" fmla="*/ 1214599 h 6858000"/>
              <a:gd name="connsiteX648" fmla="*/ 6605473 w 7467600"/>
              <a:gd name="connsiteY648" fmla="*/ 1184686 h 6858000"/>
              <a:gd name="connsiteX649" fmla="*/ 6691602 w 7467600"/>
              <a:gd name="connsiteY649" fmla="*/ 1140573 h 6858000"/>
              <a:gd name="connsiteX650" fmla="*/ 4002475 w 7467600"/>
              <a:gd name="connsiteY650" fmla="*/ 1037802 h 6858000"/>
              <a:gd name="connsiteX651" fmla="*/ 4000324 w 7467600"/>
              <a:gd name="connsiteY651" fmla="*/ 1039362 h 6858000"/>
              <a:gd name="connsiteX652" fmla="*/ 4002862 w 7467600"/>
              <a:gd name="connsiteY652" fmla="*/ 1042866 h 6858000"/>
              <a:gd name="connsiteX653" fmla="*/ 4002475 w 7467600"/>
              <a:gd name="connsiteY653" fmla="*/ 1037802 h 6858000"/>
              <a:gd name="connsiteX654" fmla="*/ 506322 w 7467600"/>
              <a:gd name="connsiteY654" fmla="*/ 1020997 h 6858000"/>
              <a:gd name="connsiteX655" fmla="*/ 533068 w 7467600"/>
              <a:gd name="connsiteY655" fmla="*/ 1029409 h 6858000"/>
              <a:gd name="connsiteX656" fmla="*/ 1232525 w 7467600"/>
              <a:gd name="connsiteY656" fmla="*/ 1804675 h 6858000"/>
              <a:gd name="connsiteX657" fmla="*/ 1388858 w 7467600"/>
              <a:gd name="connsiteY657" fmla="*/ 2368011 h 6858000"/>
              <a:gd name="connsiteX658" fmla="*/ 1384098 w 7467600"/>
              <a:gd name="connsiteY658" fmla="*/ 2378125 h 6858000"/>
              <a:gd name="connsiteX659" fmla="*/ 1425393 w 7467600"/>
              <a:gd name="connsiteY659" fmla="*/ 2589124 h 6858000"/>
              <a:gd name="connsiteX660" fmla="*/ 1424001 w 7467600"/>
              <a:gd name="connsiteY660" fmla="*/ 2597541 h 6858000"/>
              <a:gd name="connsiteX661" fmla="*/ 2152729 w 7467600"/>
              <a:gd name="connsiteY661" fmla="*/ 2864487 h 6858000"/>
              <a:gd name="connsiteX662" fmla="*/ 2020609 w 7467600"/>
              <a:gd name="connsiteY662" fmla="*/ 2539671 h 6858000"/>
              <a:gd name="connsiteX663" fmla="*/ 2018920 w 7467600"/>
              <a:gd name="connsiteY663" fmla="*/ 2536309 h 6858000"/>
              <a:gd name="connsiteX664" fmla="*/ 1342441 w 7467600"/>
              <a:gd name="connsiteY664" fmla="*/ 1173017 h 6858000"/>
              <a:gd name="connsiteX665" fmla="*/ 1367925 w 7467600"/>
              <a:gd name="connsiteY665" fmla="*/ 1135648 h 6858000"/>
              <a:gd name="connsiteX666" fmla="*/ 1771401 w 7467600"/>
              <a:gd name="connsiteY666" fmla="*/ 1806673 h 6858000"/>
              <a:gd name="connsiteX667" fmla="*/ 1972385 w 7467600"/>
              <a:gd name="connsiteY667" fmla="*/ 2198735 h 6858000"/>
              <a:gd name="connsiteX668" fmla="*/ 2040892 w 7467600"/>
              <a:gd name="connsiteY668" fmla="*/ 2405205 h 6858000"/>
              <a:gd name="connsiteX669" fmla="*/ 2131689 w 7467600"/>
              <a:gd name="connsiteY669" fmla="*/ 1936926 h 6858000"/>
              <a:gd name="connsiteX670" fmla="*/ 2454820 w 7467600"/>
              <a:gd name="connsiteY670" fmla="*/ 1248808 h 6858000"/>
              <a:gd name="connsiteX671" fmla="*/ 2492512 w 7467600"/>
              <a:gd name="connsiteY671" fmla="*/ 1302920 h 6858000"/>
              <a:gd name="connsiteX672" fmla="*/ 2081216 w 7467600"/>
              <a:gd name="connsiteY672" fmla="*/ 2527513 h 6858000"/>
              <a:gd name="connsiteX673" fmla="*/ 2081211 w 7467600"/>
              <a:gd name="connsiteY673" fmla="*/ 2528916 h 6858000"/>
              <a:gd name="connsiteX674" fmla="*/ 2199067 w 7467600"/>
              <a:gd name="connsiteY674" fmla="*/ 2884061 h 6858000"/>
              <a:gd name="connsiteX675" fmla="*/ 3192586 w 7467600"/>
              <a:gd name="connsiteY675" fmla="*/ 3411496 h 6858000"/>
              <a:gd name="connsiteX676" fmla="*/ 3182620 w 7467600"/>
              <a:gd name="connsiteY676" fmla="*/ 3483279 h 6858000"/>
              <a:gd name="connsiteX677" fmla="*/ 2435119 w 7467600"/>
              <a:gd name="connsiteY677" fmla="*/ 3080173 h 6858000"/>
              <a:gd name="connsiteX678" fmla="*/ 2410152 w 7467600"/>
              <a:gd name="connsiteY678" fmla="*/ 3063751 h 6858000"/>
              <a:gd name="connsiteX679" fmla="*/ 2408099 w 7467600"/>
              <a:gd name="connsiteY679" fmla="*/ 3064403 h 6858000"/>
              <a:gd name="connsiteX680" fmla="*/ 2407218 w 7467600"/>
              <a:gd name="connsiteY680" fmla="*/ 3070324 h 6858000"/>
              <a:gd name="connsiteX681" fmla="*/ 2380138 w 7467600"/>
              <a:gd name="connsiteY681" fmla="*/ 3099341 h 6858000"/>
              <a:gd name="connsiteX682" fmla="*/ 1765923 w 7467600"/>
              <a:gd name="connsiteY682" fmla="*/ 3581043 h 6858000"/>
              <a:gd name="connsiteX683" fmla="*/ 1702258 w 7467600"/>
              <a:gd name="connsiteY683" fmla="*/ 3612286 h 6858000"/>
              <a:gd name="connsiteX684" fmla="*/ 1538370 w 7467600"/>
              <a:gd name="connsiteY684" fmla="*/ 3811804 h 6858000"/>
              <a:gd name="connsiteX685" fmla="*/ 542867 w 7467600"/>
              <a:gd name="connsiteY685" fmla="*/ 4944092 h 6858000"/>
              <a:gd name="connsiteX686" fmla="*/ 515800 w 7467600"/>
              <a:gd name="connsiteY686" fmla="*/ 4862180 h 6858000"/>
              <a:gd name="connsiteX687" fmla="*/ 909145 w 7467600"/>
              <a:gd name="connsiteY687" fmla="*/ 4199225 h 6858000"/>
              <a:gd name="connsiteX688" fmla="*/ 1214067 w 7467600"/>
              <a:gd name="connsiteY688" fmla="*/ 3908561 h 6858000"/>
              <a:gd name="connsiteX689" fmla="*/ 640967 w 7467600"/>
              <a:gd name="connsiteY689" fmla="*/ 4105601 h 6858000"/>
              <a:gd name="connsiteX690" fmla="*/ 112563 w 7467600"/>
              <a:gd name="connsiteY690" fmla="*/ 4396952 h 6858000"/>
              <a:gd name="connsiteX691" fmla="*/ 0 w 7467600"/>
              <a:gd name="connsiteY691" fmla="*/ 4466006 h 6858000"/>
              <a:gd name="connsiteX692" fmla="*/ 0 w 7467600"/>
              <a:gd name="connsiteY692" fmla="*/ 4233763 h 6858000"/>
              <a:gd name="connsiteX693" fmla="*/ 36881 w 7467600"/>
              <a:gd name="connsiteY693" fmla="*/ 4200118 h 6858000"/>
              <a:gd name="connsiteX694" fmla="*/ 910534 w 7467600"/>
              <a:gd name="connsiteY694" fmla="*/ 3629753 h 6858000"/>
              <a:gd name="connsiteX695" fmla="*/ 1578717 w 7467600"/>
              <a:gd name="connsiteY695" fmla="*/ 3575982 h 6858000"/>
              <a:gd name="connsiteX696" fmla="*/ 2338780 w 7467600"/>
              <a:gd name="connsiteY696" fmla="*/ 3033725 h 6858000"/>
              <a:gd name="connsiteX697" fmla="*/ 1807991 w 7467600"/>
              <a:gd name="connsiteY697" fmla="*/ 2807184 h 6858000"/>
              <a:gd name="connsiteX698" fmla="*/ 1416358 w 7467600"/>
              <a:gd name="connsiteY698" fmla="*/ 3112571 h 6858000"/>
              <a:gd name="connsiteX699" fmla="*/ 939066 w 7467600"/>
              <a:gd name="connsiteY699" fmla="*/ 3378798 h 6858000"/>
              <a:gd name="connsiteX700" fmla="*/ 115099 w 7467600"/>
              <a:gd name="connsiteY700" fmla="*/ 3607650 h 6858000"/>
              <a:gd name="connsiteX701" fmla="*/ 97284 w 7467600"/>
              <a:gd name="connsiteY701" fmla="*/ 3520393 h 6858000"/>
              <a:gd name="connsiteX702" fmla="*/ 922050 w 7467600"/>
              <a:gd name="connsiteY702" fmla="*/ 3074867 h 6858000"/>
              <a:gd name="connsiteX703" fmla="*/ 1405265 w 7467600"/>
              <a:gd name="connsiteY703" fmla="*/ 3016319 h 6858000"/>
              <a:gd name="connsiteX704" fmla="*/ 1407512 w 7467600"/>
              <a:gd name="connsiteY704" fmla="*/ 3018001 h 6858000"/>
              <a:gd name="connsiteX705" fmla="*/ 1726266 w 7467600"/>
              <a:gd name="connsiteY705" fmla="*/ 2777274 h 6858000"/>
              <a:gd name="connsiteX706" fmla="*/ 625390 w 7467600"/>
              <a:gd name="connsiteY706" fmla="*/ 2514541 h 6858000"/>
              <a:gd name="connsiteX707" fmla="*/ 619799 w 7467600"/>
              <a:gd name="connsiteY707" fmla="*/ 2527180 h 6858000"/>
              <a:gd name="connsiteX708" fmla="*/ 310030 w 7467600"/>
              <a:gd name="connsiteY708" fmla="*/ 2771818 h 6858000"/>
              <a:gd name="connsiteX709" fmla="*/ 173877 w 7467600"/>
              <a:gd name="connsiteY709" fmla="*/ 2937056 h 6858000"/>
              <a:gd name="connsiteX710" fmla="*/ 77889 w 7467600"/>
              <a:gd name="connsiteY710" fmla="*/ 3138440 h 6858000"/>
              <a:gd name="connsiteX711" fmla="*/ 0 w 7467600"/>
              <a:gd name="connsiteY711" fmla="*/ 3271395 h 6858000"/>
              <a:gd name="connsiteX712" fmla="*/ 0 w 7467600"/>
              <a:gd name="connsiteY712" fmla="*/ 3153002 h 6858000"/>
              <a:gd name="connsiteX713" fmla="*/ 2386 w 7467600"/>
              <a:gd name="connsiteY713" fmla="*/ 3149203 h 6858000"/>
              <a:gd name="connsiteX714" fmla="*/ 89753 w 7467600"/>
              <a:gd name="connsiteY714" fmla="*/ 2987702 h 6858000"/>
              <a:gd name="connsiteX715" fmla="*/ 76869 w 7467600"/>
              <a:gd name="connsiteY715" fmla="*/ 3005404 h 6858000"/>
              <a:gd name="connsiteX716" fmla="*/ 32049 w 7467600"/>
              <a:gd name="connsiteY716" fmla="*/ 3065814 h 6858000"/>
              <a:gd name="connsiteX717" fmla="*/ 0 w 7467600"/>
              <a:gd name="connsiteY717" fmla="*/ 3108744 h 6858000"/>
              <a:gd name="connsiteX718" fmla="*/ 0 w 7467600"/>
              <a:gd name="connsiteY718" fmla="*/ 3058059 h 6858000"/>
              <a:gd name="connsiteX719" fmla="*/ 7610 w 7467600"/>
              <a:gd name="connsiteY719" fmla="*/ 3047889 h 6858000"/>
              <a:gd name="connsiteX720" fmla="*/ 52419 w 7467600"/>
              <a:gd name="connsiteY720" fmla="*/ 2987479 h 6858000"/>
              <a:gd name="connsiteX721" fmla="*/ 59142 w 7467600"/>
              <a:gd name="connsiteY721" fmla="*/ 2978488 h 6858000"/>
              <a:gd name="connsiteX722" fmla="*/ 0 w 7467600"/>
              <a:gd name="connsiteY722" fmla="*/ 3015334 h 6858000"/>
              <a:gd name="connsiteX723" fmla="*/ 0 w 7467600"/>
              <a:gd name="connsiteY723" fmla="*/ 2914286 h 6858000"/>
              <a:gd name="connsiteX724" fmla="*/ 36383 w 7467600"/>
              <a:gd name="connsiteY724" fmla="*/ 2901128 h 6858000"/>
              <a:gd name="connsiteX725" fmla="*/ 156329 w 7467600"/>
              <a:gd name="connsiteY725" fmla="*/ 2840533 h 6858000"/>
              <a:gd name="connsiteX726" fmla="*/ 358355 w 7467600"/>
              <a:gd name="connsiteY726" fmla="*/ 2620471 h 6858000"/>
              <a:gd name="connsiteX727" fmla="*/ 510577 w 7467600"/>
              <a:gd name="connsiteY727" fmla="*/ 2501244 h 6858000"/>
              <a:gd name="connsiteX728" fmla="*/ 211967 w 7467600"/>
              <a:gd name="connsiteY728" fmla="*/ 2479171 h 6858000"/>
              <a:gd name="connsiteX729" fmla="*/ 0 w 7467600"/>
              <a:gd name="connsiteY729" fmla="*/ 2476398 h 6858000"/>
              <a:gd name="connsiteX730" fmla="*/ 0 w 7467600"/>
              <a:gd name="connsiteY730" fmla="*/ 2389189 h 6858000"/>
              <a:gd name="connsiteX731" fmla="*/ 103062 w 7467600"/>
              <a:gd name="connsiteY731" fmla="*/ 2389518 h 6858000"/>
              <a:gd name="connsiteX732" fmla="*/ 510734 w 7467600"/>
              <a:gd name="connsiteY732" fmla="*/ 2416201 h 6858000"/>
              <a:gd name="connsiteX733" fmla="*/ 279257 w 7467600"/>
              <a:gd name="connsiteY733" fmla="*/ 2092102 h 6858000"/>
              <a:gd name="connsiteX734" fmla="*/ 65265 w 7467600"/>
              <a:gd name="connsiteY734" fmla="*/ 2006049 h 6858000"/>
              <a:gd name="connsiteX735" fmla="*/ 0 w 7467600"/>
              <a:gd name="connsiteY735" fmla="*/ 1982532 h 6858000"/>
              <a:gd name="connsiteX736" fmla="*/ 0 w 7467600"/>
              <a:gd name="connsiteY736" fmla="*/ 1912789 h 6858000"/>
              <a:gd name="connsiteX737" fmla="*/ 97460 w 7467600"/>
              <a:gd name="connsiteY737" fmla="*/ 1953725 h 6858000"/>
              <a:gd name="connsiteX738" fmla="*/ 221272 w 7467600"/>
              <a:gd name="connsiteY738" fmla="*/ 1980766 h 6858000"/>
              <a:gd name="connsiteX739" fmla="*/ 116765 w 7467600"/>
              <a:gd name="connsiteY739" fmla="*/ 1911033 h 6858000"/>
              <a:gd name="connsiteX740" fmla="*/ 16405 w 7467600"/>
              <a:gd name="connsiteY740" fmla="*/ 1803412 h 6858000"/>
              <a:gd name="connsiteX741" fmla="*/ 0 w 7467600"/>
              <a:gd name="connsiteY741" fmla="*/ 1784777 h 6858000"/>
              <a:gd name="connsiteX742" fmla="*/ 0 w 7467600"/>
              <a:gd name="connsiteY742" fmla="*/ 1740082 h 6858000"/>
              <a:gd name="connsiteX743" fmla="*/ 39394 w 7467600"/>
              <a:gd name="connsiteY743" fmla="*/ 1784856 h 6858000"/>
              <a:gd name="connsiteX744" fmla="*/ 135813 w 7467600"/>
              <a:gd name="connsiteY744" fmla="*/ 1888838 h 6858000"/>
              <a:gd name="connsiteX745" fmla="*/ 242575 w 7467600"/>
              <a:gd name="connsiteY745" fmla="*/ 1958841 h 6858000"/>
              <a:gd name="connsiteX746" fmla="*/ 82197 w 7467600"/>
              <a:gd name="connsiteY746" fmla="*/ 1754826 h 6858000"/>
              <a:gd name="connsiteX747" fmla="*/ 0 w 7467600"/>
              <a:gd name="connsiteY747" fmla="*/ 1679650 h 6858000"/>
              <a:gd name="connsiteX748" fmla="*/ 0 w 7467600"/>
              <a:gd name="connsiteY748" fmla="*/ 1602463 h 6858000"/>
              <a:gd name="connsiteX749" fmla="*/ 84689 w 7467600"/>
              <a:gd name="connsiteY749" fmla="*/ 1677442 h 6858000"/>
              <a:gd name="connsiteX750" fmla="*/ 298437 w 7467600"/>
              <a:gd name="connsiteY750" fmla="*/ 1968019 h 6858000"/>
              <a:gd name="connsiteX751" fmla="*/ 227269 w 7467600"/>
              <a:gd name="connsiteY751" fmla="*/ 1114064 h 6858000"/>
              <a:gd name="connsiteX752" fmla="*/ 248003 w 7467600"/>
              <a:gd name="connsiteY752" fmla="*/ 1089613 h 6858000"/>
              <a:gd name="connsiteX753" fmla="*/ 427020 w 7467600"/>
              <a:gd name="connsiteY753" fmla="*/ 1619803 h 6858000"/>
              <a:gd name="connsiteX754" fmla="*/ 340345 w 7467600"/>
              <a:gd name="connsiteY754" fmla="*/ 2027739 h 6858000"/>
              <a:gd name="connsiteX755" fmla="*/ 360865 w 7467600"/>
              <a:gd name="connsiteY755" fmla="*/ 2044827 h 6858000"/>
              <a:gd name="connsiteX756" fmla="*/ 560414 w 7467600"/>
              <a:gd name="connsiteY756" fmla="*/ 2421457 h 6858000"/>
              <a:gd name="connsiteX757" fmla="*/ 1359703 w 7467600"/>
              <a:gd name="connsiteY757" fmla="*/ 2578554 h 6858000"/>
              <a:gd name="connsiteX758" fmla="*/ 1359422 w 7467600"/>
              <a:gd name="connsiteY758" fmla="*/ 2577994 h 6858000"/>
              <a:gd name="connsiteX759" fmla="*/ 828701 w 7467600"/>
              <a:gd name="connsiteY759" fmla="*/ 1839520 h 6858000"/>
              <a:gd name="connsiteX760" fmla="*/ 494427 w 7467600"/>
              <a:gd name="connsiteY760" fmla="*/ 1092333 h 6858000"/>
              <a:gd name="connsiteX761" fmla="*/ 506322 w 7467600"/>
              <a:gd name="connsiteY761" fmla="*/ 1020997 h 6858000"/>
              <a:gd name="connsiteX762" fmla="*/ 4570198 w 7467600"/>
              <a:gd name="connsiteY762" fmla="*/ 978081 h 6858000"/>
              <a:gd name="connsiteX763" fmla="*/ 4523691 w 7467600"/>
              <a:gd name="connsiteY763" fmla="*/ 1127776 h 6858000"/>
              <a:gd name="connsiteX764" fmla="*/ 4509875 w 7467600"/>
              <a:gd name="connsiteY764" fmla="*/ 1167552 h 6858000"/>
              <a:gd name="connsiteX765" fmla="*/ 4478168 w 7467600"/>
              <a:gd name="connsiteY765" fmla="*/ 1260735 h 6858000"/>
              <a:gd name="connsiteX766" fmla="*/ 4409309 w 7467600"/>
              <a:gd name="connsiteY766" fmla="*/ 1666996 h 6858000"/>
              <a:gd name="connsiteX767" fmla="*/ 4370031 w 7467600"/>
              <a:gd name="connsiteY767" fmla="*/ 1955666 h 6858000"/>
              <a:gd name="connsiteX768" fmla="*/ 4570198 w 7467600"/>
              <a:gd name="connsiteY768" fmla="*/ 978081 h 6858000"/>
              <a:gd name="connsiteX769" fmla="*/ 4557898 w 7467600"/>
              <a:gd name="connsiteY769" fmla="*/ 900011 h 6858000"/>
              <a:gd name="connsiteX770" fmla="*/ 4344840 w 7467600"/>
              <a:gd name="connsiteY770" fmla="*/ 1922038 h 6858000"/>
              <a:gd name="connsiteX771" fmla="*/ 4378710 w 7467600"/>
              <a:gd name="connsiteY771" fmla="*/ 1665516 h 6858000"/>
              <a:gd name="connsiteX772" fmla="*/ 4448798 w 7467600"/>
              <a:gd name="connsiteY772" fmla="*/ 1253024 h 6858000"/>
              <a:gd name="connsiteX773" fmla="*/ 4480315 w 7467600"/>
              <a:gd name="connsiteY773" fmla="*/ 1158454 h 6858000"/>
              <a:gd name="connsiteX774" fmla="*/ 4494133 w 7467600"/>
              <a:gd name="connsiteY774" fmla="*/ 1118676 h 6858000"/>
              <a:gd name="connsiteX775" fmla="*/ 4557898 w 7467600"/>
              <a:gd name="connsiteY775" fmla="*/ 900011 h 6858000"/>
              <a:gd name="connsiteX776" fmla="*/ 5870151 w 7467600"/>
              <a:gd name="connsiteY776" fmla="*/ 898890 h 6858000"/>
              <a:gd name="connsiteX777" fmla="*/ 5861335 w 7467600"/>
              <a:gd name="connsiteY777" fmla="*/ 899177 h 6858000"/>
              <a:gd name="connsiteX778" fmla="*/ 5843702 w 7467600"/>
              <a:gd name="connsiteY778" fmla="*/ 899748 h 6858000"/>
              <a:gd name="connsiteX779" fmla="*/ 5651107 w 7467600"/>
              <a:gd name="connsiteY779" fmla="*/ 920306 h 6858000"/>
              <a:gd name="connsiteX780" fmla="*/ 5459407 w 7467600"/>
              <a:gd name="connsiteY780" fmla="*/ 940975 h 6858000"/>
              <a:gd name="connsiteX781" fmla="*/ 5374846 w 7467600"/>
              <a:gd name="connsiteY781" fmla="*/ 941988 h 6858000"/>
              <a:gd name="connsiteX782" fmla="*/ 5256105 w 7467600"/>
              <a:gd name="connsiteY782" fmla="*/ 945632 h 6858000"/>
              <a:gd name="connsiteX783" fmla="*/ 5107071 w 7467600"/>
              <a:gd name="connsiteY783" fmla="*/ 969720 h 6858000"/>
              <a:gd name="connsiteX784" fmla="*/ 4998681 w 7467600"/>
              <a:gd name="connsiteY784" fmla="*/ 988771 h 6858000"/>
              <a:gd name="connsiteX785" fmla="*/ 5870151 w 7467600"/>
              <a:gd name="connsiteY785" fmla="*/ 898890 h 6858000"/>
              <a:gd name="connsiteX786" fmla="*/ 5504425 w 7467600"/>
              <a:gd name="connsiteY786" fmla="*/ 848067 h 6858000"/>
              <a:gd name="connsiteX787" fmla="*/ 4968849 w 7467600"/>
              <a:gd name="connsiteY787" fmla="*/ 962318 h 6858000"/>
              <a:gd name="connsiteX788" fmla="*/ 5104039 w 7467600"/>
              <a:gd name="connsiteY788" fmla="*/ 940634 h 6858000"/>
              <a:gd name="connsiteX789" fmla="*/ 5256311 w 7467600"/>
              <a:gd name="connsiteY789" fmla="*/ 916490 h 6858000"/>
              <a:gd name="connsiteX790" fmla="*/ 5377381 w 7467600"/>
              <a:gd name="connsiteY790" fmla="*/ 912671 h 6858000"/>
              <a:gd name="connsiteX791" fmla="*/ 5460148 w 7467600"/>
              <a:gd name="connsiteY791" fmla="*/ 911442 h 6858000"/>
              <a:gd name="connsiteX792" fmla="*/ 5648971 w 7467600"/>
              <a:gd name="connsiteY792" fmla="*/ 891331 h 6858000"/>
              <a:gd name="connsiteX793" fmla="*/ 5844807 w 7467600"/>
              <a:gd name="connsiteY793" fmla="*/ 870718 h 6858000"/>
              <a:gd name="connsiteX794" fmla="*/ 5862975 w 7467600"/>
              <a:gd name="connsiteY794" fmla="*/ 869756 h 6858000"/>
              <a:gd name="connsiteX795" fmla="*/ 5920887 w 7467600"/>
              <a:gd name="connsiteY795" fmla="*/ 865929 h 6858000"/>
              <a:gd name="connsiteX796" fmla="*/ 5504425 w 7467600"/>
              <a:gd name="connsiteY796" fmla="*/ 848067 h 6858000"/>
              <a:gd name="connsiteX797" fmla="*/ 3607114 w 7467600"/>
              <a:gd name="connsiteY797" fmla="*/ 467441 h 6858000"/>
              <a:gd name="connsiteX798" fmla="*/ 3296242 w 7467600"/>
              <a:gd name="connsiteY798" fmla="*/ 807991 h 6858000"/>
              <a:gd name="connsiteX799" fmla="*/ 3174674 w 7467600"/>
              <a:gd name="connsiteY799" fmla="*/ 919759 h 6858000"/>
              <a:gd name="connsiteX800" fmla="*/ 3042978 w 7467600"/>
              <a:gd name="connsiteY800" fmla="*/ 1054894 h 6858000"/>
              <a:gd name="connsiteX801" fmla="*/ 2968914 w 7467600"/>
              <a:gd name="connsiteY801" fmla="*/ 1133756 h 6858000"/>
              <a:gd name="connsiteX802" fmla="*/ 3103823 w 7467600"/>
              <a:gd name="connsiteY802" fmla="*/ 1026814 h 6858000"/>
              <a:gd name="connsiteX803" fmla="*/ 3607114 w 7467600"/>
              <a:gd name="connsiteY803" fmla="*/ 467441 h 6858000"/>
              <a:gd name="connsiteX804" fmla="*/ 3744487 w 7467600"/>
              <a:gd name="connsiteY804" fmla="*/ 383136 h 6858000"/>
              <a:gd name="connsiteX805" fmla="*/ 3970213 w 7467600"/>
              <a:gd name="connsiteY805" fmla="*/ 995559 h 6858000"/>
              <a:gd name="connsiteX806" fmla="*/ 3744487 w 7467600"/>
              <a:gd name="connsiteY806" fmla="*/ 383136 h 6858000"/>
              <a:gd name="connsiteX807" fmla="*/ 3624562 w 7467600"/>
              <a:gd name="connsiteY807" fmla="*/ 367041 h 6858000"/>
              <a:gd name="connsiteX808" fmla="*/ 3489712 w 7467600"/>
              <a:gd name="connsiteY808" fmla="*/ 485386 h 6858000"/>
              <a:gd name="connsiteX809" fmla="*/ 3182994 w 7467600"/>
              <a:gd name="connsiteY809" fmla="*/ 828265 h 6858000"/>
              <a:gd name="connsiteX810" fmla="*/ 2892114 w 7467600"/>
              <a:gd name="connsiteY810" fmla="*/ 1172635 h 6858000"/>
              <a:gd name="connsiteX811" fmla="*/ 3021459 w 7467600"/>
              <a:gd name="connsiteY811" fmla="*/ 1035385 h 6858000"/>
              <a:gd name="connsiteX812" fmla="*/ 3153873 w 7467600"/>
              <a:gd name="connsiteY812" fmla="*/ 898971 h 6858000"/>
              <a:gd name="connsiteX813" fmla="*/ 3276511 w 7467600"/>
              <a:gd name="connsiteY813" fmla="*/ 786423 h 6858000"/>
              <a:gd name="connsiteX814" fmla="*/ 3584154 w 7467600"/>
              <a:gd name="connsiteY814" fmla="*/ 448218 h 6858000"/>
              <a:gd name="connsiteX815" fmla="*/ 3624562 w 7467600"/>
              <a:gd name="connsiteY815" fmla="*/ 367041 h 6858000"/>
              <a:gd name="connsiteX816" fmla="*/ 3766672 w 7467600"/>
              <a:gd name="connsiteY816" fmla="*/ 359429 h 6858000"/>
              <a:gd name="connsiteX817" fmla="*/ 3996338 w 7467600"/>
              <a:gd name="connsiteY817" fmla="*/ 968237 h 6858000"/>
              <a:gd name="connsiteX818" fmla="*/ 3766672 w 7467600"/>
              <a:gd name="connsiteY818" fmla="*/ 359429 h 6858000"/>
              <a:gd name="connsiteX819" fmla="*/ 5805386 w 7467600"/>
              <a:gd name="connsiteY819" fmla="*/ 239240 h 6858000"/>
              <a:gd name="connsiteX820" fmla="*/ 5736947 w 7467600"/>
              <a:gd name="connsiteY820" fmla="*/ 261367 h 6858000"/>
              <a:gd name="connsiteX821" fmla="*/ 5427012 w 7467600"/>
              <a:gd name="connsiteY821" fmla="*/ 311272 h 6858000"/>
              <a:gd name="connsiteX822" fmla="*/ 5147818 w 7467600"/>
              <a:gd name="connsiteY822" fmla="*/ 322112 h 6858000"/>
              <a:gd name="connsiteX823" fmla="*/ 5060854 w 7467600"/>
              <a:gd name="connsiteY823" fmla="*/ 311882 h 6858000"/>
              <a:gd name="connsiteX824" fmla="*/ 4945989 w 7467600"/>
              <a:gd name="connsiteY824" fmla="*/ 300516 h 6858000"/>
              <a:gd name="connsiteX825" fmla="*/ 5410479 w 7467600"/>
              <a:gd name="connsiteY825" fmla="*/ 348434 h 6858000"/>
              <a:gd name="connsiteX826" fmla="*/ 5805386 w 7467600"/>
              <a:gd name="connsiteY826" fmla="*/ 239240 h 6858000"/>
              <a:gd name="connsiteX827" fmla="*/ 5905192 w 7467600"/>
              <a:gd name="connsiteY827" fmla="*/ 163079 h 6858000"/>
              <a:gd name="connsiteX828" fmla="*/ 5865655 w 7467600"/>
              <a:gd name="connsiteY828" fmla="*/ 171901 h 6858000"/>
              <a:gd name="connsiteX829" fmla="*/ 5259740 w 7467600"/>
              <a:gd name="connsiteY829" fmla="*/ 257013 h 6858000"/>
              <a:gd name="connsiteX830" fmla="*/ 5208466 w 7467600"/>
              <a:gd name="connsiteY830" fmla="*/ 257550 h 6858000"/>
              <a:gd name="connsiteX831" fmla="*/ 4980204 w 7467600"/>
              <a:gd name="connsiteY831" fmla="*/ 271903 h 6858000"/>
              <a:gd name="connsiteX832" fmla="*/ 5068068 w 7467600"/>
              <a:gd name="connsiteY832" fmla="*/ 282244 h 6858000"/>
              <a:gd name="connsiteX833" fmla="*/ 5153231 w 7467600"/>
              <a:gd name="connsiteY833" fmla="*/ 292240 h 6858000"/>
              <a:gd name="connsiteX834" fmla="*/ 5426491 w 7467600"/>
              <a:gd name="connsiteY834" fmla="*/ 281128 h 6858000"/>
              <a:gd name="connsiteX835" fmla="*/ 5731212 w 7467600"/>
              <a:gd name="connsiteY835" fmla="*/ 231951 h 6858000"/>
              <a:gd name="connsiteX836" fmla="*/ 5905192 w 7467600"/>
              <a:gd name="connsiteY836" fmla="*/ 163079 h 6858000"/>
              <a:gd name="connsiteX837" fmla="*/ 5944437 w 7467600"/>
              <a:gd name="connsiteY837" fmla="*/ 113829 h 6858000"/>
              <a:gd name="connsiteX838" fmla="*/ 5825032 w 7467600"/>
              <a:gd name="connsiteY838" fmla="*/ 146405 h 6858000"/>
              <a:gd name="connsiteX839" fmla="*/ 4955599 w 7467600"/>
              <a:gd name="connsiteY839" fmla="*/ 247008 h 6858000"/>
              <a:gd name="connsiteX840" fmla="*/ 5210104 w 7467600"/>
              <a:gd name="connsiteY840" fmla="*/ 228123 h 6858000"/>
              <a:gd name="connsiteX841" fmla="*/ 5261015 w 7467600"/>
              <a:gd name="connsiteY841" fmla="*/ 227087 h 6858000"/>
              <a:gd name="connsiteX842" fmla="*/ 5861181 w 7467600"/>
              <a:gd name="connsiteY842" fmla="*/ 143093 h 6858000"/>
              <a:gd name="connsiteX843" fmla="*/ 5961252 w 7467600"/>
              <a:gd name="connsiteY843" fmla="*/ 114820 h 6858000"/>
              <a:gd name="connsiteX844" fmla="*/ 5944437 w 7467600"/>
              <a:gd name="connsiteY844" fmla="*/ 113829 h 6858000"/>
              <a:gd name="connsiteX845" fmla="*/ 3882765 w 7467600"/>
              <a:gd name="connsiteY845" fmla="*/ 0 h 6858000"/>
              <a:gd name="connsiteX846" fmla="*/ 3995099 w 7467600"/>
              <a:gd name="connsiteY846" fmla="*/ 0 h 6858000"/>
              <a:gd name="connsiteX847" fmla="*/ 4163818 w 7467600"/>
              <a:gd name="connsiteY847" fmla="*/ 234104 h 6858000"/>
              <a:gd name="connsiteX848" fmla="*/ 4172099 w 7467600"/>
              <a:gd name="connsiteY848" fmla="*/ 234207 h 6858000"/>
              <a:gd name="connsiteX849" fmla="*/ 4784282 w 7467600"/>
              <a:gd name="connsiteY849" fmla="*/ 276561 h 6858000"/>
              <a:gd name="connsiteX850" fmla="*/ 4801687 w 7467600"/>
              <a:gd name="connsiteY850" fmla="*/ 267764 h 6858000"/>
              <a:gd name="connsiteX851" fmla="*/ 6082788 w 7467600"/>
              <a:gd name="connsiteY851" fmla="*/ 64119 h 6858000"/>
              <a:gd name="connsiteX852" fmla="*/ 6099442 w 7467600"/>
              <a:gd name="connsiteY852" fmla="*/ 82568 h 6858000"/>
              <a:gd name="connsiteX853" fmla="*/ 4804137 w 7467600"/>
              <a:gd name="connsiteY853" fmla="*/ 320931 h 6858000"/>
              <a:gd name="connsiteX854" fmla="*/ 4227047 w 7467600"/>
              <a:gd name="connsiteY854" fmla="*/ 313415 h 6858000"/>
              <a:gd name="connsiteX855" fmla="*/ 4346041 w 7467600"/>
              <a:gd name="connsiteY855" fmla="*/ 456086 h 6858000"/>
              <a:gd name="connsiteX856" fmla="*/ 4870967 w 7467600"/>
              <a:gd name="connsiteY856" fmla="*/ 963061 h 6858000"/>
              <a:gd name="connsiteX857" fmla="*/ 4889647 w 7467600"/>
              <a:gd name="connsiteY857" fmla="*/ 957147 h 6858000"/>
              <a:gd name="connsiteX858" fmla="*/ 5422504 w 7467600"/>
              <a:gd name="connsiteY858" fmla="*/ 805191 h 6858000"/>
              <a:gd name="connsiteX859" fmla="*/ 6087656 w 7467600"/>
              <a:gd name="connsiteY859" fmla="*/ 826703 h 6858000"/>
              <a:gd name="connsiteX860" fmla="*/ 6058717 w 7467600"/>
              <a:gd name="connsiteY860" fmla="*/ 865992 h 6858000"/>
              <a:gd name="connsiteX861" fmla="*/ 4974153 w 7467600"/>
              <a:gd name="connsiteY861" fmla="*/ 1045456 h 6858000"/>
              <a:gd name="connsiteX862" fmla="*/ 5627835 w 7467600"/>
              <a:gd name="connsiteY862" fmla="*/ 1472077 h 6858000"/>
              <a:gd name="connsiteX863" fmla="*/ 5629817 w 7467600"/>
              <a:gd name="connsiteY863" fmla="*/ 1471412 h 6858000"/>
              <a:gd name="connsiteX864" fmla="*/ 5634124 w 7467600"/>
              <a:gd name="connsiteY864" fmla="*/ 1470572 h 6858000"/>
              <a:gd name="connsiteX865" fmla="*/ 5755832 w 7467600"/>
              <a:gd name="connsiteY865" fmla="*/ 1383886 h 6858000"/>
              <a:gd name="connsiteX866" fmla="*/ 6014186 w 7467600"/>
              <a:gd name="connsiteY866" fmla="*/ 1279799 h 6858000"/>
              <a:gd name="connsiteX867" fmla="*/ 6901619 w 7467600"/>
              <a:gd name="connsiteY867" fmla="*/ 1047874 h 6858000"/>
              <a:gd name="connsiteX868" fmla="*/ 6931566 w 7467600"/>
              <a:gd name="connsiteY868" fmla="*/ 1062034 h 6858000"/>
              <a:gd name="connsiteX869" fmla="*/ 5790982 w 7467600"/>
              <a:gd name="connsiteY869" fmla="*/ 1561380 h 6858000"/>
              <a:gd name="connsiteX870" fmla="*/ 6188971 w 7467600"/>
              <a:gd name="connsiteY870" fmla="*/ 1755168 h 6858000"/>
              <a:gd name="connsiteX871" fmla="*/ 6202446 w 7467600"/>
              <a:gd name="connsiteY871" fmla="*/ 1752268 h 6858000"/>
              <a:gd name="connsiteX872" fmla="*/ 7179560 w 7467600"/>
              <a:gd name="connsiteY872" fmla="*/ 1467551 h 6858000"/>
              <a:gd name="connsiteX873" fmla="*/ 7158730 w 7467600"/>
              <a:gd name="connsiteY873" fmla="*/ 1507835 h 6858000"/>
              <a:gd name="connsiteX874" fmla="*/ 6326959 w 7467600"/>
              <a:gd name="connsiteY874" fmla="*/ 1817686 h 6858000"/>
              <a:gd name="connsiteX875" fmla="*/ 6537433 w 7467600"/>
              <a:gd name="connsiteY875" fmla="*/ 1907790 h 6858000"/>
              <a:gd name="connsiteX876" fmla="*/ 6550221 w 7467600"/>
              <a:gd name="connsiteY876" fmla="*/ 1910729 h 6858000"/>
              <a:gd name="connsiteX877" fmla="*/ 6964438 w 7467600"/>
              <a:gd name="connsiteY877" fmla="*/ 2209505 h 6858000"/>
              <a:gd name="connsiteX878" fmla="*/ 7367862 w 7467600"/>
              <a:gd name="connsiteY878" fmla="*/ 2806833 h 6858000"/>
              <a:gd name="connsiteX879" fmla="*/ 7364329 w 7467600"/>
              <a:gd name="connsiteY879" fmla="*/ 2826907 h 6858000"/>
              <a:gd name="connsiteX880" fmla="*/ 7290545 w 7467600"/>
              <a:gd name="connsiteY880" fmla="*/ 2850663 h 6858000"/>
              <a:gd name="connsiteX881" fmla="*/ 6472036 w 7467600"/>
              <a:gd name="connsiteY881" fmla="*/ 1959003 h 6858000"/>
              <a:gd name="connsiteX882" fmla="*/ 5792897 w 7467600"/>
              <a:gd name="connsiteY882" fmla="*/ 1647747 h 6858000"/>
              <a:gd name="connsiteX883" fmla="*/ 5842751 w 7467600"/>
              <a:gd name="connsiteY883" fmla="*/ 1816112 h 6858000"/>
              <a:gd name="connsiteX884" fmla="*/ 5847424 w 7467600"/>
              <a:gd name="connsiteY884" fmla="*/ 1815776 h 6858000"/>
              <a:gd name="connsiteX885" fmla="*/ 6399821 w 7467600"/>
              <a:gd name="connsiteY885" fmla="*/ 2344799 h 6858000"/>
              <a:gd name="connsiteX886" fmla="*/ 6323232 w 7467600"/>
              <a:gd name="connsiteY886" fmla="*/ 2389634 h 6858000"/>
              <a:gd name="connsiteX887" fmla="*/ 5942958 w 7467600"/>
              <a:gd name="connsiteY887" fmla="*/ 2077708 h 6858000"/>
              <a:gd name="connsiteX888" fmla="*/ 5921559 w 7467600"/>
              <a:gd name="connsiteY888" fmla="*/ 2378596 h 6858000"/>
              <a:gd name="connsiteX889" fmla="*/ 5817651 w 7467600"/>
              <a:gd name="connsiteY889" fmla="*/ 3023919 h 6858000"/>
              <a:gd name="connsiteX890" fmla="*/ 5729634 w 7467600"/>
              <a:gd name="connsiteY890" fmla="*/ 3051849 h 6858000"/>
              <a:gd name="connsiteX891" fmla="*/ 5611018 w 7467600"/>
              <a:gd name="connsiteY891" fmla="*/ 2316769 h 6858000"/>
              <a:gd name="connsiteX892" fmla="*/ 5687608 w 7467600"/>
              <a:gd name="connsiteY892" fmla="*/ 2039972 h 6858000"/>
              <a:gd name="connsiteX893" fmla="*/ 5657554 w 7467600"/>
              <a:gd name="connsiteY893" fmla="*/ 1576445 h 6858000"/>
              <a:gd name="connsiteX894" fmla="*/ 5150475 w 7467600"/>
              <a:gd name="connsiteY894" fmla="*/ 1274012 h 6858000"/>
              <a:gd name="connsiteX895" fmla="*/ 5349142 w 7467600"/>
              <a:gd name="connsiteY895" fmla="*/ 2204405 h 6858000"/>
              <a:gd name="connsiteX896" fmla="*/ 5262214 w 7467600"/>
              <a:gd name="connsiteY896" fmla="*/ 2233836 h 6858000"/>
              <a:gd name="connsiteX897" fmla="*/ 4981539 w 7467600"/>
              <a:gd name="connsiteY897" fmla="*/ 1542201 h 6858000"/>
              <a:gd name="connsiteX898" fmla="*/ 4958461 w 7467600"/>
              <a:gd name="connsiteY898" fmla="*/ 1136957 h 6858000"/>
              <a:gd name="connsiteX899" fmla="*/ 4655015 w 7467600"/>
              <a:gd name="connsiteY899" fmla="*/ 891426 h 6858000"/>
              <a:gd name="connsiteX900" fmla="*/ 4348002 w 7467600"/>
              <a:gd name="connsiteY900" fmla="*/ 2205895 h 6858000"/>
              <a:gd name="connsiteX901" fmla="*/ 4262250 w 7467600"/>
              <a:gd name="connsiteY901" fmla="*/ 2219972 h 6858000"/>
              <a:gd name="connsiteX902" fmla="*/ 4550611 w 7467600"/>
              <a:gd name="connsiteY902" fmla="*/ 817540 h 6858000"/>
              <a:gd name="connsiteX903" fmla="*/ 4564418 w 7467600"/>
              <a:gd name="connsiteY903" fmla="*/ 808293 h 6858000"/>
              <a:gd name="connsiteX904" fmla="*/ 4266388 w 7467600"/>
              <a:gd name="connsiteY904" fmla="*/ 500083 h 6858000"/>
              <a:gd name="connsiteX905" fmla="*/ 4032842 w 7467600"/>
              <a:gd name="connsiteY905" fmla="*/ 211809 h 6858000"/>
              <a:gd name="connsiteX906" fmla="*/ 3882765 w 7467600"/>
              <a:gd name="connsiteY906" fmla="*/ 0 h 6858000"/>
              <a:gd name="connsiteX907" fmla="*/ 3721337 w 7467600"/>
              <a:gd name="connsiteY907" fmla="*/ 0 h 6858000"/>
              <a:gd name="connsiteX908" fmla="*/ 3797544 w 7467600"/>
              <a:gd name="connsiteY908" fmla="*/ 0 h 6858000"/>
              <a:gd name="connsiteX909" fmla="*/ 3775734 w 7467600"/>
              <a:gd name="connsiteY909" fmla="*/ 95131 h 6858000"/>
              <a:gd name="connsiteX910" fmla="*/ 3724807 w 7467600"/>
              <a:gd name="connsiteY910" fmla="*/ 272257 h 6858000"/>
              <a:gd name="connsiteX911" fmla="*/ 3726844 w 7467600"/>
              <a:gd name="connsiteY911" fmla="*/ 282988 h 6858000"/>
              <a:gd name="connsiteX912" fmla="*/ 3742664 w 7467600"/>
              <a:gd name="connsiteY912" fmla="*/ 279918 h 6858000"/>
              <a:gd name="connsiteX913" fmla="*/ 4103910 w 7467600"/>
              <a:gd name="connsiteY913" fmla="*/ 1161917 h 6858000"/>
              <a:gd name="connsiteX914" fmla="*/ 4020269 w 7467600"/>
              <a:gd name="connsiteY914" fmla="*/ 1200406 h 6858000"/>
              <a:gd name="connsiteX915" fmla="*/ 3674882 w 7467600"/>
              <a:gd name="connsiteY915" fmla="*/ 488524 h 6858000"/>
              <a:gd name="connsiteX916" fmla="*/ 3132682 w 7467600"/>
              <a:gd name="connsiteY916" fmla="*/ 1072284 h 6858000"/>
              <a:gd name="connsiteX917" fmla="*/ 2716346 w 7467600"/>
              <a:gd name="connsiteY917" fmla="*/ 1276376 h 6858000"/>
              <a:gd name="connsiteX918" fmla="*/ 2716772 w 7467600"/>
              <a:gd name="connsiteY918" fmla="*/ 1255462 h 6858000"/>
              <a:gd name="connsiteX919" fmla="*/ 3471096 w 7467600"/>
              <a:gd name="connsiteY919" fmla="*/ 437072 h 6858000"/>
              <a:gd name="connsiteX920" fmla="*/ 3639057 w 7467600"/>
              <a:gd name="connsiteY920" fmla="*/ 286334 h 6858000"/>
              <a:gd name="connsiteX921" fmla="*/ 3640309 w 7467600"/>
              <a:gd name="connsiteY921" fmla="*/ 284664 h 6858000"/>
              <a:gd name="connsiteX922" fmla="*/ 3646022 w 7467600"/>
              <a:gd name="connsiteY922" fmla="*/ 276711 h 6858000"/>
              <a:gd name="connsiteX923" fmla="*/ 3707943 w 7467600"/>
              <a:gd name="connsiteY923" fmla="*/ 65958 h 6858000"/>
              <a:gd name="connsiteX924" fmla="*/ 3721337 w 7467600"/>
              <a:gd name="connsiteY924" fmla="*/ 0 h 6858000"/>
              <a:gd name="connsiteX925" fmla="*/ 2867960 w 7467600"/>
              <a:gd name="connsiteY925" fmla="*/ 0 h 6858000"/>
              <a:gd name="connsiteX926" fmla="*/ 2926351 w 7467600"/>
              <a:gd name="connsiteY926" fmla="*/ 0 h 6858000"/>
              <a:gd name="connsiteX927" fmla="*/ 2902823 w 7467600"/>
              <a:gd name="connsiteY927" fmla="*/ 262929 h 6858000"/>
              <a:gd name="connsiteX928" fmla="*/ 2940663 w 7467600"/>
              <a:gd name="connsiteY928" fmla="*/ 140884 h 6858000"/>
              <a:gd name="connsiteX929" fmla="*/ 2947039 w 7467600"/>
              <a:gd name="connsiteY929" fmla="*/ 122524 h 6858000"/>
              <a:gd name="connsiteX930" fmla="*/ 2984316 w 7467600"/>
              <a:gd name="connsiteY930" fmla="*/ 0 h 6858000"/>
              <a:gd name="connsiteX931" fmla="*/ 3016114 w 7467600"/>
              <a:gd name="connsiteY931" fmla="*/ 0 h 6858000"/>
              <a:gd name="connsiteX932" fmla="*/ 2979949 w 7467600"/>
              <a:gd name="connsiteY932" fmla="*/ 119274 h 6858000"/>
              <a:gd name="connsiteX933" fmla="*/ 3023879 w 7467600"/>
              <a:gd name="connsiteY933" fmla="*/ 0 h 6858000"/>
              <a:gd name="connsiteX934" fmla="*/ 3105400 w 7467600"/>
              <a:gd name="connsiteY934" fmla="*/ 0 h 6858000"/>
              <a:gd name="connsiteX935" fmla="*/ 3094669 w 7467600"/>
              <a:gd name="connsiteY935" fmla="*/ 30308 h 6858000"/>
              <a:gd name="connsiteX936" fmla="*/ 2901945 w 7467600"/>
              <a:gd name="connsiteY936" fmla="*/ 466538 h 6858000"/>
              <a:gd name="connsiteX937" fmla="*/ 2815209 w 7467600"/>
              <a:gd name="connsiteY937" fmla="*/ 497361 h 6858000"/>
              <a:gd name="connsiteX938" fmla="*/ 2844845 w 7467600"/>
              <a:gd name="connsiteY938" fmla="*/ 127638 h 6858000"/>
              <a:gd name="connsiteX939" fmla="*/ 2867960 w 7467600"/>
              <a:gd name="connsiteY939" fmla="*/ 0 h 6858000"/>
              <a:gd name="connsiteX940" fmla="*/ 1057230 w 7467600"/>
              <a:gd name="connsiteY940" fmla="*/ 0 h 6858000"/>
              <a:gd name="connsiteX941" fmla="*/ 1111003 w 7467600"/>
              <a:gd name="connsiteY941" fmla="*/ 0 h 6858000"/>
              <a:gd name="connsiteX942" fmla="*/ 1125553 w 7467600"/>
              <a:gd name="connsiteY942" fmla="*/ 52588 h 6858000"/>
              <a:gd name="connsiteX943" fmla="*/ 1304276 w 7467600"/>
              <a:gd name="connsiteY943" fmla="*/ 476275 h 6858000"/>
              <a:gd name="connsiteX944" fmla="*/ 1492066 w 7467600"/>
              <a:gd name="connsiteY944" fmla="*/ 886333 h 6858000"/>
              <a:gd name="connsiteX945" fmla="*/ 1423698 w 7467600"/>
              <a:gd name="connsiteY945" fmla="*/ 710817 h 6858000"/>
              <a:gd name="connsiteX946" fmla="*/ 1357609 w 7467600"/>
              <a:gd name="connsiteY946" fmla="*/ 532892 h 6858000"/>
              <a:gd name="connsiteX947" fmla="*/ 1309550 w 7467600"/>
              <a:gd name="connsiteY947" fmla="*/ 374031 h 6858000"/>
              <a:gd name="connsiteX948" fmla="*/ 1193673 w 7467600"/>
              <a:gd name="connsiteY948" fmla="*/ 49533 h 6858000"/>
              <a:gd name="connsiteX949" fmla="*/ 1164391 w 7467600"/>
              <a:gd name="connsiteY949" fmla="*/ 0 h 6858000"/>
              <a:gd name="connsiteX950" fmla="*/ 1200666 w 7467600"/>
              <a:gd name="connsiteY950" fmla="*/ 0 h 6858000"/>
              <a:gd name="connsiteX951" fmla="*/ 1223408 w 7467600"/>
              <a:gd name="connsiteY951" fmla="*/ 38996 h 6858000"/>
              <a:gd name="connsiteX952" fmla="*/ 1339635 w 7467600"/>
              <a:gd name="connsiteY952" fmla="*/ 365517 h 6858000"/>
              <a:gd name="connsiteX953" fmla="*/ 1387469 w 7467600"/>
              <a:gd name="connsiteY953" fmla="*/ 523079 h 6858000"/>
              <a:gd name="connsiteX954" fmla="*/ 1452685 w 7467600"/>
              <a:gd name="connsiteY954" fmla="*/ 699806 h 6858000"/>
              <a:gd name="connsiteX955" fmla="*/ 1492092 w 7467600"/>
              <a:gd name="connsiteY955" fmla="*/ 800424 h 6858000"/>
              <a:gd name="connsiteX956" fmla="*/ 1455302 w 7467600"/>
              <a:gd name="connsiteY956" fmla="*/ 632913 h 6858000"/>
              <a:gd name="connsiteX957" fmla="*/ 1222336 w 7467600"/>
              <a:gd name="connsiteY957" fmla="*/ 9480 h 6858000"/>
              <a:gd name="connsiteX958" fmla="*/ 1214634 w 7467600"/>
              <a:gd name="connsiteY958" fmla="*/ 0 h 6858000"/>
              <a:gd name="connsiteX959" fmla="*/ 1289827 w 7467600"/>
              <a:gd name="connsiteY959" fmla="*/ 0 h 6858000"/>
              <a:gd name="connsiteX960" fmla="*/ 1321076 w 7467600"/>
              <a:gd name="connsiteY960" fmla="*/ 59722 h 6858000"/>
              <a:gd name="connsiteX961" fmla="*/ 1512579 w 7467600"/>
              <a:gd name="connsiteY961" fmla="*/ 626441 h 6858000"/>
              <a:gd name="connsiteX962" fmla="*/ 1506076 w 7467600"/>
              <a:gd name="connsiteY962" fmla="*/ 1089289 h 6858000"/>
              <a:gd name="connsiteX963" fmla="*/ 1486346 w 7467600"/>
              <a:gd name="connsiteY963" fmla="*/ 1079919 h 6858000"/>
              <a:gd name="connsiteX964" fmla="*/ 1070511 w 7467600"/>
              <a:gd name="connsiteY964" fmla="*/ 48609 h 6858000"/>
              <a:gd name="connsiteX965" fmla="*/ 1057230 w 7467600"/>
              <a:gd name="connsiteY965" fmla="*/ 0 h 6858000"/>
              <a:gd name="connsiteX966" fmla="*/ 43151 w 7467600"/>
              <a:gd name="connsiteY966" fmla="*/ 0 h 6858000"/>
              <a:gd name="connsiteX967" fmla="*/ 95283 w 7467600"/>
              <a:gd name="connsiteY967" fmla="*/ 0 h 6858000"/>
              <a:gd name="connsiteX968" fmla="*/ 300708 w 7467600"/>
              <a:gd name="connsiteY968" fmla="*/ 154571 h 6858000"/>
              <a:gd name="connsiteX969" fmla="*/ 530414 w 7467600"/>
              <a:gd name="connsiteY969" fmla="*/ 354673 h 6858000"/>
              <a:gd name="connsiteX970" fmla="*/ 333785 w 7467600"/>
              <a:gd name="connsiteY970" fmla="*/ 161564 h 6858000"/>
              <a:gd name="connsiteX971" fmla="*/ 147005 w 7467600"/>
              <a:gd name="connsiteY971" fmla="*/ 0 h 6858000"/>
              <a:gd name="connsiteX972" fmla="*/ 272509 w 7467600"/>
              <a:gd name="connsiteY972" fmla="*/ 0 h 6858000"/>
              <a:gd name="connsiteX973" fmla="*/ 326276 w 7467600"/>
              <a:gd name="connsiteY973" fmla="*/ 45847 h 6858000"/>
              <a:gd name="connsiteX974" fmla="*/ 823759 w 7467600"/>
              <a:gd name="connsiteY974" fmla="*/ 574145 h 6858000"/>
              <a:gd name="connsiteX975" fmla="*/ 811254 w 7467600"/>
              <a:gd name="connsiteY975" fmla="*/ 665546 h 6858000"/>
              <a:gd name="connsiteX976" fmla="*/ 154042 w 7467600"/>
              <a:gd name="connsiteY976" fmla="*/ 261522 h 6858000"/>
              <a:gd name="connsiteX977" fmla="*/ 13550 w 7467600"/>
              <a:gd name="connsiteY977" fmla="*/ 158423 h 6858000"/>
              <a:gd name="connsiteX978" fmla="*/ 0 w 7467600"/>
              <a:gd name="connsiteY978" fmla="*/ 146618 h 6858000"/>
              <a:gd name="connsiteX979" fmla="*/ 0 w 7467600"/>
              <a:gd name="connsiteY979" fmla="*/ 59161 h 6858000"/>
              <a:gd name="connsiteX980" fmla="*/ 45427 w 7467600"/>
              <a:gd name="connsiteY980" fmla="*/ 101078 h 6858000"/>
              <a:gd name="connsiteX981" fmla="*/ 630103 w 7467600"/>
              <a:gd name="connsiteY981" fmla="*/ 485885 h 6858000"/>
              <a:gd name="connsiteX982" fmla="*/ 532040 w 7467600"/>
              <a:gd name="connsiteY982" fmla="*/ 399359 h 6858000"/>
              <a:gd name="connsiteX983" fmla="*/ 517618 w 7467600"/>
              <a:gd name="connsiteY983" fmla="*/ 385726 h 6858000"/>
              <a:gd name="connsiteX984" fmla="*/ 285074 w 7467600"/>
              <a:gd name="connsiteY984" fmla="*/ 182755 h 6858000"/>
              <a:gd name="connsiteX985" fmla="*/ 43151 w 7467600"/>
              <a:gd name="connsiteY98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1903353 w 7467600"/>
              <a:gd name="connsiteY127" fmla="*/ 5044827 h 6858000"/>
              <a:gd name="connsiteX128" fmla="*/ 1936931 w 7467600"/>
              <a:gd name="connsiteY128" fmla="*/ 5093954 h 6858000"/>
              <a:gd name="connsiteX129" fmla="*/ 2195868 w 7467600"/>
              <a:gd name="connsiteY129" fmla="*/ 5396574 h 6858000"/>
              <a:gd name="connsiteX130" fmla="*/ 2088852 w 7467600"/>
              <a:gd name="connsiteY130" fmla="*/ 5166123 h 6858000"/>
              <a:gd name="connsiteX131" fmla="*/ 1958241 w 7467600"/>
              <a:gd name="connsiteY131" fmla="*/ 5067955 h 6858000"/>
              <a:gd name="connsiteX132" fmla="*/ 1903353 w 7467600"/>
              <a:gd name="connsiteY132" fmla="*/ 5044827 h 6858000"/>
              <a:gd name="connsiteX133" fmla="*/ 1979378 w 7467600"/>
              <a:gd name="connsiteY133" fmla="*/ 4769504 h 6858000"/>
              <a:gd name="connsiteX134" fmla="*/ 2882120 w 7467600"/>
              <a:gd name="connsiteY134" fmla="*/ 5064547 h 6858000"/>
              <a:gd name="connsiteX135" fmla="*/ 2793103 w 7467600"/>
              <a:gd name="connsiteY135" fmla="*/ 5039699 h 6858000"/>
              <a:gd name="connsiteX136" fmla="*/ 2770041 w 7467600"/>
              <a:gd name="connsiteY136" fmla="*/ 5033634 h 6858000"/>
              <a:gd name="connsiteX137" fmla="*/ 1979378 w 7467600"/>
              <a:gd name="connsiteY137" fmla="*/ 4769504 h 6858000"/>
              <a:gd name="connsiteX138" fmla="*/ 1927410 w 7467600"/>
              <a:gd name="connsiteY138" fmla="*/ 4716164 h 6858000"/>
              <a:gd name="connsiteX139" fmla="*/ 1959587 w 7467600"/>
              <a:gd name="connsiteY139" fmla="*/ 4728849 h 6858000"/>
              <a:gd name="connsiteX140" fmla="*/ 2777707 w 7467600"/>
              <a:gd name="connsiteY140" fmla="*/ 5003991 h 6858000"/>
              <a:gd name="connsiteX141" fmla="*/ 2800768 w 7467600"/>
              <a:gd name="connsiteY141" fmla="*/ 5010056 h 6858000"/>
              <a:gd name="connsiteX142" fmla="*/ 2879408 w 7467600"/>
              <a:gd name="connsiteY142" fmla="*/ 5031590 h 6858000"/>
              <a:gd name="connsiteX143" fmla="*/ 2862295 w 7467600"/>
              <a:gd name="connsiteY143" fmla="*/ 5022958 h 6858000"/>
              <a:gd name="connsiteX144" fmla="*/ 2813343 w 7467600"/>
              <a:gd name="connsiteY144" fmla="*/ 4998369 h 6858000"/>
              <a:gd name="connsiteX145" fmla="*/ 2646245 w 7467600"/>
              <a:gd name="connsiteY145" fmla="*/ 4930999 h 6858000"/>
              <a:gd name="connsiteX146" fmla="*/ 1999243 w 7467600"/>
              <a:gd name="connsiteY146" fmla="*/ 4730524 h 6858000"/>
              <a:gd name="connsiteX147" fmla="*/ 1979527 w 7467600"/>
              <a:gd name="connsiteY147" fmla="*/ 4726651 h 6858000"/>
              <a:gd name="connsiteX148" fmla="*/ 1927410 w 7467600"/>
              <a:gd name="connsiteY148" fmla="*/ 4716164 h 6858000"/>
              <a:gd name="connsiteX149" fmla="*/ 1997014 w 7467600"/>
              <a:gd name="connsiteY149" fmla="*/ 4698007 h 6858000"/>
              <a:gd name="connsiteX150" fmla="*/ 2005458 w 7467600"/>
              <a:gd name="connsiteY150" fmla="*/ 4699540 h 6858000"/>
              <a:gd name="connsiteX151" fmla="*/ 2657186 w 7467600"/>
              <a:gd name="connsiteY151" fmla="*/ 4901687 h 6858000"/>
              <a:gd name="connsiteX152" fmla="*/ 2826662 w 7467600"/>
              <a:gd name="connsiteY152" fmla="*/ 4970362 h 6858000"/>
              <a:gd name="connsiteX153" fmla="*/ 2876100 w 7467600"/>
              <a:gd name="connsiteY153" fmla="*/ 4995397 h 6858000"/>
              <a:gd name="connsiteX154" fmla="*/ 3042600 w 7467600"/>
              <a:gd name="connsiteY154" fmla="*/ 5059532 h 6858000"/>
              <a:gd name="connsiteX155" fmla="*/ 1997014 w 7467600"/>
              <a:gd name="connsiteY155" fmla="*/ 4698007 h 6858000"/>
              <a:gd name="connsiteX156" fmla="*/ 2305292 w 7467600"/>
              <a:gd name="connsiteY156" fmla="*/ 4219492 h 6858000"/>
              <a:gd name="connsiteX157" fmla="*/ 3360922 w 7467600"/>
              <a:gd name="connsiteY157" fmla="*/ 4529373 h 6858000"/>
              <a:gd name="connsiteX158" fmla="*/ 3492420 w 7467600"/>
              <a:gd name="connsiteY158" fmla="*/ 4510145 h 6858000"/>
              <a:gd name="connsiteX159" fmla="*/ 3364086 w 7467600"/>
              <a:gd name="connsiteY159" fmla="*/ 4480340 h 6858000"/>
              <a:gd name="connsiteX160" fmla="*/ 3225818 w 7467600"/>
              <a:gd name="connsiteY160" fmla="*/ 4411822 h 6858000"/>
              <a:gd name="connsiteX161" fmla="*/ 3129696 w 7467600"/>
              <a:gd name="connsiteY161" fmla="*/ 4360704 h 6858000"/>
              <a:gd name="connsiteX162" fmla="*/ 2814545 w 7467600"/>
              <a:gd name="connsiteY162" fmla="*/ 4282955 h 6858000"/>
              <a:gd name="connsiteX163" fmla="*/ 2305292 w 7467600"/>
              <a:gd name="connsiteY163" fmla="*/ 4219492 h 6858000"/>
              <a:gd name="connsiteX164" fmla="*/ 2626982 w 7467600"/>
              <a:gd name="connsiteY164" fmla="*/ 4206450 h 6858000"/>
              <a:gd name="connsiteX165" fmla="*/ 2490617 w 7467600"/>
              <a:gd name="connsiteY165" fmla="*/ 4206951 h 6858000"/>
              <a:gd name="connsiteX166" fmla="*/ 2819869 w 7467600"/>
              <a:gd name="connsiteY166" fmla="*/ 4252936 h 6858000"/>
              <a:gd name="connsiteX167" fmla="*/ 3143018 w 7467600"/>
              <a:gd name="connsiteY167" fmla="*/ 4332698 h 6858000"/>
              <a:gd name="connsiteX168" fmla="*/ 3241520 w 7467600"/>
              <a:gd name="connsiteY168" fmla="*/ 4385112 h 6858000"/>
              <a:gd name="connsiteX169" fmla="*/ 3374575 w 7467600"/>
              <a:gd name="connsiteY169" fmla="*/ 4451517 h 6858000"/>
              <a:gd name="connsiteX170" fmla="*/ 3505221 w 7467600"/>
              <a:gd name="connsiteY170" fmla="*/ 4480757 h 6858000"/>
              <a:gd name="connsiteX171" fmla="*/ 2626982 w 7467600"/>
              <a:gd name="connsiteY171" fmla="*/ 4206450 h 6858000"/>
              <a:gd name="connsiteX172" fmla="*/ 1310106 w 7467600"/>
              <a:gd name="connsiteY172" fmla="*/ 3943217 h 6858000"/>
              <a:gd name="connsiteX173" fmla="*/ 854994 w 7467600"/>
              <a:gd name="connsiteY173" fmla="*/ 4399136 h 6858000"/>
              <a:gd name="connsiteX174" fmla="*/ 742462 w 7467600"/>
              <a:gd name="connsiteY174" fmla="*/ 4594648 h 6858000"/>
              <a:gd name="connsiteX175" fmla="*/ 820602 w 7467600"/>
              <a:gd name="connsiteY175" fmla="*/ 4485915 h 6858000"/>
              <a:gd name="connsiteX176" fmla="*/ 878295 w 7467600"/>
              <a:gd name="connsiteY176" fmla="*/ 4403594 h 6858000"/>
              <a:gd name="connsiteX177" fmla="*/ 1240607 w 7467600"/>
              <a:gd name="connsiteY177" fmla="*/ 4010401 h 6858000"/>
              <a:gd name="connsiteX178" fmla="*/ 1310106 w 7467600"/>
              <a:gd name="connsiteY178" fmla="*/ 3943217 h 6858000"/>
              <a:gd name="connsiteX179" fmla="*/ 1423113 w 7467600"/>
              <a:gd name="connsiteY179" fmla="*/ 3874565 h 6858000"/>
              <a:gd name="connsiteX180" fmla="*/ 1260565 w 7467600"/>
              <a:gd name="connsiteY180" fmla="*/ 4031982 h 6858000"/>
              <a:gd name="connsiteX181" fmla="*/ 901900 w 7467600"/>
              <a:gd name="connsiteY181" fmla="*/ 4421236 h 6858000"/>
              <a:gd name="connsiteX182" fmla="*/ 845044 w 7467600"/>
              <a:gd name="connsiteY182" fmla="*/ 4502436 h 6858000"/>
              <a:gd name="connsiteX183" fmla="*/ 685926 w 7467600"/>
              <a:gd name="connsiteY183" fmla="*/ 4703069 h 6858000"/>
              <a:gd name="connsiteX184" fmla="*/ 684248 w 7467600"/>
              <a:gd name="connsiteY184" fmla="*/ 4706721 h 6858000"/>
              <a:gd name="connsiteX185" fmla="*/ 1423113 w 7467600"/>
              <a:gd name="connsiteY185" fmla="*/ 3874565 h 6858000"/>
              <a:gd name="connsiteX186" fmla="*/ 3316479 w 7467600"/>
              <a:gd name="connsiteY186" fmla="*/ 3872136 h 6858000"/>
              <a:gd name="connsiteX187" fmla="*/ 3546806 w 7467600"/>
              <a:gd name="connsiteY187" fmla="*/ 4356139 h 6858000"/>
              <a:gd name="connsiteX188" fmla="*/ 3364433 w 7467600"/>
              <a:gd name="connsiteY188" fmla="*/ 3953121 h 6858000"/>
              <a:gd name="connsiteX189" fmla="*/ 3316479 w 7467600"/>
              <a:gd name="connsiteY189" fmla="*/ 3872136 h 6858000"/>
              <a:gd name="connsiteX190" fmla="*/ 3291335 w 7467600"/>
              <a:gd name="connsiteY190" fmla="*/ 3767420 h 6858000"/>
              <a:gd name="connsiteX191" fmla="*/ 3390805 w 7467600"/>
              <a:gd name="connsiteY191" fmla="*/ 3937163 h 6858000"/>
              <a:gd name="connsiteX192" fmla="*/ 3579062 w 7467600"/>
              <a:gd name="connsiteY192" fmla="*/ 4359040 h 6858000"/>
              <a:gd name="connsiteX193" fmla="*/ 3467355 w 7467600"/>
              <a:gd name="connsiteY193" fmla="*/ 3988130 h 6858000"/>
              <a:gd name="connsiteX194" fmla="*/ 3310753 w 7467600"/>
              <a:gd name="connsiteY194" fmla="*/ 3787140 h 6858000"/>
              <a:gd name="connsiteX195" fmla="*/ 3291335 w 7467600"/>
              <a:gd name="connsiteY195" fmla="*/ 3767420 h 6858000"/>
              <a:gd name="connsiteX196" fmla="*/ 1635889 w 7467600"/>
              <a:gd name="connsiteY196" fmla="*/ 3709494 h 6858000"/>
              <a:gd name="connsiteX197" fmla="*/ 1634800 w 7467600"/>
              <a:gd name="connsiteY197" fmla="*/ 3731111 h 6858000"/>
              <a:gd name="connsiteX198" fmla="*/ 1635889 w 7467600"/>
              <a:gd name="connsiteY198" fmla="*/ 3709494 h 6858000"/>
              <a:gd name="connsiteX199" fmla="*/ 1510397 w 7467600"/>
              <a:gd name="connsiteY199" fmla="*/ 3684705 h 6858000"/>
              <a:gd name="connsiteX200" fmla="*/ 1146550 w 7467600"/>
              <a:gd name="connsiteY200" fmla="*/ 3802012 h 6858000"/>
              <a:gd name="connsiteX201" fmla="*/ 698834 w 7467600"/>
              <a:gd name="connsiteY201" fmla="*/ 3952272 h 6858000"/>
              <a:gd name="connsiteX202" fmla="*/ 34256 w 7467600"/>
              <a:gd name="connsiteY202" fmla="*/ 4347603 h 6858000"/>
              <a:gd name="connsiteX203" fmla="*/ 527241 w 7467600"/>
              <a:gd name="connsiteY203" fmla="*/ 4065078 h 6858000"/>
              <a:gd name="connsiteX204" fmla="*/ 1510397 w 7467600"/>
              <a:gd name="connsiteY204" fmla="*/ 3684705 h 6858000"/>
              <a:gd name="connsiteX205" fmla="*/ 1313114 w 7467600"/>
              <a:gd name="connsiteY205" fmla="*/ 3655216 h 6858000"/>
              <a:gd name="connsiteX206" fmla="*/ 1109304 w 7467600"/>
              <a:gd name="connsiteY206" fmla="*/ 3669030 h 6858000"/>
              <a:gd name="connsiteX207" fmla="*/ 8129 w 7467600"/>
              <a:gd name="connsiteY207" fmla="*/ 4330519 h 6858000"/>
              <a:gd name="connsiteX208" fmla="*/ 687572 w 7467600"/>
              <a:gd name="connsiteY208" fmla="*/ 3925629 h 6858000"/>
              <a:gd name="connsiteX209" fmla="*/ 1138365 w 7467600"/>
              <a:gd name="connsiteY209" fmla="*/ 3774515 h 6858000"/>
              <a:gd name="connsiteX210" fmla="*/ 1505579 w 7467600"/>
              <a:gd name="connsiteY210" fmla="*/ 3655526 h 6858000"/>
              <a:gd name="connsiteX211" fmla="*/ 1313114 w 7467600"/>
              <a:gd name="connsiteY211" fmla="*/ 3655216 h 6858000"/>
              <a:gd name="connsiteX212" fmla="*/ 3655073 w 7467600"/>
              <a:gd name="connsiteY212" fmla="*/ 3650884 h 6858000"/>
              <a:gd name="connsiteX213" fmla="*/ 3989938 w 7467600"/>
              <a:gd name="connsiteY213" fmla="*/ 3991685 h 6858000"/>
              <a:gd name="connsiteX214" fmla="*/ 4393907 w 7467600"/>
              <a:gd name="connsiteY214" fmla="*/ 4261258 h 6858000"/>
              <a:gd name="connsiteX215" fmla="*/ 4648051 w 7467600"/>
              <a:gd name="connsiteY215" fmla="*/ 4374051 h 6858000"/>
              <a:gd name="connsiteX216" fmla="*/ 4383389 w 7467600"/>
              <a:gd name="connsiteY216" fmla="*/ 4184369 h 6858000"/>
              <a:gd name="connsiteX217" fmla="*/ 4165508 w 7467600"/>
              <a:gd name="connsiteY217" fmla="*/ 4035196 h 6858000"/>
              <a:gd name="connsiteX218" fmla="*/ 4068162 w 7467600"/>
              <a:gd name="connsiteY218" fmla="*/ 3953394 h 6858000"/>
              <a:gd name="connsiteX219" fmla="*/ 3981416 w 7467600"/>
              <a:gd name="connsiteY219" fmla="*/ 3880482 h 6858000"/>
              <a:gd name="connsiteX220" fmla="*/ 3800147 w 7467600"/>
              <a:gd name="connsiteY220" fmla="*/ 3749872 h 6858000"/>
              <a:gd name="connsiteX221" fmla="*/ 3655073 w 7467600"/>
              <a:gd name="connsiteY221" fmla="*/ 3650884 h 6858000"/>
              <a:gd name="connsiteX222" fmla="*/ 3670252 w 7467600"/>
              <a:gd name="connsiteY222" fmla="*/ 3622798 h 6858000"/>
              <a:gd name="connsiteX223" fmla="*/ 3817258 w 7467600"/>
              <a:gd name="connsiteY223" fmla="*/ 3723577 h 6858000"/>
              <a:gd name="connsiteX224" fmla="*/ 4000461 w 7467600"/>
              <a:gd name="connsiteY224" fmla="*/ 3855966 h 6858000"/>
              <a:gd name="connsiteX225" fmla="*/ 4088180 w 7467600"/>
              <a:gd name="connsiteY225" fmla="*/ 3929774 h 6858000"/>
              <a:gd name="connsiteX226" fmla="*/ 4184555 w 7467600"/>
              <a:gd name="connsiteY226" fmla="*/ 4010683 h 6858000"/>
              <a:gd name="connsiteX227" fmla="*/ 4399563 w 7467600"/>
              <a:gd name="connsiteY227" fmla="*/ 4158106 h 6858000"/>
              <a:gd name="connsiteX228" fmla="*/ 4684469 w 7467600"/>
              <a:gd name="connsiteY228" fmla="*/ 4364680 h 6858000"/>
              <a:gd name="connsiteX229" fmla="*/ 4690271 w 7467600"/>
              <a:gd name="connsiteY229" fmla="*/ 4370034 h 6858000"/>
              <a:gd name="connsiteX230" fmla="*/ 4136093 w 7467600"/>
              <a:gd name="connsiteY230" fmla="*/ 3858466 h 6858000"/>
              <a:gd name="connsiteX231" fmla="*/ 3670252 w 7467600"/>
              <a:gd name="connsiteY231" fmla="*/ 3622798 h 6858000"/>
              <a:gd name="connsiteX232" fmla="*/ 4440129 w 7467600"/>
              <a:gd name="connsiteY232" fmla="*/ 3448571 h 6858000"/>
              <a:gd name="connsiteX233" fmla="*/ 4856525 w 7467600"/>
              <a:gd name="connsiteY233" fmla="*/ 3915351 h 6858000"/>
              <a:gd name="connsiteX234" fmla="*/ 5059055 w 7467600"/>
              <a:gd name="connsiteY234" fmla="*/ 4108918 h 6858000"/>
              <a:gd name="connsiteX235" fmla="*/ 5290070 w 7467600"/>
              <a:gd name="connsiteY235" fmla="*/ 4263619 h 6858000"/>
              <a:gd name="connsiteX236" fmla="*/ 4834991 w 7467600"/>
              <a:gd name="connsiteY236" fmla="*/ 3830985 h 6858000"/>
              <a:gd name="connsiteX237" fmla="*/ 4440129 w 7467600"/>
              <a:gd name="connsiteY237" fmla="*/ 3448571 h 6858000"/>
              <a:gd name="connsiteX238" fmla="*/ 4441737 w 7467600"/>
              <a:gd name="connsiteY238" fmla="*/ 3399734 h 6858000"/>
              <a:gd name="connsiteX239" fmla="*/ 4431236 w 7467600"/>
              <a:gd name="connsiteY239" fmla="*/ 3400954 h 6858000"/>
              <a:gd name="connsiteX240" fmla="*/ 4557150 w 7467600"/>
              <a:gd name="connsiteY240" fmla="*/ 3510023 h 6858000"/>
              <a:gd name="connsiteX241" fmla="*/ 4856936 w 7467600"/>
              <a:gd name="connsiteY241" fmla="*/ 3809146 h 6858000"/>
              <a:gd name="connsiteX242" fmla="*/ 5111996 w 7467600"/>
              <a:gd name="connsiteY242" fmla="*/ 4065759 h 6858000"/>
              <a:gd name="connsiteX243" fmla="*/ 5388878 w 7467600"/>
              <a:gd name="connsiteY243" fmla="*/ 4300185 h 6858000"/>
              <a:gd name="connsiteX244" fmla="*/ 5425556 w 7467600"/>
              <a:gd name="connsiteY244" fmla="*/ 4308967 h 6858000"/>
              <a:gd name="connsiteX245" fmla="*/ 4943646 w 7467600"/>
              <a:gd name="connsiteY245" fmla="*/ 3822916 h 6858000"/>
              <a:gd name="connsiteX246" fmla="*/ 4594837 w 7467600"/>
              <a:gd name="connsiteY246" fmla="*/ 3532274 h 6858000"/>
              <a:gd name="connsiteX247" fmla="*/ 4441737 w 7467600"/>
              <a:gd name="connsiteY247" fmla="*/ 3399734 h 6858000"/>
              <a:gd name="connsiteX248" fmla="*/ 5425834 w 7467600"/>
              <a:gd name="connsiteY248" fmla="*/ 3162785 h 6858000"/>
              <a:gd name="connsiteX249" fmla="*/ 5401644 w 7467600"/>
              <a:gd name="connsiteY249" fmla="*/ 3617847 h 6858000"/>
              <a:gd name="connsiteX250" fmla="*/ 5467256 w 7467600"/>
              <a:gd name="connsiteY250" fmla="*/ 4175494 h 6858000"/>
              <a:gd name="connsiteX251" fmla="*/ 5448069 w 7467600"/>
              <a:gd name="connsiteY251" fmla="*/ 3567554 h 6858000"/>
              <a:gd name="connsiteX252" fmla="*/ 5425834 w 7467600"/>
              <a:gd name="connsiteY252" fmla="*/ 3162785 h 6858000"/>
              <a:gd name="connsiteX253" fmla="*/ 1318687 w 7467600"/>
              <a:gd name="connsiteY253" fmla="*/ 3113840 h 6858000"/>
              <a:gd name="connsiteX254" fmla="*/ 1066793 w 7467600"/>
              <a:gd name="connsiteY254" fmla="*/ 3212171 h 6858000"/>
              <a:gd name="connsiteX255" fmla="*/ 993319 w 7467600"/>
              <a:gd name="connsiteY255" fmla="*/ 3247648 h 6858000"/>
              <a:gd name="connsiteX256" fmla="*/ 853081 w 7467600"/>
              <a:gd name="connsiteY256" fmla="*/ 3312410 h 6858000"/>
              <a:gd name="connsiteX257" fmla="*/ 805957 w 7467600"/>
              <a:gd name="connsiteY257" fmla="*/ 3330443 h 6858000"/>
              <a:gd name="connsiteX258" fmla="*/ 1318687 w 7467600"/>
              <a:gd name="connsiteY258" fmla="*/ 3113840 h 6858000"/>
              <a:gd name="connsiteX259" fmla="*/ 5453702 w 7467600"/>
              <a:gd name="connsiteY259" fmla="*/ 3090882 h 6858000"/>
              <a:gd name="connsiteX260" fmla="*/ 5480135 w 7467600"/>
              <a:gd name="connsiteY260" fmla="*/ 3565802 h 6858000"/>
              <a:gd name="connsiteX261" fmla="*/ 5499023 w 7467600"/>
              <a:gd name="connsiteY261" fmla="*/ 4166310 h 6858000"/>
              <a:gd name="connsiteX262" fmla="*/ 5547022 w 7467600"/>
              <a:gd name="connsiteY262" fmla="*/ 3607838 h 6858000"/>
              <a:gd name="connsiteX263" fmla="*/ 5515964 w 7467600"/>
              <a:gd name="connsiteY263" fmla="*/ 3378541 h 6858000"/>
              <a:gd name="connsiteX264" fmla="*/ 5453702 w 7467600"/>
              <a:gd name="connsiteY264" fmla="*/ 3090882 h 6858000"/>
              <a:gd name="connsiteX265" fmla="*/ 1238695 w 7467600"/>
              <a:gd name="connsiteY265" fmla="*/ 3076820 h 6858000"/>
              <a:gd name="connsiteX266" fmla="*/ 716371 w 7467600"/>
              <a:gd name="connsiteY266" fmla="*/ 3293249 h 6858000"/>
              <a:gd name="connsiteX267" fmla="*/ 579522 w 7467600"/>
              <a:gd name="connsiteY267" fmla="*/ 3371759 h 6858000"/>
              <a:gd name="connsiteX268" fmla="*/ 600288 w 7467600"/>
              <a:gd name="connsiteY268" fmla="*/ 3365555 h 6858000"/>
              <a:gd name="connsiteX269" fmla="*/ 840692 w 7467600"/>
              <a:gd name="connsiteY269" fmla="*/ 3284921 h 6858000"/>
              <a:gd name="connsiteX270" fmla="*/ 979248 w 7467600"/>
              <a:gd name="connsiteY270" fmla="*/ 3221003 h 6858000"/>
              <a:gd name="connsiteX271" fmla="*/ 1053282 w 7467600"/>
              <a:gd name="connsiteY271" fmla="*/ 3185247 h 6858000"/>
              <a:gd name="connsiteX272" fmla="*/ 1320603 w 7467600"/>
              <a:gd name="connsiteY272" fmla="*/ 3081281 h 6858000"/>
              <a:gd name="connsiteX273" fmla="*/ 1238695 w 7467600"/>
              <a:gd name="connsiteY273" fmla="*/ 3076820 h 6858000"/>
              <a:gd name="connsiteX274" fmla="*/ 5425627 w 7467600"/>
              <a:gd name="connsiteY274" fmla="*/ 2954192 h 6858000"/>
              <a:gd name="connsiteX275" fmla="*/ 5470770 w 7467600"/>
              <a:gd name="connsiteY275" fmla="*/ 3005435 h 6858000"/>
              <a:gd name="connsiteX276" fmla="*/ 5519779 w 7467600"/>
              <a:gd name="connsiteY276" fmla="*/ 4359223 h 6858000"/>
              <a:gd name="connsiteX277" fmla="*/ 5520293 w 7467600"/>
              <a:gd name="connsiteY277" fmla="*/ 4360602 h 6858000"/>
              <a:gd name="connsiteX278" fmla="*/ 5767221 w 7467600"/>
              <a:gd name="connsiteY278" fmla="*/ 4665564 h 6858000"/>
              <a:gd name="connsiteX279" fmla="*/ 6937169 w 7467600"/>
              <a:gd name="connsiteY279" fmla="*/ 4815941 h 6858000"/>
              <a:gd name="connsiteX280" fmla="*/ 6953922 w 7467600"/>
              <a:gd name="connsiteY280" fmla="*/ 4890068 h 6858000"/>
              <a:gd name="connsiteX281" fmla="*/ 6071359 w 7467600"/>
              <a:gd name="connsiteY281" fmla="*/ 4770770 h 6858000"/>
              <a:gd name="connsiteX282" fmla="*/ 6038839 w 7467600"/>
              <a:gd name="connsiteY282" fmla="*/ 4764474 h 6858000"/>
              <a:gd name="connsiteX283" fmla="*/ 6038706 w 7467600"/>
              <a:gd name="connsiteY283" fmla="*/ 4763847 h 6858000"/>
              <a:gd name="connsiteX284" fmla="*/ 6037784 w 7467600"/>
              <a:gd name="connsiteY284" fmla="*/ 4764270 h 6858000"/>
              <a:gd name="connsiteX285" fmla="*/ 6038839 w 7467600"/>
              <a:gd name="connsiteY285" fmla="*/ 4764474 h 6858000"/>
              <a:gd name="connsiteX286" fmla="*/ 6040338 w 7467600"/>
              <a:gd name="connsiteY286" fmla="*/ 4771418 h 6858000"/>
              <a:gd name="connsiteX287" fmla="*/ 6024488 w 7467600"/>
              <a:gd name="connsiteY287" fmla="*/ 4809903 h 6858000"/>
              <a:gd name="connsiteX288" fmla="*/ 5599771 w 7467600"/>
              <a:gd name="connsiteY288" fmla="*/ 5509652 h 6858000"/>
              <a:gd name="connsiteX289" fmla="*/ 5548843 w 7467600"/>
              <a:gd name="connsiteY289" fmla="*/ 5563845 h 6858000"/>
              <a:gd name="connsiteX290" fmla="*/ 5940952 w 7467600"/>
              <a:gd name="connsiteY290" fmla="*/ 6250028 h 6858000"/>
              <a:gd name="connsiteX291" fmla="*/ 6043441 w 7467600"/>
              <a:gd name="connsiteY291" fmla="*/ 6665847 h 6858000"/>
              <a:gd name="connsiteX292" fmla="*/ 6093432 w 7467600"/>
              <a:gd name="connsiteY292" fmla="*/ 6858000 h 6858000"/>
              <a:gd name="connsiteX293" fmla="*/ 6034344 w 7467600"/>
              <a:gd name="connsiteY293" fmla="*/ 6858000 h 6858000"/>
              <a:gd name="connsiteX294" fmla="*/ 6026679 w 7467600"/>
              <a:gd name="connsiteY294" fmla="*/ 6836959 h 6858000"/>
              <a:gd name="connsiteX295" fmla="*/ 5800441 w 7467600"/>
              <a:gd name="connsiteY295" fmla="*/ 6335286 h 6858000"/>
              <a:gd name="connsiteX296" fmla="*/ 5526562 w 7467600"/>
              <a:gd name="connsiteY296" fmla="*/ 5705388 h 6858000"/>
              <a:gd name="connsiteX297" fmla="*/ 5519640 w 7467600"/>
              <a:gd name="connsiteY297" fmla="*/ 5683774 h 6858000"/>
              <a:gd name="connsiteX298" fmla="*/ 5844559 w 7467600"/>
              <a:gd name="connsiteY298" fmla="*/ 6553349 h 6858000"/>
              <a:gd name="connsiteX299" fmla="*/ 5975994 w 7467600"/>
              <a:gd name="connsiteY299" fmla="*/ 6858000 h 6858000"/>
              <a:gd name="connsiteX300" fmla="*/ 5898547 w 7467600"/>
              <a:gd name="connsiteY300" fmla="*/ 6858000 h 6858000"/>
              <a:gd name="connsiteX301" fmla="*/ 5682041 w 7467600"/>
              <a:gd name="connsiteY301" fmla="*/ 6355860 h 6858000"/>
              <a:gd name="connsiteX302" fmla="*/ 5461758 w 7467600"/>
              <a:gd name="connsiteY302" fmla="*/ 5820220 h 6858000"/>
              <a:gd name="connsiteX303" fmla="*/ 5237282 w 7467600"/>
              <a:gd name="connsiteY303" fmla="*/ 6579086 h 6858000"/>
              <a:gd name="connsiteX304" fmla="*/ 5115009 w 7467600"/>
              <a:gd name="connsiteY304" fmla="*/ 6858000 h 6858000"/>
              <a:gd name="connsiteX305" fmla="*/ 5028074 w 7467600"/>
              <a:gd name="connsiteY305" fmla="*/ 6858000 h 6858000"/>
              <a:gd name="connsiteX306" fmla="*/ 5079508 w 7467600"/>
              <a:gd name="connsiteY306" fmla="*/ 6749074 h 6858000"/>
              <a:gd name="connsiteX307" fmla="*/ 5371846 w 7467600"/>
              <a:gd name="connsiteY307" fmla="*/ 5924413 h 6858000"/>
              <a:gd name="connsiteX308" fmla="*/ 5270512 w 7467600"/>
              <a:gd name="connsiteY308" fmla="*/ 6138975 h 6858000"/>
              <a:gd name="connsiteX309" fmla="*/ 5062409 w 7467600"/>
              <a:gd name="connsiteY309" fmla="*/ 6653544 h 6858000"/>
              <a:gd name="connsiteX310" fmla="*/ 5036628 w 7467600"/>
              <a:gd name="connsiteY310" fmla="*/ 6754247 h 6858000"/>
              <a:gd name="connsiteX311" fmla="*/ 5009112 w 7467600"/>
              <a:gd name="connsiteY311" fmla="*/ 6858000 h 6858000"/>
              <a:gd name="connsiteX312" fmla="*/ 4976679 w 7467600"/>
              <a:gd name="connsiteY312" fmla="*/ 6858000 h 6858000"/>
              <a:gd name="connsiteX313" fmla="*/ 5006537 w 7467600"/>
              <a:gd name="connsiteY313" fmla="*/ 6747068 h 6858000"/>
              <a:gd name="connsiteX314" fmla="*/ 5032723 w 7467600"/>
              <a:gd name="connsiteY314" fmla="*/ 6644957 h 6858000"/>
              <a:gd name="connsiteX315" fmla="*/ 5242949 w 7467600"/>
              <a:gd name="connsiteY315" fmla="*/ 6125175 h 6858000"/>
              <a:gd name="connsiteX316" fmla="*/ 5286321 w 7467600"/>
              <a:gd name="connsiteY316" fmla="*/ 6033555 h 6858000"/>
              <a:gd name="connsiteX317" fmla="*/ 5008210 w 7467600"/>
              <a:gd name="connsiteY317" fmla="*/ 6649194 h 6858000"/>
              <a:gd name="connsiteX318" fmla="*/ 4986321 w 7467600"/>
              <a:gd name="connsiteY318" fmla="*/ 6765687 h 6858000"/>
              <a:gd name="connsiteX319" fmla="*/ 4973474 w 7467600"/>
              <a:gd name="connsiteY319" fmla="*/ 6858000 h 6858000"/>
              <a:gd name="connsiteX320" fmla="*/ 4907178 w 7467600"/>
              <a:gd name="connsiteY320" fmla="*/ 6858000 h 6858000"/>
              <a:gd name="connsiteX321" fmla="*/ 4910810 w 7467600"/>
              <a:gd name="connsiteY321" fmla="*/ 6829660 h 6858000"/>
              <a:gd name="connsiteX322" fmla="*/ 4987461 w 7467600"/>
              <a:gd name="connsiteY322" fmla="*/ 6432994 h 6858000"/>
              <a:gd name="connsiteX323" fmla="*/ 5179262 w 7467600"/>
              <a:gd name="connsiteY323" fmla="*/ 6035044 h 6858000"/>
              <a:gd name="connsiteX324" fmla="*/ 4689678 w 7467600"/>
              <a:gd name="connsiteY324" fmla="*/ 6440241 h 6858000"/>
              <a:gd name="connsiteX325" fmla="*/ 4477543 w 7467600"/>
              <a:gd name="connsiteY325" fmla="*/ 6674836 h 6858000"/>
              <a:gd name="connsiteX326" fmla="*/ 4329957 w 7467600"/>
              <a:gd name="connsiteY326" fmla="*/ 6858000 h 6858000"/>
              <a:gd name="connsiteX327" fmla="*/ 4218595 w 7467600"/>
              <a:gd name="connsiteY327" fmla="*/ 6858000 h 6858000"/>
              <a:gd name="connsiteX328" fmla="*/ 4368888 w 7467600"/>
              <a:gd name="connsiteY328" fmla="*/ 6668412 h 6858000"/>
              <a:gd name="connsiteX329" fmla="*/ 4563091 w 7467600"/>
              <a:gd name="connsiteY329" fmla="*/ 6442508 h 6858000"/>
              <a:gd name="connsiteX330" fmla="*/ 5387324 w 7467600"/>
              <a:gd name="connsiteY330" fmla="*/ 5705830 h 6858000"/>
              <a:gd name="connsiteX331" fmla="*/ 5073620 w 7467600"/>
              <a:gd name="connsiteY331" fmla="*/ 5955437 h 6858000"/>
              <a:gd name="connsiteX332" fmla="*/ 4689789 w 7467600"/>
              <a:gd name="connsiteY332" fmla="*/ 6268382 h 6858000"/>
              <a:gd name="connsiteX333" fmla="*/ 4418722 w 7467600"/>
              <a:gd name="connsiteY333" fmla="*/ 6570886 h 6858000"/>
              <a:gd name="connsiteX334" fmla="*/ 4214944 w 7467600"/>
              <a:gd name="connsiteY334" fmla="*/ 6858000 h 6858000"/>
              <a:gd name="connsiteX335" fmla="*/ 4177898 w 7467600"/>
              <a:gd name="connsiteY335" fmla="*/ 6858000 h 6858000"/>
              <a:gd name="connsiteX336" fmla="*/ 4391597 w 7467600"/>
              <a:gd name="connsiteY336" fmla="*/ 6556370 h 6858000"/>
              <a:gd name="connsiteX337" fmla="*/ 4668889 w 7467600"/>
              <a:gd name="connsiteY337" fmla="*/ 6246399 h 6858000"/>
              <a:gd name="connsiteX338" fmla="*/ 5055427 w 7467600"/>
              <a:gd name="connsiteY338" fmla="*/ 5931476 h 6858000"/>
              <a:gd name="connsiteX339" fmla="*/ 5371814 w 7467600"/>
              <a:gd name="connsiteY339" fmla="*/ 5678975 h 6858000"/>
              <a:gd name="connsiteX340" fmla="*/ 4987918 w 7467600"/>
              <a:gd name="connsiteY340" fmla="*/ 5838701 h 6858000"/>
              <a:gd name="connsiteX341" fmla="*/ 4317146 w 7467600"/>
              <a:gd name="connsiteY341" fmla="*/ 6587716 h 6858000"/>
              <a:gd name="connsiteX342" fmla="*/ 4171627 w 7467600"/>
              <a:gd name="connsiteY342" fmla="*/ 6858000 h 6858000"/>
              <a:gd name="connsiteX343" fmla="*/ 4081585 w 7467600"/>
              <a:gd name="connsiteY343" fmla="*/ 6858000 h 6858000"/>
              <a:gd name="connsiteX344" fmla="*/ 4238603 w 7467600"/>
              <a:gd name="connsiteY344" fmla="*/ 6559341 h 6858000"/>
              <a:gd name="connsiteX345" fmla="*/ 4778333 w 7467600"/>
              <a:gd name="connsiteY345" fmla="*/ 5873626 h 6858000"/>
              <a:gd name="connsiteX346" fmla="*/ 5414185 w 7467600"/>
              <a:gd name="connsiteY346" fmla="*/ 5573882 h 6858000"/>
              <a:gd name="connsiteX347" fmla="*/ 5959648 w 7467600"/>
              <a:gd name="connsiteY347" fmla="*/ 4760797 h 6858000"/>
              <a:gd name="connsiteX348" fmla="*/ 5355019 w 7467600"/>
              <a:gd name="connsiteY348" fmla="*/ 4734672 h 6858000"/>
              <a:gd name="connsiteX349" fmla="*/ 5083565 w 7467600"/>
              <a:gd name="connsiteY349" fmla="*/ 5179121 h 6858000"/>
              <a:gd name="connsiteX350" fmla="*/ 4713577 w 7467600"/>
              <a:gd name="connsiteY350" fmla="*/ 5616803 h 6858000"/>
              <a:gd name="connsiteX351" fmla="*/ 3989559 w 7467600"/>
              <a:gd name="connsiteY351" fmla="*/ 6145945 h 6858000"/>
              <a:gd name="connsiteX352" fmla="*/ 3939824 w 7467600"/>
              <a:gd name="connsiteY352" fmla="*/ 6066900 h 6858000"/>
              <a:gd name="connsiteX353" fmla="*/ 4584537 w 7467600"/>
              <a:gd name="connsiteY353" fmla="*/ 5324826 h 6858000"/>
              <a:gd name="connsiteX354" fmla="*/ 5037105 w 7467600"/>
              <a:gd name="connsiteY354" fmla="*/ 5088765 h 6858000"/>
              <a:gd name="connsiteX355" fmla="*/ 5039930 w 7467600"/>
              <a:gd name="connsiteY355" fmla="*/ 5089585 h 6858000"/>
              <a:gd name="connsiteX356" fmla="*/ 5263764 w 7467600"/>
              <a:gd name="connsiteY356" fmla="*/ 4735525 h 6858000"/>
              <a:gd name="connsiteX357" fmla="*/ 4086300 w 7467600"/>
              <a:gd name="connsiteY357" fmla="*/ 4884599 h 6858000"/>
              <a:gd name="connsiteX358" fmla="*/ 4085485 w 7467600"/>
              <a:gd name="connsiteY358" fmla="*/ 4899070 h 6858000"/>
              <a:gd name="connsiteX359" fmla="*/ 3871915 w 7467600"/>
              <a:gd name="connsiteY359" fmla="*/ 5253645 h 6858000"/>
              <a:gd name="connsiteX360" fmla="*/ 3799374 w 7467600"/>
              <a:gd name="connsiteY360" fmla="*/ 5466127 h 6858000"/>
              <a:gd name="connsiteX361" fmla="*/ 3498850 w 7467600"/>
              <a:gd name="connsiteY361" fmla="*/ 6661888 h 6858000"/>
              <a:gd name="connsiteX362" fmla="*/ 3399216 w 7467600"/>
              <a:gd name="connsiteY362" fmla="*/ 6858000 h 6858000"/>
              <a:gd name="connsiteX363" fmla="*/ 3303688 w 7467600"/>
              <a:gd name="connsiteY363" fmla="*/ 6858000 h 6858000"/>
              <a:gd name="connsiteX364" fmla="*/ 3391774 w 7467600"/>
              <a:gd name="connsiteY364" fmla="*/ 6697181 h 6858000"/>
              <a:gd name="connsiteX365" fmla="*/ 3735540 w 7467600"/>
              <a:gd name="connsiteY365" fmla="*/ 5546923 h 6858000"/>
              <a:gd name="connsiteX366" fmla="*/ 3729438 w 7467600"/>
              <a:gd name="connsiteY366" fmla="*/ 5569058 h 6858000"/>
              <a:gd name="connsiteX367" fmla="*/ 3707782 w 7467600"/>
              <a:gd name="connsiteY367" fmla="*/ 5644908 h 6858000"/>
              <a:gd name="connsiteX368" fmla="*/ 3583827 w 7467600"/>
              <a:gd name="connsiteY368" fmla="*/ 6039215 h 6858000"/>
              <a:gd name="connsiteX369" fmla="*/ 3547861 w 7467600"/>
              <a:gd name="connsiteY369" fmla="*/ 6129609 h 6858000"/>
              <a:gd name="connsiteX370" fmla="*/ 3490905 w 7467600"/>
              <a:gd name="connsiteY370" fmla="*/ 6277660 h 6858000"/>
              <a:gd name="connsiteX371" fmla="*/ 3455859 w 7467600"/>
              <a:gd name="connsiteY371" fmla="*/ 6391301 h 6858000"/>
              <a:gd name="connsiteX372" fmla="*/ 3429112 w 7467600"/>
              <a:gd name="connsiteY372" fmla="*/ 6479469 h 6858000"/>
              <a:gd name="connsiteX373" fmla="*/ 3304862 w 7467600"/>
              <a:gd name="connsiteY373" fmla="*/ 6796476 h 6858000"/>
              <a:gd name="connsiteX374" fmla="*/ 3276071 w 7467600"/>
              <a:gd name="connsiteY374" fmla="*/ 6858000 h 6858000"/>
              <a:gd name="connsiteX375" fmla="*/ 3240805 w 7467600"/>
              <a:gd name="connsiteY375" fmla="*/ 6858000 h 6858000"/>
              <a:gd name="connsiteX376" fmla="*/ 3275917 w 7467600"/>
              <a:gd name="connsiteY376" fmla="*/ 6783192 h 6858000"/>
              <a:gd name="connsiteX377" fmla="*/ 3399358 w 7467600"/>
              <a:gd name="connsiteY377" fmla="*/ 6469011 h 6858000"/>
              <a:gd name="connsiteX378" fmla="*/ 3425650 w 7467600"/>
              <a:gd name="connsiteY378" fmla="*/ 6381333 h 6858000"/>
              <a:gd name="connsiteX379" fmla="*/ 3460661 w 7467600"/>
              <a:gd name="connsiteY379" fmla="*/ 6266763 h 6858000"/>
              <a:gd name="connsiteX380" fmla="*/ 3518021 w 7467600"/>
              <a:gd name="connsiteY380" fmla="*/ 6117298 h 6858000"/>
              <a:gd name="connsiteX381" fmla="*/ 3554035 w 7467600"/>
              <a:gd name="connsiteY381" fmla="*/ 6027832 h 6858000"/>
              <a:gd name="connsiteX382" fmla="*/ 3677174 w 7467600"/>
              <a:gd name="connsiteY382" fmla="*/ 5636351 h 6858000"/>
              <a:gd name="connsiteX383" fmla="*/ 3698819 w 7467600"/>
              <a:gd name="connsiteY383" fmla="*/ 5560503 h 6858000"/>
              <a:gd name="connsiteX384" fmla="*/ 3702094 w 7467600"/>
              <a:gd name="connsiteY384" fmla="*/ 5549194 h 6858000"/>
              <a:gd name="connsiteX385" fmla="*/ 3398355 w 7467600"/>
              <a:gd name="connsiteY385" fmla="*/ 6094603 h 6858000"/>
              <a:gd name="connsiteX386" fmla="*/ 3193941 w 7467600"/>
              <a:gd name="connsiteY386" fmla="*/ 6798775 h 6858000"/>
              <a:gd name="connsiteX387" fmla="*/ 3184140 w 7467600"/>
              <a:gd name="connsiteY387" fmla="*/ 6858000 h 6858000"/>
              <a:gd name="connsiteX388" fmla="*/ 3099978 w 7467600"/>
              <a:gd name="connsiteY388" fmla="*/ 6858000 h 6858000"/>
              <a:gd name="connsiteX389" fmla="*/ 3101556 w 7467600"/>
              <a:gd name="connsiteY389" fmla="*/ 6843337 h 6858000"/>
              <a:gd name="connsiteX390" fmla="*/ 3370162 w 7467600"/>
              <a:gd name="connsiteY390" fmla="*/ 5785550 h 6858000"/>
              <a:gd name="connsiteX391" fmla="*/ 3746477 w 7467600"/>
              <a:gd name="connsiteY391" fmla="*/ 5377889 h 6858000"/>
              <a:gd name="connsiteX392" fmla="*/ 3863399 w 7467600"/>
              <a:gd name="connsiteY392" fmla="*/ 5087257 h 6858000"/>
              <a:gd name="connsiteX393" fmla="*/ 3968712 w 7467600"/>
              <a:gd name="connsiteY393" fmla="*/ 4913989 h 6858000"/>
              <a:gd name="connsiteX394" fmla="*/ 2792390 w 7467600"/>
              <a:gd name="connsiteY394" fmla="*/ 5382974 h 6858000"/>
              <a:gd name="connsiteX395" fmla="*/ 2714982 w 7467600"/>
              <a:gd name="connsiteY395" fmla="*/ 5427051 h 6858000"/>
              <a:gd name="connsiteX396" fmla="*/ 2813361 w 7467600"/>
              <a:gd name="connsiteY396" fmla="*/ 6023912 h 6858000"/>
              <a:gd name="connsiteX397" fmla="*/ 2688430 w 7467600"/>
              <a:gd name="connsiteY397" fmla="*/ 6801564 h 6858000"/>
              <a:gd name="connsiteX398" fmla="*/ 2629626 w 7467600"/>
              <a:gd name="connsiteY398" fmla="*/ 6763394 h 6858000"/>
              <a:gd name="connsiteX399" fmla="*/ 2565328 w 7467600"/>
              <a:gd name="connsiteY399" fmla="*/ 5516399 h 6858000"/>
              <a:gd name="connsiteX400" fmla="*/ 1922999 w 7467600"/>
              <a:gd name="connsiteY400" fmla="*/ 5980343 h 6858000"/>
              <a:gd name="connsiteX401" fmla="*/ 1950261 w 7467600"/>
              <a:gd name="connsiteY401" fmla="*/ 6405858 h 6858000"/>
              <a:gd name="connsiteX402" fmla="*/ 2365554 w 7467600"/>
              <a:gd name="connsiteY402" fmla="*/ 6759107 h 6858000"/>
              <a:gd name="connsiteX403" fmla="*/ 2424142 w 7467600"/>
              <a:gd name="connsiteY403" fmla="*/ 6858000 h 6858000"/>
              <a:gd name="connsiteX404" fmla="*/ 2395994 w 7467600"/>
              <a:gd name="connsiteY404" fmla="*/ 6858000 h 6858000"/>
              <a:gd name="connsiteX405" fmla="*/ 2392863 w 7467600"/>
              <a:gd name="connsiteY405" fmla="*/ 6852964 h 6858000"/>
              <a:gd name="connsiteX406" fmla="*/ 2017589 w 7467600"/>
              <a:gd name="connsiteY406" fmla="*/ 6493982 h 6858000"/>
              <a:gd name="connsiteX407" fmla="*/ 2147336 w 7467600"/>
              <a:gd name="connsiteY407" fmla="*/ 6594052 h 6858000"/>
              <a:gd name="connsiteX408" fmla="*/ 2207047 w 7467600"/>
              <a:gd name="connsiteY408" fmla="*/ 6654540 h 6858000"/>
              <a:gd name="connsiteX409" fmla="*/ 2299106 w 7467600"/>
              <a:gd name="connsiteY409" fmla="*/ 6778931 h 6858000"/>
              <a:gd name="connsiteX410" fmla="*/ 2314430 w 7467600"/>
              <a:gd name="connsiteY410" fmla="*/ 6801144 h 6858000"/>
              <a:gd name="connsiteX411" fmla="*/ 2352406 w 7467600"/>
              <a:gd name="connsiteY411" fmla="*/ 6858000 h 6858000"/>
              <a:gd name="connsiteX412" fmla="*/ 2314492 w 7467600"/>
              <a:gd name="connsiteY412" fmla="*/ 6858000 h 6858000"/>
              <a:gd name="connsiteX413" fmla="*/ 2288095 w 7467600"/>
              <a:gd name="connsiteY413" fmla="*/ 6818030 h 6858000"/>
              <a:gd name="connsiteX414" fmla="*/ 2272768 w 7467600"/>
              <a:gd name="connsiteY414" fmla="*/ 6795822 h 6858000"/>
              <a:gd name="connsiteX415" fmla="*/ 2182715 w 7467600"/>
              <a:gd name="connsiteY415" fmla="*/ 6675071 h 6858000"/>
              <a:gd name="connsiteX416" fmla="*/ 2032061 w 7467600"/>
              <a:gd name="connsiteY416" fmla="*/ 6541380 h 6858000"/>
              <a:gd name="connsiteX417" fmla="*/ 2257220 w 7467600"/>
              <a:gd name="connsiteY417" fmla="*/ 6826257 h 6858000"/>
              <a:gd name="connsiteX418" fmla="*/ 2281324 w 7467600"/>
              <a:gd name="connsiteY418" fmla="*/ 6858000 h 6858000"/>
              <a:gd name="connsiteX419" fmla="*/ 2242860 w 7467600"/>
              <a:gd name="connsiteY419" fmla="*/ 6858000 h 6858000"/>
              <a:gd name="connsiteX420" fmla="*/ 2232818 w 7467600"/>
              <a:gd name="connsiteY420" fmla="*/ 6844926 h 6858000"/>
              <a:gd name="connsiteX421" fmla="*/ 1990172 w 7467600"/>
              <a:gd name="connsiteY421" fmla="*/ 6542121 h 6858000"/>
              <a:gd name="connsiteX422" fmla="*/ 2124090 w 7467600"/>
              <a:gd name="connsiteY422" fmla="*/ 6761017 h 6858000"/>
              <a:gd name="connsiteX423" fmla="*/ 2200380 w 7467600"/>
              <a:gd name="connsiteY423" fmla="*/ 6858000 h 6858000"/>
              <a:gd name="connsiteX424" fmla="*/ 2147507 w 7467600"/>
              <a:gd name="connsiteY424" fmla="*/ 6858000 h 6858000"/>
              <a:gd name="connsiteX425" fmla="*/ 2070668 w 7467600"/>
              <a:gd name="connsiteY425" fmla="*/ 6761520 h 6858000"/>
              <a:gd name="connsiteX426" fmla="*/ 1975142 w 7467600"/>
              <a:gd name="connsiteY426" fmla="*/ 6585570 h 6858000"/>
              <a:gd name="connsiteX427" fmla="*/ 2050035 w 7467600"/>
              <a:gd name="connsiteY427" fmla="*/ 6813345 h 6858000"/>
              <a:gd name="connsiteX428" fmla="*/ 2063025 w 7467600"/>
              <a:gd name="connsiteY428" fmla="*/ 6858000 h 6858000"/>
              <a:gd name="connsiteX429" fmla="*/ 2021675 w 7467600"/>
              <a:gd name="connsiteY429" fmla="*/ 6858000 h 6858000"/>
              <a:gd name="connsiteX430" fmla="*/ 2019308 w 7467600"/>
              <a:gd name="connsiteY430" fmla="*/ 6847118 h 6858000"/>
              <a:gd name="connsiteX431" fmla="*/ 1938835 w 7467600"/>
              <a:gd name="connsiteY431" fmla="*/ 6551160 h 6858000"/>
              <a:gd name="connsiteX432" fmla="*/ 1953230 w 7467600"/>
              <a:gd name="connsiteY432" fmla="*/ 6759699 h 6858000"/>
              <a:gd name="connsiteX433" fmla="*/ 1956763 w 7467600"/>
              <a:gd name="connsiteY433" fmla="*/ 6778191 h 6858000"/>
              <a:gd name="connsiteX434" fmla="*/ 1967925 w 7467600"/>
              <a:gd name="connsiteY434" fmla="*/ 6858000 h 6858000"/>
              <a:gd name="connsiteX435" fmla="*/ 1936622 w 7467600"/>
              <a:gd name="connsiteY435" fmla="*/ 6858000 h 6858000"/>
              <a:gd name="connsiteX436" fmla="*/ 1926261 w 7467600"/>
              <a:gd name="connsiteY436" fmla="*/ 6784064 h 6858000"/>
              <a:gd name="connsiteX437" fmla="*/ 1922724 w 7467600"/>
              <a:gd name="connsiteY437" fmla="*/ 6765577 h 6858000"/>
              <a:gd name="connsiteX438" fmla="*/ 1904650 w 7467600"/>
              <a:gd name="connsiteY438" fmla="*/ 6639616 h 6858000"/>
              <a:gd name="connsiteX439" fmla="*/ 1885273 w 7467600"/>
              <a:gd name="connsiteY439" fmla="*/ 6858000 h 6858000"/>
              <a:gd name="connsiteX440" fmla="*/ 1854363 w 7467600"/>
              <a:gd name="connsiteY440" fmla="*/ 6858000 h 6858000"/>
              <a:gd name="connsiteX441" fmla="*/ 1880391 w 7467600"/>
              <a:gd name="connsiteY441" fmla="*/ 6603796 h 6858000"/>
              <a:gd name="connsiteX442" fmla="*/ 1818273 w 7467600"/>
              <a:gd name="connsiteY442" fmla="*/ 6715729 h 6858000"/>
              <a:gd name="connsiteX443" fmla="*/ 1794691 w 7467600"/>
              <a:gd name="connsiteY443" fmla="*/ 6843239 h 6858000"/>
              <a:gd name="connsiteX444" fmla="*/ 1794914 w 7467600"/>
              <a:gd name="connsiteY444" fmla="*/ 6858000 h 6858000"/>
              <a:gd name="connsiteX445" fmla="*/ 1746128 w 7467600"/>
              <a:gd name="connsiteY445" fmla="*/ 6858000 h 6858000"/>
              <a:gd name="connsiteX446" fmla="*/ 1753934 w 7467600"/>
              <a:gd name="connsiteY446" fmla="*/ 6724796 h 6858000"/>
              <a:gd name="connsiteX447" fmla="*/ 1792053 w 7467600"/>
              <a:gd name="connsiteY447" fmla="*/ 6572396 h 6858000"/>
              <a:gd name="connsiteX448" fmla="*/ 1862248 w 7467600"/>
              <a:gd name="connsiteY448" fmla="*/ 6266397 h 6858000"/>
              <a:gd name="connsiteX449" fmla="*/ 1862250 w 7467600"/>
              <a:gd name="connsiteY449" fmla="*/ 6033531 h 6858000"/>
              <a:gd name="connsiteX450" fmla="*/ 1211999 w 7467600"/>
              <a:gd name="connsiteY450" fmla="*/ 6683610 h 6858000"/>
              <a:gd name="connsiteX451" fmla="*/ 1213266 w 7467600"/>
              <a:gd name="connsiteY451" fmla="*/ 6691947 h 6858000"/>
              <a:gd name="connsiteX452" fmla="*/ 1203370 w 7467600"/>
              <a:gd name="connsiteY452" fmla="*/ 6850676 h 6858000"/>
              <a:gd name="connsiteX453" fmla="*/ 1203671 w 7467600"/>
              <a:gd name="connsiteY453" fmla="*/ 6858000 h 6858000"/>
              <a:gd name="connsiteX454" fmla="*/ 1143180 w 7467600"/>
              <a:gd name="connsiteY454" fmla="*/ 6858000 h 6858000"/>
              <a:gd name="connsiteX455" fmla="*/ 1142176 w 7467600"/>
              <a:gd name="connsiteY455" fmla="*/ 6766045 h 6858000"/>
              <a:gd name="connsiteX456" fmla="*/ 1067484 w 7467600"/>
              <a:gd name="connsiteY456" fmla="*/ 6858000 h 6858000"/>
              <a:gd name="connsiteX457" fmla="*/ 953928 w 7467600"/>
              <a:gd name="connsiteY457" fmla="*/ 6858000 h 6858000"/>
              <a:gd name="connsiteX458" fmla="*/ 959715 w 7467600"/>
              <a:gd name="connsiteY458" fmla="*/ 6850185 h 6858000"/>
              <a:gd name="connsiteX459" fmla="*/ 1483788 w 7467600"/>
              <a:gd name="connsiteY459" fmla="*/ 6259174 h 6858000"/>
              <a:gd name="connsiteX460" fmla="*/ 1100671 w 7467600"/>
              <a:gd name="connsiteY460" fmla="*/ 6252137 h 6858000"/>
              <a:gd name="connsiteX461" fmla="*/ 1090144 w 7467600"/>
              <a:gd name="connsiteY461" fmla="*/ 6256748 h 6858000"/>
              <a:gd name="connsiteX462" fmla="*/ 1095872 w 7467600"/>
              <a:gd name="connsiteY462" fmla="*/ 6271892 h 6858000"/>
              <a:gd name="connsiteX463" fmla="*/ 262785 w 7467600"/>
              <a:gd name="connsiteY463" fmla="*/ 6845450 h 6858000"/>
              <a:gd name="connsiteX464" fmla="*/ 209968 w 7467600"/>
              <a:gd name="connsiteY464" fmla="*/ 6770713 h 6858000"/>
              <a:gd name="connsiteX465" fmla="*/ 873460 w 7467600"/>
              <a:gd name="connsiteY465" fmla="*/ 6253768 h 6858000"/>
              <a:gd name="connsiteX466" fmla="*/ 192686 w 7467600"/>
              <a:gd name="connsiteY466" fmla="*/ 5849257 h 6858000"/>
              <a:gd name="connsiteX467" fmla="*/ 4696 w 7467600"/>
              <a:gd name="connsiteY467" fmla="*/ 5697668 h 6858000"/>
              <a:gd name="connsiteX468" fmla="*/ 0 w 7467600"/>
              <a:gd name="connsiteY468" fmla="*/ 5689984 h 6858000"/>
              <a:gd name="connsiteX469" fmla="*/ 0 w 7467600"/>
              <a:gd name="connsiteY469" fmla="*/ 5513472 h 6858000"/>
              <a:gd name="connsiteX470" fmla="*/ 174101 w 7467600"/>
              <a:gd name="connsiteY470" fmla="*/ 5620277 h 6858000"/>
              <a:gd name="connsiteX471" fmla="*/ 891800 w 7467600"/>
              <a:gd name="connsiteY471" fmla="*/ 6036935 h 6858000"/>
              <a:gd name="connsiteX472" fmla="*/ 1072219 w 7467600"/>
              <a:gd name="connsiteY472" fmla="*/ 6169443 h 6858000"/>
              <a:gd name="connsiteX473" fmla="*/ 1074117 w 7467600"/>
              <a:gd name="connsiteY473" fmla="*/ 6170301 h 6858000"/>
              <a:gd name="connsiteX474" fmla="*/ 1083114 w 7467600"/>
              <a:gd name="connsiteY474" fmla="*/ 6174131 h 6858000"/>
              <a:gd name="connsiteX475" fmla="*/ 1543010 w 7467600"/>
              <a:gd name="connsiteY475" fmla="*/ 6191140 h 6858000"/>
              <a:gd name="connsiteX476" fmla="*/ 1551080 w 7467600"/>
              <a:gd name="connsiteY476" fmla="*/ 6195006 h 6858000"/>
              <a:gd name="connsiteX477" fmla="*/ 2345443 w 7467600"/>
              <a:gd name="connsiteY477" fmla="*/ 5549882 h 6858000"/>
              <a:gd name="connsiteX478" fmla="*/ 1721499 w 7467600"/>
              <a:gd name="connsiteY478" fmla="*/ 5599969 h 6858000"/>
              <a:gd name="connsiteX479" fmla="*/ 767716 w 7467600"/>
              <a:gd name="connsiteY479" fmla="*/ 5472768 h 6858000"/>
              <a:gd name="connsiteX480" fmla="*/ 722147 w 7467600"/>
              <a:gd name="connsiteY480" fmla="*/ 5393091 h 6858000"/>
              <a:gd name="connsiteX481" fmla="*/ 1485552 w 7467600"/>
              <a:gd name="connsiteY481" fmla="*/ 5313202 h 6858000"/>
              <a:gd name="connsiteX482" fmla="*/ 2143004 w 7467600"/>
              <a:gd name="connsiteY482" fmla="*/ 5402420 h 6858000"/>
              <a:gd name="connsiteX483" fmla="*/ 1933391 w 7467600"/>
              <a:gd name="connsiteY483" fmla="*/ 5156971 h 6858000"/>
              <a:gd name="connsiteX484" fmla="*/ 1827118 w 7467600"/>
              <a:gd name="connsiteY484" fmla="*/ 4968410 h 6858000"/>
              <a:gd name="connsiteX485" fmla="*/ 1837349 w 7467600"/>
              <a:gd name="connsiteY485" fmla="*/ 4956357 h 6858000"/>
              <a:gd name="connsiteX486" fmla="*/ 2162835 w 7467600"/>
              <a:gd name="connsiteY486" fmla="*/ 5187853 h 6858000"/>
              <a:gd name="connsiteX487" fmla="*/ 2257167 w 7467600"/>
              <a:gd name="connsiteY487" fmla="*/ 5462123 h 6858000"/>
              <a:gd name="connsiteX488" fmla="*/ 2261598 w 7467600"/>
              <a:gd name="connsiteY488" fmla="*/ 5467998 h 6858000"/>
              <a:gd name="connsiteX489" fmla="*/ 2437177 w 7467600"/>
              <a:gd name="connsiteY489" fmla="*/ 5479608 h 6858000"/>
              <a:gd name="connsiteX490" fmla="*/ 2445247 w 7467600"/>
              <a:gd name="connsiteY490" fmla="*/ 5483476 h 6858000"/>
              <a:gd name="connsiteX491" fmla="*/ 2743626 w 7467600"/>
              <a:gd name="connsiteY491" fmla="*/ 5304819 h 6858000"/>
              <a:gd name="connsiteX492" fmla="*/ 3048102 w 7467600"/>
              <a:gd name="connsiteY492" fmla="*/ 5150595 h 6858000"/>
              <a:gd name="connsiteX493" fmla="*/ 1799414 w 7467600"/>
              <a:gd name="connsiteY493" fmla="*/ 4694732 h 6858000"/>
              <a:gd name="connsiteX494" fmla="*/ 1771735 w 7467600"/>
              <a:gd name="connsiteY494" fmla="*/ 4619929 h 6858000"/>
              <a:gd name="connsiteX495" fmla="*/ 3104273 w 7467600"/>
              <a:gd name="connsiteY495" fmla="*/ 5076159 h 6858000"/>
              <a:gd name="connsiteX496" fmla="*/ 3113245 w 7467600"/>
              <a:gd name="connsiteY496" fmla="*/ 5090705 h 6858000"/>
              <a:gd name="connsiteX497" fmla="*/ 3126294 w 7467600"/>
              <a:gd name="connsiteY497" fmla="*/ 5114400 h 6858000"/>
              <a:gd name="connsiteX498" fmla="*/ 3937433 w 7467600"/>
              <a:gd name="connsiteY498" fmla="*/ 4830473 h 6858000"/>
              <a:gd name="connsiteX499" fmla="*/ 3590475 w 7467600"/>
              <a:gd name="connsiteY499" fmla="*/ 4597974 h 6858000"/>
              <a:gd name="connsiteX500" fmla="*/ 3100264 w 7467600"/>
              <a:gd name="connsiteY500" fmla="*/ 4579845 h 6858000"/>
              <a:gd name="connsiteX501" fmla="*/ 2183576 w 7467600"/>
              <a:gd name="connsiteY501" fmla="*/ 4227150 h 6858000"/>
              <a:gd name="connsiteX502" fmla="*/ 2151029 w 7467600"/>
              <a:gd name="connsiteY502" fmla="*/ 4146947 h 6858000"/>
              <a:gd name="connsiteX503" fmla="*/ 3563434 w 7467600"/>
              <a:gd name="connsiteY503" fmla="*/ 4469115 h 6858000"/>
              <a:gd name="connsiteX504" fmla="*/ 3177952 w 7467600"/>
              <a:gd name="connsiteY504" fmla="*/ 3657386 h 6858000"/>
              <a:gd name="connsiteX505" fmla="*/ 3189263 w 7467600"/>
              <a:gd name="connsiteY505" fmla="*/ 3625726 h 6858000"/>
              <a:gd name="connsiteX506" fmla="*/ 3560912 w 7467600"/>
              <a:gd name="connsiteY506" fmla="*/ 4079863 h 6858000"/>
              <a:gd name="connsiteX507" fmla="*/ 3626636 w 7467600"/>
              <a:gd name="connsiteY507" fmla="*/ 4512230 h 6858000"/>
              <a:gd name="connsiteX508" fmla="*/ 3653088 w 7467600"/>
              <a:gd name="connsiteY508" fmla="*/ 4521417 h 6858000"/>
              <a:gd name="connsiteX509" fmla="*/ 3988128 w 7467600"/>
              <a:gd name="connsiteY509" fmla="*/ 4817267 h 6858000"/>
              <a:gd name="connsiteX510" fmla="*/ 4830582 w 7467600"/>
              <a:gd name="connsiteY510" fmla="*/ 4676000 h 6858000"/>
              <a:gd name="connsiteX511" fmla="*/ 4830100 w 7467600"/>
              <a:gd name="connsiteY511" fmla="*/ 4675554 h 6858000"/>
              <a:gd name="connsiteX512" fmla="*/ 4036318 w 7467600"/>
              <a:gd name="connsiteY512" fmla="*/ 4147013 h 6858000"/>
              <a:gd name="connsiteX513" fmla="*/ 3432098 w 7467600"/>
              <a:gd name="connsiteY513" fmla="*/ 3537312 h 6858000"/>
              <a:gd name="connsiteX514" fmla="*/ 3446761 w 7467600"/>
              <a:gd name="connsiteY514" fmla="*/ 3461278 h 6858000"/>
              <a:gd name="connsiteX515" fmla="*/ 4419733 w 7467600"/>
              <a:gd name="connsiteY515" fmla="*/ 3963555 h 6858000"/>
              <a:gd name="connsiteX516" fmla="*/ 4781371 w 7467600"/>
              <a:gd name="connsiteY516" fmla="*/ 4458604 h 6858000"/>
              <a:gd name="connsiteX517" fmla="*/ 4780440 w 7467600"/>
              <a:gd name="connsiteY517" fmla="*/ 4470290 h 6858000"/>
              <a:gd name="connsiteX518" fmla="*/ 4898954 w 7467600"/>
              <a:gd name="connsiteY518" fmla="*/ 4662092 h 6858000"/>
              <a:gd name="connsiteX519" fmla="*/ 4900699 w 7467600"/>
              <a:gd name="connsiteY519" fmla="*/ 4670867 h 6858000"/>
              <a:gd name="connsiteX520" fmla="*/ 5714511 w 7467600"/>
              <a:gd name="connsiteY520" fmla="*/ 4663483 h 6858000"/>
              <a:gd name="connsiteX521" fmla="*/ 5464793 w 7467600"/>
              <a:gd name="connsiteY521" fmla="*/ 4393556 h 6858000"/>
              <a:gd name="connsiteX522" fmla="*/ 5461897 w 7467600"/>
              <a:gd name="connsiteY522" fmla="*/ 4390879 h 6858000"/>
              <a:gd name="connsiteX523" fmla="*/ 4294126 w 7467600"/>
              <a:gd name="connsiteY523" fmla="*/ 3303048 h 6858000"/>
              <a:gd name="connsiteX524" fmla="*/ 4305321 w 7467600"/>
              <a:gd name="connsiteY524" fmla="*/ 3256953 h 6858000"/>
              <a:gd name="connsiteX525" fmla="*/ 4949299 w 7467600"/>
              <a:gd name="connsiteY525" fmla="*/ 3766336 h 6858000"/>
              <a:gd name="connsiteX526" fmla="*/ 5291452 w 7467600"/>
              <a:gd name="connsiteY526" fmla="*/ 4076801 h 6858000"/>
              <a:gd name="connsiteX527" fmla="*/ 5434998 w 7467600"/>
              <a:gd name="connsiteY527" fmla="*/ 4254100 h 6858000"/>
              <a:gd name="connsiteX528" fmla="*/ 5351015 w 7467600"/>
              <a:gd name="connsiteY528" fmla="*/ 3760989 h 6858000"/>
              <a:gd name="connsiteX529" fmla="*/ 5413780 w 7467600"/>
              <a:gd name="connsiteY529" fmla="*/ 2966265 h 6858000"/>
              <a:gd name="connsiteX530" fmla="*/ 5425627 w 7467600"/>
              <a:gd name="connsiteY530" fmla="*/ 2954192 h 6858000"/>
              <a:gd name="connsiteX531" fmla="*/ 6604735 w 7467600"/>
              <a:gd name="connsiteY531" fmla="*/ 2041381 h 6858000"/>
              <a:gd name="connsiteX532" fmla="*/ 7204487 w 7467600"/>
              <a:gd name="connsiteY532" fmla="*/ 2742112 h 6858000"/>
              <a:gd name="connsiteX533" fmla="*/ 7131592 w 7467600"/>
              <a:gd name="connsiteY533" fmla="*/ 2672096 h 6858000"/>
              <a:gd name="connsiteX534" fmla="*/ 6996344 w 7467600"/>
              <a:gd name="connsiteY534" fmla="*/ 2518310 h 6858000"/>
              <a:gd name="connsiteX535" fmla="*/ 6735495 w 7467600"/>
              <a:gd name="connsiteY535" fmla="*/ 2196890 h 6858000"/>
              <a:gd name="connsiteX536" fmla="*/ 6721901 w 7467600"/>
              <a:gd name="connsiteY536" fmla="*/ 2179274 h 6858000"/>
              <a:gd name="connsiteX537" fmla="*/ 6604735 w 7467600"/>
              <a:gd name="connsiteY537" fmla="*/ 2041381 h 6858000"/>
              <a:gd name="connsiteX538" fmla="*/ 6591670 w 7467600"/>
              <a:gd name="connsiteY538" fmla="*/ 1988277 h 6858000"/>
              <a:gd name="connsiteX539" fmla="*/ 6747349 w 7467600"/>
              <a:gd name="connsiteY539" fmla="*/ 2160069 h 6858000"/>
              <a:gd name="connsiteX540" fmla="*/ 6760943 w 7467600"/>
              <a:gd name="connsiteY540" fmla="*/ 2177686 h 6858000"/>
              <a:gd name="connsiteX541" fmla="*/ 7021065 w 7467600"/>
              <a:gd name="connsiteY541" fmla="*/ 2498102 h 6858000"/>
              <a:gd name="connsiteX542" fmla="*/ 7155223 w 7467600"/>
              <a:gd name="connsiteY542" fmla="*/ 2650386 h 6858000"/>
              <a:gd name="connsiteX543" fmla="*/ 7203167 w 7467600"/>
              <a:gd name="connsiteY543" fmla="*/ 2697288 h 6858000"/>
              <a:gd name="connsiteX544" fmla="*/ 6937703 w 7467600"/>
              <a:gd name="connsiteY544" fmla="*/ 2321981 h 6858000"/>
              <a:gd name="connsiteX545" fmla="*/ 6591670 w 7467600"/>
              <a:gd name="connsiteY545" fmla="*/ 1988277 h 6858000"/>
              <a:gd name="connsiteX546" fmla="*/ 5798671 w 7467600"/>
              <a:gd name="connsiteY546" fmla="*/ 1981601 h 6858000"/>
              <a:gd name="connsiteX547" fmla="*/ 5754709 w 7467600"/>
              <a:gd name="connsiteY547" fmla="*/ 2071454 h 6858000"/>
              <a:gd name="connsiteX548" fmla="*/ 5763044 w 7467600"/>
              <a:gd name="connsiteY548" fmla="*/ 2842206 h 6858000"/>
              <a:gd name="connsiteX549" fmla="*/ 5764974 w 7467600"/>
              <a:gd name="connsiteY549" fmla="*/ 2799609 h 6858000"/>
              <a:gd name="connsiteX550" fmla="*/ 5767665 w 7467600"/>
              <a:gd name="connsiteY550" fmla="*/ 2666409 h 6858000"/>
              <a:gd name="connsiteX551" fmla="*/ 5763055 w 7467600"/>
              <a:gd name="connsiteY551" fmla="*/ 2579705 h 6858000"/>
              <a:gd name="connsiteX552" fmla="*/ 5758079 w 7467600"/>
              <a:gd name="connsiteY552" fmla="*/ 2492508 h 6858000"/>
              <a:gd name="connsiteX553" fmla="*/ 5779325 w 7467600"/>
              <a:gd name="connsiteY553" fmla="*/ 2197069 h 6858000"/>
              <a:gd name="connsiteX554" fmla="*/ 5798671 w 7467600"/>
              <a:gd name="connsiteY554" fmla="*/ 1981601 h 6858000"/>
              <a:gd name="connsiteX555" fmla="*/ 5829202 w 7467600"/>
              <a:gd name="connsiteY555" fmla="*/ 1971679 h 6858000"/>
              <a:gd name="connsiteX556" fmla="*/ 5809558 w 7467600"/>
              <a:gd name="connsiteY556" fmla="*/ 2198043 h 6858000"/>
              <a:gd name="connsiteX557" fmla="*/ 5788653 w 7467600"/>
              <a:gd name="connsiteY557" fmla="*/ 2489430 h 6858000"/>
              <a:gd name="connsiteX558" fmla="*/ 5793439 w 7467600"/>
              <a:gd name="connsiteY558" fmla="*/ 2575235 h 6858000"/>
              <a:gd name="connsiteX559" fmla="*/ 5796837 w 7467600"/>
              <a:gd name="connsiteY559" fmla="*/ 2637633 h 6858000"/>
              <a:gd name="connsiteX560" fmla="*/ 5818614 w 7467600"/>
              <a:gd name="connsiteY560" fmla="*/ 2473055 h 6858000"/>
              <a:gd name="connsiteX561" fmla="*/ 5829202 w 7467600"/>
              <a:gd name="connsiteY561" fmla="*/ 1971679 h 6858000"/>
              <a:gd name="connsiteX562" fmla="*/ 5911389 w 7467600"/>
              <a:gd name="connsiteY562" fmla="*/ 1898371 h 6858000"/>
              <a:gd name="connsiteX563" fmla="*/ 6237627 w 7467600"/>
              <a:gd name="connsiteY563" fmla="*/ 2231921 h 6858000"/>
              <a:gd name="connsiteX564" fmla="*/ 5911389 w 7467600"/>
              <a:gd name="connsiteY564" fmla="*/ 1898371 h 6858000"/>
              <a:gd name="connsiteX565" fmla="*/ 6944437 w 7467600"/>
              <a:gd name="connsiteY565" fmla="*/ 1575402 h 6858000"/>
              <a:gd name="connsiteX566" fmla="*/ 6304730 w 7467600"/>
              <a:gd name="connsiteY566" fmla="*/ 1766654 h 6858000"/>
              <a:gd name="connsiteX567" fmla="*/ 6944437 w 7467600"/>
              <a:gd name="connsiteY567" fmla="*/ 1575402 h 6858000"/>
              <a:gd name="connsiteX568" fmla="*/ 7019523 w 7467600"/>
              <a:gd name="connsiteY568" fmla="*/ 1519450 h 6858000"/>
              <a:gd name="connsiteX569" fmla="*/ 6298091 w 7467600"/>
              <a:gd name="connsiteY569" fmla="*/ 1737122 h 6858000"/>
              <a:gd name="connsiteX570" fmla="*/ 7019523 w 7467600"/>
              <a:gd name="connsiteY570" fmla="*/ 1519450 h 6858000"/>
              <a:gd name="connsiteX571" fmla="*/ 2399523 w 7467600"/>
              <a:gd name="connsiteY571" fmla="*/ 1428234 h 6858000"/>
              <a:gd name="connsiteX572" fmla="*/ 2224982 w 7467600"/>
              <a:gd name="connsiteY572" fmla="*/ 1826201 h 6858000"/>
              <a:gd name="connsiteX573" fmla="*/ 2096099 w 7467600"/>
              <a:gd name="connsiteY573" fmla="*/ 2345900 h 6858000"/>
              <a:gd name="connsiteX574" fmla="*/ 2283317 w 7467600"/>
              <a:gd name="connsiteY574" fmla="*/ 1796925 h 6858000"/>
              <a:gd name="connsiteX575" fmla="*/ 2399523 w 7467600"/>
              <a:gd name="connsiteY575" fmla="*/ 1428234 h 6858000"/>
              <a:gd name="connsiteX576" fmla="*/ 2448558 w 7467600"/>
              <a:gd name="connsiteY576" fmla="*/ 1373435 h 6858000"/>
              <a:gd name="connsiteX577" fmla="*/ 2312521 w 7467600"/>
              <a:gd name="connsiteY577" fmla="*/ 1806140 h 6858000"/>
              <a:gd name="connsiteX578" fmla="*/ 2127533 w 7467600"/>
              <a:gd name="connsiteY578" fmla="*/ 2348380 h 6858000"/>
              <a:gd name="connsiteX579" fmla="*/ 2358080 w 7467600"/>
              <a:gd name="connsiteY579" fmla="*/ 1866134 h 6858000"/>
              <a:gd name="connsiteX580" fmla="*/ 2407436 w 7467600"/>
              <a:gd name="connsiteY580" fmla="*/ 1651070 h 6858000"/>
              <a:gd name="connsiteX581" fmla="*/ 2448558 w 7467600"/>
              <a:gd name="connsiteY581" fmla="*/ 1373435 h 6858000"/>
              <a:gd name="connsiteX582" fmla="*/ 278707 w 7467600"/>
              <a:gd name="connsiteY582" fmla="*/ 1352270 h 6858000"/>
              <a:gd name="connsiteX583" fmla="*/ 321570 w 7467600"/>
              <a:gd name="connsiteY583" fmla="*/ 1861610 h 6858000"/>
              <a:gd name="connsiteX584" fmla="*/ 294281 w 7467600"/>
              <a:gd name="connsiteY584" fmla="*/ 1440658 h 6858000"/>
              <a:gd name="connsiteX585" fmla="*/ 278707 w 7467600"/>
              <a:gd name="connsiteY585" fmla="*/ 1352270 h 6858000"/>
              <a:gd name="connsiteX586" fmla="*/ 1423821 w 7467600"/>
              <a:gd name="connsiteY586" fmla="*/ 1351958 h 6858000"/>
              <a:gd name="connsiteX587" fmla="*/ 1638521 w 7467600"/>
              <a:gd name="connsiteY587" fmla="*/ 1908470 h 6858000"/>
              <a:gd name="connsiteX588" fmla="*/ 1754199 w 7467600"/>
              <a:gd name="connsiteY588" fmla="*/ 2149284 h 6858000"/>
              <a:gd name="connsiteX589" fmla="*/ 1908359 w 7467600"/>
              <a:gd name="connsiteY589" fmla="*/ 2364988 h 6858000"/>
              <a:gd name="connsiteX590" fmla="*/ 1647661 w 7467600"/>
              <a:gd name="connsiteY590" fmla="*/ 1825945 h 6858000"/>
              <a:gd name="connsiteX591" fmla="*/ 1423821 w 7467600"/>
              <a:gd name="connsiteY591" fmla="*/ 1351958 h 6858000"/>
              <a:gd name="connsiteX592" fmla="*/ 1431890 w 7467600"/>
              <a:gd name="connsiteY592" fmla="*/ 1306475 h 6858000"/>
              <a:gd name="connsiteX593" fmla="*/ 1507597 w 7467600"/>
              <a:gd name="connsiteY593" fmla="*/ 1446132 h 6858000"/>
              <a:gd name="connsiteX594" fmla="*/ 1674586 w 7467600"/>
              <a:gd name="connsiteY594" fmla="*/ 1813832 h 6858000"/>
              <a:gd name="connsiteX595" fmla="*/ 1815950 w 7467600"/>
              <a:gd name="connsiteY595" fmla="*/ 2128564 h 6858000"/>
              <a:gd name="connsiteX596" fmla="*/ 1984242 w 7467600"/>
              <a:gd name="connsiteY596" fmla="*/ 2430829 h 6858000"/>
              <a:gd name="connsiteX597" fmla="*/ 2014023 w 7467600"/>
              <a:gd name="connsiteY597" fmla="*/ 2450995 h 6858000"/>
              <a:gd name="connsiteX598" fmla="*/ 1747337 w 7467600"/>
              <a:gd name="connsiteY598" fmla="*/ 1855264 h 6858000"/>
              <a:gd name="connsiteX599" fmla="*/ 1533749 w 7467600"/>
              <a:gd name="connsiteY599" fmla="*/ 1478656 h 6858000"/>
              <a:gd name="connsiteX600" fmla="*/ 1431890 w 7467600"/>
              <a:gd name="connsiteY600" fmla="*/ 1306475 h 6858000"/>
              <a:gd name="connsiteX601" fmla="*/ 5052692 w 7467600"/>
              <a:gd name="connsiteY601" fmla="*/ 1292994 h 6858000"/>
              <a:gd name="connsiteX602" fmla="*/ 5200661 w 7467600"/>
              <a:gd name="connsiteY602" fmla="*/ 1635186 h 6858000"/>
              <a:gd name="connsiteX603" fmla="*/ 5297138 w 7467600"/>
              <a:gd name="connsiteY603" fmla="*/ 1906351 h 6858000"/>
              <a:gd name="connsiteX604" fmla="*/ 5052692 w 7467600"/>
              <a:gd name="connsiteY604" fmla="*/ 1292994 h 6858000"/>
              <a:gd name="connsiteX605" fmla="*/ 5009948 w 7467600"/>
              <a:gd name="connsiteY605" fmla="*/ 1273619 h 6858000"/>
              <a:gd name="connsiteX606" fmla="*/ 5121777 w 7467600"/>
              <a:gd name="connsiteY606" fmla="*/ 1654213 h 6858000"/>
              <a:gd name="connsiteX607" fmla="*/ 5293545 w 7467600"/>
              <a:gd name="connsiteY607" fmla="*/ 2072247 h 6858000"/>
              <a:gd name="connsiteX608" fmla="*/ 5294042 w 7467600"/>
              <a:gd name="connsiteY608" fmla="*/ 2065019 h 6858000"/>
              <a:gd name="connsiteX609" fmla="*/ 5171936 w 7467600"/>
              <a:gd name="connsiteY609" fmla="*/ 1647613 h 6858000"/>
              <a:gd name="connsiteX610" fmla="*/ 5009948 w 7467600"/>
              <a:gd name="connsiteY610" fmla="*/ 1273619 h 6858000"/>
              <a:gd name="connsiteX611" fmla="*/ 655236 w 7467600"/>
              <a:gd name="connsiteY611" fmla="*/ 1268632 h 6858000"/>
              <a:gd name="connsiteX612" fmla="*/ 839521 w 7467600"/>
              <a:gd name="connsiteY612" fmla="*/ 1685315 h 6858000"/>
              <a:gd name="connsiteX613" fmla="*/ 1109416 w 7467600"/>
              <a:gd name="connsiteY613" fmla="*/ 2061663 h 6858000"/>
              <a:gd name="connsiteX614" fmla="*/ 1298300 w 7467600"/>
              <a:gd name="connsiteY614" fmla="*/ 2247742 h 6858000"/>
              <a:gd name="connsiteX615" fmla="*/ 1125871 w 7467600"/>
              <a:gd name="connsiteY615" fmla="*/ 1989513 h 6858000"/>
              <a:gd name="connsiteX616" fmla="*/ 981574 w 7467600"/>
              <a:gd name="connsiteY616" fmla="*/ 1783157 h 6858000"/>
              <a:gd name="connsiteX617" fmla="*/ 922198 w 7467600"/>
              <a:gd name="connsiteY617" fmla="*/ 1677437 h 6858000"/>
              <a:gd name="connsiteX618" fmla="*/ 869293 w 7467600"/>
              <a:gd name="connsiteY618" fmla="*/ 1583214 h 6858000"/>
              <a:gd name="connsiteX619" fmla="*/ 751431 w 7467600"/>
              <a:gd name="connsiteY619" fmla="*/ 1405731 h 6858000"/>
              <a:gd name="connsiteX620" fmla="*/ 655236 w 7467600"/>
              <a:gd name="connsiteY620" fmla="*/ 1268632 h 6858000"/>
              <a:gd name="connsiteX621" fmla="*/ 6516292 w 7467600"/>
              <a:gd name="connsiteY621" fmla="*/ 1263064 h 6858000"/>
              <a:gd name="connsiteX622" fmla="*/ 5736320 w 7467600"/>
              <a:gd name="connsiteY622" fmla="*/ 1501803 h 6858000"/>
              <a:gd name="connsiteX623" fmla="*/ 6516292 w 7467600"/>
              <a:gd name="connsiteY623" fmla="*/ 1263064 h 6858000"/>
              <a:gd name="connsiteX624" fmla="*/ 291466 w 7467600"/>
              <a:gd name="connsiteY624" fmla="*/ 1250369 h 6858000"/>
              <a:gd name="connsiteX625" fmla="*/ 323180 w 7467600"/>
              <a:gd name="connsiteY625" fmla="*/ 1435283 h 6858000"/>
              <a:gd name="connsiteX626" fmla="*/ 349381 w 7467600"/>
              <a:gd name="connsiteY626" fmla="*/ 1875041 h 6858000"/>
              <a:gd name="connsiteX627" fmla="*/ 374363 w 7467600"/>
              <a:gd name="connsiteY627" fmla="*/ 1506494 h 6858000"/>
              <a:gd name="connsiteX628" fmla="*/ 302168 w 7467600"/>
              <a:gd name="connsiteY628" fmla="*/ 1274495 h 6858000"/>
              <a:gd name="connsiteX629" fmla="*/ 291466 w 7467600"/>
              <a:gd name="connsiteY629" fmla="*/ 1250369 h 6858000"/>
              <a:gd name="connsiteX630" fmla="*/ 678222 w 7467600"/>
              <a:gd name="connsiteY630" fmla="*/ 1248670 h 6858000"/>
              <a:gd name="connsiteX631" fmla="*/ 775536 w 7467600"/>
              <a:gd name="connsiteY631" fmla="*/ 1388015 h 6858000"/>
              <a:gd name="connsiteX632" fmla="*/ 894529 w 7467600"/>
              <a:gd name="connsiteY632" fmla="*/ 1567739 h 6858000"/>
              <a:gd name="connsiteX633" fmla="*/ 948000 w 7467600"/>
              <a:gd name="connsiteY633" fmla="*/ 1663088 h 6858000"/>
              <a:gd name="connsiteX634" fmla="*/ 1006812 w 7467600"/>
              <a:gd name="connsiteY634" fmla="*/ 1767683 h 6858000"/>
              <a:gd name="connsiteX635" fmla="*/ 1149133 w 7467600"/>
              <a:gd name="connsiteY635" fmla="*/ 1971513 h 6858000"/>
              <a:gd name="connsiteX636" fmla="*/ 1333952 w 7467600"/>
              <a:gd name="connsiteY636" fmla="*/ 2251620 h 6858000"/>
              <a:gd name="connsiteX637" fmla="*/ 1337329 w 7467600"/>
              <a:gd name="connsiteY637" fmla="*/ 2258350 h 6858000"/>
              <a:gd name="connsiteX638" fmla="*/ 1014726 w 7467600"/>
              <a:gd name="connsiteY638" fmla="*/ 1615556 h 6858000"/>
              <a:gd name="connsiteX639" fmla="*/ 678222 w 7467600"/>
              <a:gd name="connsiteY639" fmla="*/ 1248670 h 6858000"/>
              <a:gd name="connsiteX640" fmla="*/ 6691602 w 7467600"/>
              <a:gd name="connsiteY640" fmla="*/ 1140573 h 6858000"/>
              <a:gd name="connsiteX641" fmla="*/ 6571100 w 7467600"/>
              <a:gd name="connsiteY641" fmla="*/ 1183662 h 6858000"/>
              <a:gd name="connsiteX642" fmla="*/ 6241687 w 7467600"/>
              <a:gd name="connsiteY642" fmla="*/ 1257600 h 6858000"/>
              <a:gd name="connsiteX643" fmla="*/ 5693009 w 7467600"/>
              <a:gd name="connsiteY643" fmla="*/ 1478256 h 6858000"/>
              <a:gd name="connsiteX644" fmla="*/ 6548420 w 7467600"/>
              <a:gd name="connsiteY644" fmla="*/ 1214599 h 6858000"/>
              <a:gd name="connsiteX645" fmla="*/ 6605473 w 7467600"/>
              <a:gd name="connsiteY645" fmla="*/ 1184686 h 6858000"/>
              <a:gd name="connsiteX646" fmla="*/ 6691602 w 7467600"/>
              <a:gd name="connsiteY646" fmla="*/ 1140573 h 6858000"/>
              <a:gd name="connsiteX647" fmla="*/ 4002475 w 7467600"/>
              <a:gd name="connsiteY647" fmla="*/ 1037802 h 6858000"/>
              <a:gd name="connsiteX648" fmla="*/ 4000324 w 7467600"/>
              <a:gd name="connsiteY648" fmla="*/ 1039362 h 6858000"/>
              <a:gd name="connsiteX649" fmla="*/ 4002862 w 7467600"/>
              <a:gd name="connsiteY649" fmla="*/ 1042866 h 6858000"/>
              <a:gd name="connsiteX650" fmla="*/ 4002475 w 7467600"/>
              <a:gd name="connsiteY650" fmla="*/ 1037802 h 6858000"/>
              <a:gd name="connsiteX651" fmla="*/ 506322 w 7467600"/>
              <a:gd name="connsiteY651" fmla="*/ 1020997 h 6858000"/>
              <a:gd name="connsiteX652" fmla="*/ 533068 w 7467600"/>
              <a:gd name="connsiteY652" fmla="*/ 1029409 h 6858000"/>
              <a:gd name="connsiteX653" fmla="*/ 1232525 w 7467600"/>
              <a:gd name="connsiteY653" fmla="*/ 1804675 h 6858000"/>
              <a:gd name="connsiteX654" fmla="*/ 1388858 w 7467600"/>
              <a:gd name="connsiteY654" fmla="*/ 2368011 h 6858000"/>
              <a:gd name="connsiteX655" fmla="*/ 1384098 w 7467600"/>
              <a:gd name="connsiteY655" fmla="*/ 2378125 h 6858000"/>
              <a:gd name="connsiteX656" fmla="*/ 1425393 w 7467600"/>
              <a:gd name="connsiteY656" fmla="*/ 2589124 h 6858000"/>
              <a:gd name="connsiteX657" fmla="*/ 1424001 w 7467600"/>
              <a:gd name="connsiteY657" fmla="*/ 2597541 h 6858000"/>
              <a:gd name="connsiteX658" fmla="*/ 2152729 w 7467600"/>
              <a:gd name="connsiteY658" fmla="*/ 2864487 h 6858000"/>
              <a:gd name="connsiteX659" fmla="*/ 2020609 w 7467600"/>
              <a:gd name="connsiteY659" fmla="*/ 2539671 h 6858000"/>
              <a:gd name="connsiteX660" fmla="*/ 2018920 w 7467600"/>
              <a:gd name="connsiteY660" fmla="*/ 2536309 h 6858000"/>
              <a:gd name="connsiteX661" fmla="*/ 1342441 w 7467600"/>
              <a:gd name="connsiteY661" fmla="*/ 1173017 h 6858000"/>
              <a:gd name="connsiteX662" fmla="*/ 1367925 w 7467600"/>
              <a:gd name="connsiteY662" fmla="*/ 1135648 h 6858000"/>
              <a:gd name="connsiteX663" fmla="*/ 1771401 w 7467600"/>
              <a:gd name="connsiteY663" fmla="*/ 1806673 h 6858000"/>
              <a:gd name="connsiteX664" fmla="*/ 1972385 w 7467600"/>
              <a:gd name="connsiteY664" fmla="*/ 2198735 h 6858000"/>
              <a:gd name="connsiteX665" fmla="*/ 2040892 w 7467600"/>
              <a:gd name="connsiteY665" fmla="*/ 2405205 h 6858000"/>
              <a:gd name="connsiteX666" fmla="*/ 2131689 w 7467600"/>
              <a:gd name="connsiteY666" fmla="*/ 1936926 h 6858000"/>
              <a:gd name="connsiteX667" fmla="*/ 2454820 w 7467600"/>
              <a:gd name="connsiteY667" fmla="*/ 1248808 h 6858000"/>
              <a:gd name="connsiteX668" fmla="*/ 2492512 w 7467600"/>
              <a:gd name="connsiteY668" fmla="*/ 1302920 h 6858000"/>
              <a:gd name="connsiteX669" fmla="*/ 2081216 w 7467600"/>
              <a:gd name="connsiteY669" fmla="*/ 2527513 h 6858000"/>
              <a:gd name="connsiteX670" fmla="*/ 2081211 w 7467600"/>
              <a:gd name="connsiteY670" fmla="*/ 2528916 h 6858000"/>
              <a:gd name="connsiteX671" fmla="*/ 2199067 w 7467600"/>
              <a:gd name="connsiteY671" fmla="*/ 2884061 h 6858000"/>
              <a:gd name="connsiteX672" fmla="*/ 3192586 w 7467600"/>
              <a:gd name="connsiteY672" fmla="*/ 3411496 h 6858000"/>
              <a:gd name="connsiteX673" fmla="*/ 3182620 w 7467600"/>
              <a:gd name="connsiteY673" fmla="*/ 3483279 h 6858000"/>
              <a:gd name="connsiteX674" fmla="*/ 2435119 w 7467600"/>
              <a:gd name="connsiteY674" fmla="*/ 3080173 h 6858000"/>
              <a:gd name="connsiteX675" fmla="*/ 2410152 w 7467600"/>
              <a:gd name="connsiteY675" fmla="*/ 3063751 h 6858000"/>
              <a:gd name="connsiteX676" fmla="*/ 2408099 w 7467600"/>
              <a:gd name="connsiteY676" fmla="*/ 3064403 h 6858000"/>
              <a:gd name="connsiteX677" fmla="*/ 2407218 w 7467600"/>
              <a:gd name="connsiteY677" fmla="*/ 3070324 h 6858000"/>
              <a:gd name="connsiteX678" fmla="*/ 2380138 w 7467600"/>
              <a:gd name="connsiteY678" fmla="*/ 3099341 h 6858000"/>
              <a:gd name="connsiteX679" fmla="*/ 1765923 w 7467600"/>
              <a:gd name="connsiteY679" fmla="*/ 3581043 h 6858000"/>
              <a:gd name="connsiteX680" fmla="*/ 1702258 w 7467600"/>
              <a:gd name="connsiteY680" fmla="*/ 3612286 h 6858000"/>
              <a:gd name="connsiteX681" fmla="*/ 1538370 w 7467600"/>
              <a:gd name="connsiteY681" fmla="*/ 3811804 h 6858000"/>
              <a:gd name="connsiteX682" fmla="*/ 542867 w 7467600"/>
              <a:gd name="connsiteY682" fmla="*/ 4944092 h 6858000"/>
              <a:gd name="connsiteX683" fmla="*/ 515800 w 7467600"/>
              <a:gd name="connsiteY683" fmla="*/ 4862180 h 6858000"/>
              <a:gd name="connsiteX684" fmla="*/ 909145 w 7467600"/>
              <a:gd name="connsiteY684" fmla="*/ 4199225 h 6858000"/>
              <a:gd name="connsiteX685" fmla="*/ 1214067 w 7467600"/>
              <a:gd name="connsiteY685" fmla="*/ 3908561 h 6858000"/>
              <a:gd name="connsiteX686" fmla="*/ 640967 w 7467600"/>
              <a:gd name="connsiteY686" fmla="*/ 4105601 h 6858000"/>
              <a:gd name="connsiteX687" fmla="*/ 112563 w 7467600"/>
              <a:gd name="connsiteY687" fmla="*/ 4396952 h 6858000"/>
              <a:gd name="connsiteX688" fmla="*/ 0 w 7467600"/>
              <a:gd name="connsiteY688" fmla="*/ 4466006 h 6858000"/>
              <a:gd name="connsiteX689" fmla="*/ 0 w 7467600"/>
              <a:gd name="connsiteY689" fmla="*/ 4233763 h 6858000"/>
              <a:gd name="connsiteX690" fmla="*/ 36881 w 7467600"/>
              <a:gd name="connsiteY690" fmla="*/ 4200118 h 6858000"/>
              <a:gd name="connsiteX691" fmla="*/ 910534 w 7467600"/>
              <a:gd name="connsiteY691" fmla="*/ 3629753 h 6858000"/>
              <a:gd name="connsiteX692" fmla="*/ 1578717 w 7467600"/>
              <a:gd name="connsiteY692" fmla="*/ 3575982 h 6858000"/>
              <a:gd name="connsiteX693" fmla="*/ 2338780 w 7467600"/>
              <a:gd name="connsiteY693" fmla="*/ 3033725 h 6858000"/>
              <a:gd name="connsiteX694" fmla="*/ 1807991 w 7467600"/>
              <a:gd name="connsiteY694" fmla="*/ 2807184 h 6858000"/>
              <a:gd name="connsiteX695" fmla="*/ 1416358 w 7467600"/>
              <a:gd name="connsiteY695" fmla="*/ 3112571 h 6858000"/>
              <a:gd name="connsiteX696" fmla="*/ 939066 w 7467600"/>
              <a:gd name="connsiteY696" fmla="*/ 3378798 h 6858000"/>
              <a:gd name="connsiteX697" fmla="*/ 115099 w 7467600"/>
              <a:gd name="connsiteY697" fmla="*/ 3607650 h 6858000"/>
              <a:gd name="connsiteX698" fmla="*/ 97284 w 7467600"/>
              <a:gd name="connsiteY698" fmla="*/ 3520393 h 6858000"/>
              <a:gd name="connsiteX699" fmla="*/ 922050 w 7467600"/>
              <a:gd name="connsiteY699" fmla="*/ 3074867 h 6858000"/>
              <a:gd name="connsiteX700" fmla="*/ 1405265 w 7467600"/>
              <a:gd name="connsiteY700" fmla="*/ 3016319 h 6858000"/>
              <a:gd name="connsiteX701" fmla="*/ 1407512 w 7467600"/>
              <a:gd name="connsiteY701" fmla="*/ 3018001 h 6858000"/>
              <a:gd name="connsiteX702" fmla="*/ 1726266 w 7467600"/>
              <a:gd name="connsiteY702" fmla="*/ 2777274 h 6858000"/>
              <a:gd name="connsiteX703" fmla="*/ 625390 w 7467600"/>
              <a:gd name="connsiteY703" fmla="*/ 2514541 h 6858000"/>
              <a:gd name="connsiteX704" fmla="*/ 619799 w 7467600"/>
              <a:gd name="connsiteY704" fmla="*/ 2527180 h 6858000"/>
              <a:gd name="connsiteX705" fmla="*/ 310030 w 7467600"/>
              <a:gd name="connsiteY705" fmla="*/ 2771818 h 6858000"/>
              <a:gd name="connsiteX706" fmla="*/ 173877 w 7467600"/>
              <a:gd name="connsiteY706" fmla="*/ 2937056 h 6858000"/>
              <a:gd name="connsiteX707" fmla="*/ 77889 w 7467600"/>
              <a:gd name="connsiteY707" fmla="*/ 3138440 h 6858000"/>
              <a:gd name="connsiteX708" fmla="*/ 0 w 7467600"/>
              <a:gd name="connsiteY708" fmla="*/ 3271395 h 6858000"/>
              <a:gd name="connsiteX709" fmla="*/ 0 w 7467600"/>
              <a:gd name="connsiteY709" fmla="*/ 3153002 h 6858000"/>
              <a:gd name="connsiteX710" fmla="*/ 2386 w 7467600"/>
              <a:gd name="connsiteY710" fmla="*/ 3149203 h 6858000"/>
              <a:gd name="connsiteX711" fmla="*/ 89753 w 7467600"/>
              <a:gd name="connsiteY711" fmla="*/ 2987702 h 6858000"/>
              <a:gd name="connsiteX712" fmla="*/ 76869 w 7467600"/>
              <a:gd name="connsiteY712" fmla="*/ 3005404 h 6858000"/>
              <a:gd name="connsiteX713" fmla="*/ 32049 w 7467600"/>
              <a:gd name="connsiteY713" fmla="*/ 3065814 h 6858000"/>
              <a:gd name="connsiteX714" fmla="*/ 0 w 7467600"/>
              <a:gd name="connsiteY714" fmla="*/ 3108744 h 6858000"/>
              <a:gd name="connsiteX715" fmla="*/ 0 w 7467600"/>
              <a:gd name="connsiteY715" fmla="*/ 3058059 h 6858000"/>
              <a:gd name="connsiteX716" fmla="*/ 7610 w 7467600"/>
              <a:gd name="connsiteY716" fmla="*/ 3047889 h 6858000"/>
              <a:gd name="connsiteX717" fmla="*/ 52419 w 7467600"/>
              <a:gd name="connsiteY717" fmla="*/ 2987479 h 6858000"/>
              <a:gd name="connsiteX718" fmla="*/ 59142 w 7467600"/>
              <a:gd name="connsiteY718" fmla="*/ 2978488 h 6858000"/>
              <a:gd name="connsiteX719" fmla="*/ 0 w 7467600"/>
              <a:gd name="connsiteY719" fmla="*/ 3015334 h 6858000"/>
              <a:gd name="connsiteX720" fmla="*/ 0 w 7467600"/>
              <a:gd name="connsiteY720" fmla="*/ 2914286 h 6858000"/>
              <a:gd name="connsiteX721" fmla="*/ 36383 w 7467600"/>
              <a:gd name="connsiteY721" fmla="*/ 2901128 h 6858000"/>
              <a:gd name="connsiteX722" fmla="*/ 156329 w 7467600"/>
              <a:gd name="connsiteY722" fmla="*/ 2840533 h 6858000"/>
              <a:gd name="connsiteX723" fmla="*/ 358355 w 7467600"/>
              <a:gd name="connsiteY723" fmla="*/ 2620471 h 6858000"/>
              <a:gd name="connsiteX724" fmla="*/ 510577 w 7467600"/>
              <a:gd name="connsiteY724" fmla="*/ 2501244 h 6858000"/>
              <a:gd name="connsiteX725" fmla="*/ 211967 w 7467600"/>
              <a:gd name="connsiteY725" fmla="*/ 2479171 h 6858000"/>
              <a:gd name="connsiteX726" fmla="*/ 0 w 7467600"/>
              <a:gd name="connsiteY726" fmla="*/ 2476398 h 6858000"/>
              <a:gd name="connsiteX727" fmla="*/ 0 w 7467600"/>
              <a:gd name="connsiteY727" fmla="*/ 2389189 h 6858000"/>
              <a:gd name="connsiteX728" fmla="*/ 103062 w 7467600"/>
              <a:gd name="connsiteY728" fmla="*/ 2389518 h 6858000"/>
              <a:gd name="connsiteX729" fmla="*/ 510734 w 7467600"/>
              <a:gd name="connsiteY729" fmla="*/ 2416201 h 6858000"/>
              <a:gd name="connsiteX730" fmla="*/ 279257 w 7467600"/>
              <a:gd name="connsiteY730" fmla="*/ 2092102 h 6858000"/>
              <a:gd name="connsiteX731" fmla="*/ 65265 w 7467600"/>
              <a:gd name="connsiteY731" fmla="*/ 2006049 h 6858000"/>
              <a:gd name="connsiteX732" fmla="*/ 0 w 7467600"/>
              <a:gd name="connsiteY732" fmla="*/ 1982532 h 6858000"/>
              <a:gd name="connsiteX733" fmla="*/ 0 w 7467600"/>
              <a:gd name="connsiteY733" fmla="*/ 1912789 h 6858000"/>
              <a:gd name="connsiteX734" fmla="*/ 97460 w 7467600"/>
              <a:gd name="connsiteY734" fmla="*/ 1953725 h 6858000"/>
              <a:gd name="connsiteX735" fmla="*/ 221272 w 7467600"/>
              <a:gd name="connsiteY735" fmla="*/ 1980766 h 6858000"/>
              <a:gd name="connsiteX736" fmla="*/ 116765 w 7467600"/>
              <a:gd name="connsiteY736" fmla="*/ 1911033 h 6858000"/>
              <a:gd name="connsiteX737" fmla="*/ 16405 w 7467600"/>
              <a:gd name="connsiteY737" fmla="*/ 1803412 h 6858000"/>
              <a:gd name="connsiteX738" fmla="*/ 0 w 7467600"/>
              <a:gd name="connsiteY738" fmla="*/ 1784777 h 6858000"/>
              <a:gd name="connsiteX739" fmla="*/ 0 w 7467600"/>
              <a:gd name="connsiteY739" fmla="*/ 1740082 h 6858000"/>
              <a:gd name="connsiteX740" fmla="*/ 39394 w 7467600"/>
              <a:gd name="connsiteY740" fmla="*/ 1784856 h 6858000"/>
              <a:gd name="connsiteX741" fmla="*/ 135813 w 7467600"/>
              <a:gd name="connsiteY741" fmla="*/ 1888838 h 6858000"/>
              <a:gd name="connsiteX742" fmla="*/ 242575 w 7467600"/>
              <a:gd name="connsiteY742" fmla="*/ 1958841 h 6858000"/>
              <a:gd name="connsiteX743" fmla="*/ 82197 w 7467600"/>
              <a:gd name="connsiteY743" fmla="*/ 1754826 h 6858000"/>
              <a:gd name="connsiteX744" fmla="*/ 0 w 7467600"/>
              <a:gd name="connsiteY744" fmla="*/ 1679650 h 6858000"/>
              <a:gd name="connsiteX745" fmla="*/ 0 w 7467600"/>
              <a:gd name="connsiteY745" fmla="*/ 1602463 h 6858000"/>
              <a:gd name="connsiteX746" fmla="*/ 84689 w 7467600"/>
              <a:gd name="connsiteY746" fmla="*/ 1677442 h 6858000"/>
              <a:gd name="connsiteX747" fmla="*/ 298437 w 7467600"/>
              <a:gd name="connsiteY747" fmla="*/ 1968019 h 6858000"/>
              <a:gd name="connsiteX748" fmla="*/ 227269 w 7467600"/>
              <a:gd name="connsiteY748" fmla="*/ 1114064 h 6858000"/>
              <a:gd name="connsiteX749" fmla="*/ 248003 w 7467600"/>
              <a:gd name="connsiteY749" fmla="*/ 1089613 h 6858000"/>
              <a:gd name="connsiteX750" fmla="*/ 427020 w 7467600"/>
              <a:gd name="connsiteY750" fmla="*/ 1619803 h 6858000"/>
              <a:gd name="connsiteX751" fmla="*/ 340345 w 7467600"/>
              <a:gd name="connsiteY751" fmla="*/ 2027739 h 6858000"/>
              <a:gd name="connsiteX752" fmla="*/ 360865 w 7467600"/>
              <a:gd name="connsiteY752" fmla="*/ 2044827 h 6858000"/>
              <a:gd name="connsiteX753" fmla="*/ 560414 w 7467600"/>
              <a:gd name="connsiteY753" fmla="*/ 2421457 h 6858000"/>
              <a:gd name="connsiteX754" fmla="*/ 1359703 w 7467600"/>
              <a:gd name="connsiteY754" fmla="*/ 2578554 h 6858000"/>
              <a:gd name="connsiteX755" fmla="*/ 1359422 w 7467600"/>
              <a:gd name="connsiteY755" fmla="*/ 2577994 h 6858000"/>
              <a:gd name="connsiteX756" fmla="*/ 828701 w 7467600"/>
              <a:gd name="connsiteY756" fmla="*/ 1839520 h 6858000"/>
              <a:gd name="connsiteX757" fmla="*/ 494427 w 7467600"/>
              <a:gd name="connsiteY757" fmla="*/ 1092333 h 6858000"/>
              <a:gd name="connsiteX758" fmla="*/ 506322 w 7467600"/>
              <a:gd name="connsiteY758" fmla="*/ 1020997 h 6858000"/>
              <a:gd name="connsiteX759" fmla="*/ 4570198 w 7467600"/>
              <a:gd name="connsiteY759" fmla="*/ 978081 h 6858000"/>
              <a:gd name="connsiteX760" fmla="*/ 4523691 w 7467600"/>
              <a:gd name="connsiteY760" fmla="*/ 1127776 h 6858000"/>
              <a:gd name="connsiteX761" fmla="*/ 4509875 w 7467600"/>
              <a:gd name="connsiteY761" fmla="*/ 1167552 h 6858000"/>
              <a:gd name="connsiteX762" fmla="*/ 4478168 w 7467600"/>
              <a:gd name="connsiteY762" fmla="*/ 1260735 h 6858000"/>
              <a:gd name="connsiteX763" fmla="*/ 4409309 w 7467600"/>
              <a:gd name="connsiteY763" fmla="*/ 1666996 h 6858000"/>
              <a:gd name="connsiteX764" fmla="*/ 4370031 w 7467600"/>
              <a:gd name="connsiteY764" fmla="*/ 1955666 h 6858000"/>
              <a:gd name="connsiteX765" fmla="*/ 4570198 w 7467600"/>
              <a:gd name="connsiteY765" fmla="*/ 978081 h 6858000"/>
              <a:gd name="connsiteX766" fmla="*/ 4557898 w 7467600"/>
              <a:gd name="connsiteY766" fmla="*/ 900011 h 6858000"/>
              <a:gd name="connsiteX767" fmla="*/ 4344840 w 7467600"/>
              <a:gd name="connsiteY767" fmla="*/ 1922038 h 6858000"/>
              <a:gd name="connsiteX768" fmla="*/ 4378710 w 7467600"/>
              <a:gd name="connsiteY768" fmla="*/ 1665516 h 6858000"/>
              <a:gd name="connsiteX769" fmla="*/ 4448798 w 7467600"/>
              <a:gd name="connsiteY769" fmla="*/ 1253024 h 6858000"/>
              <a:gd name="connsiteX770" fmla="*/ 4480315 w 7467600"/>
              <a:gd name="connsiteY770" fmla="*/ 1158454 h 6858000"/>
              <a:gd name="connsiteX771" fmla="*/ 4494133 w 7467600"/>
              <a:gd name="connsiteY771" fmla="*/ 1118676 h 6858000"/>
              <a:gd name="connsiteX772" fmla="*/ 4557898 w 7467600"/>
              <a:gd name="connsiteY772" fmla="*/ 900011 h 6858000"/>
              <a:gd name="connsiteX773" fmla="*/ 5870151 w 7467600"/>
              <a:gd name="connsiteY773" fmla="*/ 898890 h 6858000"/>
              <a:gd name="connsiteX774" fmla="*/ 5861335 w 7467600"/>
              <a:gd name="connsiteY774" fmla="*/ 899177 h 6858000"/>
              <a:gd name="connsiteX775" fmla="*/ 5843702 w 7467600"/>
              <a:gd name="connsiteY775" fmla="*/ 899748 h 6858000"/>
              <a:gd name="connsiteX776" fmla="*/ 5651107 w 7467600"/>
              <a:gd name="connsiteY776" fmla="*/ 920306 h 6858000"/>
              <a:gd name="connsiteX777" fmla="*/ 5459407 w 7467600"/>
              <a:gd name="connsiteY777" fmla="*/ 940975 h 6858000"/>
              <a:gd name="connsiteX778" fmla="*/ 5374846 w 7467600"/>
              <a:gd name="connsiteY778" fmla="*/ 941988 h 6858000"/>
              <a:gd name="connsiteX779" fmla="*/ 5256105 w 7467600"/>
              <a:gd name="connsiteY779" fmla="*/ 945632 h 6858000"/>
              <a:gd name="connsiteX780" fmla="*/ 5107071 w 7467600"/>
              <a:gd name="connsiteY780" fmla="*/ 969720 h 6858000"/>
              <a:gd name="connsiteX781" fmla="*/ 4998681 w 7467600"/>
              <a:gd name="connsiteY781" fmla="*/ 988771 h 6858000"/>
              <a:gd name="connsiteX782" fmla="*/ 5870151 w 7467600"/>
              <a:gd name="connsiteY782" fmla="*/ 898890 h 6858000"/>
              <a:gd name="connsiteX783" fmla="*/ 5504425 w 7467600"/>
              <a:gd name="connsiteY783" fmla="*/ 848067 h 6858000"/>
              <a:gd name="connsiteX784" fmla="*/ 4968849 w 7467600"/>
              <a:gd name="connsiteY784" fmla="*/ 962318 h 6858000"/>
              <a:gd name="connsiteX785" fmla="*/ 5104039 w 7467600"/>
              <a:gd name="connsiteY785" fmla="*/ 940634 h 6858000"/>
              <a:gd name="connsiteX786" fmla="*/ 5256311 w 7467600"/>
              <a:gd name="connsiteY786" fmla="*/ 916490 h 6858000"/>
              <a:gd name="connsiteX787" fmla="*/ 5377381 w 7467600"/>
              <a:gd name="connsiteY787" fmla="*/ 912671 h 6858000"/>
              <a:gd name="connsiteX788" fmla="*/ 5460148 w 7467600"/>
              <a:gd name="connsiteY788" fmla="*/ 911442 h 6858000"/>
              <a:gd name="connsiteX789" fmla="*/ 5648971 w 7467600"/>
              <a:gd name="connsiteY789" fmla="*/ 891331 h 6858000"/>
              <a:gd name="connsiteX790" fmla="*/ 5844807 w 7467600"/>
              <a:gd name="connsiteY790" fmla="*/ 870718 h 6858000"/>
              <a:gd name="connsiteX791" fmla="*/ 5862975 w 7467600"/>
              <a:gd name="connsiteY791" fmla="*/ 869756 h 6858000"/>
              <a:gd name="connsiteX792" fmla="*/ 5920887 w 7467600"/>
              <a:gd name="connsiteY792" fmla="*/ 865929 h 6858000"/>
              <a:gd name="connsiteX793" fmla="*/ 5504425 w 7467600"/>
              <a:gd name="connsiteY793" fmla="*/ 848067 h 6858000"/>
              <a:gd name="connsiteX794" fmla="*/ 3607114 w 7467600"/>
              <a:gd name="connsiteY794" fmla="*/ 467441 h 6858000"/>
              <a:gd name="connsiteX795" fmla="*/ 3296242 w 7467600"/>
              <a:gd name="connsiteY795" fmla="*/ 807991 h 6858000"/>
              <a:gd name="connsiteX796" fmla="*/ 3174674 w 7467600"/>
              <a:gd name="connsiteY796" fmla="*/ 919759 h 6858000"/>
              <a:gd name="connsiteX797" fmla="*/ 3042978 w 7467600"/>
              <a:gd name="connsiteY797" fmla="*/ 1054894 h 6858000"/>
              <a:gd name="connsiteX798" fmla="*/ 2968914 w 7467600"/>
              <a:gd name="connsiteY798" fmla="*/ 1133756 h 6858000"/>
              <a:gd name="connsiteX799" fmla="*/ 3103823 w 7467600"/>
              <a:gd name="connsiteY799" fmla="*/ 1026814 h 6858000"/>
              <a:gd name="connsiteX800" fmla="*/ 3607114 w 7467600"/>
              <a:gd name="connsiteY800" fmla="*/ 467441 h 6858000"/>
              <a:gd name="connsiteX801" fmla="*/ 3744487 w 7467600"/>
              <a:gd name="connsiteY801" fmla="*/ 383136 h 6858000"/>
              <a:gd name="connsiteX802" fmla="*/ 3970213 w 7467600"/>
              <a:gd name="connsiteY802" fmla="*/ 995559 h 6858000"/>
              <a:gd name="connsiteX803" fmla="*/ 3744487 w 7467600"/>
              <a:gd name="connsiteY803" fmla="*/ 383136 h 6858000"/>
              <a:gd name="connsiteX804" fmla="*/ 3624562 w 7467600"/>
              <a:gd name="connsiteY804" fmla="*/ 367041 h 6858000"/>
              <a:gd name="connsiteX805" fmla="*/ 3489712 w 7467600"/>
              <a:gd name="connsiteY805" fmla="*/ 485386 h 6858000"/>
              <a:gd name="connsiteX806" fmla="*/ 3182994 w 7467600"/>
              <a:gd name="connsiteY806" fmla="*/ 828265 h 6858000"/>
              <a:gd name="connsiteX807" fmla="*/ 2892114 w 7467600"/>
              <a:gd name="connsiteY807" fmla="*/ 1172635 h 6858000"/>
              <a:gd name="connsiteX808" fmla="*/ 3021459 w 7467600"/>
              <a:gd name="connsiteY808" fmla="*/ 1035385 h 6858000"/>
              <a:gd name="connsiteX809" fmla="*/ 3153873 w 7467600"/>
              <a:gd name="connsiteY809" fmla="*/ 898971 h 6858000"/>
              <a:gd name="connsiteX810" fmla="*/ 3276511 w 7467600"/>
              <a:gd name="connsiteY810" fmla="*/ 786423 h 6858000"/>
              <a:gd name="connsiteX811" fmla="*/ 3584154 w 7467600"/>
              <a:gd name="connsiteY811" fmla="*/ 448218 h 6858000"/>
              <a:gd name="connsiteX812" fmla="*/ 3624562 w 7467600"/>
              <a:gd name="connsiteY812" fmla="*/ 367041 h 6858000"/>
              <a:gd name="connsiteX813" fmla="*/ 3766672 w 7467600"/>
              <a:gd name="connsiteY813" fmla="*/ 359429 h 6858000"/>
              <a:gd name="connsiteX814" fmla="*/ 3996338 w 7467600"/>
              <a:gd name="connsiteY814" fmla="*/ 968237 h 6858000"/>
              <a:gd name="connsiteX815" fmla="*/ 3766672 w 7467600"/>
              <a:gd name="connsiteY815" fmla="*/ 359429 h 6858000"/>
              <a:gd name="connsiteX816" fmla="*/ 5805386 w 7467600"/>
              <a:gd name="connsiteY816" fmla="*/ 239240 h 6858000"/>
              <a:gd name="connsiteX817" fmla="*/ 5736947 w 7467600"/>
              <a:gd name="connsiteY817" fmla="*/ 261367 h 6858000"/>
              <a:gd name="connsiteX818" fmla="*/ 5427012 w 7467600"/>
              <a:gd name="connsiteY818" fmla="*/ 311272 h 6858000"/>
              <a:gd name="connsiteX819" fmla="*/ 5147818 w 7467600"/>
              <a:gd name="connsiteY819" fmla="*/ 322112 h 6858000"/>
              <a:gd name="connsiteX820" fmla="*/ 5060854 w 7467600"/>
              <a:gd name="connsiteY820" fmla="*/ 311882 h 6858000"/>
              <a:gd name="connsiteX821" fmla="*/ 4945989 w 7467600"/>
              <a:gd name="connsiteY821" fmla="*/ 300516 h 6858000"/>
              <a:gd name="connsiteX822" fmla="*/ 5410479 w 7467600"/>
              <a:gd name="connsiteY822" fmla="*/ 348434 h 6858000"/>
              <a:gd name="connsiteX823" fmla="*/ 5805386 w 7467600"/>
              <a:gd name="connsiteY823" fmla="*/ 239240 h 6858000"/>
              <a:gd name="connsiteX824" fmla="*/ 5905192 w 7467600"/>
              <a:gd name="connsiteY824" fmla="*/ 163079 h 6858000"/>
              <a:gd name="connsiteX825" fmla="*/ 5865655 w 7467600"/>
              <a:gd name="connsiteY825" fmla="*/ 171901 h 6858000"/>
              <a:gd name="connsiteX826" fmla="*/ 5259740 w 7467600"/>
              <a:gd name="connsiteY826" fmla="*/ 257013 h 6858000"/>
              <a:gd name="connsiteX827" fmla="*/ 5208466 w 7467600"/>
              <a:gd name="connsiteY827" fmla="*/ 257550 h 6858000"/>
              <a:gd name="connsiteX828" fmla="*/ 4980204 w 7467600"/>
              <a:gd name="connsiteY828" fmla="*/ 271903 h 6858000"/>
              <a:gd name="connsiteX829" fmla="*/ 5068068 w 7467600"/>
              <a:gd name="connsiteY829" fmla="*/ 282244 h 6858000"/>
              <a:gd name="connsiteX830" fmla="*/ 5153231 w 7467600"/>
              <a:gd name="connsiteY830" fmla="*/ 292240 h 6858000"/>
              <a:gd name="connsiteX831" fmla="*/ 5426491 w 7467600"/>
              <a:gd name="connsiteY831" fmla="*/ 281128 h 6858000"/>
              <a:gd name="connsiteX832" fmla="*/ 5731212 w 7467600"/>
              <a:gd name="connsiteY832" fmla="*/ 231951 h 6858000"/>
              <a:gd name="connsiteX833" fmla="*/ 5905192 w 7467600"/>
              <a:gd name="connsiteY833" fmla="*/ 163079 h 6858000"/>
              <a:gd name="connsiteX834" fmla="*/ 5944437 w 7467600"/>
              <a:gd name="connsiteY834" fmla="*/ 113829 h 6858000"/>
              <a:gd name="connsiteX835" fmla="*/ 5825032 w 7467600"/>
              <a:gd name="connsiteY835" fmla="*/ 146405 h 6858000"/>
              <a:gd name="connsiteX836" fmla="*/ 4955599 w 7467600"/>
              <a:gd name="connsiteY836" fmla="*/ 247008 h 6858000"/>
              <a:gd name="connsiteX837" fmla="*/ 5210104 w 7467600"/>
              <a:gd name="connsiteY837" fmla="*/ 228123 h 6858000"/>
              <a:gd name="connsiteX838" fmla="*/ 5261015 w 7467600"/>
              <a:gd name="connsiteY838" fmla="*/ 227087 h 6858000"/>
              <a:gd name="connsiteX839" fmla="*/ 5861181 w 7467600"/>
              <a:gd name="connsiteY839" fmla="*/ 143093 h 6858000"/>
              <a:gd name="connsiteX840" fmla="*/ 5961252 w 7467600"/>
              <a:gd name="connsiteY840" fmla="*/ 114820 h 6858000"/>
              <a:gd name="connsiteX841" fmla="*/ 5944437 w 7467600"/>
              <a:gd name="connsiteY841" fmla="*/ 113829 h 6858000"/>
              <a:gd name="connsiteX842" fmla="*/ 3882765 w 7467600"/>
              <a:gd name="connsiteY842" fmla="*/ 0 h 6858000"/>
              <a:gd name="connsiteX843" fmla="*/ 3995099 w 7467600"/>
              <a:gd name="connsiteY843" fmla="*/ 0 h 6858000"/>
              <a:gd name="connsiteX844" fmla="*/ 4163818 w 7467600"/>
              <a:gd name="connsiteY844" fmla="*/ 234104 h 6858000"/>
              <a:gd name="connsiteX845" fmla="*/ 4172099 w 7467600"/>
              <a:gd name="connsiteY845" fmla="*/ 234207 h 6858000"/>
              <a:gd name="connsiteX846" fmla="*/ 4784282 w 7467600"/>
              <a:gd name="connsiteY846" fmla="*/ 276561 h 6858000"/>
              <a:gd name="connsiteX847" fmla="*/ 4801687 w 7467600"/>
              <a:gd name="connsiteY847" fmla="*/ 267764 h 6858000"/>
              <a:gd name="connsiteX848" fmla="*/ 6082788 w 7467600"/>
              <a:gd name="connsiteY848" fmla="*/ 64119 h 6858000"/>
              <a:gd name="connsiteX849" fmla="*/ 6099442 w 7467600"/>
              <a:gd name="connsiteY849" fmla="*/ 82568 h 6858000"/>
              <a:gd name="connsiteX850" fmla="*/ 4804137 w 7467600"/>
              <a:gd name="connsiteY850" fmla="*/ 320931 h 6858000"/>
              <a:gd name="connsiteX851" fmla="*/ 4227047 w 7467600"/>
              <a:gd name="connsiteY851" fmla="*/ 313415 h 6858000"/>
              <a:gd name="connsiteX852" fmla="*/ 4346041 w 7467600"/>
              <a:gd name="connsiteY852" fmla="*/ 456086 h 6858000"/>
              <a:gd name="connsiteX853" fmla="*/ 4870967 w 7467600"/>
              <a:gd name="connsiteY853" fmla="*/ 963061 h 6858000"/>
              <a:gd name="connsiteX854" fmla="*/ 4889647 w 7467600"/>
              <a:gd name="connsiteY854" fmla="*/ 957147 h 6858000"/>
              <a:gd name="connsiteX855" fmla="*/ 5422504 w 7467600"/>
              <a:gd name="connsiteY855" fmla="*/ 805191 h 6858000"/>
              <a:gd name="connsiteX856" fmla="*/ 6087656 w 7467600"/>
              <a:gd name="connsiteY856" fmla="*/ 826703 h 6858000"/>
              <a:gd name="connsiteX857" fmla="*/ 6058717 w 7467600"/>
              <a:gd name="connsiteY857" fmla="*/ 865992 h 6858000"/>
              <a:gd name="connsiteX858" fmla="*/ 4974153 w 7467600"/>
              <a:gd name="connsiteY858" fmla="*/ 1045456 h 6858000"/>
              <a:gd name="connsiteX859" fmla="*/ 5627835 w 7467600"/>
              <a:gd name="connsiteY859" fmla="*/ 1472077 h 6858000"/>
              <a:gd name="connsiteX860" fmla="*/ 5629817 w 7467600"/>
              <a:gd name="connsiteY860" fmla="*/ 1471412 h 6858000"/>
              <a:gd name="connsiteX861" fmla="*/ 5634124 w 7467600"/>
              <a:gd name="connsiteY861" fmla="*/ 1470572 h 6858000"/>
              <a:gd name="connsiteX862" fmla="*/ 5755832 w 7467600"/>
              <a:gd name="connsiteY862" fmla="*/ 1383886 h 6858000"/>
              <a:gd name="connsiteX863" fmla="*/ 6014186 w 7467600"/>
              <a:gd name="connsiteY863" fmla="*/ 1279799 h 6858000"/>
              <a:gd name="connsiteX864" fmla="*/ 6901619 w 7467600"/>
              <a:gd name="connsiteY864" fmla="*/ 1047874 h 6858000"/>
              <a:gd name="connsiteX865" fmla="*/ 6931566 w 7467600"/>
              <a:gd name="connsiteY865" fmla="*/ 1062034 h 6858000"/>
              <a:gd name="connsiteX866" fmla="*/ 5790982 w 7467600"/>
              <a:gd name="connsiteY866" fmla="*/ 1561380 h 6858000"/>
              <a:gd name="connsiteX867" fmla="*/ 6188971 w 7467600"/>
              <a:gd name="connsiteY867" fmla="*/ 1755168 h 6858000"/>
              <a:gd name="connsiteX868" fmla="*/ 6202446 w 7467600"/>
              <a:gd name="connsiteY868" fmla="*/ 1752268 h 6858000"/>
              <a:gd name="connsiteX869" fmla="*/ 7179560 w 7467600"/>
              <a:gd name="connsiteY869" fmla="*/ 1467551 h 6858000"/>
              <a:gd name="connsiteX870" fmla="*/ 7158730 w 7467600"/>
              <a:gd name="connsiteY870" fmla="*/ 1507835 h 6858000"/>
              <a:gd name="connsiteX871" fmla="*/ 6326959 w 7467600"/>
              <a:gd name="connsiteY871" fmla="*/ 1817686 h 6858000"/>
              <a:gd name="connsiteX872" fmla="*/ 6537433 w 7467600"/>
              <a:gd name="connsiteY872" fmla="*/ 1907790 h 6858000"/>
              <a:gd name="connsiteX873" fmla="*/ 6550221 w 7467600"/>
              <a:gd name="connsiteY873" fmla="*/ 1910729 h 6858000"/>
              <a:gd name="connsiteX874" fmla="*/ 6964438 w 7467600"/>
              <a:gd name="connsiteY874" fmla="*/ 2209505 h 6858000"/>
              <a:gd name="connsiteX875" fmla="*/ 7367862 w 7467600"/>
              <a:gd name="connsiteY875" fmla="*/ 2806833 h 6858000"/>
              <a:gd name="connsiteX876" fmla="*/ 7364329 w 7467600"/>
              <a:gd name="connsiteY876" fmla="*/ 2826907 h 6858000"/>
              <a:gd name="connsiteX877" fmla="*/ 7290545 w 7467600"/>
              <a:gd name="connsiteY877" fmla="*/ 2850663 h 6858000"/>
              <a:gd name="connsiteX878" fmla="*/ 6472036 w 7467600"/>
              <a:gd name="connsiteY878" fmla="*/ 1959003 h 6858000"/>
              <a:gd name="connsiteX879" fmla="*/ 5792897 w 7467600"/>
              <a:gd name="connsiteY879" fmla="*/ 1647747 h 6858000"/>
              <a:gd name="connsiteX880" fmla="*/ 5842751 w 7467600"/>
              <a:gd name="connsiteY880" fmla="*/ 1816112 h 6858000"/>
              <a:gd name="connsiteX881" fmla="*/ 5847424 w 7467600"/>
              <a:gd name="connsiteY881" fmla="*/ 1815776 h 6858000"/>
              <a:gd name="connsiteX882" fmla="*/ 6399821 w 7467600"/>
              <a:gd name="connsiteY882" fmla="*/ 2344799 h 6858000"/>
              <a:gd name="connsiteX883" fmla="*/ 6323232 w 7467600"/>
              <a:gd name="connsiteY883" fmla="*/ 2389634 h 6858000"/>
              <a:gd name="connsiteX884" fmla="*/ 5942958 w 7467600"/>
              <a:gd name="connsiteY884" fmla="*/ 2077708 h 6858000"/>
              <a:gd name="connsiteX885" fmla="*/ 5921559 w 7467600"/>
              <a:gd name="connsiteY885" fmla="*/ 2378596 h 6858000"/>
              <a:gd name="connsiteX886" fmla="*/ 5817651 w 7467600"/>
              <a:gd name="connsiteY886" fmla="*/ 3023919 h 6858000"/>
              <a:gd name="connsiteX887" fmla="*/ 5729634 w 7467600"/>
              <a:gd name="connsiteY887" fmla="*/ 3051849 h 6858000"/>
              <a:gd name="connsiteX888" fmla="*/ 5611018 w 7467600"/>
              <a:gd name="connsiteY888" fmla="*/ 2316769 h 6858000"/>
              <a:gd name="connsiteX889" fmla="*/ 5687608 w 7467600"/>
              <a:gd name="connsiteY889" fmla="*/ 2039972 h 6858000"/>
              <a:gd name="connsiteX890" fmla="*/ 5657554 w 7467600"/>
              <a:gd name="connsiteY890" fmla="*/ 1576445 h 6858000"/>
              <a:gd name="connsiteX891" fmla="*/ 5150475 w 7467600"/>
              <a:gd name="connsiteY891" fmla="*/ 1274012 h 6858000"/>
              <a:gd name="connsiteX892" fmla="*/ 5349142 w 7467600"/>
              <a:gd name="connsiteY892" fmla="*/ 2204405 h 6858000"/>
              <a:gd name="connsiteX893" fmla="*/ 5262214 w 7467600"/>
              <a:gd name="connsiteY893" fmla="*/ 2233836 h 6858000"/>
              <a:gd name="connsiteX894" fmla="*/ 4981539 w 7467600"/>
              <a:gd name="connsiteY894" fmla="*/ 1542201 h 6858000"/>
              <a:gd name="connsiteX895" fmla="*/ 4958461 w 7467600"/>
              <a:gd name="connsiteY895" fmla="*/ 1136957 h 6858000"/>
              <a:gd name="connsiteX896" fmla="*/ 4655015 w 7467600"/>
              <a:gd name="connsiteY896" fmla="*/ 891426 h 6858000"/>
              <a:gd name="connsiteX897" fmla="*/ 4348002 w 7467600"/>
              <a:gd name="connsiteY897" fmla="*/ 2205895 h 6858000"/>
              <a:gd name="connsiteX898" fmla="*/ 4262250 w 7467600"/>
              <a:gd name="connsiteY898" fmla="*/ 2219972 h 6858000"/>
              <a:gd name="connsiteX899" fmla="*/ 4550611 w 7467600"/>
              <a:gd name="connsiteY899" fmla="*/ 817540 h 6858000"/>
              <a:gd name="connsiteX900" fmla="*/ 4564418 w 7467600"/>
              <a:gd name="connsiteY900" fmla="*/ 808293 h 6858000"/>
              <a:gd name="connsiteX901" fmla="*/ 4266388 w 7467600"/>
              <a:gd name="connsiteY901" fmla="*/ 500083 h 6858000"/>
              <a:gd name="connsiteX902" fmla="*/ 4032842 w 7467600"/>
              <a:gd name="connsiteY902" fmla="*/ 211809 h 6858000"/>
              <a:gd name="connsiteX903" fmla="*/ 3882765 w 7467600"/>
              <a:gd name="connsiteY903" fmla="*/ 0 h 6858000"/>
              <a:gd name="connsiteX904" fmla="*/ 3721337 w 7467600"/>
              <a:gd name="connsiteY904" fmla="*/ 0 h 6858000"/>
              <a:gd name="connsiteX905" fmla="*/ 3797544 w 7467600"/>
              <a:gd name="connsiteY905" fmla="*/ 0 h 6858000"/>
              <a:gd name="connsiteX906" fmla="*/ 3775734 w 7467600"/>
              <a:gd name="connsiteY906" fmla="*/ 95131 h 6858000"/>
              <a:gd name="connsiteX907" fmla="*/ 3724807 w 7467600"/>
              <a:gd name="connsiteY907" fmla="*/ 272257 h 6858000"/>
              <a:gd name="connsiteX908" fmla="*/ 3726844 w 7467600"/>
              <a:gd name="connsiteY908" fmla="*/ 282988 h 6858000"/>
              <a:gd name="connsiteX909" fmla="*/ 3742664 w 7467600"/>
              <a:gd name="connsiteY909" fmla="*/ 279918 h 6858000"/>
              <a:gd name="connsiteX910" fmla="*/ 4103910 w 7467600"/>
              <a:gd name="connsiteY910" fmla="*/ 1161917 h 6858000"/>
              <a:gd name="connsiteX911" fmla="*/ 4020269 w 7467600"/>
              <a:gd name="connsiteY911" fmla="*/ 1200406 h 6858000"/>
              <a:gd name="connsiteX912" fmla="*/ 3674882 w 7467600"/>
              <a:gd name="connsiteY912" fmla="*/ 488524 h 6858000"/>
              <a:gd name="connsiteX913" fmla="*/ 3132682 w 7467600"/>
              <a:gd name="connsiteY913" fmla="*/ 1072284 h 6858000"/>
              <a:gd name="connsiteX914" fmla="*/ 2716346 w 7467600"/>
              <a:gd name="connsiteY914" fmla="*/ 1276376 h 6858000"/>
              <a:gd name="connsiteX915" fmla="*/ 2716772 w 7467600"/>
              <a:gd name="connsiteY915" fmla="*/ 1255462 h 6858000"/>
              <a:gd name="connsiteX916" fmla="*/ 3471096 w 7467600"/>
              <a:gd name="connsiteY916" fmla="*/ 437072 h 6858000"/>
              <a:gd name="connsiteX917" fmla="*/ 3639057 w 7467600"/>
              <a:gd name="connsiteY917" fmla="*/ 286334 h 6858000"/>
              <a:gd name="connsiteX918" fmla="*/ 3640309 w 7467600"/>
              <a:gd name="connsiteY918" fmla="*/ 284664 h 6858000"/>
              <a:gd name="connsiteX919" fmla="*/ 3646022 w 7467600"/>
              <a:gd name="connsiteY919" fmla="*/ 276711 h 6858000"/>
              <a:gd name="connsiteX920" fmla="*/ 3707943 w 7467600"/>
              <a:gd name="connsiteY920" fmla="*/ 65958 h 6858000"/>
              <a:gd name="connsiteX921" fmla="*/ 3721337 w 7467600"/>
              <a:gd name="connsiteY921" fmla="*/ 0 h 6858000"/>
              <a:gd name="connsiteX922" fmla="*/ 2867960 w 7467600"/>
              <a:gd name="connsiteY922" fmla="*/ 0 h 6858000"/>
              <a:gd name="connsiteX923" fmla="*/ 2926351 w 7467600"/>
              <a:gd name="connsiteY923" fmla="*/ 0 h 6858000"/>
              <a:gd name="connsiteX924" fmla="*/ 2902823 w 7467600"/>
              <a:gd name="connsiteY924" fmla="*/ 262929 h 6858000"/>
              <a:gd name="connsiteX925" fmla="*/ 2940663 w 7467600"/>
              <a:gd name="connsiteY925" fmla="*/ 140884 h 6858000"/>
              <a:gd name="connsiteX926" fmla="*/ 2947039 w 7467600"/>
              <a:gd name="connsiteY926" fmla="*/ 122524 h 6858000"/>
              <a:gd name="connsiteX927" fmla="*/ 2984316 w 7467600"/>
              <a:gd name="connsiteY927" fmla="*/ 0 h 6858000"/>
              <a:gd name="connsiteX928" fmla="*/ 3016114 w 7467600"/>
              <a:gd name="connsiteY928" fmla="*/ 0 h 6858000"/>
              <a:gd name="connsiteX929" fmla="*/ 2979949 w 7467600"/>
              <a:gd name="connsiteY929" fmla="*/ 119274 h 6858000"/>
              <a:gd name="connsiteX930" fmla="*/ 3023879 w 7467600"/>
              <a:gd name="connsiteY930" fmla="*/ 0 h 6858000"/>
              <a:gd name="connsiteX931" fmla="*/ 3105400 w 7467600"/>
              <a:gd name="connsiteY931" fmla="*/ 0 h 6858000"/>
              <a:gd name="connsiteX932" fmla="*/ 3094669 w 7467600"/>
              <a:gd name="connsiteY932" fmla="*/ 30308 h 6858000"/>
              <a:gd name="connsiteX933" fmla="*/ 2901945 w 7467600"/>
              <a:gd name="connsiteY933" fmla="*/ 466538 h 6858000"/>
              <a:gd name="connsiteX934" fmla="*/ 2815209 w 7467600"/>
              <a:gd name="connsiteY934" fmla="*/ 497361 h 6858000"/>
              <a:gd name="connsiteX935" fmla="*/ 2844845 w 7467600"/>
              <a:gd name="connsiteY935" fmla="*/ 127638 h 6858000"/>
              <a:gd name="connsiteX936" fmla="*/ 2867960 w 7467600"/>
              <a:gd name="connsiteY936" fmla="*/ 0 h 6858000"/>
              <a:gd name="connsiteX937" fmla="*/ 1057230 w 7467600"/>
              <a:gd name="connsiteY937" fmla="*/ 0 h 6858000"/>
              <a:gd name="connsiteX938" fmla="*/ 1111003 w 7467600"/>
              <a:gd name="connsiteY938" fmla="*/ 0 h 6858000"/>
              <a:gd name="connsiteX939" fmla="*/ 1125553 w 7467600"/>
              <a:gd name="connsiteY939" fmla="*/ 52588 h 6858000"/>
              <a:gd name="connsiteX940" fmla="*/ 1304276 w 7467600"/>
              <a:gd name="connsiteY940" fmla="*/ 476275 h 6858000"/>
              <a:gd name="connsiteX941" fmla="*/ 1492066 w 7467600"/>
              <a:gd name="connsiteY941" fmla="*/ 886333 h 6858000"/>
              <a:gd name="connsiteX942" fmla="*/ 1423698 w 7467600"/>
              <a:gd name="connsiteY942" fmla="*/ 710817 h 6858000"/>
              <a:gd name="connsiteX943" fmla="*/ 1357609 w 7467600"/>
              <a:gd name="connsiteY943" fmla="*/ 532892 h 6858000"/>
              <a:gd name="connsiteX944" fmla="*/ 1309550 w 7467600"/>
              <a:gd name="connsiteY944" fmla="*/ 374031 h 6858000"/>
              <a:gd name="connsiteX945" fmla="*/ 1193673 w 7467600"/>
              <a:gd name="connsiteY945" fmla="*/ 49533 h 6858000"/>
              <a:gd name="connsiteX946" fmla="*/ 1164391 w 7467600"/>
              <a:gd name="connsiteY946" fmla="*/ 0 h 6858000"/>
              <a:gd name="connsiteX947" fmla="*/ 1200666 w 7467600"/>
              <a:gd name="connsiteY947" fmla="*/ 0 h 6858000"/>
              <a:gd name="connsiteX948" fmla="*/ 1223408 w 7467600"/>
              <a:gd name="connsiteY948" fmla="*/ 38996 h 6858000"/>
              <a:gd name="connsiteX949" fmla="*/ 1339635 w 7467600"/>
              <a:gd name="connsiteY949" fmla="*/ 365517 h 6858000"/>
              <a:gd name="connsiteX950" fmla="*/ 1387469 w 7467600"/>
              <a:gd name="connsiteY950" fmla="*/ 523079 h 6858000"/>
              <a:gd name="connsiteX951" fmla="*/ 1452685 w 7467600"/>
              <a:gd name="connsiteY951" fmla="*/ 699806 h 6858000"/>
              <a:gd name="connsiteX952" fmla="*/ 1492092 w 7467600"/>
              <a:gd name="connsiteY952" fmla="*/ 800424 h 6858000"/>
              <a:gd name="connsiteX953" fmla="*/ 1455302 w 7467600"/>
              <a:gd name="connsiteY953" fmla="*/ 632913 h 6858000"/>
              <a:gd name="connsiteX954" fmla="*/ 1222336 w 7467600"/>
              <a:gd name="connsiteY954" fmla="*/ 9480 h 6858000"/>
              <a:gd name="connsiteX955" fmla="*/ 1214634 w 7467600"/>
              <a:gd name="connsiteY955" fmla="*/ 0 h 6858000"/>
              <a:gd name="connsiteX956" fmla="*/ 1289827 w 7467600"/>
              <a:gd name="connsiteY956" fmla="*/ 0 h 6858000"/>
              <a:gd name="connsiteX957" fmla="*/ 1321076 w 7467600"/>
              <a:gd name="connsiteY957" fmla="*/ 59722 h 6858000"/>
              <a:gd name="connsiteX958" fmla="*/ 1512579 w 7467600"/>
              <a:gd name="connsiteY958" fmla="*/ 626441 h 6858000"/>
              <a:gd name="connsiteX959" fmla="*/ 1506076 w 7467600"/>
              <a:gd name="connsiteY959" fmla="*/ 1089289 h 6858000"/>
              <a:gd name="connsiteX960" fmla="*/ 1486346 w 7467600"/>
              <a:gd name="connsiteY960" fmla="*/ 1079919 h 6858000"/>
              <a:gd name="connsiteX961" fmla="*/ 1070511 w 7467600"/>
              <a:gd name="connsiteY961" fmla="*/ 48609 h 6858000"/>
              <a:gd name="connsiteX962" fmla="*/ 1057230 w 7467600"/>
              <a:gd name="connsiteY962" fmla="*/ 0 h 6858000"/>
              <a:gd name="connsiteX963" fmla="*/ 43151 w 7467600"/>
              <a:gd name="connsiteY963" fmla="*/ 0 h 6858000"/>
              <a:gd name="connsiteX964" fmla="*/ 95283 w 7467600"/>
              <a:gd name="connsiteY964" fmla="*/ 0 h 6858000"/>
              <a:gd name="connsiteX965" fmla="*/ 300708 w 7467600"/>
              <a:gd name="connsiteY965" fmla="*/ 154571 h 6858000"/>
              <a:gd name="connsiteX966" fmla="*/ 530414 w 7467600"/>
              <a:gd name="connsiteY966" fmla="*/ 354673 h 6858000"/>
              <a:gd name="connsiteX967" fmla="*/ 333785 w 7467600"/>
              <a:gd name="connsiteY967" fmla="*/ 161564 h 6858000"/>
              <a:gd name="connsiteX968" fmla="*/ 147005 w 7467600"/>
              <a:gd name="connsiteY968" fmla="*/ 0 h 6858000"/>
              <a:gd name="connsiteX969" fmla="*/ 272509 w 7467600"/>
              <a:gd name="connsiteY969" fmla="*/ 0 h 6858000"/>
              <a:gd name="connsiteX970" fmla="*/ 326276 w 7467600"/>
              <a:gd name="connsiteY970" fmla="*/ 45847 h 6858000"/>
              <a:gd name="connsiteX971" fmla="*/ 823759 w 7467600"/>
              <a:gd name="connsiteY971" fmla="*/ 574145 h 6858000"/>
              <a:gd name="connsiteX972" fmla="*/ 811254 w 7467600"/>
              <a:gd name="connsiteY972" fmla="*/ 665546 h 6858000"/>
              <a:gd name="connsiteX973" fmla="*/ 154042 w 7467600"/>
              <a:gd name="connsiteY973" fmla="*/ 261522 h 6858000"/>
              <a:gd name="connsiteX974" fmla="*/ 13550 w 7467600"/>
              <a:gd name="connsiteY974" fmla="*/ 158423 h 6858000"/>
              <a:gd name="connsiteX975" fmla="*/ 0 w 7467600"/>
              <a:gd name="connsiteY975" fmla="*/ 146618 h 6858000"/>
              <a:gd name="connsiteX976" fmla="*/ 0 w 7467600"/>
              <a:gd name="connsiteY976" fmla="*/ 59161 h 6858000"/>
              <a:gd name="connsiteX977" fmla="*/ 45427 w 7467600"/>
              <a:gd name="connsiteY977" fmla="*/ 101078 h 6858000"/>
              <a:gd name="connsiteX978" fmla="*/ 630103 w 7467600"/>
              <a:gd name="connsiteY978" fmla="*/ 485885 h 6858000"/>
              <a:gd name="connsiteX979" fmla="*/ 532040 w 7467600"/>
              <a:gd name="connsiteY979" fmla="*/ 399359 h 6858000"/>
              <a:gd name="connsiteX980" fmla="*/ 517618 w 7467600"/>
              <a:gd name="connsiteY980" fmla="*/ 385726 h 6858000"/>
              <a:gd name="connsiteX981" fmla="*/ 285074 w 7467600"/>
              <a:gd name="connsiteY981" fmla="*/ 182755 h 6858000"/>
              <a:gd name="connsiteX982" fmla="*/ 43151 w 7467600"/>
              <a:gd name="connsiteY98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1456157 w 7467600"/>
              <a:gd name="connsiteY103" fmla="*/ 5371404 h 6858000"/>
              <a:gd name="connsiteX104" fmla="*/ 1244432 w 7467600"/>
              <a:gd name="connsiteY104" fmla="*/ 5385601 h 6858000"/>
              <a:gd name="connsiteX105" fmla="*/ 973990 w 7467600"/>
              <a:gd name="connsiteY105" fmla="*/ 5424940 h 6858000"/>
              <a:gd name="connsiteX106" fmla="*/ 1103809 w 7467600"/>
              <a:gd name="connsiteY106" fmla="*/ 5433720 h 6858000"/>
              <a:gd name="connsiteX107" fmla="*/ 1123454 w 7467600"/>
              <a:gd name="connsiteY107" fmla="*/ 5435727 h 6858000"/>
              <a:gd name="connsiteX108" fmla="*/ 1737017 w 7467600"/>
              <a:gd name="connsiteY108" fmla="*/ 5452183 h 6858000"/>
              <a:gd name="connsiteX109" fmla="*/ 1824397 w 7467600"/>
              <a:gd name="connsiteY109" fmla="*/ 5447757 h 6858000"/>
              <a:gd name="connsiteX110" fmla="*/ 2070059 w 7467600"/>
              <a:gd name="connsiteY110" fmla="*/ 5441660 h 6858000"/>
              <a:gd name="connsiteX111" fmla="*/ 1456157 w 7467600"/>
              <a:gd name="connsiteY111" fmla="*/ 5371404 h 6858000"/>
              <a:gd name="connsiteX112" fmla="*/ 4988186 w 7467600"/>
              <a:gd name="connsiteY112" fmla="*/ 5216467 h 6858000"/>
              <a:gd name="connsiteX113" fmla="*/ 4777334 w 7467600"/>
              <a:gd name="connsiteY113" fmla="*/ 5406072 h 6858000"/>
              <a:gd name="connsiteX114" fmla="*/ 4718341 w 7467600"/>
              <a:gd name="connsiteY114" fmla="*/ 5468043 h 6858000"/>
              <a:gd name="connsiteX115" fmla="*/ 4604655 w 7467600"/>
              <a:gd name="connsiteY115" fmla="*/ 5583434 h 6858000"/>
              <a:gd name="connsiteX116" fmla="*/ 4565074 w 7467600"/>
              <a:gd name="connsiteY116" fmla="*/ 5618550 h 6858000"/>
              <a:gd name="connsiteX117" fmla="*/ 4988186 w 7467600"/>
              <a:gd name="connsiteY117" fmla="*/ 5216467 h 6858000"/>
              <a:gd name="connsiteX118" fmla="*/ 4978032 w 7467600"/>
              <a:gd name="connsiteY118" fmla="*/ 5183809 h 6858000"/>
              <a:gd name="connsiteX119" fmla="*/ 4463413 w 7467600"/>
              <a:gd name="connsiteY119" fmla="*/ 5615162 h 6858000"/>
              <a:gd name="connsiteX120" fmla="*/ 4358134 w 7467600"/>
              <a:gd name="connsiteY120" fmla="*/ 5742791 h 6858000"/>
              <a:gd name="connsiteX121" fmla="*/ 4376219 w 7467600"/>
              <a:gd name="connsiteY121" fmla="*/ 5729027 h 6858000"/>
              <a:gd name="connsiteX122" fmla="*/ 4582340 w 7467600"/>
              <a:gd name="connsiteY122" fmla="*/ 5561037 h 6858000"/>
              <a:gd name="connsiteX123" fmla="*/ 4694684 w 7467600"/>
              <a:gd name="connsiteY123" fmla="*/ 5447098 h 6858000"/>
              <a:gd name="connsiteX124" fmla="*/ 4754123 w 7467600"/>
              <a:gd name="connsiteY124" fmla="*/ 5384643 h 6858000"/>
              <a:gd name="connsiteX125" fmla="*/ 4978032 w 7467600"/>
              <a:gd name="connsiteY125" fmla="*/ 5183809 h 6858000"/>
              <a:gd name="connsiteX126" fmla="*/ 1903353 w 7467600"/>
              <a:gd name="connsiteY126" fmla="*/ 5044827 h 6858000"/>
              <a:gd name="connsiteX127" fmla="*/ 1936931 w 7467600"/>
              <a:gd name="connsiteY127" fmla="*/ 5093954 h 6858000"/>
              <a:gd name="connsiteX128" fmla="*/ 2195868 w 7467600"/>
              <a:gd name="connsiteY128" fmla="*/ 5396574 h 6858000"/>
              <a:gd name="connsiteX129" fmla="*/ 2088852 w 7467600"/>
              <a:gd name="connsiteY129" fmla="*/ 5166123 h 6858000"/>
              <a:gd name="connsiteX130" fmla="*/ 1958241 w 7467600"/>
              <a:gd name="connsiteY130" fmla="*/ 5067955 h 6858000"/>
              <a:gd name="connsiteX131" fmla="*/ 1903353 w 7467600"/>
              <a:gd name="connsiteY131" fmla="*/ 5044827 h 6858000"/>
              <a:gd name="connsiteX132" fmla="*/ 1979378 w 7467600"/>
              <a:gd name="connsiteY132" fmla="*/ 4769504 h 6858000"/>
              <a:gd name="connsiteX133" fmla="*/ 2882120 w 7467600"/>
              <a:gd name="connsiteY133" fmla="*/ 5064547 h 6858000"/>
              <a:gd name="connsiteX134" fmla="*/ 2793103 w 7467600"/>
              <a:gd name="connsiteY134" fmla="*/ 5039699 h 6858000"/>
              <a:gd name="connsiteX135" fmla="*/ 2770041 w 7467600"/>
              <a:gd name="connsiteY135" fmla="*/ 5033634 h 6858000"/>
              <a:gd name="connsiteX136" fmla="*/ 1979378 w 7467600"/>
              <a:gd name="connsiteY136" fmla="*/ 4769504 h 6858000"/>
              <a:gd name="connsiteX137" fmla="*/ 1927410 w 7467600"/>
              <a:gd name="connsiteY137" fmla="*/ 4716164 h 6858000"/>
              <a:gd name="connsiteX138" fmla="*/ 1959587 w 7467600"/>
              <a:gd name="connsiteY138" fmla="*/ 4728849 h 6858000"/>
              <a:gd name="connsiteX139" fmla="*/ 2777707 w 7467600"/>
              <a:gd name="connsiteY139" fmla="*/ 5003991 h 6858000"/>
              <a:gd name="connsiteX140" fmla="*/ 2800768 w 7467600"/>
              <a:gd name="connsiteY140" fmla="*/ 5010056 h 6858000"/>
              <a:gd name="connsiteX141" fmla="*/ 2879408 w 7467600"/>
              <a:gd name="connsiteY141" fmla="*/ 5031590 h 6858000"/>
              <a:gd name="connsiteX142" fmla="*/ 2862295 w 7467600"/>
              <a:gd name="connsiteY142" fmla="*/ 5022958 h 6858000"/>
              <a:gd name="connsiteX143" fmla="*/ 2813343 w 7467600"/>
              <a:gd name="connsiteY143" fmla="*/ 4998369 h 6858000"/>
              <a:gd name="connsiteX144" fmla="*/ 2646245 w 7467600"/>
              <a:gd name="connsiteY144" fmla="*/ 4930999 h 6858000"/>
              <a:gd name="connsiteX145" fmla="*/ 1999243 w 7467600"/>
              <a:gd name="connsiteY145" fmla="*/ 4730524 h 6858000"/>
              <a:gd name="connsiteX146" fmla="*/ 1979527 w 7467600"/>
              <a:gd name="connsiteY146" fmla="*/ 4726651 h 6858000"/>
              <a:gd name="connsiteX147" fmla="*/ 1927410 w 7467600"/>
              <a:gd name="connsiteY147" fmla="*/ 4716164 h 6858000"/>
              <a:gd name="connsiteX148" fmla="*/ 1997014 w 7467600"/>
              <a:gd name="connsiteY148" fmla="*/ 4698007 h 6858000"/>
              <a:gd name="connsiteX149" fmla="*/ 2005458 w 7467600"/>
              <a:gd name="connsiteY149" fmla="*/ 4699540 h 6858000"/>
              <a:gd name="connsiteX150" fmla="*/ 2657186 w 7467600"/>
              <a:gd name="connsiteY150" fmla="*/ 4901687 h 6858000"/>
              <a:gd name="connsiteX151" fmla="*/ 2826662 w 7467600"/>
              <a:gd name="connsiteY151" fmla="*/ 4970362 h 6858000"/>
              <a:gd name="connsiteX152" fmla="*/ 2876100 w 7467600"/>
              <a:gd name="connsiteY152" fmla="*/ 4995397 h 6858000"/>
              <a:gd name="connsiteX153" fmla="*/ 3042600 w 7467600"/>
              <a:gd name="connsiteY153" fmla="*/ 5059532 h 6858000"/>
              <a:gd name="connsiteX154" fmla="*/ 1997014 w 7467600"/>
              <a:gd name="connsiteY154" fmla="*/ 4698007 h 6858000"/>
              <a:gd name="connsiteX155" fmla="*/ 2305292 w 7467600"/>
              <a:gd name="connsiteY155" fmla="*/ 4219492 h 6858000"/>
              <a:gd name="connsiteX156" fmla="*/ 3360922 w 7467600"/>
              <a:gd name="connsiteY156" fmla="*/ 4529373 h 6858000"/>
              <a:gd name="connsiteX157" fmla="*/ 3492420 w 7467600"/>
              <a:gd name="connsiteY157" fmla="*/ 4510145 h 6858000"/>
              <a:gd name="connsiteX158" fmla="*/ 3364086 w 7467600"/>
              <a:gd name="connsiteY158" fmla="*/ 4480340 h 6858000"/>
              <a:gd name="connsiteX159" fmla="*/ 3225818 w 7467600"/>
              <a:gd name="connsiteY159" fmla="*/ 4411822 h 6858000"/>
              <a:gd name="connsiteX160" fmla="*/ 3129696 w 7467600"/>
              <a:gd name="connsiteY160" fmla="*/ 4360704 h 6858000"/>
              <a:gd name="connsiteX161" fmla="*/ 2814545 w 7467600"/>
              <a:gd name="connsiteY161" fmla="*/ 4282955 h 6858000"/>
              <a:gd name="connsiteX162" fmla="*/ 2305292 w 7467600"/>
              <a:gd name="connsiteY162" fmla="*/ 4219492 h 6858000"/>
              <a:gd name="connsiteX163" fmla="*/ 2626982 w 7467600"/>
              <a:gd name="connsiteY163" fmla="*/ 4206450 h 6858000"/>
              <a:gd name="connsiteX164" fmla="*/ 2490617 w 7467600"/>
              <a:gd name="connsiteY164" fmla="*/ 4206951 h 6858000"/>
              <a:gd name="connsiteX165" fmla="*/ 2819869 w 7467600"/>
              <a:gd name="connsiteY165" fmla="*/ 4252936 h 6858000"/>
              <a:gd name="connsiteX166" fmla="*/ 3143018 w 7467600"/>
              <a:gd name="connsiteY166" fmla="*/ 4332698 h 6858000"/>
              <a:gd name="connsiteX167" fmla="*/ 3241520 w 7467600"/>
              <a:gd name="connsiteY167" fmla="*/ 4385112 h 6858000"/>
              <a:gd name="connsiteX168" fmla="*/ 3374575 w 7467600"/>
              <a:gd name="connsiteY168" fmla="*/ 4451517 h 6858000"/>
              <a:gd name="connsiteX169" fmla="*/ 3505221 w 7467600"/>
              <a:gd name="connsiteY169" fmla="*/ 4480757 h 6858000"/>
              <a:gd name="connsiteX170" fmla="*/ 2626982 w 7467600"/>
              <a:gd name="connsiteY170" fmla="*/ 4206450 h 6858000"/>
              <a:gd name="connsiteX171" fmla="*/ 1310106 w 7467600"/>
              <a:gd name="connsiteY171" fmla="*/ 3943217 h 6858000"/>
              <a:gd name="connsiteX172" fmla="*/ 854994 w 7467600"/>
              <a:gd name="connsiteY172" fmla="*/ 4399136 h 6858000"/>
              <a:gd name="connsiteX173" fmla="*/ 742462 w 7467600"/>
              <a:gd name="connsiteY173" fmla="*/ 4594648 h 6858000"/>
              <a:gd name="connsiteX174" fmla="*/ 820602 w 7467600"/>
              <a:gd name="connsiteY174" fmla="*/ 4485915 h 6858000"/>
              <a:gd name="connsiteX175" fmla="*/ 878295 w 7467600"/>
              <a:gd name="connsiteY175" fmla="*/ 4403594 h 6858000"/>
              <a:gd name="connsiteX176" fmla="*/ 1240607 w 7467600"/>
              <a:gd name="connsiteY176" fmla="*/ 4010401 h 6858000"/>
              <a:gd name="connsiteX177" fmla="*/ 1310106 w 7467600"/>
              <a:gd name="connsiteY177" fmla="*/ 3943217 h 6858000"/>
              <a:gd name="connsiteX178" fmla="*/ 1423113 w 7467600"/>
              <a:gd name="connsiteY178" fmla="*/ 3874565 h 6858000"/>
              <a:gd name="connsiteX179" fmla="*/ 1260565 w 7467600"/>
              <a:gd name="connsiteY179" fmla="*/ 4031982 h 6858000"/>
              <a:gd name="connsiteX180" fmla="*/ 901900 w 7467600"/>
              <a:gd name="connsiteY180" fmla="*/ 4421236 h 6858000"/>
              <a:gd name="connsiteX181" fmla="*/ 845044 w 7467600"/>
              <a:gd name="connsiteY181" fmla="*/ 4502436 h 6858000"/>
              <a:gd name="connsiteX182" fmla="*/ 685926 w 7467600"/>
              <a:gd name="connsiteY182" fmla="*/ 4703069 h 6858000"/>
              <a:gd name="connsiteX183" fmla="*/ 684248 w 7467600"/>
              <a:gd name="connsiteY183" fmla="*/ 4706721 h 6858000"/>
              <a:gd name="connsiteX184" fmla="*/ 1423113 w 7467600"/>
              <a:gd name="connsiteY184" fmla="*/ 3874565 h 6858000"/>
              <a:gd name="connsiteX185" fmla="*/ 3316479 w 7467600"/>
              <a:gd name="connsiteY185" fmla="*/ 3872136 h 6858000"/>
              <a:gd name="connsiteX186" fmla="*/ 3546806 w 7467600"/>
              <a:gd name="connsiteY186" fmla="*/ 4356139 h 6858000"/>
              <a:gd name="connsiteX187" fmla="*/ 3364433 w 7467600"/>
              <a:gd name="connsiteY187" fmla="*/ 3953121 h 6858000"/>
              <a:gd name="connsiteX188" fmla="*/ 3316479 w 7467600"/>
              <a:gd name="connsiteY188" fmla="*/ 3872136 h 6858000"/>
              <a:gd name="connsiteX189" fmla="*/ 3291335 w 7467600"/>
              <a:gd name="connsiteY189" fmla="*/ 3767420 h 6858000"/>
              <a:gd name="connsiteX190" fmla="*/ 3390805 w 7467600"/>
              <a:gd name="connsiteY190" fmla="*/ 3937163 h 6858000"/>
              <a:gd name="connsiteX191" fmla="*/ 3579062 w 7467600"/>
              <a:gd name="connsiteY191" fmla="*/ 4359040 h 6858000"/>
              <a:gd name="connsiteX192" fmla="*/ 3467355 w 7467600"/>
              <a:gd name="connsiteY192" fmla="*/ 3988130 h 6858000"/>
              <a:gd name="connsiteX193" fmla="*/ 3310753 w 7467600"/>
              <a:gd name="connsiteY193" fmla="*/ 3787140 h 6858000"/>
              <a:gd name="connsiteX194" fmla="*/ 3291335 w 7467600"/>
              <a:gd name="connsiteY194" fmla="*/ 3767420 h 6858000"/>
              <a:gd name="connsiteX195" fmla="*/ 1635889 w 7467600"/>
              <a:gd name="connsiteY195" fmla="*/ 3709494 h 6858000"/>
              <a:gd name="connsiteX196" fmla="*/ 1634800 w 7467600"/>
              <a:gd name="connsiteY196" fmla="*/ 3731111 h 6858000"/>
              <a:gd name="connsiteX197" fmla="*/ 1635889 w 7467600"/>
              <a:gd name="connsiteY197" fmla="*/ 3709494 h 6858000"/>
              <a:gd name="connsiteX198" fmla="*/ 1510397 w 7467600"/>
              <a:gd name="connsiteY198" fmla="*/ 3684705 h 6858000"/>
              <a:gd name="connsiteX199" fmla="*/ 1146550 w 7467600"/>
              <a:gd name="connsiteY199" fmla="*/ 3802012 h 6858000"/>
              <a:gd name="connsiteX200" fmla="*/ 698834 w 7467600"/>
              <a:gd name="connsiteY200" fmla="*/ 3952272 h 6858000"/>
              <a:gd name="connsiteX201" fmla="*/ 34256 w 7467600"/>
              <a:gd name="connsiteY201" fmla="*/ 4347603 h 6858000"/>
              <a:gd name="connsiteX202" fmla="*/ 527241 w 7467600"/>
              <a:gd name="connsiteY202" fmla="*/ 4065078 h 6858000"/>
              <a:gd name="connsiteX203" fmla="*/ 1510397 w 7467600"/>
              <a:gd name="connsiteY203" fmla="*/ 3684705 h 6858000"/>
              <a:gd name="connsiteX204" fmla="*/ 1313114 w 7467600"/>
              <a:gd name="connsiteY204" fmla="*/ 3655216 h 6858000"/>
              <a:gd name="connsiteX205" fmla="*/ 1109304 w 7467600"/>
              <a:gd name="connsiteY205" fmla="*/ 3669030 h 6858000"/>
              <a:gd name="connsiteX206" fmla="*/ 8129 w 7467600"/>
              <a:gd name="connsiteY206" fmla="*/ 4330519 h 6858000"/>
              <a:gd name="connsiteX207" fmla="*/ 687572 w 7467600"/>
              <a:gd name="connsiteY207" fmla="*/ 3925629 h 6858000"/>
              <a:gd name="connsiteX208" fmla="*/ 1138365 w 7467600"/>
              <a:gd name="connsiteY208" fmla="*/ 3774515 h 6858000"/>
              <a:gd name="connsiteX209" fmla="*/ 1505579 w 7467600"/>
              <a:gd name="connsiteY209" fmla="*/ 3655526 h 6858000"/>
              <a:gd name="connsiteX210" fmla="*/ 1313114 w 7467600"/>
              <a:gd name="connsiteY210" fmla="*/ 3655216 h 6858000"/>
              <a:gd name="connsiteX211" fmla="*/ 3655073 w 7467600"/>
              <a:gd name="connsiteY211" fmla="*/ 3650884 h 6858000"/>
              <a:gd name="connsiteX212" fmla="*/ 3989938 w 7467600"/>
              <a:gd name="connsiteY212" fmla="*/ 3991685 h 6858000"/>
              <a:gd name="connsiteX213" fmla="*/ 4393907 w 7467600"/>
              <a:gd name="connsiteY213" fmla="*/ 4261258 h 6858000"/>
              <a:gd name="connsiteX214" fmla="*/ 4648051 w 7467600"/>
              <a:gd name="connsiteY214" fmla="*/ 4374051 h 6858000"/>
              <a:gd name="connsiteX215" fmla="*/ 4383389 w 7467600"/>
              <a:gd name="connsiteY215" fmla="*/ 4184369 h 6858000"/>
              <a:gd name="connsiteX216" fmla="*/ 4165508 w 7467600"/>
              <a:gd name="connsiteY216" fmla="*/ 4035196 h 6858000"/>
              <a:gd name="connsiteX217" fmla="*/ 4068162 w 7467600"/>
              <a:gd name="connsiteY217" fmla="*/ 3953394 h 6858000"/>
              <a:gd name="connsiteX218" fmla="*/ 3981416 w 7467600"/>
              <a:gd name="connsiteY218" fmla="*/ 3880482 h 6858000"/>
              <a:gd name="connsiteX219" fmla="*/ 3800147 w 7467600"/>
              <a:gd name="connsiteY219" fmla="*/ 3749872 h 6858000"/>
              <a:gd name="connsiteX220" fmla="*/ 3655073 w 7467600"/>
              <a:gd name="connsiteY220" fmla="*/ 3650884 h 6858000"/>
              <a:gd name="connsiteX221" fmla="*/ 3670252 w 7467600"/>
              <a:gd name="connsiteY221" fmla="*/ 3622798 h 6858000"/>
              <a:gd name="connsiteX222" fmla="*/ 3817258 w 7467600"/>
              <a:gd name="connsiteY222" fmla="*/ 3723577 h 6858000"/>
              <a:gd name="connsiteX223" fmla="*/ 4000461 w 7467600"/>
              <a:gd name="connsiteY223" fmla="*/ 3855966 h 6858000"/>
              <a:gd name="connsiteX224" fmla="*/ 4088180 w 7467600"/>
              <a:gd name="connsiteY224" fmla="*/ 3929774 h 6858000"/>
              <a:gd name="connsiteX225" fmla="*/ 4184555 w 7467600"/>
              <a:gd name="connsiteY225" fmla="*/ 4010683 h 6858000"/>
              <a:gd name="connsiteX226" fmla="*/ 4399563 w 7467600"/>
              <a:gd name="connsiteY226" fmla="*/ 4158106 h 6858000"/>
              <a:gd name="connsiteX227" fmla="*/ 4684469 w 7467600"/>
              <a:gd name="connsiteY227" fmla="*/ 4364680 h 6858000"/>
              <a:gd name="connsiteX228" fmla="*/ 4690271 w 7467600"/>
              <a:gd name="connsiteY228" fmla="*/ 4370034 h 6858000"/>
              <a:gd name="connsiteX229" fmla="*/ 4136093 w 7467600"/>
              <a:gd name="connsiteY229" fmla="*/ 3858466 h 6858000"/>
              <a:gd name="connsiteX230" fmla="*/ 3670252 w 7467600"/>
              <a:gd name="connsiteY230" fmla="*/ 3622798 h 6858000"/>
              <a:gd name="connsiteX231" fmla="*/ 4440129 w 7467600"/>
              <a:gd name="connsiteY231" fmla="*/ 3448571 h 6858000"/>
              <a:gd name="connsiteX232" fmla="*/ 4856525 w 7467600"/>
              <a:gd name="connsiteY232" fmla="*/ 3915351 h 6858000"/>
              <a:gd name="connsiteX233" fmla="*/ 5059055 w 7467600"/>
              <a:gd name="connsiteY233" fmla="*/ 4108918 h 6858000"/>
              <a:gd name="connsiteX234" fmla="*/ 5290070 w 7467600"/>
              <a:gd name="connsiteY234" fmla="*/ 4263619 h 6858000"/>
              <a:gd name="connsiteX235" fmla="*/ 4834991 w 7467600"/>
              <a:gd name="connsiteY235" fmla="*/ 3830985 h 6858000"/>
              <a:gd name="connsiteX236" fmla="*/ 4440129 w 7467600"/>
              <a:gd name="connsiteY236" fmla="*/ 3448571 h 6858000"/>
              <a:gd name="connsiteX237" fmla="*/ 4441737 w 7467600"/>
              <a:gd name="connsiteY237" fmla="*/ 3399734 h 6858000"/>
              <a:gd name="connsiteX238" fmla="*/ 4431236 w 7467600"/>
              <a:gd name="connsiteY238" fmla="*/ 3400954 h 6858000"/>
              <a:gd name="connsiteX239" fmla="*/ 4557150 w 7467600"/>
              <a:gd name="connsiteY239" fmla="*/ 3510023 h 6858000"/>
              <a:gd name="connsiteX240" fmla="*/ 4856936 w 7467600"/>
              <a:gd name="connsiteY240" fmla="*/ 3809146 h 6858000"/>
              <a:gd name="connsiteX241" fmla="*/ 5111996 w 7467600"/>
              <a:gd name="connsiteY241" fmla="*/ 4065759 h 6858000"/>
              <a:gd name="connsiteX242" fmla="*/ 5388878 w 7467600"/>
              <a:gd name="connsiteY242" fmla="*/ 4300185 h 6858000"/>
              <a:gd name="connsiteX243" fmla="*/ 5425556 w 7467600"/>
              <a:gd name="connsiteY243" fmla="*/ 4308967 h 6858000"/>
              <a:gd name="connsiteX244" fmla="*/ 4943646 w 7467600"/>
              <a:gd name="connsiteY244" fmla="*/ 3822916 h 6858000"/>
              <a:gd name="connsiteX245" fmla="*/ 4594837 w 7467600"/>
              <a:gd name="connsiteY245" fmla="*/ 3532274 h 6858000"/>
              <a:gd name="connsiteX246" fmla="*/ 4441737 w 7467600"/>
              <a:gd name="connsiteY246" fmla="*/ 3399734 h 6858000"/>
              <a:gd name="connsiteX247" fmla="*/ 5425834 w 7467600"/>
              <a:gd name="connsiteY247" fmla="*/ 3162785 h 6858000"/>
              <a:gd name="connsiteX248" fmla="*/ 5401644 w 7467600"/>
              <a:gd name="connsiteY248" fmla="*/ 3617847 h 6858000"/>
              <a:gd name="connsiteX249" fmla="*/ 5467256 w 7467600"/>
              <a:gd name="connsiteY249" fmla="*/ 4175494 h 6858000"/>
              <a:gd name="connsiteX250" fmla="*/ 5448069 w 7467600"/>
              <a:gd name="connsiteY250" fmla="*/ 3567554 h 6858000"/>
              <a:gd name="connsiteX251" fmla="*/ 5425834 w 7467600"/>
              <a:gd name="connsiteY251" fmla="*/ 3162785 h 6858000"/>
              <a:gd name="connsiteX252" fmla="*/ 1318687 w 7467600"/>
              <a:gd name="connsiteY252" fmla="*/ 3113840 h 6858000"/>
              <a:gd name="connsiteX253" fmla="*/ 1066793 w 7467600"/>
              <a:gd name="connsiteY253" fmla="*/ 3212171 h 6858000"/>
              <a:gd name="connsiteX254" fmla="*/ 993319 w 7467600"/>
              <a:gd name="connsiteY254" fmla="*/ 3247648 h 6858000"/>
              <a:gd name="connsiteX255" fmla="*/ 853081 w 7467600"/>
              <a:gd name="connsiteY255" fmla="*/ 3312410 h 6858000"/>
              <a:gd name="connsiteX256" fmla="*/ 805957 w 7467600"/>
              <a:gd name="connsiteY256" fmla="*/ 3330443 h 6858000"/>
              <a:gd name="connsiteX257" fmla="*/ 1318687 w 7467600"/>
              <a:gd name="connsiteY257" fmla="*/ 3113840 h 6858000"/>
              <a:gd name="connsiteX258" fmla="*/ 5453702 w 7467600"/>
              <a:gd name="connsiteY258" fmla="*/ 3090882 h 6858000"/>
              <a:gd name="connsiteX259" fmla="*/ 5480135 w 7467600"/>
              <a:gd name="connsiteY259" fmla="*/ 3565802 h 6858000"/>
              <a:gd name="connsiteX260" fmla="*/ 5499023 w 7467600"/>
              <a:gd name="connsiteY260" fmla="*/ 4166310 h 6858000"/>
              <a:gd name="connsiteX261" fmla="*/ 5547022 w 7467600"/>
              <a:gd name="connsiteY261" fmla="*/ 3607838 h 6858000"/>
              <a:gd name="connsiteX262" fmla="*/ 5515964 w 7467600"/>
              <a:gd name="connsiteY262" fmla="*/ 3378541 h 6858000"/>
              <a:gd name="connsiteX263" fmla="*/ 5453702 w 7467600"/>
              <a:gd name="connsiteY263" fmla="*/ 3090882 h 6858000"/>
              <a:gd name="connsiteX264" fmla="*/ 1238695 w 7467600"/>
              <a:gd name="connsiteY264" fmla="*/ 3076820 h 6858000"/>
              <a:gd name="connsiteX265" fmla="*/ 716371 w 7467600"/>
              <a:gd name="connsiteY265" fmla="*/ 3293249 h 6858000"/>
              <a:gd name="connsiteX266" fmla="*/ 579522 w 7467600"/>
              <a:gd name="connsiteY266" fmla="*/ 3371759 h 6858000"/>
              <a:gd name="connsiteX267" fmla="*/ 600288 w 7467600"/>
              <a:gd name="connsiteY267" fmla="*/ 3365555 h 6858000"/>
              <a:gd name="connsiteX268" fmla="*/ 840692 w 7467600"/>
              <a:gd name="connsiteY268" fmla="*/ 3284921 h 6858000"/>
              <a:gd name="connsiteX269" fmla="*/ 979248 w 7467600"/>
              <a:gd name="connsiteY269" fmla="*/ 3221003 h 6858000"/>
              <a:gd name="connsiteX270" fmla="*/ 1053282 w 7467600"/>
              <a:gd name="connsiteY270" fmla="*/ 3185247 h 6858000"/>
              <a:gd name="connsiteX271" fmla="*/ 1320603 w 7467600"/>
              <a:gd name="connsiteY271" fmla="*/ 3081281 h 6858000"/>
              <a:gd name="connsiteX272" fmla="*/ 1238695 w 7467600"/>
              <a:gd name="connsiteY272" fmla="*/ 3076820 h 6858000"/>
              <a:gd name="connsiteX273" fmla="*/ 5425627 w 7467600"/>
              <a:gd name="connsiteY273" fmla="*/ 2954192 h 6858000"/>
              <a:gd name="connsiteX274" fmla="*/ 5470770 w 7467600"/>
              <a:gd name="connsiteY274" fmla="*/ 3005435 h 6858000"/>
              <a:gd name="connsiteX275" fmla="*/ 5519779 w 7467600"/>
              <a:gd name="connsiteY275" fmla="*/ 4359223 h 6858000"/>
              <a:gd name="connsiteX276" fmla="*/ 5520293 w 7467600"/>
              <a:gd name="connsiteY276" fmla="*/ 4360602 h 6858000"/>
              <a:gd name="connsiteX277" fmla="*/ 5767221 w 7467600"/>
              <a:gd name="connsiteY277" fmla="*/ 4665564 h 6858000"/>
              <a:gd name="connsiteX278" fmla="*/ 6937169 w 7467600"/>
              <a:gd name="connsiteY278" fmla="*/ 4815941 h 6858000"/>
              <a:gd name="connsiteX279" fmla="*/ 6953922 w 7467600"/>
              <a:gd name="connsiteY279" fmla="*/ 4890068 h 6858000"/>
              <a:gd name="connsiteX280" fmla="*/ 6071359 w 7467600"/>
              <a:gd name="connsiteY280" fmla="*/ 4770770 h 6858000"/>
              <a:gd name="connsiteX281" fmla="*/ 6038839 w 7467600"/>
              <a:gd name="connsiteY281" fmla="*/ 4764474 h 6858000"/>
              <a:gd name="connsiteX282" fmla="*/ 6038706 w 7467600"/>
              <a:gd name="connsiteY282" fmla="*/ 4763847 h 6858000"/>
              <a:gd name="connsiteX283" fmla="*/ 6037784 w 7467600"/>
              <a:gd name="connsiteY283" fmla="*/ 4764270 h 6858000"/>
              <a:gd name="connsiteX284" fmla="*/ 6038839 w 7467600"/>
              <a:gd name="connsiteY284" fmla="*/ 4764474 h 6858000"/>
              <a:gd name="connsiteX285" fmla="*/ 6040338 w 7467600"/>
              <a:gd name="connsiteY285" fmla="*/ 4771418 h 6858000"/>
              <a:gd name="connsiteX286" fmla="*/ 6024488 w 7467600"/>
              <a:gd name="connsiteY286" fmla="*/ 4809903 h 6858000"/>
              <a:gd name="connsiteX287" fmla="*/ 5599771 w 7467600"/>
              <a:gd name="connsiteY287" fmla="*/ 5509652 h 6858000"/>
              <a:gd name="connsiteX288" fmla="*/ 5548843 w 7467600"/>
              <a:gd name="connsiteY288" fmla="*/ 5563845 h 6858000"/>
              <a:gd name="connsiteX289" fmla="*/ 5940952 w 7467600"/>
              <a:gd name="connsiteY289" fmla="*/ 6250028 h 6858000"/>
              <a:gd name="connsiteX290" fmla="*/ 6043441 w 7467600"/>
              <a:gd name="connsiteY290" fmla="*/ 6665847 h 6858000"/>
              <a:gd name="connsiteX291" fmla="*/ 6093432 w 7467600"/>
              <a:gd name="connsiteY291" fmla="*/ 6858000 h 6858000"/>
              <a:gd name="connsiteX292" fmla="*/ 6034344 w 7467600"/>
              <a:gd name="connsiteY292" fmla="*/ 6858000 h 6858000"/>
              <a:gd name="connsiteX293" fmla="*/ 6026679 w 7467600"/>
              <a:gd name="connsiteY293" fmla="*/ 6836959 h 6858000"/>
              <a:gd name="connsiteX294" fmla="*/ 5800441 w 7467600"/>
              <a:gd name="connsiteY294" fmla="*/ 6335286 h 6858000"/>
              <a:gd name="connsiteX295" fmla="*/ 5526562 w 7467600"/>
              <a:gd name="connsiteY295" fmla="*/ 5705388 h 6858000"/>
              <a:gd name="connsiteX296" fmla="*/ 5519640 w 7467600"/>
              <a:gd name="connsiteY296" fmla="*/ 5683774 h 6858000"/>
              <a:gd name="connsiteX297" fmla="*/ 5844559 w 7467600"/>
              <a:gd name="connsiteY297" fmla="*/ 6553349 h 6858000"/>
              <a:gd name="connsiteX298" fmla="*/ 5975994 w 7467600"/>
              <a:gd name="connsiteY298" fmla="*/ 6858000 h 6858000"/>
              <a:gd name="connsiteX299" fmla="*/ 5898547 w 7467600"/>
              <a:gd name="connsiteY299" fmla="*/ 6858000 h 6858000"/>
              <a:gd name="connsiteX300" fmla="*/ 5682041 w 7467600"/>
              <a:gd name="connsiteY300" fmla="*/ 6355860 h 6858000"/>
              <a:gd name="connsiteX301" fmla="*/ 5461758 w 7467600"/>
              <a:gd name="connsiteY301" fmla="*/ 5820220 h 6858000"/>
              <a:gd name="connsiteX302" fmla="*/ 5237282 w 7467600"/>
              <a:gd name="connsiteY302" fmla="*/ 6579086 h 6858000"/>
              <a:gd name="connsiteX303" fmla="*/ 5115009 w 7467600"/>
              <a:gd name="connsiteY303" fmla="*/ 6858000 h 6858000"/>
              <a:gd name="connsiteX304" fmla="*/ 5028074 w 7467600"/>
              <a:gd name="connsiteY304" fmla="*/ 6858000 h 6858000"/>
              <a:gd name="connsiteX305" fmla="*/ 5079508 w 7467600"/>
              <a:gd name="connsiteY305" fmla="*/ 6749074 h 6858000"/>
              <a:gd name="connsiteX306" fmla="*/ 5371846 w 7467600"/>
              <a:gd name="connsiteY306" fmla="*/ 5924413 h 6858000"/>
              <a:gd name="connsiteX307" fmla="*/ 5270512 w 7467600"/>
              <a:gd name="connsiteY307" fmla="*/ 6138975 h 6858000"/>
              <a:gd name="connsiteX308" fmla="*/ 5062409 w 7467600"/>
              <a:gd name="connsiteY308" fmla="*/ 6653544 h 6858000"/>
              <a:gd name="connsiteX309" fmla="*/ 5036628 w 7467600"/>
              <a:gd name="connsiteY309" fmla="*/ 6754247 h 6858000"/>
              <a:gd name="connsiteX310" fmla="*/ 5009112 w 7467600"/>
              <a:gd name="connsiteY310" fmla="*/ 6858000 h 6858000"/>
              <a:gd name="connsiteX311" fmla="*/ 4976679 w 7467600"/>
              <a:gd name="connsiteY311" fmla="*/ 6858000 h 6858000"/>
              <a:gd name="connsiteX312" fmla="*/ 5006537 w 7467600"/>
              <a:gd name="connsiteY312" fmla="*/ 6747068 h 6858000"/>
              <a:gd name="connsiteX313" fmla="*/ 5032723 w 7467600"/>
              <a:gd name="connsiteY313" fmla="*/ 6644957 h 6858000"/>
              <a:gd name="connsiteX314" fmla="*/ 5242949 w 7467600"/>
              <a:gd name="connsiteY314" fmla="*/ 6125175 h 6858000"/>
              <a:gd name="connsiteX315" fmla="*/ 5286321 w 7467600"/>
              <a:gd name="connsiteY315" fmla="*/ 6033555 h 6858000"/>
              <a:gd name="connsiteX316" fmla="*/ 5008210 w 7467600"/>
              <a:gd name="connsiteY316" fmla="*/ 6649194 h 6858000"/>
              <a:gd name="connsiteX317" fmla="*/ 4986321 w 7467600"/>
              <a:gd name="connsiteY317" fmla="*/ 6765687 h 6858000"/>
              <a:gd name="connsiteX318" fmla="*/ 4973474 w 7467600"/>
              <a:gd name="connsiteY318" fmla="*/ 6858000 h 6858000"/>
              <a:gd name="connsiteX319" fmla="*/ 4907178 w 7467600"/>
              <a:gd name="connsiteY319" fmla="*/ 6858000 h 6858000"/>
              <a:gd name="connsiteX320" fmla="*/ 4910810 w 7467600"/>
              <a:gd name="connsiteY320" fmla="*/ 6829660 h 6858000"/>
              <a:gd name="connsiteX321" fmla="*/ 4987461 w 7467600"/>
              <a:gd name="connsiteY321" fmla="*/ 6432994 h 6858000"/>
              <a:gd name="connsiteX322" fmla="*/ 5179262 w 7467600"/>
              <a:gd name="connsiteY322" fmla="*/ 6035044 h 6858000"/>
              <a:gd name="connsiteX323" fmla="*/ 4689678 w 7467600"/>
              <a:gd name="connsiteY323" fmla="*/ 6440241 h 6858000"/>
              <a:gd name="connsiteX324" fmla="*/ 4477543 w 7467600"/>
              <a:gd name="connsiteY324" fmla="*/ 6674836 h 6858000"/>
              <a:gd name="connsiteX325" fmla="*/ 4329957 w 7467600"/>
              <a:gd name="connsiteY325" fmla="*/ 6858000 h 6858000"/>
              <a:gd name="connsiteX326" fmla="*/ 4218595 w 7467600"/>
              <a:gd name="connsiteY326" fmla="*/ 6858000 h 6858000"/>
              <a:gd name="connsiteX327" fmla="*/ 4368888 w 7467600"/>
              <a:gd name="connsiteY327" fmla="*/ 6668412 h 6858000"/>
              <a:gd name="connsiteX328" fmla="*/ 4563091 w 7467600"/>
              <a:gd name="connsiteY328" fmla="*/ 6442508 h 6858000"/>
              <a:gd name="connsiteX329" fmla="*/ 5387324 w 7467600"/>
              <a:gd name="connsiteY329" fmla="*/ 5705830 h 6858000"/>
              <a:gd name="connsiteX330" fmla="*/ 5073620 w 7467600"/>
              <a:gd name="connsiteY330" fmla="*/ 5955437 h 6858000"/>
              <a:gd name="connsiteX331" fmla="*/ 4689789 w 7467600"/>
              <a:gd name="connsiteY331" fmla="*/ 6268382 h 6858000"/>
              <a:gd name="connsiteX332" fmla="*/ 4418722 w 7467600"/>
              <a:gd name="connsiteY332" fmla="*/ 6570886 h 6858000"/>
              <a:gd name="connsiteX333" fmla="*/ 4214944 w 7467600"/>
              <a:gd name="connsiteY333" fmla="*/ 6858000 h 6858000"/>
              <a:gd name="connsiteX334" fmla="*/ 4177898 w 7467600"/>
              <a:gd name="connsiteY334" fmla="*/ 6858000 h 6858000"/>
              <a:gd name="connsiteX335" fmla="*/ 4391597 w 7467600"/>
              <a:gd name="connsiteY335" fmla="*/ 6556370 h 6858000"/>
              <a:gd name="connsiteX336" fmla="*/ 4668889 w 7467600"/>
              <a:gd name="connsiteY336" fmla="*/ 6246399 h 6858000"/>
              <a:gd name="connsiteX337" fmla="*/ 5055427 w 7467600"/>
              <a:gd name="connsiteY337" fmla="*/ 5931476 h 6858000"/>
              <a:gd name="connsiteX338" fmla="*/ 5371814 w 7467600"/>
              <a:gd name="connsiteY338" fmla="*/ 5678975 h 6858000"/>
              <a:gd name="connsiteX339" fmla="*/ 4987918 w 7467600"/>
              <a:gd name="connsiteY339" fmla="*/ 5838701 h 6858000"/>
              <a:gd name="connsiteX340" fmla="*/ 4317146 w 7467600"/>
              <a:gd name="connsiteY340" fmla="*/ 6587716 h 6858000"/>
              <a:gd name="connsiteX341" fmla="*/ 4171627 w 7467600"/>
              <a:gd name="connsiteY341" fmla="*/ 6858000 h 6858000"/>
              <a:gd name="connsiteX342" fmla="*/ 4081585 w 7467600"/>
              <a:gd name="connsiteY342" fmla="*/ 6858000 h 6858000"/>
              <a:gd name="connsiteX343" fmla="*/ 4238603 w 7467600"/>
              <a:gd name="connsiteY343" fmla="*/ 6559341 h 6858000"/>
              <a:gd name="connsiteX344" fmla="*/ 4778333 w 7467600"/>
              <a:gd name="connsiteY344" fmla="*/ 5873626 h 6858000"/>
              <a:gd name="connsiteX345" fmla="*/ 5414185 w 7467600"/>
              <a:gd name="connsiteY345" fmla="*/ 5573882 h 6858000"/>
              <a:gd name="connsiteX346" fmla="*/ 5959648 w 7467600"/>
              <a:gd name="connsiteY346" fmla="*/ 4760797 h 6858000"/>
              <a:gd name="connsiteX347" fmla="*/ 5355019 w 7467600"/>
              <a:gd name="connsiteY347" fmla="*/ 4734672 h 6858000"/>
              <a:gd name="connsiteX348" fmla="*/ 5083565 w 7467600"/>
              <a:gd name="connsiteY348" fmla="*/ 5179121 h 6858000"/>
              <a:gd name="connsiteX349" fmla="*/ 4713577 w 7467600"/>
              <a:gd name="connsiteY349" fmla="*/ 5616803 h 6858000"/>
              <a:gd name="connsiteX350" fmla="*/ 3989559 w 7467600"/>
              <a:gd name="connsiteY350" fmla="*/ 6145945 h 6858000"/>
              <a:gd name="connsiteX351" fmla="*/ 3939824 w 7467600"/>
              <a:gd name="connsiteY351" fmla="*/ 6066900 h 6858000"/>
              <a:gd name="connsiteX352" fmla="*/ 4584537 w 7467600"/>
              <a:gd name="connsiteY352" fmla="*/ 5324826 h 6858000"/>
              <a:gd name="connsiteX353" fmla="*/ 5037105 w 7467600"/>
              <a:gd name="connsiteY353" fmla="*/ 5088765 h 6858000"/>
              <a:gd name="connsiteX354" fmla="*/ 5039930 w 7467600"/>
              <a:gd name="connsiteY354" fmla="*/ 5089585 h 6858000"/>
              <a:gd name="connsiteX355" fmla="*/ 5263764 w 7467600"/>
              <a:gd name="connsiteY355" fmla="*/ 4735525 h 6858000"/>
              <a:gd name="connsiteX356" fmla="*/ 4086300 w 7467600"/>
              <a:gd name="connsiteY356" fmla="*/ 4884599 h 6858000"/>
              <a:gd name="connsiteX357" fmla="*/ 4085485 w 7467600"/>
              <a:gd name="connsiteY357" fmla="*/ 4899070 h 6858000"/>
              <a:gd name="connsiteX358" fmla="*/ 3871915 w 7467600"/>
              <a:gd name="connsiteY358" fmla="*/ 5253645 h 6858000"/>
              <a:gd name="connsiteX359" fmla="*/ 3799374 w 7467600"/>
              <a:gd name="connsiteY359" fmla="*/ 5466127 h 6858000"/>
              <a:gd name="connsiteX360" fmla="*/ 3498850 w 7467600"/>
              <a:gd name="connsiteY360" fmla="*/ 6661888 h 6858000"/>
              <a:gd name="connsiteX361" fmla="*/ 3399216 w 7467600"/>
              <a:gd name="connsiteY361" fmla="*/ 6858000 h 6858000"/>
              <a:gd name="connsiteX362" fmla="*/ 3303688 w 7467600"/>
              <a:gd name="connsiteY362" fmla="*/ 6858000 h 6858000"/>
              <a:gd name="connsiteX363" fmla="*/ 3391774 w 7467600"/>
              <a:gd name="connsiteY363" fmla="*/ 6697181 h 6858000"/>
              <a:gd name="connsiteX364" fmla="*/ 3735540 w 7467600"/>
              <a:gd name="connsiteY364" fmla="*/ 5546923 h 6858000"/>
              <a:gd name="connsiteX365" fmla="*/ 3729438 w 7467600"/>
              <a:gd name="connsiteY365" fmla="*/ 5569058 h 6858000"/>
              <a:gd name="connsiteX366" fmla="*/ 3707782 w 7467600"/>
              <a:gd name="connsiteY366" fmla="*/ 5644908 h 6858000"/>
              <a:gd name="connsiteX367" fmla="*/ 3583827 w 7467600"/>
              <a:gd name="connsiteY367" fmla="*/ 6039215 h 6858000"/>
              <a:gd name="connsiteX368" fmla="*/ 3547861 w 7467600"/>
              <a:gd name="connsiteY368" fmla="*/ 6129609 h 6858000"/>
              <a:gd name="connsiteX369" fmla="*/ 3490905 w 7467600"/>
              <a:gd name="connsiteY369" fmla="*/ 6277660 h 6858000"/>
              <a:gd name="connsiteX370" fmla="*/ 3455859 w 7467600"/>
              <a:gd name="connsiteY370" fmla="*/ 6391301 h 6858000"/>
              <a:gd name="connsiteX371" fmla="*/ 3429112 w 7467600"/>
              <a:gd name="connsiteY371" fmla="*/ 6479469 h 6858000"/>
              <a:gd name="connsiteX372" fmla="*/ 3304862 w 7467600"/>
              <a:gd name="connsiteY372" fmla="*/ 6796476 h 6858000"/>
              <a:gd name="connsiteX373" fmla="*/ 3276071 w 7467600"/>
              <a:gd name="connsiteY373" fmla="*/ 6858000 h 6858000"/>
              <a:gd name="connsiteX374" fmla="*/ 3240805 w 7467600"/>
              <a:gd name="connsiteY374" fmla="*/ 6858000 h 6858000"/>
              <a:gd name="connsiteX375" fmla="*/ 3275917 w 7467600"/>
              <a:gd name="connsiteY375" fmla="*/ 6783192 h 6858000"/>
              <a:gd name="connsiteX376" fmla="*/ 3399358 w 7467600"/>
              <a:gd name="connsiteY376" fmla="*/ 6469011 h 6858000"/>
              <a:gd name="connsiteX377" fmla="*/ 3425650 w 7467600"/>
              <a:gd name="connsiteY377" fmla="*/ 6381333 h 6858000"/>
              <a:gd name="connsiteX378" fmla="*/ 3460661 w 7467600"/>
              <a:gd name="connsiteY378" fmla="*/ 6266763 h 6858000"/>
              <a:gd name="connsiteX379" fmla="*/ 3518021 w 7467600"/>
              <a:gd name="connsiteY379" fmla="*/ 6117298 h 6858000"/>
              <a:gd name="connsiteX380" fmla="*/ 3554035 w 7467600"/>
              <a:gd name="connsiteY380" fmla="*/ 6027832 h 6858000"/>
              <a:gd name="connsiteX381" fmla="*/ 3677174 w 7467600"/>
              <a:gd name="connsiteY381" fmla="*/ 5636351 h 6858000"/>
              <a:gd name="connsiteX382" fmla="*/ 3698819 w 7467600"/>
              <a:gd name="connsiteY382" fmla="*/ 5560503 h 6858000"/>
              <a:gd name="connsiteX383" fmla="*/ 3702094 w 7467600"/>
              <a:gd name="connsiteY383" fmla="*/ 5549194 h 6858000"/>
              <a:gd name="connsiteX384" fmla="*/ 3398355 w 7467600"/>
              <a:gd name="connsiteY384" fmla="*/ 6094603 h 6858000"/>
              <a:gd name="connsiteX385" fmla="*/ 3193941 w 7467600"/>
              <a:gd name="connsiteY385" fmla="*/ 6798775 h 6858000"/>
              <a:gd name="connsiteX386" fmla="*/ 3184140 w 7467600"/>
              <a:gd name="connsiteY386" fmla="*/ 6858000 h 6858000"/>
              <a:gd name="connsiteX387" fmla="*/ 3099978 w 7467600"/>
              <a:gd name="connsiteY387" fmla="*/ 6858000 h 6858000"/>
              <a:gd name="connsiteX388" fmla="*/ 3101556 w 7467600"/>
              <a:gd name="connsiteY388" fmla="*/ 6843337 h 6858000"/>
              <a:gd name="connsiteX389" fmla="*/ 3370162 w 7467600"/>
              <a:gd name="connsiteY389" fmla="*/ 5785550 h 6858000"/>
              <a:gd name="connsiteX390" fmla="*/ 3746477 w 7467600"/>
              <a:gd name="connsiteY390" fmla="*/ 5377889 h 6858000"/>
              <a:gd name="connsiteX391" fmla="*/ 3863399 w 7467600"/>
              <a:gd name="connsiteY391" fmla="*/ 5087257 h 6858000"/>
              <a:gd name="connsiteX392" fmla="*/ 3968712 w 7467600"/>
              <a:gd name="connsiteY392" fmla="*/ 4913989 h 6858000"/>
              <a:gd name="connsiteX393" fmla="*/ 2792390 w 7467600"/>
              <a:gd name="connsiteY393" fmla="*/ 5382974 h 6858000"/>
              <a:gd name="connsiteX394" fmla="*/ 2714982 w 7467600"/>
              <a:gd name="connsiteY394" fmla="*/ 5427051 h 6858000"/>
              <a:gd name="connsiteX395" fmla="*/ 2813361 w 7467600"/>
              <a:gd name="connsiteY395" fmla="*/ 6023912 h 6858000"/>
              <a:gd name="connsiteX396" fmla="*/ 2688430 w 7467600"/>
              <a:gd name="connsiteY396" fmla="*/ 6801564 h 6858000"/>
              <a:gd name="connsiteX397" fmla="*/ 2629626 w 7467600"/>
              <a:gd name="connsiteY397" fmla="*/ 6763394 h 6858000"/>
              <a:gd name="connsiteX398" fmla="*/ 2565328 w 7467600"/>
              <a:gd name="connsiteY398" fmla="*/ 5516399 h 6858000"/>
              <a:gd name="connsiteX399" fmla="*/ 1922999 w 7467600"/>
              <a:gd name="connsiteY399" fmla="*/ 5980343 h 6858000"/>
              <a:gd name="connsiteX400" fmla="*/ 1950261 w 7467600"/>
              <a:gd name="connsiteY400" fmla="*/ 6405858 h 6858000"/>
              <a:gd name="connsiteX401" fmla="*/ 2365554 w 7467600"/>
              <a:gd name="connsiteY401" fmla="*/ 6759107 h 6858000"/>
              <a:gd name="connsiteX402" fmla="*/ 2424142 w 7467600"/>
              <a:gd name="connsiteY402" fmla="*/ 6858000 h 6858000"/>
              <a:gd name="connsiteX403" fmla="*/ 2395994 w 7467600"/>
              <a:gd name="connsiteY403" fmla="*/ 6858000 h 6858000"/>
              <a:gd name="connsiteX404" fmla="*/ 2392863 w 7467600"/>
              <a:gd name="connsiteY404" fmla="*/ 6852964 h 6858000"/>
              <a:gd name="connsiteX405" fmla="*/ 2017589 w 7467600"/>
              <a:gd name="connsiteY405" fmla="*/ 6493982 h 6858000"/>
              <a:gd name="connsiteX406" fmla="*/ 2147336 w 7467600"/>
              <a:gd name="connsiteY406" fmla="*/ 6594052 h 6858000"/>
              <a:gd name="connsiteX407" fmla="*/ 2207047 w 7467600"/>
              <a:gd name="connsiteY407" fmla="*/ 6654540 h 6858000"/>
              <a:gd name="connsiteX408" fmla="*/ 2299106 w 7467600"/>
              <a:gd name="connsiteY408" fmla="*/ 6778931 h 6858000"/>
              <a:gd name="connsiteX409" fmla="*/ 2314430 w 7467600"/>
              <a:gd name="connsiteY409" fmla="*/ 6801144 h 6858000"/>
              <a:gd name="connsiteX410" fmla="*/ 2352406 w 7467600"/>
              <a:gd name="connsiteY410" fmla="*/ 6858000 h 6858000"/>
              <a:gd name="connsiteX411" fmla="*/ 2314492 w 7467600"/>
              <a:gd name="connsiteY411" fmla="*/ 6858000 h 6858000"/>
              <a:gd name="connsiteX412" fmla="*/ 2288095 w 7467600"/>
              <a:gd name="connsiteY412" fmla="*/ 6818030 h 6858000"/>
              <a:gd name="connsiteX413" fmla="*/ 2272768 w 7467600"/>
              <a:gd name="connsiteY413" fmla="*/ 6795822 h 6858000"/>
              <a:gd name="connsiteX414" fmla="*/ 2182715 w 7467600"/>
              <a:gd name="connsiteY414" fmla="*/ 6675071 h 6858000"/>
              <a:gd name="connsiteX415" fmla="*/ 2032061 w 7467600"/>
              <a:gd name="connsiteY415" fmla="*/ 6541380 h 6858000"/>
              <a:gd name="connsiteX416" fmla="*/ 2257220 w 7467600"/>
              <a:gd name="connsiteY416" fmla="*/ 6826257 h 6858000"/>
              <a:gd name="connsiteX417" fmla="*/ 2281324 w 7467600"/>
              <a:gd name="connsiteY417" fmla="*/ 6858000 h 6858000"/>
              <a:gd name="connsiteX418" fmla="*/ 2242860 w 7467600"/>
              <a:gd name="connsiteY418" fmla="*/ 6858000 h 6858000"/>
              <a:gd name="connsiteX419" fmla="*/ 2232818 w 7467600"/>
              <a:gd name="connsiteY419" fmla="*/ 6844926 h 6858000"/>
              <a:gd name="connsiteX420" fmla="*/ 1990172 w 7467600"/>
              <a:gd name="connsiteY420" fmla="*/ 6542121 h 6858000"/>
              <a:gd name="connsiteX421" fmla="*/ 2124090 w 7467600"/>
              <a:gd name="connsiteY421" fmla="*/ 6761017 h 6858000"/>
              <a:gd name="connsiteX422" fmla="*/ 2200380 w 7467600"/>
              <a:gd name="connsiteY422" fmla="*/ 6858000 h 6858000"/>
              <a:gd name="connsiteX423" fmla="*/ 2147507 w 7467600"/>
              <a:gd name="connsiteY423" fmla="*/ 6858000 h 6858000"/>
              <a:gd name="connsiteX424" fmla="*/ 2070668 w 7467600"/>
              <a:gd name="connsiteY424" fmla="*/ 6761520 h 6858000"/>
              <a:gd name="connsiteX425" fmla="*/ 1975142 w 7467600"/>
              <a:gd name="connsiteY425" fmla="*/ 6585570 h 6858000"/>
              <a:gd name="connsiteX426" fmla="*/ 2050035 w 7467600"/>
              <a:gd name="connsiteY426" fmla="*/ 6813345 h 6858000"/>
              <a:gd name="connsiteX427" fmla="*/ 2063025 w 7467600"/>
              <a:gd name="connsiteY427" fmla="*/ 6858000 h 6858000"/>
              <a:gd name="connsiteX428" fmla="*/ 2021675 w 7467600"/>
              <a:gd name="connsiteY428" fmla="*/ 6858000 h 6858000"/>
              <a:gd name="connsiteX429" fmla="*/ 2019308 w 7467600"/>
              <a:gd name="connsiteY429" fmla="*/ 6847118 h 6858000"/>
              <a:gd name="connsiteX430" fmla="*/ 1938835 w 7467600"/>
              <a:gd name="connsiteY430" fmla="*/ 6551160 h 6858000"/>
              <a:gd name="connsiteX431" fmla="*/ 1953230 w 7467600"/>
              <a:gd name="connsiteY431" fmla="*/ 6759699 h 6858000"/>
              <a:gd name="connsiteX432" fmla="*/ 1956763 w 7467600"/>
              <a:gd name="connsiteY432" fmla="*/ 6778191 h 6858000"/>
              <a:gd name="connsiteX433" fmla="*/ 1967925 w 7467600"/>
              <a:gd name="connsiteY433" fmla="*/ 6858000 h 6858000"/>
              <a:gd name="connsiteX434" fmla="*/ 1936622 w 7467600"/>
              <a:gd name="connsiteY434" fmla="*/ 6858000 h 6858000"/>
              <a:gd name="connsiteX435" fmla="*/ 1926261 w 7467600"/>
              <a:gd name="connsiteY435" fmla="*/ 6784064 h 6858000"/>
              <a:gd name="connsiteX436" fmla="*/ 1922724 w 7467600"/>
              <a:gd name="connsiteY436" fmla="*/ 6765577 h 6858000"/>
              <a:gd name="connsiteX437" fmla="*/ 1904650 w 7467600"/>
              <a:gd name="connsiteY437" fmla="*/ 6639616 h 6858000"/>
              <a:gd name="connsiteX438" fmla="*/ 1885273 w 7467600"/>
              <a:gd name="connsiteY438" fmla="*/ 6858000 h 6858000"/>
              <a:gd name="connsiteX439" fmla="*/ 1854363 w 7467600"/>
              <a:gd name="connsiteY439" fmla="*/ 6858000 h 6858000"/>
              <a:gd name="connsiteX440" fmla="*/ 1880391 w 7467600"/>
              <a:gd name="connsiteY440" fmla="*/ 6603796 h 6858000"/>
              <a:gd name="connsiteX441" fmla="*/ 1818273 w 7467600"/>
              <a:gd name="connsiteY441" fmla="*/ 6715729 h 6858000"/>
              <a:gd name="connsiteX442" fmla="*/ 1794691 w 7467600"/>
              <a:gd name="connsiteY442" fmla="*/ 6843239 h 6858000"/>
              <a:gd name="connsiteX443" fmla="*/ 1794914 w 7467600"/>
              <a:gd name="connsiteY443" fmla="*/ 6858000 h 6858000"/>
              <a:gd name="connsiteX444" fmla="*/ 1746128 w 7467600"/>
              <a:gd name="connsiteY444" fmla="*/ 6858000 h 6858000"/>
              <a:gd name="connsiteX445" fmla="*/ 1753934 w 7467600"/>
              <a:gd name="connsiteY445" fmla="*/ 6724796 h 6858000"/>
              <a:gd name="connsiteX446" fmla="*/ 1792053 w 7467600"/>
              <a:gd name="connsiteY446" fmla="*/ 6572396 h 6858000"/>
              <a:gd name="connsiteX447" fmla="*/ 1862248 w 7467600"/>
              <a:gd name="connsiteY447" fmla="*/ 6266397 h 6858000"/>
              <a:gd name="connsiteX448" fmla="*/ 1862250 w 7467600"/>
              <a:gd name="connsiteY448" fmla="*/ 6033531 h 6858000"/>
              <a:gd name="connsiteX449" fmla="*/ 1211999 w 7467600"/>
              <a:gd name="connsiteY449" fmla="*/ 6683610 h 6858000"/>
              <a:gd name="connsiteX450" fmla="*/ 1213266 w 7467600"/>
              <a:gd name="connsiteY450" fmla="*/ 6691947 h 6858000"/>
              <a:gd name="connsiteX451" fmla="*/ 1203370 w 7467600"/>
              <a:gd name="connsiteY451" fmla="*/ 6850676 h 6858000"/>
              <a:gd name="connsiteX452" fmla="*/ 1203671 w 7467600"/>
              <a:gd name="connsiteY452" fmla="*/ 6858000 h 6858000"/>
              <a:gd name="connsiteX453" fmla="*/ 1143180 w 7467600"/>
              <a:gd name="connsiteY453" fmla="*/ 6858000 h 6858000"/>
              <a:gd name="connsiteX454" fmla="*/ 1142176 w 7467600"/>
              <a:gd name="connsiteY454" fmla="*/ 6766045 h 6858000"/>
              <a:gd name="connsiteX455" fmla="*/ 1067484 w 7467600"/>
              <a:gd name="connsiteY455" fmla="*/ 6858000 h 6858000"/>
              <a:gd name="connsiteX456" fmla="*/ 953928 w 7467600"/>
              <a:gd name="connsiteY456" fmla="*/ 6858000 h 6858000"/>
              <a:gd name="connsiteX457" fmla="*/ 959715 w 7467600"/>
              <a:gd name="connsiteY457" fmla="*/ 6850185 h 6858000"/>
              <a:gd name="connsiteX458" fmla="*/ 1483788 w 7467600"/>
              <a:gd name="connsiteY458" fmla="*/ 6259174 h 6858000"/>
              <a:gd name="connsiteX459" fmla="*/ 1100671 w 7467600"/>
              <a:gd name="connsiteY459" fmla="*/ 6252137 h 6858000"/>
              <a:gd name="connsiteX460" fmla="*/ 1090144 w 7467600"/>
              <a:gd name="connsiteY460" fmla="*/ 6256748 h 6858000"/>
              <a:gd name="connsiteX461" fmla="*/ 1095872 w 7467600"/>
              <a:gd name="connsiteY461" fmla="*/ 6271892 h 6858000"/>
              <a:gd name="connsiteX462" fmla="*/ 262785 w 7467600"/>
              <a:gd name="connsiteY462" fmla="*/ 6845450 h 6858000"/>
              <a:gd name="connsiteX463" fmla="*/ 209968 w 7467600"/>
              <a:gd name="connsiteY463" fmla="*/ 6770713 h 6858000"/>
              <a:gd name="connsiteX464" fmla="*/ 873460 w 7467600"/>
              <a:gd name="connsiteY464" fmla="*/ 6253768 h 6858000"/>
              <a:gd name="connsiteX465" fmla="*/ 192686 w 7467600"/>
              <a:gd name="connsiteY465" fmla="*/ 5849257 h 6858000"/>
              <a:gd name="connsiteX466" fmla="*/ 4696 w 7467600"/>
              <a:gd name="connsiteY466" fmla="*/ 5697668 h 6858000"/>
              <a:gd name="connsiteX467" fmla="*/ 0 w 7467600"/>
              <a:gd name="connsiteY467" fmla="*/ 5689984 h 6858000"/>
              <a:gd name="connsiteX468" fmla="*/ 0 w 7467600"/>
              <a:gd name="connsiteY468" fmla="*/ 5513472 h 6858000"/>
              <a:gd name="connsiteX469" fmla="*/ 174101 w 7467600"/>
              <a:gd name="connsiteY469" fmla="*/ 5620277 h 6858000"/>
              <a:gd name="connsiteX470" fmla="*/ 891800 w 7467600"/>
              <a:gd name="connsiteY470" fmla="*/ 6036935 h 6858000"/>
              <a:gd name="connsiteX471" fmla="*/ 1072219 w 7467600"/>
              <a:gd name="connsiteY471" fmla="*/ 6169443 h 6858000"/>
              <a:gd name="connsiteX472" fmla="*/ 1074117 w 7467600"/>
              <a:gd name="connsiteY472" fmla="*/ 6170301 h 6858000"/>
              <a:gd name="connsiteX473" fmla="*/ 1083114 w 7467600"/>
              <a:gd name="connsiteY473" fmla="*/ 6174131 h 6858000"/>
              <a:gd name="connsiteX474" fmla="*/ 1543010 w 7467600"/>
              <a:gd name="connsiteY474" fmla="*/ 6191140 h 6858000"/>
              <a:gd name="connsiteX475" fmla="*/ 1551080 w 7467600"/>
              <a:gd name="connsiteY475" fmla="*/ 6195006 h 6858000"/>
              <a:gd name="connsiteX476" fmla="*/ 2345443 w 7467600"/>
              <a:gd name="connsiteY476" fmla="*/ 5549882 h 6858000"/>
              <a:gd name="connsiteX477" fmla="*/ 1721499 w 7467600"/>
              <a:gd name="connsiteY477" fmla="*/ 5599969 h 6858000"/>
              <a:gd name="connsiteX478" fmla="*/ 767716 w 7467600"/>
              <a:gd name="connsiteY478" fmla="*/ 5472768 h 6858000"/>
              <a:gd name="connsiteX479" fmla="*/ 722147 w 7467600"/>
              <a:gd name="connsiteY479" fmla="*/ 5393091 h 6858000"/>
              <a:gd name="connsiteX480" fmla="*/ 1485552 w 7467600"/>
              <a:gd name="connsiteY480" fmla="*/ 5313202 h 6858000"/>
              <a:gd name="connsiteX481" fmla="*/ 2143004 w 7467600"/>
              <a:gd name="connsiteY481" fmla="*/ 5402420 h 6858000"/>
              <a:gd name="connsiteX482" fmla="*/ 1933391 w 7467600"/>
              <a:gd name="connsiteY482" fmla="*/ 5156971 h 6858000"/>
              <a:gd name="connsiteX483" fmla="*/ 1827118 w 7467600"/>
              <a:gd name="connsiteY483" fmla="*/ 4968410 h 6858000"/>
              <a:gd name="connsiteX484" fmla="*/ 1837349 w 7467600"/>
              <a:gd name="connsiteY484" fmla="*/ 4956357 h 6858000"/>
              <a:gd name="connsiteX485" fmla="*/ 2162835 w 7467600"/>
              <a:gd name="connsiteY485" fmla="*/ 5187853 h 6858000"/>
              <a:gd name="connsiteX486" fmla="*/ 2257167 w 7467600"/>
              <a:gd name="connsiteY486" fmla="*/ 5462123 h 6858000"/>
              <a:gd name="connsiteX487" fmla="*/ 2261598 w 7467600"/>
              <a:gd name="connsiteY487" fmla="*/ 5467998 h 6858000"/>
              <a:gd name="connsiteX488" fmla="*/ 2437177 w 7467600"/>
              <a:gd name="connsiteY488" fmla="*/ 5479608 h 6858000"/>
              <a:gd name="connsiteX489" fmla="*/ 2445247 w 7467600"/>
              <a:gd name="connsiteY489" fmla="*/ 5483476 h 6858000"/>
              <a:gd name="connsiteX490" fmla="*/ 2743626 w 7467600"/>
              <a:gd name="connsiteY490" fmla="*/ 5304819 h 6858000"/>
              <a:gd name="connsiteX491" fmla="*/ 3048102 w 7467600"/>
              <a:gd name="connsiteY491" fmla="*/ 5150595 h 6858000"/>
              <a:gd name="connsiteX492" fmla="*/ 1799414 w 7467600"/>
              <a:gd name="connsiteY492" fmla="*/ 4694732 h 6858000"/>
              <a:gd name="connsiteX493" fmla="*/ 1771735 w 7467600"/>
              <a:gd name="connsiteY493" fmla="*/ 4619929 h 6858000"/>
              <a:gd name="connsiteX494" fmla="*/ 3104273 w 7467600"/>
              <a:gd name="connsiteY494" fmla="*/ 5076159 h 6858000"/>
              <a:gd name="connsiteX495" fmla="*/ 3113245 w 7467600"/>
              <a:gd name="connsiteY495" fmla="*/ 5090705 h 6858000"/>
              <a:gd name="connsiteX496" fmla="*/ 3126294 w 7467600"/>
              <a:gd name="connsiteY496" fmla="*/ 5114400 h 6858000"/>
              <a:gd name="connsiteX497" fmla="*/ 3937433 w 7467600"/>
              <a:gd name="connsiteY497" fmla="*/ 4830473 h 6858000"/>
              <a:gd name="connsiteX498" fmla="*/ 3590475 w 7467600"/>
              <a:gd name="connsiteY498" fmla="*/ 4597974 h 6858000"/>
              <a:gd name="connsiteX499" fmla="*/ 3100264 w 7467600"/>
              <a:gd name="connsiteY499" fmla="*/ 4579845 h 6858000"/>
              <a:gd name="connsiteX500" fmla="*/ 2183576 w 7467600"/>
              <a:gd name="connsiteY500" fmla="*/ 4227150 h 6858000"/>
              <a:gd name="connsiteX501" fmla="*/ 2151029 w 7467600"/>
              <a:gd name="connsiteY501" fmla="*/ 4146947 h 6858000"/>
              <a:gd name="connsiteX502" fmla="*/ 3563434 w 7467600"/>
              <a:gd name="connsiteY502" fmla="*/ 4469115 h 6858000"/>
              <a:gd name="connsiteX503" fmla="*/ 3177952 w 7467600"/>
              <a:gd name="connsiteY503" fmla="*/ 3657386 h 6858000"/>
              <a:gd name="connsiteX504" fmla="*/ 3189263 w 7467600"/>
              <a:gd name="connsiteY504" fmla="*/ 3625726 h 6858000"/>
              <a:gd name="connsiteX505" fmla="*/ 3560912 w 7467600"/>
              <a:gd name="connsiteY505" fmla="*/ 4079863 h 6858000"/>
              <a:gd name="connsiteX506" fmla="*/ 3626636 w 7467600"/>
              <a:gd name="connsiteY506" fmla="*/ 4512230 h 6858000"/>
              <a:gd name="connsiteX507" fmla="*/ 3653088 w 7467600"/>
              <a:gd name="connsiteY507" fmla="*/ 4521417 h 6858000"/>
              <a:gd name="connsiteX508" fmla="*/ 3988128 w 7467600"/>
              <a:gd name="connsiteY508" fmla="*/ 4817267 h 6858000"/>
              <a:gd name="connsiteX509" fmla="*/ 4830582 w 7467600"/>
              <a:gd name="connsiteY509" fmla="*/ 4676000 h 6858000"/>
              <a:gd name="connsiteX510" fmla="*/ 4830100 w 7467600"/>
              <a:gd name="connsiteY510" fmla="*/ 4675554 h 6858000"/>
              <a:gd name="connsiteX511" fmla="*/ 4036318 w 7467600"/>
              <a:gd name="connsiteY511" fmla="*/ 4147013 h 6858000"/>
              <a:gd name="connsiteX512" fmla="*/ 3432098 w 7467600"/>
              <a:gd name="connsiteY512" fmla="*/ 3537312 h 6858000"/>
              <a:gd name="connsiteX513" fmla="*/ 3446761 w 7467600"/>
              <a:gd name="connsiteY513" fmla="*/ 3461278 h 6858000"/>
              <a:gd name="connsiteX514" fmla="*/ 4419733 w 7467600"/>
              <a:gd name="connsiteY514" fmla="*/ 3963555 h 6858000"/>
              <a:gd name="connsiteX515" fmla="*/ 4781371 w 7467600"/>
              <a:gd name="connsiteY515" fmla="*/ 4458604 h 6858000"/>
              <a:gd name="connsiteX516" fmla="*/ 4780440 w 7467600"/>
              <a:gd name="connsiteY516" fmla="*/ 4470290 h 6858000"/>
              <a:gd name="connsiteX517" fmla="*/ 4898954 w 7467600"/>
              <a:gd name="connsiteY517" fmla="*/ 4662092 h 6858000"/>
              <a:gd name="connsiteX518" fmla="*/ 4900699 w 7467600"/>
              <a:gd name="connsiteY518" fmla="*/ 4670867 h 6858000"/>
              <a:gd name="connsiteX519" fmla="*/ 5714511 w 7467600"/>
              <a:gd name="connsiteY519" fmla="*/ 4663483 h 6858000"/>
              <a:gd name="connsiteX520" fmla="*/ 5464793 w 7467600"/>
              <a:gd name="connsiteY520" fmla="*/ 4393556 h 6858000"/>
              <a:gd name="connsiteX521" fmla="*/ 5461897 w 7467600"/>
              <a:gd name="connsiteY521" fmla="*/ 4390879 h 6858000"/>
              <a:gd name="connsiteX522" fmla="*/ 4294126 w 7467600"/>
              <a:gd name="connsiteY522" fmla="*/ 3303048 h 6858000"/>
              <a:gd name="connsiteX523" fmla="*/ 4305321 w 7467600"/>
              <a:gd name="connsiteY523" fmla="*/ 3256953 h 6858000"/>
              <a:gd name="connsiteX524" fmla="*/ 4949299 w 7467600"/>
              <a:gd name="connsiteY524" fmla="*/ 3766336 h 6858000"/>
              <a:gd name="connsiteX525" fmla="*/ 5291452 w 7467600"/>
              <a:gd name="connsiteY525" fmla="*/ 4076801 h 6858000"/>
              <a:gd name="connsiteX526" fmla="*/ 5434998 w 7467600"/>
              <a:gd name="connsiteY526" fmla="*/ 4254100 h 6858000"/>
              <a:gd name="connsiteX527" fmla="*/ 5351015 w 7467600"/>
              <a:gd name="connsiteY527" fmla="*/ 3760989 h 6858000"/>
              <a:gd name="connsiteX528" fmla="*/ 5413780 w 7467600"/>
              <a:gd name="connsiteY528" fmla="*/ 2966265 h 6858000"/>
              <a:gd name="connsiteX529" fmla="*/ 5425627 w 7467600"/>
              <a:gd name="connsiteY529" fmla="*/ 2954192 h 6858000"/>
              <a:gd name="connsiteX530" fmla="*/ 6604735 w 7467600"/>
              <a:gd name="connsiteY530" fmla="*/ 2041381 h 6858000"/>
              <a:gd name="connsiteX531" fmla="*/ 7204487 w 7467600"/>
              <a:gd name="connsiteY531" fmla="*/ 2742112 h 6858000"/>
              <a:gd name="connsiteX532" fmla="*/ 7131592 w 7467600"/>
              <a:gd name="connsiteY532" fmla="*/ 2672096 h 6858000"/>
              <a:gd name="connsiteX533" fmla="*/ 6996344 w 7467600"/>
              <a:gd name="connsiteY533" fmla="*/ 2518310 h 6858000"/>
              <a:gd name="connsiteX534" fmla="*/ 6735495 w 7467600"/>
              <a:gd name="connsiteY534" fmla="*/ 2196890 h 6858000"/>
              <a:gd name="connsiteX535" fmla="*/ 6721901 w 7467600"/>
              <a:gd name="connsiteY535" fmla="*/ 2179274 h 6858000"/>
              <a:gd name="connsiteX536" fmla="*/ 6604735 w 7467600"/>
              <a:gd name="connsiteY536" fmla="*/ 2041381 h 6858000"/>
              <a:gd name="connsiteX537" fmla="*/ 6591670 w 7467600"/>
              <a:gd name="connsiteY537" fmla="*/ 1988277 h 6858000"/>
              <a:gd name="connsiteX538" fmla="*/ 6747349 w 7467600"/>
              <a:gd name="connsiteY538" fmla="*/ 2160069 h 6858000"/>
              <a:gd name="connsiteX539" fmla="*/ 6760943 w 7467600"/>
              <a:gd name="connsiteY539" fmla="*/ 2177686 h 6858000"/>
              <a:gd name="connsiteX540" fmla="*/ 7021065 w 7467600"/>
              <a:gd name="connsiteY540" fmla="*/ 2498102 h 6858000"/>
              <a:gd name="connsiteX541" fmla="*/ 7155223 w 7467600"/>
              <a:gd name="connsiteY541" fmla="*/ 2650386 h 6858000"/>
              <a:gd name="connsiteX542" fmla="*/ 7203167 w 7467600"/>
              <a:gd name="connsiteY542" fmla="*/ 2697288 h 6858000"/>
              <a:gd name="connsiteX543" fmla="*/ 6937703 w 7467600"/>
              <a:gd name="connsiteY543" fmla="*/ 2321981 h 6858000"/>
              <a:gd name="connsiteX544" fmla="*/ 6591670 w 7467600"/>
              <a:gd name="connsiteY544" fmla="*/ 1988277 h 6858000"/>
              <a:gd name="connsiteX545" fmla="*/ 5798671 w 7467600"/>
              <a:gd name="connsiteY545" fmla="*/ 1981601 h 6858000"/>
              <a:gd name="connsiteX546" fmla="*/ 5754709 w 7467600"/>
              <a:gd name="connsiteY546" fmla="*/ 2071454 h 6858000"/>
              <a:gd name="connsiteX547" fmla="*/ 5763044 w 7467600"/>
              <a:gd name="connsiteY547" fmla="*/ 2842206 h 6858000"/>
              <a:gd name="connsiteX548" fmla="*/ 5764974 w 7467600"/>
              <a:gd name="connsiteY548" fmla="*/ 2799609 h 6858000"/>
              <a:gd name="connsiteX549" fmla="*/ 5767665 w 7467600"/>
              <a:gd name="connsiteY549" fmla="*/ 2666409 h 6858000"/>
              <a:gd name="connsiteX550" fmla="*/ 5763055 w 7467600"/>
              <a:gd name="connsiteY550" fmla="*/ 2579705 h 6858000"/>
              <a:gd name="connsiteX551" fmla="*/ 5758079 w 7467600"/>
              <a:gd name="connsiteY551" fmla="*/ 2492508 h 6858000"/>
              <a:gd name="connsiteX552" fmla="*/ 5779325 w 7467600"/>
              <a:gd name="connsiteY552" fmla="*/ 2197069 h 6858000"/>
              <a:gd name="connsiteX553" fmla="*/ 5798671 w 7467600"/>
              <a:gd name="connsiteY553" fmla="*/ 1981601 h 6858000"/>
              <a:gd name="connsiteX554" fmla="*/ 5829202 w 7467600"/>
              <a:gd name="connsiteY554" fmla="*/ 1971679 h 6858000"/>
              <a:gd name="connsiteX555" fmla="*/ 5809558 w 7467600"/>
              <a:gd name="connsiteY555" fmla="*/ 2198043 h 6858000"/>
              <a:gd name="connsiteX556" fmla="*/ 5788653 w 7467600"/>
              <a:gd name="connsiteY556" fmla="*/ 2489430 h 6858000"/>
              <a:gd name="connsiteX557" fmla="*/ 5793439 w 7467600"/>
              <a:gd name="connsiteY557" fmla="*/ 2575235 h 6858000"/>
              <a:gd name="connsiteX558" fmla="*/ 5796837 w 7467600"/>
              <a:gd name="connsiteY558" fmla="*/ 2637633 h 6858000"/>
              <a:gd name="connsiteX559" fmla="*/ 5818614 w 7467600"/>
              <a:gd name="connsiteY559" fmla="*/ 2473055 h 6858000"/>
              <a:gd name="connsiteX560" fmla="*/ 5829202 w 7467600"/>
              <a:gd name="connsiteY560" fmla="*/ 1971679 h 6858000"/>
              <a:gd name="connsiteX561" fmla="*/ 5911389 w 7467600"/>
              <a:gd name="connsiteY561" fmla="*/ 1898371 h 6858000"/>
              <a:gd name="connsiteX562" fmla="*/ 6237627 w 7467600"/>
              <a:gd name="connsiteY562" fmla="*/ 2231921 h 6858000"/>
              <a:gd name="connsiteX563" fmla="*/ 5911389 w 7467600"/>
              <a:gd name="connsiteY563" fmla="*/ 1898371 h 6858000"/>
              <a:gd name="connsiteX564" fmla="*/ 6944437 w 7467600"/>
              <a:gd name="connsiteY564" fmla="*/ 1575402 h 6858000"/>
              <a:gd name="connsiteX565" fmla="*/ 6304730 w 7467600"/>
              <a:gd name="connsiteY565" fmla="*/ 1766654 h 6858000"/>
              <a:gd name="connsiteX566" fmla="*/ 6944437 w 7467600"/>
              <a:gd name="connsiteY566" fmla="*/ 1575402 h 6858000"/>
              <a:gd name="connsiteX567" fmla="*/ 7019523 w 7467600"/>
              <a:gd name="connsiteY567" fmla="*/ 1519450 h 6858000"/>
              <a:gd name="connsiteX568" fmla="*/ 6298091 w 7467600"/>
              <a:gd name="connsiteY568" fmla="*/ 1737122 h 6858000"/>
              <a:gd name="connsiteX569" fmla="*/ 7019523 w 7467600"/>
              <a:gd name="connsiteY569" fmla="*/ 1519450 h 6858000"/>
              <a:gd name="connsiteX570" fmla="*/ 2399523 w 7467600"/>
              <a:gd name="connsiteY570" fmla="*/ 1428234 h 6858000"/>
              <a:gd name="connsiteX571" fmla="*/ 2224982 w 7467600"/>
              <a:gd name="connsiteY571" fmla="*/ 1826201 h 6858000"/>
              <a:gd name="connsiteX572" fmla="*/ 2096099 w 7467600"/>
              <a:gd name="connsiteY572" fmla="*/ 2345900 h 6858000"/>
              <a:gd name="connsiteX573" fmla="*/ 2283317 w 7467600"/>
              <a:gd name="connsiteY573" fmla="*/ 1796925 h 6858000"/>
              <a:gd name="connsiteX574" fmla="*/ 2399523 w 7467600"/>
              <a:gd name="connsiteY574" fmla="*/ 1428234 h 6858000"/>
              <a:gd name="connsiteX575" fmla="*/ 2448558 w 7467600"/>
              <a:gd name="connsiteY575" fmla="*/ 1373435 h 6858000"/>
              <a:gd name="connsiteX576" fmla="*/ 2312521 w 7467600"/>
              <a:gd name="connsiteY576" fmla="*/ 1806140 h 6858000"/>
              <a:gd name="connsiteX577" fmla="*/ 2127533 w 7467600"/>
              <a:gd name="connsiteY577" fmla="*/ 2348380 h 6858000"/>
              <a:gd name="connsiteX578" fmla="*/ 2358080 w 7467600"/>
              <a:gd name="connsiteY578" fmla="*/ 1866134 h 6858000"/>
              <a:gd name="connsiteX579" fmla="*/ 2407436 w 7467600"/>
              <a:gd name="connsiteY579" fmla="*/ 1651070 h 6858000"/>
              <a:gd name="connsiteX580" fmla="*/ 2448558 w 7467600"/>
              <a:gd name="connsiteY580" fmla="*/ 1373435 h 6858000"/>
              <a:gd name="connsiteX581" fmla="*/ 278707 w 7467600"/>
              <a:gd name="connsiteY581" fmla="*/ 1352270 h 6858000"/>
              <a:gd name="connsiteX582" fmla="*/ 321570 w 7467600"/>
              <a:gd name="connsiteY582" fmla="*/ 1861610 h 6858000"/>
              <a:gd name="connsiteX583" fmla="*/ 294281 w 7467600"/>
              <a:gd name="connsiteY583" fmla="*/ 1440658 h 6858000"/>
              <a:gd name="connsiteX584" fmla="*/ 278707 w 7467600"/>
              <a:gd name="connsiteY584" fmla="*/ 1352270 h 6858000"/>
              <a:gd name="connsiteX585" fmla="*/ 1423821 w 7467600"/>
              <a:gd name="connsiteY585" fmla="*/ 1351958 h 6858000"/>
              <a:gd name="connsiteX586" fmla="*/ 1638521 w 7467600"/>
              <a:gd name="connsiteY586" fmla="*/ 1908470 h 6858000"/>
              <a:gd name="connsiteX587" fmla="*/ 1754199 w 7467600"/>
              <a:gd name="connsiteY587" fmla="*/ 2149284 h 6858000"/>
              <a:gd name="connsiteX588" fmla="*/ 1908359 w 7467600"/>
              <a:gd name="connsiteY588" fmla="*/ 2364988 h 6858000"/>
              <a:gd name="connsiteX589" fmla="*/ 1647661 w 7467600"/>
              <a:gd name="connsiteY589" fmla="*/ 1825945 h 6858000"/>
              <a:gd name="connsiteX590" fmla="*/ 1423821 w 7467600"/>
              <a:gd name="connsiteY590" fmla="*/ 1351958 h 6858000"/>
              <a:gd name="connsiteX591" fmla="*/ 1431890 w 7467600"/>
              <a:gd name="connsiteY591" fmla="*/ 1306475 h 6858000"/>
              <a:gd name="connsiteX592" fmla="*/ 1507597 w 7467600"/>
              <a:gd name="connsiteY592" fmla="*/ 1446132 h 6858000"/>
              <a:gd name="connsiteX593" fmla="*/ 1674586 w 7467600"/>
              <a:gd name="connsiteY593" fmla="*/ 1813832 h 6858000"/>
              <a:gd name="connsiteX594" fmla="*/ 1815950 w 7467600"/>
              <a:gd name="connsiteY594" fmla="*/ 2128564 h 6858000"/>
              <a:gd name="connsiteX595" fmla="*/ 1984242 w 7467600"/>
              <a:gd name="connsiteY595" fmla="*/ 2430829 h 6858000"/>
              <a:gd name="connsiteX596" fmla="*/ 2014023 w 7467600"/>
              <a:gd name="connsiteY596" fmla="*/ 2450995 h 6858000"/>
              <a:gd name="connsiteX597" fmla="*/ 1747337 w 7467600"/>
              <a:gd name="connsiteY597" fmla="*/ 1855264 h 6858000"/>
              <a:gd name="connsiteX598" fmla="*/ 1533749 w 7467600"/>
              <a:gd name="connsiteY598" fmla="*/ 1478656 h 6858000"/>
              <a:gd name="connsiteX599" fmla="*/ 1431890 w 7467600"/>
              <a:gd name="connsiteY599" fmla="*/ 1306475 h 6858000"/>
              <a:gd name="connsiteX600" fmla="*/ 5052692 w 7467600"/>
              <a:gd name="connsiteY600" fmla="*/ 1292994 h 6858000"/>
              <a:gd name="connsiteX601" fmla="*/ 5200661 w 7467600"/>
              <a:gd name="connsiteY601" fmla="*/ 1635186 h 6858000"/>
              <a:gd name="connsiteX602" fmla="*/ 5297138 w 7467600"/>
              <a:gd name="connsiteY602" fmla="*/ 1906351 h 6858000"/>
              <a:gd name="connsiteX603" fmla="*/ 5052692 w 7467600"/>
              <a:gd name="connsiteY603" fmla="*/ 1292994 h 6858000"/>
              <a:gd name="connsiteX604" fmla="*/ 5009948 w 7467600"/>
              <a:gd name="connsiteY604" fmla="*/ 1273619 h 6858000"/>
              <a:gd name="connsiteX605" fmla="*/ 5121777 w 7467600"/>
              <a:gd name="connsiteY605" fmla="*/ 1654213 h 6858000"/>
              <a:gd name="connsiteX606" fmla="*/ 5293545 w 7467600"/>
              <a:gd name="connsiteY606" fmla="*/ 2072247 h 6858000"/>
              <a:gd name="connsiteX607" fmla="*/ 5294042 w 7467600"/>
              <a:gd name="connsiteY607" fmla="*/ 2065019 h 6858000"/>
              <a:gd name="connsiteX608" fmla="*/ 5171936 w 7467600"/>
              <a:gd name="connsiteY608" fmla="*/ 1647613 h 6858000"/>
              <a:gd name="connsiteX609" fmla="*/ 5009948 w 7467600"/>
              <a:gd name="connsiteY609" fmla="*/ 1273619 h 6858000"/>
              <a:gd name="connsiteX610" fmla="*/ 655236 w 7467600"/>
              <a:gd name="connsiteY610" fmla="*/ 1268632 h 6858000"/>
              <a:gd name="connsiteX611" fmla="*/ 839521 w 7467600"/>
              <a:gd name="connsiteY611" fmla="*/ 1685315 h 6858000"/>
              <a:gd name="connsiteX612" fmla="*/ 1109416 w 7467600"/>
              <a:gd name="connsiteY612" fmla="*/ 2061663 h 6858000"/>
              <a:gd name="connsiteX613" fmla="*/ 1298300 w 7467600"/>
              <a:gd name="connsiteY613" fmla="*/ 2247742 h 6858000"/>
              <a:gd name="connsiteX614" fmla="*/ 1125871 w 7467600"/>
              <a:gd name="connsiteY614" fmla="*/ 1989513 h 6858000"/>
              <a:gd name="connsiteX615" fmla="*/ 981574 w 7467600"/>
              <a:gd name="connsiteY615" fmla="*/ 1783157 h 6858000"/>
              <a:gd name="connsiteX616" fmla="*/ 922198 w 7467600"/>
              <a:gd name="connsiteY616" fmla="*/ 1677437 h 6858000"/>
              <a:gd name="connsiteX617" fmla="*/ 869293 w 7467600"/>
              <a:gd name="connsiteY617" fmla="*/ 1583214 h 6858000"/>
              <a:gd name="connsiteX618" fmla="*/ 751431 w 7467600"/>
              <a:gd name="connsiteY618" fmla="*/ 1405731 h 6858000"/>
              <a:gd name="connsiteX619" fmla="*/ 655236 w 7467600"/>
              <a:gd name="connsiteY619" fmla="*/ 1268632 h 6858000"/>
              <a:gd name="connsiteX620" fmla="*/ 6516292 w 7467600"/>
              <a:gd name="connsiteY620" fmla="*/ 1263064 h 6858000"/>
              <a:gd name="connsiteX621" fmla="*/ 5736320 w 7467600"/>
              <a:gd name="connsiteY621" fmla="*/ 1501803 h 6858000"/>
              <a:gd name="connsiteX622" fmla="*/ 6516292 w 7467600"/>
              <a:gd name="connsiteY622" fmla="*/ 1263064 h 6858000"/>
              <a:gd name="connsiteX623" fmla="*/ 291466 w 7467600"/>
              <a:gd name="connsiteY623" fmla="*/ 1250369 h 6858000"/>
              <a:gd name="connsiteX624" fmla="*/ 323180 w 7467600"/>
              <a:gd name="connsiteY624" fmla="*/ 1435283 h 6858000"/>
              <a:gd name="connsiteX625" fmla="*/ 349381 w 7467600"/>
              <a:gd name="connsiteY625" fmla="*/ 1875041 h 6858000"/>
              <a:gd name="connsiteX626" fmla="*/ 374363 w 7467600"/>
              <a:gd name="connsiteY626" fmla="*/ 1506494 h 6858000"/>
              <a:gd name="connsiteX627" fmla="*/ 302168 w 7467600"/>
              <a:gd name="connsiteY627" fmla="*/ 1274495 h 6858000"/>
              <a:gd name="connsiteX628" fmla="*/ 291466 w 7467600"/>
              <a:gd name="connsiteY628" fmla="*/ 1250369 h 6858000"/>
              <a:gd name="connsiteX629" fmla="*/ 678222 w 7467600"/>
              <a:gd name="connsiteY629" fmla="*/ 1248670 h 6858000"/>
              <a:gd name="connsiteX630" fmla="*/ 775536 w 7467600"/>
              <a:gd name="connsiteY630" fmla="*/ 1388015 h 6858000"/>
              <a:gd name="connsiteX631" fmla="*/ 894529 w 7467600"/>
              <a:gd name="connsiteY631" fmla="*/ 1567739 h 6858000"/>
              <a:gd name="connsiteX632" fmla="*/ 948000 w 7467600"/>
              <a:gd name="connsiteY632" fmla="*/ 1663088 h 6858000"/>
              <a:gd name="connsiteX633" fmla="*/ 1006812 w 7467600"/>
              <a:gd name="connsiteY633" fmla="*/ 1767683 h 6858000"/>
              <a:gd name="connsiteX634" fmla="*/ 1149133 w 7467600"/>
              <a:gd name="connsiteY634" fmla="*/ 1971513 h 6858000"/>
              <a:gd name="connsiteX635" fmla="*/ 1333952 w 7467600"/>
              <a:gd name="connsiteY635" fmla="*/ 2251620 h 6858000"/>
              <a:gd name="connsiteX636" fmla="*/ 1337329 w 7467600"/>
              <a:gd name="connsiteY636" fmla="*/ 2258350 h 6858000"/>
              <a:gd name="connsiteX637" fmla="*/ 1014726 w 7467600"/>
              <a:gd name="connsiteY637" fmla="*/ 1615556 h 6858000"/>
              <a:gd name="connsiteX638" fmla="*/ 678222 w 7467600"/>
              <a:gd name="connsiteY638" fmla="*/ 1248670 h 6858000"/>
              <a:gd name="connsiteX639" fmla="*/ 6691602 w 7467600"/>
              <a:gd name="connsiteY639" fmla="*/ 1140573 h 6858000"/>
              <a:gd name="connsiteX640" fmla="*/ 6571100 w 7467600"/>
              <a:gd name="connsiteY640" fmla="*/ 1183662 h 6858000"/>
              <a:gd name="connsiteX641" fmla="*/ 6241687 w 7467600"/>
              <a:gd name="connsiteY641" fmla="*/ 1257600 h 6858000"/>
              <a:gd name="connsiteX642" fmla="*/ 5693009 w 7467600"/>
              <a:gd name="connsiteY642" fmla="*/ 1478256 h 6858000"/>
              <a:gd name="connsiteX643" fmla="*/ 6548420 w 7467600"/>
              <a:gd name="connsiteY643" fmla="*/ 1214599 h 6858000"/>
              <a:gd name="connsiteX644" fmla="*/ 6605473 w 7467600"/>
              <a:gd name="connsiteY644" fmla="*/ 1184686 h 6858000"/>
              <a:gd name="connsiteX645" fmla="*/ 6691602 w 7467600"/>
              <a:gd name="connsiteY645" fmla="*/ 1140573 h 6858000"/>
              <a:gd name="connsiteX646" fmla="*/ 4002475 w 7467600"/>
              <a:gd name="connsiteY646" fmla="*/ 1037802 h 6858000"/>
              <a:gd name="connsiteX647" fmla="*/ 4000324 w 7467600"/>
              <a:gd name="connsiteY647" fmla="*/ 1039362 h 6858000"/>
              <a:gd name="connsiteX648" fmla="*/ 4002862 w 7467600"/>
              <a:gd name="connsiteY648" fmla="*/ 1042866 h 6858000"/>
              <a:gd name="connsiteX649" fmla="*/ 4002475 w 7467600"/>
              <a:gd name="connsiteY649" fmla="*/ 1037802 h 6858000"/>
              <a:gd name="connsiteX650" fmla="*/ 506322 w 7467600"/>
              <a:gd name="connsiteY650" fmla="*/ 1020997 h 6858000"/>
              <a:gd name="connsiteX651" fmla="*/ 533068 w 7467600"/>
              <a:gd name="connsiteY651" fmla="*/ 1029409 h 6858000"/>
              <a:gd name="connsiteX652" fmla="*/ 1232525 w 7467600"/>
              <a:gd name="connsiteY652" fmla="*/ 1804675 h 6858000"/>
              <a:gd name="connsiteX653" fmla="*/ 1388858 w 7467600"/>
              <a:gd name="connsiteY653" fmla="*/ 2368011 h 6858000"/>
              <a:gd name="connsiteX654" fmla="*/ 1384098 w 7467600"/>
              <a:gd name="connsiteY654" fmla="*/ 2378125 h 6858000"/>
              <a:gd name="connsiteX655" fmla="*/ 1425393 w 7467600"/>
              <a:gd name="connsiteY655" fmla="*/ 2589124 h 6858000"/>
              <a:gd name="connsiteX656" fmla="*/ 1424001 w 7467600"/>
              <a:gd name="connsiteY656" fmla="*/ 2597541 h 6858000"/>
              <a:gd name="connsiteX657" fmla="*/ 2152729 w 7467600"/>
              <a:gd name="connsiteY657" fmla="*/ 2864487 h 6858000"/>
              <a:gd name="connsiteX658" fmla="*/ 2020609 w 7467600"/>
              <a:gd name="connsiteY658" fmla="*/ 2539671 h 6858000"/>
              <a:gd name="connsiteX659" fmla="*/ 2018920 w 7467600"/>
              <a:gd name="connsiteY659" fmla="*/ 2536309 h 6858000"/>
              <a:gd name="connsiteX660" fmla="*/ 1342441 w 7467600"/>
              <a:gd name="connsiteY660" fmla="*/ 1173017 h 6858000"/>
              <a:gd name="connsiteX661" fmla="*/ 1367925 w 7467600"/>
              <a:gd name="connsiteY661" fmla="*/ 1135648 h 6858000"/>
              <a:gd name="connsiteX662" fmla="*/ 1771401 w 7467600"/>
              <a:gd name="connsiteY662" fmla="*/ 1806673 h 6858000"/>
              <a:gd name="connsiteX663" fmla="*/ 1972385 w 7467600"/>
              <a:gd name="connsiteY663" fmla="*/ 2198735 h 6858000"/>
              <a:gd name="connsiteX664" fmla="*/ 2040892 w 7467600"/>
              <a:gd name="connsiteY664" fmla="*/ 2405205 h 6858000"/>
              <a:gd name="connsiteX665" fmla="*/ 2131689 w 7467600"/>
              <a:gd name="connsiteY665" fmla="*/ 1936926 h 6858000"/>
              <a:gd name="connsiteX666" fmla="*/ 2454820 w 7467600"/>
              <a:gd name="connsiteY666" fmla="*/ 1248808 h 6858000"/>
              <a:gd name="connsiteX667" fmla="*/ 2492512 w 7467600"/>
              <a:gd name="connsiteY667" fmla="*/ 1302920 h 6858000"/>
              <a:gd name="connsiteX668" fmla="*/ 2081216 w 7467600"/>
              <a:gd name="connsiteY668" fmla="*/ 2527513 h 6858000"/>
              <a:gd name="connsiteX669" fmla="*/ 2081211 w 7467600"/>
              <a:gd name="connsiteY669" fmla="*/ 2528916 h 6858000"/>
              <a:gd name="connsiteX670" fmla="*/ 2199067 w 7467600"/>
              <a:gd name="connsiteY670" fmla="*/ 2884061 h 6858000"/>
              <a:gd name="connsiteX671" fmla="*/ 3192586 w 7467600"/>
              <a:gd name="connsiteY671" fmla="*/ 3411496 h 6858000"/>
              <a:gd name="connsiteX672" fmla="*/ 3182620 w 7467600"/>
              <a:gd name="connsiteY672" fmla="*/ 3483279 h 6858000"/>
              <a:gd name="connsiteX673" fmla="*/ 2435119 w 7467600"/>
              <a:gd name="connsiteY673" fmla="*/ 3080173 h 6858000"/>
              <a:gd name="connsiteX674" fmla="*/ 2410152 w 7467600"/>
              <a:gd name="connsiteY674" fmla="*/ 3063751 h 6858000"/>
              <a:gd name="connsiteX675" fmla="*/ 2408099 w 7467600"/>
              <a:gd name="connsiteY675" fmla="*/ 3064403 h 6858000"/>
              <a:gd name="connsiteX676" fmla="*/ 2407218 w 7467600"/>
              <a:gd name="connsiteY676" fmla="*/ 3070324 h 6858000"/>
              <a:gd name="connsiteX677" fmla="*/ 2380138 w 7467600"/>
              <a:gd name="connsiteY677" fmla="*/ 3099341 h 6858000"/>
              <a:gd name="connsiteX678" fmla="*/ 1765923 w 7467600"/>
              <a:gd name="connsiteY678" fmla="*/ 3581043 h 6858000"/>
              <a:gd name="connsiteX679" fmla="*/ 1702258 w 7467600"/>
              <a:gd name="connsiteY679" fmla="*/ 3612286 h 6858000"/>
              <a:gd name="connsiteX680" fmla="*/ 1538370 w 7467600"/>
              <a:gd name="connsiteY680" fmla="*/ 3811804 h 6858000"/>
              <a:gd name="connsiteX681" fmla="*/ 542867 w 7467600"/>
              <a:gd name="connsiteY681" fmla="*/ 4944092 h 6858000"/>
              <a:gd name="connsiteX682" fmla="*/ 515800 w 7467600"/>
              <a:gd name="connsiteY682" fmla="*/ 4862180 h 6858000"/>
              <a:gd name="connsiteX683" fmla="*/ 909145 w 7467600"/>
              <a:gd name="connsiteY683" fmla="*/ 4199225 h 6858000"/>
              <a:gd name="connsiteX684" fmla="*/ 1214067 w 7467600"/>
              <a:gd name="connsiteY684" fmla="*/ 3908561 h 6858000"/>
              <a:gd name="connsiteX685" fmla="*/ 640967 w 7467600"/>
              <a:gd name="connsiteY685" fmla="*/ 4105601 h 6858000"/>
              <a:gd name="connsiteX686" fmla="*/ 112563 w 7467600"/>
              <a:gd name="connsiteY686" fmla="*/ 4396952 h 6858000"/>
              <a:gd name="connsiteX687" fmla="*/ 0 w 7467600"/>
              <a:gd name="connsiteY687" fmla="*/ 4466006 h 6858000"/>
              <a:gd name="connsiteX688" fmla="*/ 0 w 7467600"/>
              <a:gd name="connsiteY688" fmla="*/ 4233763 h 6858000"/>
              <a:gd name="connsiteX689" fmla="*/ 36881 w 7467600"/>
              <a:gd name="connsiteY689" fmla="*/ 4200118 h 6858000"/>
              <a:gd name="connsiteX690" fmla="*/ 910534 w 7467600"/>
              <a:gd name="connsiteY690" fmla="*/ 3629753 h 6858000"/>
              <a:gd name="connsiteX691" fmla="*/ 1578717 w 7467600"/>
              <a:gd name="connsiteY691" fmla="*/ 3575982 h 6858000"/>
              <a:gd name="connsiteX692" fmla="*/ 2338780 w 7467600"/>
              <a:gd name="connsiteY692" fmla="*/ 3033725 h 6858000"/>
              <a:gd name="connsiteX693" fmla="*/ 1807991 w 7467600"/>
              <a:gd name="connsiteY693" fmla="*/ 2807184 h 6858000"/>
              <a:gd name="connsiteX694" fmla="*/ 1416358 w 7467600"/>
              <a:gd name="connsiteY694" fmla="*/ 3112571 h 6858000"/>
              <a:gd name="connsiteX695" fmla="*/ 939066 w 7467600"/>
              <a:gd name="connsiteY695" fmla="*/ 3378798 h 6858000"/>
              <a:gd name="connsiteX696" fmla="*/ 115099 w 7467600"/>
              <a:gd name="connsiteY696" fmla="*/ 3607650 h 6858000"/>
              <a:gd name="connsiteX697" fmla="*/ 97284 w 7467600"/>
              <a:gd name="connsiteY697" fmla="*/ 3520393 h 6858000"/>
              <a:gd name="connsiteX698" fmla="*/ 922050 w 7467600"/>
              <a:gd name="connsiteY698" fmla="*/ 3074867 h 6858000"/>
              <a:gd name="connsiteX699" fmla="*/ 1405265 w 7467600"/>
              <a:gd name="connsiteY699" fmla="*/ 3016319 h 6858000"/>
              <a:gd name="connsiteX700" fmla="*/ 1407512 w 7467600"/>
              <a:gd name="connsiteY700" fmla="*/ 3018001 h 6858000"/>
              <a:gd name="connsiteX701" fmla="*/ 1726266 w 7467600"/>
              <a:gd name="connsiteY701" fmla="*/ 2777274 h 6858000"/>
              <a:gd name="connsiteX702" fmla="*/ 625390 w 7467600"/>
              <a:gd name="connsiteY702" fmla="*/ 2514541 h 6858000"/>
              <a:gd name="connsiteX703" fmla="*/ 619799 w 7467600"/>
              <a:gd name="connsiteY703" fmla="*/ 2527180 h 6858000"/>
              <a:gd name="connsiteX704" fmla="*/ 310030 w 7467600"/>
              <a:gd name="connsiteY704" fmla="*/ 2771818 h 6858000"/>
              <a:gd name="connsiteX705" fmla="*/ 173877 w 7467600"/>
              <a:gd name="connsiteY705" fmla="*/ 2937056 h 6858000"/>
              <a:gd name="connsiteX706" fmla="*/ 77889 w 7467600"/>
              <a:gd name="connsiteY706" fmla="*/ 3138440 h 6858000"/>
              <a:gd name="connsiteX707" fmla="*/ 0 w 7467600"/>
              <a:gd name="connsiteY707" fmla="*/ 3271395 h 6858000"/>
              <a:gd name="connsiteX708" fmla="*/ 0 w 7467600"/>
              <a:gd name="connsiteY708" fmla="*/ 3153002 h 6858000"/>
              <a:gd name="connsiteX709" fmla="*/ 2386 w 7467600"/>
              <a:gd name="connsiteY709" fmla="*/ 3149203 h 6858000"/>
              <a:gd name="connsiteX710" fmla="*/ 89753 w 7467600"/>
              <a:gd name="connsiteY710" fmla="*/ 2987702 h 6858000"/>
              <a:gd name="connsiteX711" fmla="*/ 76869 w 7467600"/>
              <a:gd name="connsiteY711" fmla="*/ 3005404 h 6858000"/>
              <a:gd name="connsiteX712" fmla="*/ 32049 w 7467600"/>
              <a:gd name="connsiteY712" fmla="*/ 3065814 h 6858000"/>
              <a:gd name="connsiteX713" fmla="*/ 0 w 7467600"/>
              <a:gd name="connsiteY713" fmla="*/ 3108744 h 6858000"/>
              <a:gd name="connsiteX714" fmla="*/ 0 w 7467600"/>
              <a:gd name="connsiteY714" fmla="*/ 3058059 h 6858000"/>
              <a:gd name="connsiteX715" fmla="*/ 7610 w 7467600"/>
              <a:gd name="connsiteY715" fmla="*/ 3047889 h 6858000"/>
              <a:gd name="connsiteX716" fmla="*/ 52419 w 7467600"/>
              <a:gd name="connsiteY716" fmla="*/ 2987479 h 6858000"/>
              <a:gd name="connsiteX717" fmla="*/ 59142 w 7467600"/>
              <a:gd name="connsiteY717" fmla="*/ 2978488 h 6858000"/>
              <a:gd name="connsiteX718" fmla="*/ 0 w 7467600"/>
              <a:gd name="connsiteY718" fmla="*/ 3015334 h 6858000"/>
              <a:gd name="connsiteX719" fmla="*/ 0 w 7467600"/>
              <a:gd name="connsiteY719" fmla="*/ 2914286 h 6858000"/>
              <a:gd name="connsiteX720" fmla="*/ 36383 w 7467600"/>
              <a:gd name="connsiteY720" fmla="*/ 2901128 h 6858000"/>
              <a:gd name="connsiteX721" fmla="*/ 156329 w 7467600"/>
              <a:gd name="connsiteY721" fmla="*/ 2840533 h 6858000"/>
              <a:gd name="connsiteX722" fmla="*/ 358355 w 7467600"/>
              <a:gd name="connsiteY722" fmla="*/ 2620471 h 6858000"/>
              <a:gd name="connsiteX723" fmla="*/ 510577 w 7467600"/>
              <a:gd name="connsiteY723" fmla="*/ 2501244 h 6858000"/>
              <a:gd name="connsiteX724" fmla="*/ 211967 w 7467600"/>
              <a:gd name="connsiteY724" fmla="*/ 2479171 h 6858000"/>
              <a:gd name="connsiteX725" fmla="*/ 0 w 7467600"/>
              <a:gd name="connsiteY725" fmla="*/ 2476398 h 6858000"/>
              <a:gd name="connsiteX726" fmla="*/ 0 w 7467600"/>
              <a:gd name="connsiteY726" fmla="*/ 2389189 h 6858000"/>
              <a:gd name="connsiteX727" fmla="*/ 103062 w 7467600"/>
              <a:gd name="connsiteY727" fmla="*/ 2389518 h 6858000"/>
              <a:gd name="connsiteX728" fmla="*/ 510734 w 7467600"/>
              <a:gd name="connsiteY728" fmla="*/ 2416201 h 6858000"/>
              <a:gd name="connsiteX729" fmla="*/ 279257 w 7467600"/>
              <a:gd name="connsiteY729" fmla="*/ 2092102 h 6858000"/>
              <a:gd name="connsiteX730" fmla="*/ 65265 w 7467600"/>
              <a:gd name="connsiteY730" fmla="*/ 2006049 h 6858000"/>
              <a:gd name="connsiteX731" fmla="*/ 0 w 7467600"/>
              <a:gd name="connsiteY731" fmla="*/ 1982532 h 6858000"/>
              <a:gd name="connsiteX732" fmla="*/ 0 w 7467600"/>
              <a:gd name="connsiteY732" fmla="*/ 1912789 h 6858000"/>
              <a:gd name="connsiteX733" fmla="*/ 97460 w 7467600"/>
              <a:gd name="connsiteY733" fmla="*/ 1953725 h 6858000"/>
              <a:gd name="connsiteX734" fmla="*/ 221272 w 7467600"/>
              <a:gd name="connsiteY734" fmla="*/ 1980766 h 6858000"/>
              <a:gd name="connsiteX735" fmla="*/ 116765 w 7467600"/>
              <a:gd name="connsiteY735" fmla="*/ 1911033 h 6858000"/>
              <a:gd name="connsiteX736" fmla="*/ 16405 w 7467600"/>
              <a:gd name="connsiteY736" fmla="*/ 1803412 h 6858000"/>
              <a:gd name="connsiteX737" fmla="*/ 0 w 7467600"/>
              <a:gd name="connsiteY737" fmla="*/ 1784777 h 6858000"/>
              <a:gd name="connsiteX738" fmla="*/ 0 w 7467600"/>
              <a:gd name="connsiteY738" fmla="*/ 1740082 h 6858000"/>
              <a:gd name="connsiteX739" fmla="*/ 39394 w 7467600"/>
              <a:gd name="connsiteY739" fmla="*/ 1784856 h 6858000"/>
              <a:gd name="connsiteX740" fmla="*/ 135813 w 7467600"/>
              <a:gd name="connsiteY740" fmla="*/ 1888838 h 6858000"/>
              <a:gd name="connsiteX741" fmla="*/ 242575 w 7467600"/>
              <a:gd name="connsiteY741" fmla="*/ 1958841 h 6858000"/>
              <a:gd name="connsiteX742" fmla="*/ 82197 w 7467600"/>
              <a:gd name="connsiteY742" fmla="*/ 1754826 h 6858000"/>
              <a:gd name="connsiteX743" fmla="*/ 0 w 7467600"/>
              <a:gd name="connsiteY743" fmla="*/ 1679650 h 6858000"/>
              <a:gd name="connsiteX744" fmla="*/ 0 w 7467600"/>
              <a:gd name="connsiteY744" fmla="*/ 1602463 h 6858000"/>
              <a:gd name="connsiteX745" fmla="*/ 84689 w 7467600"/>
              <a:gd name="connsiteY745" fmla="*/ 1677442 h 6858000"/>
              <a:gd name="connsiteX746" fmla="*/ 298437 w 7467600"/>
              <a:gd name="connsiteY746" fmla="*/ 1968019 h 6858000"/>
              <a:gd name="connsiteX747" fmla="*/ 227269 w 7467600"/>
              <a:gd name="connsiteY747" fmla="*/ 1114064 h 6858000"/>
              <a:gd name="connsiteX748" fmla="*/ 248003 w 7467600"/>
              <a:gd name="connsiteY748" fmla="*/ 1089613 h 6858000"/>
              <a:gd name="connsiteX749" fmla="*/ 427020 w 7467600"/>
              <a:gd name="connsiteY749" fmla="*/ 1619803 h 6858000"/>
              <a:gd name="connsiteX750" fmla="*/ 340345 w 7467600"/>
              <a:gd name="connsiteY750" fmla="*/ 2027739 h 6858000"/>
              <a:gd name="connsiteX751" fmla="*/ 360865 w 7467600"/>
              <a:gd name="connsiteY751" fmla="*/ 2044827 h 6858000"/>
              <a:gd name="connsiteX752" fmla="*/ 560414 w 7467600"/>
              <a:gd name="connsiteY752" fmla="*/ 2421457 h 6858000"/>
              <a:gd name="connsiteX753" fmla="*/ 1359703 w 7467600"/>
              <a:gd name="connsiteY753" fmla="*/ 2578554 h 6858000"/>
              <a:gd name="connsiteX754" fmla="*/ 1359422 w 7467600"/>
              <a:gd name="connsiteY754" fmla="*/ 2577994 h 6858000"/>
              <a:gd name="connsiteX755" fmla="*/ 828701 w 7467600"/>
              <a:gd name="connsiteY755" fmla="*/ 1839520 h 6858000"/>
              <a:gd name="connsiteX756" fmla="*/ 494427 w 7467600"/>
              <a:gd name="connsiteY756" fmla="*/ 1092333 h 6858000"/>
              <a:gd name="connsiteX757" fmla="*/ 506322 w 7467600"/>
              <a:gd name="connsiteY757" fmla="*/ 1020997 h 6858000"/>
              <a:gd name="connsiteX758" fmla="*/ 4570198 w 7467600"/>
              <a:gd name="connsiteY758" fmla="*/ 978081 h 6858000"/>
              <a:gd name="connsiteX759" fmla="*/ 4523691 w 7467600"/>
              <a:gd name="connsiteY759" fmla="*/ 1127776 h 6858000"/>
              <a:gd name="connsiteX760" fmla="*/ 4509875 w 7467600"/>
              <a:gd name="connsiteY760" fmla="*/ 1167552 h 6858000"/>
              <a:gd name="connsiteX761" fmla="*/ 4478168 w 7467600"/>
              <a:gd name="connsiteY761" fmla="*/ 1260735 h 6858000"/>
              <a:gd name="connsiteX762" fmla="*/ 4409309 w 7467600"/>
              <a:gd name="connsiteY762" fmla="*/ 1666996 h 6858000"/>
              <a:gd name="connsiteX763" fmla="*/ 4370031 w 7467600"/>
              <a:gd name="connsiteY763" fmla="*/ 1955666 h 6858000"/>
              <a:gd name="connsiteX764" fmla="*/ 4570198 w 7467600"/>
              <a:gd name="connsiteY764" fmla="*/ 978081 h 6858000"/>
              <a:gd name="connsiteX765" fmla="*/ 4557898 w 7467600"/>
              <a:gd name="connsiteY765" fmla="*/ 900011 h 6858000"/>
              <a:gd name="connsiteX766" fmla="*/ 4344840 w 7467600"/>
              <a:gd name="connsiteY766" fmla="*/ 1922038 h 6858000"/>
              <a:gd name="connsiteX767" fmla="*/ 4378710 w 7467600"/>
              <a:gd name="connsiteY767" fmla="*/ 1665516 h 6858000"/>
              <a:gd name="connsiteX768" fmla="*/ 4448798 w 7467600"/>
              <a:gd name="connsiteY768" fmla="*/ 1253024 h 6858000"/>
              <a:gd name="connsiteX769" fmla="*/ 4480315 w 7467600"/>
              <a:gd name="connsiteY769" fmla="*/ 1158454 h 6858000"/>
              <a:gd name="connsiteX770" fmla="*/ 4494133 w 7467600"/>
              <a:gd name="connsiteY770" fmla="*/ 1118676 h 6858000"/>
              <a:gd name="connsiteX771" fmla="*/ 4557898 w 7467600"/>
              <a:gd name="connsiteY771" fmla="*/ 900011 h 6858000"/>
              <a:gd name="connsiteX772" fmla="*/ 5870151 w 7467600"/>
              <a:gd name="connsiteY772" fmla="*/ 898890 h 6858000"/>
              <a:gd name="connsiteX773" fmla="*/ 5861335 w 7467600"/>
              <a:gd name="connsiteY773" fmla="*/ 899177 h 6858000"/>
              <a:gd name="connsiteX774" fmla="*/ 5843702 w 7467600"/>
              <a:gd name="connsiteY774" fmla="*/ 899748 h 6858000"/>
              <a:gd name="connsiteX775" fmla="*/ 5651107 w 7467600"/>
              <a:gd name="connsiteY775" fmla="*/ 920306 h 6858000"/>
              <a:gd name="connsiteX776" fmla="*/ 5459407 w 7467600"/>
              <a:gd name="connsiteY776" fmla="*/ 940975 h 6858000"/>
              <a:gd name="connsiteX777" fmla="*/ 5374846 w 7467600"/>
              <a:gd name="connsiteY777" fmla="*/ 941988 h 6858000"/>
              <a:gd name="connsiteX778" fmla="*/ 5256105 w 7467600"/>
              <a:gd name="connsiteY778" fmla="*/ 945632 h 6858000"/>
              <a:gd name="connsiteX779" fmla="*/ 5107071 w 7467600"/>
              <a:gd name="connsiteY779" fmla="*/ 969720 h 6858000"/>
              <a:gd name="connsiteX780" fmla="*/ 4998681 w 7467600"/>
              <a:gd name="connsiteY780" fmla="*/ 988771 h 6858000"/>
              <a:gd name="connsiteX781" fmla="*/ 5870151 w 7467600"/>
              <a:gd name="connsiteY781" fmla="*/ 898890 h 6858000"/>
              <a:gd name="connsiteX782" fmla="*/ 5504425 w 7467600"/>
              <a:gd name="connsiteY782" fmla="*/ 848067 h 6858000"/>
              <a:gd name="connsiteX783" fmla="*/ 4968849 w 7467600"/>
              <a:gd name="connsiteY783" fmla="*/ 962318 h 6858000"/>
              <a:gd name="connsiteX784" fmla="*/ 5104039 w 7467600"/>
              <a:gd name="connsiteY784" fmla="*/ 940634 h 6858000"/>
              <a:gd name="connsiteX785" fmla="*/ 5256311 w 7467600"/>
              <a:gd name="connsiteY785" fmla="*/ 916490 h 6858000"/>
              <a:gd name="connsiteX786" fmla="*/ 5377381 w 7467600"/>
              <a:gd name="connsiteY786" fmla="*/ 912671 h 6858000"/>
              <a:gd name="connsiteX787" fmla="*/ 5460148 w 7467600"/>
              <a:gd name="connsiteY787" fmla="*/ 911442 h 6858000"/>
              <a:gd name="connsiteX788" fmla="*/ 5648971 w 7467600"/>
              <a:gd name="connsiteY788" fmla="*/ 891331 h 6858000"/>
              <a:gd name="connsiteX789" fmla="*/ 5844807 w 7467600"/>
              <a:gd name="connsiteY789" fmla="*/ 870718 h 6858000"/>
              <a:gd name="connsiteX790" fmla="*/ 5862975 w 7467600"/>
              <a:gd name="connsiteY790" fmla="*/ 869756 h 6858000"/>
              <a:gd name="connsiteX791" fmla="*/ 5920887 w 7467600"/>
              <a:gd name="connsiteY791" fmla="*/ 865929 h 6858000"/>
              <a:gd name="connsiteX792" fmla="*/ 5504425 w 7467600"/>
              <a:gd name="connsiteY792" fmla="*/ 848067 h 6858000"/>
              <a:gd name="connsiteX793" fmla="*/ 3607114 w 7467600"/>
              <a:gd name="connsiteY793" fmla="*/ 467441 h 6858000"/>
              <a:gd name="connsiteX794" fmla="*/ 3296242 w 7467600"/>
              <a:gd name="connsiteY794" fmla="*/ 807991 h 6858000"/>
              <a:gd name="connsiteX795" fmla="*/ 3174674 w 7467600"/>
              <a:gd name="connsiteY795" fmla="*/ 919759 h 6858000"/>
              <a:gd name="connsiteX796" fmla="*/ 3042978 w 7467600"/>
              <a:gd name="connsiteY796" fmla="*/ 1054894 h 6858000"/>
              <a:gd name="connsiteX797" fmla="*/ 2968914 w 7467600"/>
              <a:gd name="connsiteY797" fmla="*/ 1133756 h 6858000"/>
              <a:gd name="connsiteX798" fmla="*/ 3103823 w 7467600"/>
              <a:gd name="connsiteY798" fmla="*/ 1026814 h 6858000"/>
              <a:gd name="connsiteX799" fmla="*/ 3607114 w 7467600"/>
              <a:gd name="connsiteY799" fmla="*/ 467441 h 6858000"/>
              <a:gd name="connsiteX800" fmla="*/ 3744487 w 7467600"/>
              <a:gd name="connsiteY800" fmla="*/ 383136 h 6858000"/>
              <a:gd name="connsiteX801" fmla="*/ 3970213 w 7467600"/>
              <a:gd name="connsiteY801" fmla="*/ 995559 h 6858000"/>
              <a:gd name="connsiteX802" fmla="*/ 3744487 w 7467600"/>
              <a:gd name="connsiteY802" fmla="*/ 383136 h 6858000"/>
              <a:gd name="connsiteX803" fmla="*/ 3624562 w 7467600"/>
              <a:gd name="connsiteY803" fmla="*/ 367041 h 6858000"/>
              <a:gd name="connsiteX804" fmla="*/ 3489712 w 7467600"/>
              <a:gd name="connsiteY804" fmla="*/ 485386 h 6858000"/>
              <a:gd name="connsiteX805" fmla="*/ 3182994 w 7467600"/>
              <a:gd name="connsiteY805" fmla="*/ 828265 h 6858000"/>
              <a:gd name="connsiteX806" fmla="*/ 2892114 w 7467600"/>
              <a:gd name="connsiteY806" fmla="*/ 1172635 h 6858000"/>
              <a:gd name="connsiteX807" fmla="*/ 3021459 w 7467600"/>
              <a:gd name="connsiteY807" fmla="*/ 1035385 h 6858000"/>
              <a:gd name="connsiteX808" fmla="*/ 3153873 w 7467600"/>
              <a:gd name="connsiteY808" fmla="*/ 898971 h 6858000"/>
              <a:gd name="connsiteX809" fmla="*/ 3276511 w 7467600"/>
              <a:gd name="connsiteY809" fmla="*/ 786423 h 6858000"/>
              <a:gd name="connsiteX810" fmla="*/ 3584154 w 7467600"/>
              <a:gd name="connsiteY810" fmla="*/ 448218 h 6858000"/>
              <a:gd name="connsiteX811" fmla="*/ 3624562 w 7467600"/>
              <a:gd name="connsiteY811" fmla="*/ 367041 h 6858000"/>
              <a:gd name="connsiteX812" fmla="*/ 3766672 w 7467600"/>
              <a:gd name="connsiteY812" fmla="*/ 359429 h 6858000"/>
              <a:gd name="connsiteX813" fmla="*/ 3996338 w 7467600"/>
              <a:gd name="connsiteY813" fmla="*/ 968237 h 6858000"/>
              <a:gd name="connsiteX814" fmla="*/ 3766672 w 7467600"/>
              <a:gd name="connsiteY814" fmla="*/ 359429 h 6858000"/>
              <a:gd name="connsiteX815" fmla="*/ 5805386 w 7467600"/>
              <a:gd name="connsiteY815" fmla="*/ 239240 h 6858000"/>
              <a:gd name="connsiteX816" fmla="*/ 5736947 w 7467600"/>
              <a:gd name="connsiteY816" fmla="*/ 261367 h 6858000"/>
              <a:gd name="connsiteX817" fmla="*/ 5427012 w 7467600"/>
              <a:gd name="connsiteY817" fmla="*/ 311272 h 6858000"/>
              <a:gd name="connsiteX818" fmla="*/ 5147818 w 7467600"/>
              <a:gd name="connsiteY818" fmla="*/ 322112 h 6858000"/>
              <a:gd name="connsiteX819" fmla="*/ 5060854 w 7467600"/>
              <a:gd name="connsiteY819" fmla="*/ 311882 h 6858000"/>
              <a:gd name="connsiteX820" fmla="*/ 4945989 w 7467600"/>
              <a:gd name="connsiteY820" fmla="*/ 300516 h 6858000"/>
              <a:gd name="connsiteX821" fmla="*/ 5410479 w 7467600"/>
              <a:gd name="connsiteY821" fmla="*/ 348434 h 6858000"/>
              <a:gd name="connsiteX822" fmla="*/ 5805386 w 7467600"/>
              <a:gd name="connsiteY822" fmla="*/ 239240 h 6858000"/>
              <a:gd name="connsiteX823" fmla="*/ 5905192 w 7467600"/>
              <a:gd name="connsiteY823" fmla="*/ 163079 h 6858000"/>
              <a:gd name="connsiteX824" fmla="*/ 5865655 w 7467600"/>
              <a:gd name="connsiteY824" fmla="*/ 171901 h 6858000"/>
              <a:gd name="connsiteX825" fmla="*/ 5259740 w 7467600"/>
              <a:gd name="connsiteY825" fmla="*/ 257013 h 6858000"/>
              <a:gd name="connsiteX826" fmla="*/ 5208466 w 7467600"/>
              <a:gd name="connsiteY826" fmla="*/ 257550 h 6858000"/>
              <a:gd name="connsiteX827" fmla="*/ 4980204 w 7467600"/>
              <a:gd name="connsiteY827" fmla="*/ 271903 h 6858000"/>
              <a:gd name="connsiteX828" fmla="*/ 5068068 w 7467600"/>
              <a:gd name="connsiteY828" fmla="*/ 282244 h 6858000"/>
              <a:gd name="connsiteX829" fmla="*/ 5153231 w 7467600"/>
              <a:gd name="connsiteY829" fmla="*/ 292240 h 6858000"/>
              <a:gd name="connsiteX830" fmla="*/ 5426491 w 7467600"/>
              <a:gd name="connsiteY830" fmla="*/ 281128 h 6858000"/>
              <a:gd name="connsiteX831" fmla="*/ 5731212 w 7467600"/>
              <a:gd name="connsiteY831" fmla="*/ 231951 h 6858000"/>
              <a:gd name="connsiteX832" fmla="*/ 5905192 w 7467600"/>
              <a:gd name="connsiteY832" fmla="*/ 163079 h 6858000"/>
              <a:gd name="connsiteX833" fmla="*/ 5944437 w 7467600"/>
              <a:gd name="connsiteY833" fmla="*/ 113829 h 6858000"/>
              <a:gd name="connsiteX834" fmla="*/ 5825032 w 7467600"/>
              <a:gd name="connsiteY834" fmla="*/ 146405 h 6858000"/>
              <a:gd name="connsiteX835" fmla="*/ 4955599 w 7467600"/>
              <a:gd name="connsiteY835" fmla="*/ 247008 h 6858000"/>
              <a:gd name="connsiteX836" fmla="*/ 5210104 w 7467600"/>
              <a:gd name="connsiteY836" fmla="*/ 228123 h 6858000"/>
              <a:gd name="connsiteX837" fmla="*/ 5261015 w 7467600"/>
              <a:gd name="connsiteY837" fmla="*/ 227087 h 6858000"/>
              <a:gd name="connsiteX838" fmla="*/ 5861181 w 7467600"/>
              <a:gd name="connsiteY838" fmla="*/ 143093 h 6858000"/>
              <a:gd name="connsiteX839" fmla="*/ 5961252 w 7467600"/>
              <a:gd name="connsiteY839" fmla="*/ 114820 h 6858000"/>
              <a:gd name="connsiteX840" fmla="*/ 5944437 w 7467600"/>
              <a:gd name="connsiteY840" fmla="*/ 113829 h 6858000"/>
              <a:gd name="connsiteX841" fmla="*/ 3882765 w 7467600"/>
              <a:gd name="connsiteY841" fmla="*/ 0 h 6858000"/>
              <a:gd name="connsiteX842" fmla="*/ 3995099 w 7467600"/>
              <a:gd name="connsiteY842" fmla="*/ 0 h 6858000"/>
              <a:gd name="connsiteX843" fmla="*/ 4163818 w 7467600"/>
              <a:gd name="connsiteY843" fmla="*/ 234104 h 6858000"/>
              <a:gd name="connsiteX844" fmla="*/ 4172099 w 7467600"/>
              <a:gd name="connsiteY844" fmla="*/ 234207 h 6858000"/>
              <a:gd name="connsiteX845" fmla="*/ 4784282 w 7467600"/>
              <a:gd name="connsiteY845" fmla="*/ 276561 h 6858000"/>
              <a:gd name="connsiteX846" fmla="*/ 4801687 w 7467600"/>
              <a:gd name="connsiteY846" fmla="*/ 267764 h 6858000"/>
              <a:gd name="connsiteX847" fmla="*/ 6082788 w 7467600"/>
              <a:gd name="connsiteY847" fmla="*/ 64119 h 6858000"/>
              <a:gd name="connsiteX848" fmla="*/ 6099442 w 7467600"/>
              <a:gd name="connsiteY848" fmla="*/ 82568 h 6858000"/>
              <a:gd name="connsiteX849" fmla="*/ 4804137 w 7467600"/>
              <a:gd name="connsiteY849" fmla="*/ 320931 h 6858000"/>
              <a:gd name="connsiteX850" fmla="*/ 4227047 w 7467600"/>
              <a:gd name="connsiteY850" fmla="*/ 313415 h 6858000"/>
              <a:gd name="connsiteX851" fmla="*/ 4346041 w 7467600"/>
              <a:gd name="connsiteY851" fmla="*/ 456086 h 6858000"/>
              <a:gd name="connsiteX852" fmla="*/ 4870967 w 7467600"/>
              <a:gd name="connsiteY852" fmla="*/ 963061 h 6858000"/>
              <a:gd name="connsiteX853" fmla="*/ 4889647 w 7467600"/>
              <a:gd name="connsiteY853" fmla="*/ 957147 h 6858000"/>
              <a:gd name="connsiteX854" fmla="*/ 5422504 w 7467600"/>
              <a:gd name="connsiteY854" fmla="*/ 805191 h 6858000"/>
              <a:gd name="connsiteX855" fmla="*/ 6087656 w 7467600"/>
              <a:gd name="connsiteY855" fmla="*/ 826703 h 6858000"/>
              <a:gd name="connsiteX856" fmla="*/ 6058717 w 7467600"/>
              <a:gd name="connsiteY856" fmla="*/ 865992 h 6858000"/>
              <a:gd name="connsiteX857" fmla="*/ 4974153 w 7467600"/>
              <a:gd name="connsiteY857" fmla="*/ 1045456 h 6858000"/>
              <a:gd name="connsiteX858" fmla="*/ 5627835 w 7467600"/>
              <a:gd name="connsiteY858" fmla="*/ 1472077 h 6858000"/>
              <a:gd name="connsiteX859" fmla="*/ 5629817 w 7467600"/>
              <a:gd name="connsiteY859" fmla="*/ 1471412 h 6858000"/>
              <a:gd name="connsiteX860" fmla="*/ 5634124 w 7467600"/>
              <a:gd name="connsiteY860" fmla="*/ 1470572 h 6858000"/>
              <a:gd name="connsiteX861" fmla="*/ 5755832 w 7467600"/>
              <a:gd name="connsiteY861" fmla="*/ 1383886 h 6858000"/>
              <a:gd name="connsiteX862" fmla="*/ 6014186 w 7467600"/>
              <a:gd name="connsiteY862" fmla="*/ 1279799 h 6858000"/>
              <a:gd name="connsiteX863" fmla="*/ 6901619 w 7467600"/>
              <a:gd name="connsiteY863" fmla="*/ 1047874 h 6858000"/>
              <a:gd name="connsiteX864" fmla="*/ 6931566 w 7467600"/>
              <a:gd name="connsiteY864" fmla="*/ 1062034 h 6858000"/>
              <a:gd name="connsiteX865" fmla="*/ 5790982 w 7467600"/>
              <a:gd name="connsiteY865" fmla="*/ 1561380 h 6858000"/>
              <a:gd name="connsiteX866" fmla="*/ 6188971 w 7467600"/>
              <a:gd name="connsiteY866" fmla="*/ 1755168 h 6858000"/>
              <a:gd name="connsiteX867" fmla="*/ 6202446 w 7467600"/>
              <a:gd name="connsiteY867" fmla="*/ 1752268 h 6858000"/>
              <a:gd name="connsiteX868" fmla="*/ 7179560 w 7467600"/>
              <a:gd name="connsiteY868" fmla="*/ 1467551 h 6858000"/>
              <a:gd name="connsiteX869" fmla="*/ 7158730 w 7467600"/>
              <a:gd name="connsiteY869" fmla="*/ 1507835 h 6858000"/>
              <a:gd name="connsiteX870" fmla="*/ 6326959 w 7467600"/>
              <a:gd name="connsiteY870" fmla="*/ 1817686 h 6858000"/>
              <a:gd name="connsiteX871" fmla="*/ 6537433 w 7467600"/>
              <a:gd name="connsiteY871" fmla="*/ 1907790 h 6858000"/>
              <a:gd name="connsiteX872" fmla="*/ 6550221 w 7467600"/>
              <a:gd name="connsiteY872" fmla="*/ 1910729 h 6858000"/>
              <a:gd name="connsiteX873" fmla="*/ 6964438 w 7467600"/>
              <a:gd name="connsiteY873" fmla="*/ 2209505 h 6858000"/>
              <a:gd name="connsiteX874" fmla="*/ 7367862 w 7467600"/>
              <a:gd name="connsiteY874" fmla="*/ 2806833 h 6858000"/>
              <a:gd name="connsiteX875" fmla="*/ 7364329 w 7467600"/>
              <a:gd name="connsiteY875" fmla="*/ 2826907 h 6858000"/>
              <a:gd name="connsiteX876" fmla="*/ 7290545 w 7467600"/>
              <a:gd name="connsiteY876" fmla="*/ 2850663 h 6858000"/>
              <a:gd name="connsiteX877" fmla="*/ 6472036 w 7467600"/>
              <a:gd name="connsiteY877" fmla="*/ 1959003 h 6858000"/>
              <a:gd name="connsiteX878" fmla="*/ 5792897 w 7467600"/>
              <a:gd name="connsiteY878" fmla="*/ 1647747 h 6858000"/>
              <a:gd name="connsiteX879" fmla="*/ 5842751 w 7467600"/>
              <a:gd name="connsiteY879" fmla="*/ 1816112 h 6858000"/>
              <a:gd name="connsiteX880" fmla="*/ 5847424 w 7467600"/>
              <a:gd name="connsiteY880" fmla="*/ 1815776 h 6858000"/>
              <a:gd name="connsiteX881" fmla="*/ 6399821 w 7467600"/>
              <a:gd name="connsiteY881" fmla="*/ 2344799 h 6858000"/>
              <a:gd name="connsiteX882" fmla="*/ 6323232 w 7467600"/>
              <a:gd name="connsiteY882" fmla="*/ 2389634 h 6858000"/>
              <a:gd name="connsiteX883" fmla="*/ 5942958 w 7467600"/>
              <a:gd name="connsiteY883" fmla="*/ 2077708 h 6858000"/>
              <a:gd name="connsiteX884" fmla="*/ 5921559 w 7467600"/>
              <a:gd name="connsiteY884" fmla="*/ 2378596 h 6858000"/>
              <a:gd name="connsiteX885" fmla="*/ 5817651 w 7467600"/>
              <a:gd name="connsiteY885" fmla="*/ 3023919 h 6858000"/>
              <a:gd name="connsiteX886" fmla="*/ 5729634 w 7467600"/>
              <a:gd name="connsiteY886" fmla="*/ 3051849 h 6858000"/>
              <a:gd name="connsiteX887" fmla="*/ 5611018 w 7467600"/>
              <a:gd name="connsiteY887" fmla="*/ 2316769 h 6858000"/>
              <a:gd name="connsiteX888" fmla="*/ 5687608 w 7467600"/>
              <a:gd name="connsiteY888" fmla="*/ 2039972 h 6858000"/>
              <a:gd name="connsiteX889" fmla="*/ 5657554 w 7467600"/>
              <a:gd name="connsiteY889" fmla="*/ 1576445 h 6858000"/>
              <a:gd name="connsiteX890" fmla="*/ 5150475 w 7467600"/>
              <a:gd name="connsiteY890" fmla="*/ 1274012 h 6858000"/>
              <a:gd name="connsiteX891" fmla="*/ 5349142 w 7467600"/>
              <a:gd name="connsiteY891" fmla="*/ 2204405 h 6858000"/>
              <a:gd name="connsiteX892" fmla="*/ 5262214 w 7467600"/>
              <a:gd name="connsiteY892" fmla="*/ 2233836 h 6858000"/>
              <a:gd name="connsiteX893" fmla="*/ 4981539 w 7467600"/>
              <a:gd name="connsiteY893" fmla="*/ 1542201 h 6858000"/>
              <a:gd name="connsiteX894" fmla="*/ 4958461 w 7467600"/>
              <a:gd name="connsiteY894" fmla="*/ 1136957 h 6858000"/>
              <a:gd name="connsiteX895" fmla="*/ 4655015 w 7467600"/>
              <a:gd name="connsiteY895" fmla="*/ 891426 h 6858000"/>
              <a:gd name="connsiteX896" fmla="*/ 4348002 w 7467600"/>
              <a:gd name="connsiteY896" fmla="*/ 2205895 h 6858000"/>
              <a:gd name="connsiteX897" fmla="*/ 4262250 w 7467600"/>
              <a:gd name="connsiteY897" fmla="*/ 2219972 h 6858000"/>
              <a:gd name="connsiteX898" fmla="*/ 4550611 w 7467600"/>
              <a:gd name="connsiteY898" fmla="*/ 817540 h 6858000"/>
              <a:gd name="connsiteX899" fmla="*/ 4564418 w 7467600"/>
              <a:gd name="connsiteY899" fmla="*/ 808293 h 6858000"/>
              <a:gd name="connsiteX900" fmla="*/ 4266388 w 7467600"/>
              <a:gd name="connsiteY900" fmla="*/ 500083 h 6858000"/>
              <a:gd name="connsiteX901" fmla="*/ 4032842 w 7467600"/>
              <a:gd name="connsiteY901" fmla="*/ 211809 h 6858000"/>
              <a:gd name="connsiteX902" fmla="*/ 3882765 w 7467600"/>
              <a:gd name="connsiteY902" fmla="*/ 0 h 6858000"/>
              <a:gd name="connsiteX903" fmla="*/ 3721337 w 7467600"/>
              <a:gd name="connsiteY903" fmla="*/ 0 h 6858000"/>
              <a:gd name="connsiteX904" fmla="*/ 3797544 w 7467600"/>
              <a:gd name="connsiteY904" fmla="*/ 0 h 6858000"/>
              <a:gd name="connsiteX905" fmla="*/ 3775734 w 7467600"/>
              <a:gd name="connsiteY905" fmla="*/ 95131 h 6858000"/>
              <a:gd name="connsiteX906" fmla="*/ 3724807 w 7467600"/>
              <a:gd name="connsiteY906" fmla="*/ 272257 h 6858000"/>
              <a:gd name="connsiteX907" fmla="*/ 3726844 w 7467600"/>
              <a:gd name="connsiteY907" fmla="*/ 282988 h 6858000"/>
              <a:gd name="connsiteX908" fmla="*/ 3742664 w 7467600"/>
              <a:gd name="connsiteY908" fmla="*/ 279918 h 6858000"/>
              <a:gd name="connsiteX909" fmla="*/ 4103910 w 7467600"/>
              <a:gd name="connsiteY909" fmla="*/ 1161917 h 6858000"/>
              <a:gd name="connsiteX910" fmla="*/ 4020269 w 7467600"/>
              <a:gd name="connsiteY910" fmla="*/ 1200406 h 6858000"/>
              <a:gd name="connsiteX911" fmla="*/ 3674882 w 7467600"/>
              <a:gd name="connsiteY911" fmla="*/ 488524 h 6858000"/>
              <a:gd name="connsiteX912" fmla="*/ 3132682 w 7467600"/>
              <a:gd name="connsiteY912" fmla="*/ 1072284 h 6858000"/>
              <a:gd name="connsiteX913" fmla="*/ 2716346 w 7467600"/>
              <a:gd name="connsiteY913" fmla="*/ 1276376 h 6858000"/>
              <a:gd name="connsiteX914" fmla="*/ 2716772 w 7467600"/>
              <a:gd name="connsiteY914" fmla="*/ 1255462 h 6858000"/>
              <a:gd name="connsiteX915" fmla="*/ 3471096 w 7467600"/>
              <a:gd name="connsiteY915" fmla="*/ 437072 h 6858000"/>
              <a:gd name="connsiteX916" fmla="*/ 3639057 w 7467600"/>
              <a:gd name="connsiteY916" fmla="*/ 286334 h 6858000"/>
              <a:gd name="connsiteX917" fmla="*/ 3640309 w 7467600"/>
              <a:gd name="connsiteY917" fmla="*/ 284664 h 6858000"/>
              <a:gd name="connsiteX918" fmla="*/ 3646022 w 7467600"/>
              <a:gd name="connsiteY918" fmla="*/ 276711 h 6858000"/>
              <a:gd name="connsiteX919" fmla="*/ 3707943 w 7467600"/>
              <a:gd name="connsiteY919" fmla="*/ 65958 h 6858000"/>
              <a:gd name="connsiteX920" fmla="*/ 3721337 w 7467600"/>
              <a:gd name="connsiteY920" fmla="*/ 0 h 6858000"/>
              <a:gd name="connsiteX921" fmla="*/ 2867960 w 7467600"/>
              <a:gd name="connsiteY921" fmla="*/ 0 h 6858000"/>
              <a:gd name="connsiteX922" fmla="*/ 2926351 w 7467600"/>
              <a:gd name="connsiteY922" fmla="*/ 0 h 6858000"/>
              <a:gd name="connsiteX923" fmla="*/ 2902823 w 7467600"/>
              <a:gd name="connsiteY923" fmla="*/ 262929 h 6858000"/>
              <a:gd name="connsiteX924" fmla="*/ 2940663 w 7467600"/>
              <a:gd name="connsiteY924" fmla="*/ 140884 h 6858000"/>
              <a:gd name="connsiteX925" fmla="*/ 2947039 w 7467600"/>
              <a:gd name="connsiteY925" fmla="*/ 122524 h 6858000"/>
              <a:gd name="connsiteX926" fmla="*/ 2984316 w 7467600"/>
              <a:gd name="connsiteY926" fmla="*/ 0 h 6858000"/>
              <a:gd name="connsiteX927" fmla="*/ 3016114 w 7467600"/>
              <a:gd name="connsiteY927" fmla="*/ 0 h 6858000"/>
              <a:gd name="connsiteX928" fmla="*/ 2979949 w 7467600"/>
              <a:gd name="connsiteY928" fmla="*/ 119274 h 6858000"/>
              <a:gd name="connsiteX929" fmla="*/ 3023879 w 7467600"/>
              <a:gd name="connsiteY929" fmla="*/ 0 h 6858000"/>
              <a:gd name="connsiteX930" fmla="*/ 3105400 w 7467600"/>
              <a:gd name="connsiteY930" fmla="*/ 0 h 6858000"/>
              <a:gd name="connsiteX931" fmla="*/ 3094669 w 7467600"/>
              <a:gd name="connsiteY931" fmla="*/ 30308 h 6858000"/>
              <a:gd name="connsiteX932" fmla="*/ 2901945 w 7467600"/>
              <a:gd name="connsiteY932" fmla="*/ 466538 h 6858000"/>
              <a:gd name="connsiteX933" fmla="*/ 2815209 w 7467600"/>
              <a:gd name="connsiteY933" fmla="*/ 497361 h 6858000"/>
              <a:gd name="connsiteX934" fmla="*/ 2844845 w 7467600"/>
              <a:gd name="connsiteY934" fmla="*/ 127638 h 6858000"/>
              <a:gd name="connsiteX935" fmla="*/ 2867960 w 7467600"/>
              <a:gd name="connsiteY935" fmla="*/ 0 h 6858000"/>
              <a:gd name="connsiteX936" fmla="*/ 1057230 w 7467600"/>
              <a:gd name="connsiteY936" fmla="*/ 0 h 6858000"/>
              <a:gd name="connsiteX937" fmla="*/ 1111003 w 7467600"/>
              <a:gd name="connsiteY937" fmla="*/ 0 h 6858000"/>
              <a:gd name="connsiteX938" fmla="*/ 1125553 w 7467600"/>
              <a:gd name="connsiteY938" fmla="*/ 52588 h 6858000"/>
              <a:gd name="connsiteX939" fmla="*/ 1304276 w 7467600"/>
              <a:gd name="connsiteY939" fmla="*/ 476275 h 6858000"/>
              <a:gd name="connsiteX940" fmla="*/ 1492066 w 7467600"/>
              <a:gd name="connsiteY940" fmla="*/ 886333 h 6858000"/>
              <a:gd name="connsiteX941" fmla="*/ 1423698 w 7467600"/>
              <a:gd name="connsiteY941" fmla="*/ 710817 h 6858000"/>
              <a:gd name="connsiteX942" fmla="*/ 1357609 w 7467600"/>
              <a:gd name="connsiteY942" fmla="*/ 532892 h 6858000"/>
              <a:gd name="connsiteX943" fmla="*/ 1309550 w 7467600"/>
              <a:gd name="connsiteY943" fmla="*/ 374031 h 6858000"/>
              <a:gd name="connsiteX944" fmla="*/ 1193673 w 7467600"/>
              <a:gd name="connsiteY944" fmla="*/ 49533 h 6858000"/>
              <a:gd name="connsiteX945" fmla="*/ 1164391 w 7467600"/>
              <a:gd name="connsiteY945" fmla="*/ 0 h 6858000"/>
              <a:gd name="connsiteX946" fmla="*/ 1200666 w 7467600"/>
              <a:gd name="connsiteY946" fmla="*/ 0 h 6858000"/>
              <a:gd name="connsiteX947" fmla="*/ 1223408 w 7467600"/>
              <a:gd name="connsiteY947" fmla="*/ 38996 h 6858000"/>
              <a:gd name="connsiteX948" fmla="*/ 1339635 w 7467600"/>
              <a:gd name="connsiteY948" fmla="*/ 365517 h 6858000"/>
              <a:gd name="connsiteX949" fmla="*/ 1387469 w 7467600"/>
              <a:gd name="connsiteY949" fmla="*/ 523079 h 6858000"/>
              <a:gd name="connsiteX950" fmla="*/ 1452685 w 7467600"/>
              <a:gd name="connsiteY950" fmla="*/ 699806 h 6858000"/>
              <a:gd name="connsiteX951" fmla="*/ 1492092 w 7467600"/>
              <a:gd name="connsiteY951" fmla="*/ 800424 h 6858000"/>
              <a:gd name="connsiteX952" fmla="*/ 1455302 w 7467600"/>
              <a:gd name="connsiteY952" fmla="*/ 632913 h 6858000"/>
              <a:gd name="connsiteX953" fmla="*/ 1222336 w 7467600"/>
              <a:gd name="connsiteY953" fmla="*/ 9480 h 6858000"/>
              <a:gd name="connsiteX954" fmla="*/ 1214634 w 7467600"/>
              <a:gd name="connsiteY954" fmla="*/ 0 h 6858000"/>
              <a:gd name="connsiteX955" fmla="*/ 1289827 w 7467600"/>
              <a:gd name="connsiteY955" fmla="*/ 0 h 6858000"/>
              <a:gd name="connsiteX956" fmla="*/ 1321076 w 7467600"/>
              <a:gd name="connsiteY956" fmla="*/ 59722 h 6858000"/>
              <a:gd name="connsiteX957" fmla="*/ 1512579 w 7467600"/>
              <a:gd name="connsiteY957" fmla="*/ 626441 h 6858000"/>
              <a:gd name="connsiteX958" fmla="*/ 1506076 w 7467600"/>
              <a:gd name="connsiteY958" fmla="*/ 1089289 h 6858000"/>
              <a:gd name="connsiteX959" fmla="*/ 1486346 w 7467600"/>
              <a:gd name="connsiteY959" fmla="*/ 1079919 h 6858000"/>
              <a:gd name="connsiteX960" fmla="*/ 1070511 w 7467600"/>
              <a:gd name="connsiteY960" fmla="*/ 48609 h 6858000"/>
              <a:gd name="connsiteX961" fmla="*/ 1057230 w 7467600"/>
              <a:gd name="connsiteY961" fmla="*/ 0 h 6858000"/>
              <a:gd name="connsiteX962" fmla="*/ 43151 w 7467600"/>
              <a:gd name="connsiteY962" fmla="*/ 0 h 6858000"/>
              <a:gd name="connsiteX963" fmla="*/ 95283 w 7467600"/>
              <a:gd name="connsiteY963" fmla="*/ 0 h 6858000"/>
              <a:gd name="connsiteX964" fmla="*/ 300708 w 7467600"/>
              <a:gd name="connsiteY964" fmla="*/ 154571 h 6858000"/>
              <a:gd name="connsiteX965" fmla="*/ 530414 w 7467600"/>
              <a:gd name="connsiteY965" fmla="*/ 354673 h 6858000"/>
              <a:gd name="connsiteX966" fmla="*/ 333785 w 7467600"/>
              <a:gd name="connsiteY966" fmla="*/ 161564 h 6858000"/>
              <a:gd name="connsiteX967" fmla="*/ 147005 w 7467600"/>
              <a:gd name="connsiteY967" fmla="*/ 0 h 6858000"/>
              <a:gd name="connsiteX968" fmla="*/ 272509 w 7467600"/>
              <a:gd name="connsiteY968" fmla="*/ 0 h 6858000"/>
              <a:gd name="connsiteX969" fmla="*/ 326276 w 7467600"/>
              <a:gd name="connsiteY969" fmla="*/ 45847 h 6858000"/>
              <a:gd name="connsiteX970" fmla="*/ 823759 w 7467600"/>
              <a:gd name="connsiteY970" fmla="*/ 574145 h 6858000"/>
              <a:gd name="connsiteX971" fmla="*/ 811254 w 7467600"/>
              <a:gd name="connsiteY971" fmla="*/ 665546 h 6858000"/>
              <a:gd name="connsiteX972" fmla="*/ 154042 w 7467600"/>
              <a:gd name="connsiteY972" fmla="*/ 261522 h 6858000"/>
              <a:gd name="connsiteX973" fmla="*/ 13550 w 7467600"/>
              <a:gd name="connsiteY973" fmla="*/ 158423 h 6858000"/>
              <a:gd name="connsiteX974" fmla="*/ 0 w 7467600"/>
              <a:gd name="connsiteY974" fmla="*/ 146618 h 6858000"/>
              <a:gd name="connsiteX975" fmla="*/ 0 w 7467600"/>
              <a:gd name="connsiteY975" fmla="*/ 59161 h 6858000"/>
              <a:gd name="connsiteX976" fmla="*/ 45427 w 7467600"/>
              <a:gd name="connsiteY976" fmla="*/ 101078 h 6858000"/>
              <a:gd name="connsiteX977" fmla="*/ 630103 w 7467600"/>
              <a:gd name="connsiteY977" fmla="*/ 485885 h 6858000"/>
              <a:gd name="connsiteX978" fmla="*/ 532040 w 7467600"/>
              <a:gd name="connsiteY978" fmla="*/ 399359 h 6858000"/>
              <a:gd name="connsiteX979" fmla="*/ 517618 w 7467600"/>
              <a:gd name="connsiteY979" fmla="*/ 385726 h 6858000"/>
              <a:gd name="connsiteX980" fmla="*/ 285074 w 7467600"/>
              <a:gd name="connsiteY980" fmla="*/ 182755 h 6858000"/>
              <a:gd name="connsiteX981" fmla="*/ 43151 w 7467600"/>
              <a:gd name="connsiteY98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356878 w 7467600"/>
              <a:gd name="connsiteY90" fmla="*/ 5981332 h 6858000"/>
              <a:gd name="connsiteX91" fmla="*/ 7467600 w 7467600"/>
              <a:gd name="connsiteY91" fmla="*/ 6117703 h 6858000"/>
              <a:gd name="connsiteX92" fmla="*/ 7467600 w 7467600"/>
              <a:gd name="connsiteY92" fmla="*/ 6163634 h 6858000"/>
              <a:gd name="connsiteX93" fmla="*/ 7403637 w 7467600"/>
              <a:gd name="connsiteY93" fmla="*/ 6083957 h 6858000"/>
              <a:gd name="connsiteX94" fmla="*/ 7254615 w 7467600"/>
              <a:gd name="connsiteY94" fmla="*/ 5911918 h 6858000"/>
              <a:gd name="connsiteX95" fmla="*/ 7312589 w 7467600"/>
              <a:gd name="connsiteY95" fmla="*/ 5982309 h 6858000"/>
              <a:gd name="connsiteX96" fmla="*/ 7448321 w 7467600"/>
              <a:gd name="connsiteY96" fmla="*/ 6190991 h 6858000"/>
              <a:gd name="connsiteX97" fmla="*/ 7467600 w 7467600"/>
              <a:gd name="connsiteY97" fmla="*/ 6221686 h 6858000"/>
              <a:gd name="connsiteX98" fmla="*/ 7467600 w 7467600"/>
              <a:gd name="connsiteY98" fmla="*/ 6334256 h 6858000"/>
              <a:gd name="connsiteX99" fmla="*/ 7454976 w 7467600"/>
              <a:gd name="connsiteY99" fmla="*/ 6318297 h 6858000"/>
              <a:gd name="connsiteX100" fmla="*/ 7042773 w 7467600"/>
              <a:gd name="connsiteY100" fmla="*/ 5734011 h 6858000"/>
              <a:gd name="connsiteX101" fmla="*/ 6844835 w 7467600"/>
              <a:gd name="connsiteY101" fmla="*/ 5424988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1903353 w 7467600"/>
              <a:gd name="connsiteY125" fmla="*/ 5044827 h 6858000"/>
              <a:gd name="connsiteX126" fmla="*/ 1936931 w 7467600"/>
              <a:gd name="connsiteY126" fmla="*/ 5093954 h 6858000"/>
              <a:gd name="connsiteX127" fmla="*/ 2195868 w 7467600"/>
              <a:gd name="connsiteY127" fmla="*/ 5396574 h 6858000"/>
              <a:gd name="connsiteX128" fmla="*/ 2088852 w 7467600"/>
              <a:gd name="connsiteY128" fmla="*/ 5166123 h 6858000"/>
              <a:gd name="connsiteX129" fmla="*/ 1958241 w 7467600"/>
              <a:gd name="connsiteY129" fmla="*/ 5067955 h 6858000"/>
              <a:gd name="connsiteX130" fmla="*/ 1903353 w 7467600"/>
              <a:gd name="connsiteY130" fmla="*/ 5044827 h 6858000"/>
              <a:gd name="connsiteX131" fmla="*/ 1979378 w 7467600"/>
              <a:gd name="connsiteY131" fmla="*/ 4769504 h 6858000"/>
              <a:gd name="connsiteX132" fmla="*/ 2882120 w 7467600"/>
              <a:gd name="connsiteY132" fmla="*/ 5064547 h 6858000"/>
              <a:gd name="connsiteX133" fmla="*/ 2793103 w 7467600"/>
              <a:gd name="connsiteY133" fmla="*/ 5039699 h 6858000"/>
              <a:gd name="connsiteX134" fmla="*/ 2770041 w 7467600"/>
              <a:gd name="connsiteY134" fmla="*/ 5033634 h 6858000"/>
              <a:gd name="connsiteX135" fmla="*/ 1979378 w 7467600"/>
              <a:gd name="connsiteY135" fmla="*/ 4769504 h 6858000"/>
              <a:gd name="connsiteX136" fmla="*/ 1927410 w 7467600"/>
              <a:gd name="connsiteY136" fmla="*/ 4716164 h 6858000"/>
              <a:gd name="connsiteX137" fmla="*/ 1959587 w 7467600"/>
              <a:gd name="connsiteY137" fmla="*/ 4728849 h 6858000"/>
              <a:gd name="connsiteX138" fmla="*/ 2777707 w 7467600"/>
              <a:gd name="connsiteY138" fmla="*/ 5003991 h 6858000"/>
              <a:gd name="connsiteX139" fmla="*/ 2800768 w 7467600"/>
              <a:gd name="connsiteY139" fmla="*/ 5010056 h 6858000"/>
              <a:gd name="connsiteX140" fmla="*/ 2879408 w 7467600"/>
              <a:gd name="connsiteY140" fmla="*/ 5031590 h 6858000"/>
              <a:gd name="connsiteX141" fmla="*/ 2862295 w 7467600"/>
              <a:gd name="connsiteY141" fmla="*/ 5022958 h 6858000"/>
              <a:gd name="connsiteX142" fmla="*/ 2813343 w 7467600"/>
              <a:gd name="connsiteY142" fmla="*/ 4998369 h 6858000"/>
              <a:gd name="connsiteX143" fmla="*/ 2646245 w 7467600"/>
              <a:gd name="connsiteY143" fmla="*/ 4930999 h 6858000"/>
              <a:gd name="connsiteX144" fmla="*/ 1999243 w 7467600"/>
              <a:gd name="connsiteY144" fmla="*/ 4730524 h 6858000"/>
              <a:gd name="connsiteX145" fmla="*/ 1979527 w 7467600"/>
              <a:gd name="connsiteY145" fmla="*/ 4726651 h 6858000"/>
              <a:gd name="connsiteX146" fmla="*/ 1927410 w 7467600"/>
              <a:gd name="connsiteY146" fmla="*/ 4716164 h 6858000"/>
              <a:gd name="connsiteX147" fmla="*/ 1997014 w 7467600"/>
              <a:gd name="connsiteY147" fmla="*/ 4698007 h 6858000"/>
              <a:gd name="connsiteX148" fmla="*/ 2005458 w 7467600"/>
              <a:gd name="connsiteY148" fmla="*/ 4699540 h 6858000"/>
              <a:gd name="connsiteX149" fmla="*/ 2657186 w 7467600"/>
              <a:gd name="connsiteY149" fmla="*/ 4901687 h 6858000"/>
              <a:gd name="connsiteX150" fmla="*/ 2826662 w 7467600"/>
              <a:gd name="connsiteY150" fmla="*/ 4970362 h 6858000"/>
              <a:gd name="connsiteX151" fmla="*/ 2876100 w 7467600"/>
              <a:gd name="connsiteY151" fmla="*/ 4995397 h 6858000"/>
              <a:gd name="connsiteX152" fmla="*/ 3042600 w 7467600"/>
              <a:gd name="connsiteY152" fmla="*/ 5059532 h 6858000"/>
              <a:gd name="connsiteX153" fmla="*/ 1997014 w 7467600"/>
              <a:gd name="connsiteY153" fmla="*/ 4698007 h 6858000"/>
              <a:gd name="connsiteX154" fmla="*/ 2305292 w 7467600"/>
              <a:gd name="connsiteY154" fmla="*/ 4219492 h 6858000"/>
              <a:gd name="connsiteX155" fmla="*/ 3360922 w 7467600"/>
              <a:gd name="connsiteY155" fmla="*/ 4529373 h 6858000"/>
              <a:gd name="connsiteX156" fmla="*/ 3492420 w 7467600"/>
              <a:gd name="connsiteY156" fmla="*/ 4510145 h 6858000"/>
              <a:gd name="connsiteX157" fmla="*/ 3364086 w 7467600"/>
              <a:gd name="connsiteY157" fmla="*/ 4480340 h 6858000"/>
              <a:gd name="connsiteX158" fmla="*/ 3225818 w 7467600"/>
              <a:gd name="connsiteY158" fmla="*/ 4411822 h 6858000"/>
              <a:gd name="connsiteX159" fmla="*/ 3129696 w 7467600"/>
              <a:gd name="connsiteY159" fmla="*/ 4360704 h 6858000"/>
              <a:gd name="connsiteX160" fmla="*/ 2814545 w 7467600"/>
              <a:gd name="connsiteY160" fmla="*/ 4282955 h 6858000"/>
              <a:gd name="connsiteX161" fmla="*/ 2305292 w 7467600"/>
              <a:gd name="connsiteY161" fmla="*/ 4219492 h 6858000"/>
              <a:gd name="connsiteX162" fmla="*/ 2626982 w 7467600"/>
              <a:gd name="connsiteY162" fmla="*/ 4206450 h 6858000"/>
              <a:gd name="connsiteX163" fmla="*/ 2490617 w 7467600"/>
              <a:gd name="connsiteY163" fmla="*/ 4206951 h 6858000"/>
              <a:gd name="connsiteX164" fmla="*/ 2819869 w 7467600"/>
              <a:gd name="connsiteY164" fmla="*/ 4252936 h 6858000"/>
              <a:gd name="connsiteX165" fmla="*/ 3143018 w 7467600"/>
              <a:gd name="connsiteY165" fmla="*/ 4332698 h 6858000"/>
              <a:gd name="connsiteX166" fmla="*/ 3241520 w 7467600"/>
              <a:gd name="connsiteY166" fmla="*/ 4385112 h 6858000"/>
              <a:gd name="connsiteX167" fmla="*/ 3374575 w 7467600"/>
              <a:gd name="connsiteY167" fmla="*/ 4451517 h 6858000"/>
              <a:gd name="connsiteX168" fmla="*/ 3505221 w 7467600"/>
              <a:gd name="connsiteY168" fmla="*/ 4480757 h 6858000"/>
              <a:gd name="connsiteX169" fmla="*/ 2626982 w 7467600"/>
              <a:gd name="connsiteY169" fmla="*/ 4206450 h 6858000"/>
              <a:gd name="connsiteX170" fmla="*/ 1310106 w 7467600"/>
              <a:gd name="connsiteY170" fmla="*/ 3943217 h 6858000"/>
              <a:gd name="connsiteX171" fmla="*/ 854994 w 7467600"/>
              <a:gd name="connsiteY171" fmla="*/ 4399136 h 6858000"/>
              <a:gd name="connsiteX172" fmla="*/ 742462 w 7467600"/>
              <a:gd name="connsiteY172" fmla="*/ 4594648 h 6858000"/>
              <a:gd name="connsiteX173" fmla="*/ 820602 w 7467600"/>
              <a:gd name="connsiteY173" fmla="*/ 4485915 h 6858000"/>
              <a:gd name="connsiteX174" fmla="*/ 878295 w 7467600"/>
              <a:gd name="connsiteY174" fmla="*/ 4403594 h 6858000"/>
              <a:gd name="connsiteX175" fmla="*/ 1240607 w 7467600"/>
              <a:gd name="connsiteY175" fmla="*/ 4010401 h 6858000"/>
              <a:gd name="connsiteX176" fmla="*/ 1310106 w 7467600"/>
              <a:gd name="connsiteY176" fmla="*/ 3943217 h 6858000"/>
              <a:gd name="connsiteX177" fmla="*/ 1423113 w 7467600"/>
              <a:gd name="connsiteY177" fmla="*/ 3874565 h 6858000"/>
              <a:gd name="connsiteX178" fmla="*/ 1260565 w 7467600"/>
              <a:gd name="connsiteY178" fmla="*/ 4031982 h 6858000"/>
              <a:gd name="connsiteX179" fmla="*/ 901900 w 7467600"/>
              <a:gd name="connsiteY179" fmla="*/ 4421236 h 6858000"/>
              <a:gd name="connsiteX180" fmla="*/ 845044 w 7467600"/>
              <a:gd name="connsiteY180" fmla="*/ 4502436 h 6858000"/>
              <a:gd name="connsiteX181" fmla="*/ 685926 w 7467600"/>
              <a:gd name="connsiteY181" fmla="*/ 4703069 h 6858000"/>
              <a:gd name="connsiteX182" fmla="*/ 684248 w 7467600"/>
              <a:gd name="connsiteY182" fmla="*/ 4706721 h 6858000"/>
              <a:gd name="connsiteX183" fmla="*/ 1423113 w 7467600"/>
              <a:gd name="connsiteY183" fmla="*/ 3874565 h 6858000"/>
              <a:gd name="connsiteX184" fmla="*/ 3316479 w 7467600"/>
              <a:gd name="connsiteY184" fmla="*/ 3872136 h 6858000"/>
              <a:gd name="connsiteX185" fmla="*/ 3546806 w 7467600"/>
              <a:gd name="connsiteY185" fmla="*/ 4356139 h 6858000"/>
              <a:gd name="connsiteX186" fmla="*/ 3364433 w 7467600"/>
              <a:gd name="connsiteY186" fmla="*/ 3953121 h 6858000"/>
              <a:gd name="connsiteX187" fmla="*/ 3316479 w 7467600"/>
              <a:gd name="connsiteY187" fmla="*/ 3872136 h 6858000"/>
              <a:gd name="connsiteX188" fmla="*/ 3291335 w 7467600"/>
              <a:gd name="connsiteY188" fmla="*/ 3767420 h 6858000"/>
              <a:gd name="connsiteX189" fmla="*/ 3390805 w 7467600"/>
              <a:gd name="connsiteY189" fmla="*/ 3937163 h 6858000"/>
              <a:gd name="connsiteX190" fmla="*/ 3579062 w 7467600"/>
              <a:gd name="connsiteY190" fmla="*/ 4359040 h 6858000"/>
              <a:gd name="connsiteX191" fmla="*/ 3467355 w 7467600"/>
              <a:gd name="connsiteY191" fmla="*/ 3988130 h 6858000"/>
              <a:gd name="connsiteX192" fmla="*/ 3310753 w 7467600"/>
              <a:gd name="connsiteY192" fmla="*/ 3787140 h 6858000"/>
              <a:gd name="connsiteX193" fmla="*/ 3291335 w 7467600"/>
              <a:gd name="connsiteY193" fmla="*/ 3767420 h 6858000"/>
              <a:gd name="connsiteX194" fmla="*/ 1635889 w 7467600"/>
              <a:gd name="connsiteY194" fmla="*/ 3709494 h 6858000"/>
              <a:gd name="connsiteX195" fmla="*/ 1634800 w 7467600"/>
              <a:gd name="connsiteY195" fmla="*/ 3731111 h 6858000"/>
              <a:gd name="connsiteX196" fmla="*/ 1635889 w 7467600"/>
              <a:gd name="connsiteY196" fmla="*/ 3709494 h 6858000"/>
              <a:gd name="connsiteX197" fmla="*/ 1510397 w 7467600"/>
              <a:gd name="connsiteY197" fmla="*/ 3684705 h 6858000"/>
              <a:gd name="connsiteX198" fmla="*/ 1146550 w 7467600"/>
              <a:gd name="connsiteY198" fmla="*/ 3802012 h 6858000"/>
              <a:gd name="connsiteX199" fmla="*/ 698834 w 7467600"/>
              <a:gd name="connsiteY199" fmla="*/ 3952272 h 6858000"/>
              <a:gd name="connsiteX200" fmla="*/ 34256 w 7467600"/>
              <a:gd name="connsiteY200" fmla="*/ 4347603 h 6858000"/>
              <a:gd name="connsiteX201" fmla="*/ 527241 w 7467600"/>
              <a:gd name="connsiteY201" fmla="*/ 4065078 h 6858000"/>
              <a:gd name="connsiteX202" fmla="*/ 1510397 w 7467600"/>
              <a:gd name="connsiteY202" fmla="*/ 3684705 h 6858000"/>
              <a:gd name="connsiteX203" fmla="*/ 1313114 w 7467600"/>
              <a:gd name="connsiteY203" fmla="*/ 3655216 h 6858000"/>
              <a:gd name="connsiteX204" fmla="*/ 1109304 w 7467600"/>
              <a:gd name="connsiteY204" fmla="*/ 3669030 h 6858000"/>
              <a:gd name="connsiteX205" fmla="*/ 8129 w 7467600"/>
              <a:gd name="connsiteY205" fmla="*/ 4330519 h 6858000"/>
              <a:gd name="connsiteX206" fmla="*/ 687572 w 7467600"/>
              <a:gd name="connsiteY206" fmla="*/ 3925629 h 6858000"/>
              <a:gd name="connsiteX207" fmla="*/ 1138365 w 7467600"/>
              <a:gd name="connsiteY207" fmla="*/ 3774515 h 6858000"/>
              <a:gd name="connsiteX208" fmla="*/ 1505579 w 7467600"/>
              <a:gd name="connsiteY208" fmla="*/ 3655526 h 6858000"/>
              <a:gd name="connsiteX209" fmla="*/ 1313114 w 7467600"/>
              <a:gd name="connsiteY209" fmla="*/ 3655216 h 6858000"/>
              <a:gd name="connsiteX210" fmla="*/ 3655073 w 7467600"/>
              <a:gd name="connsiteY210" fmla="*/ 3650884 h 6858000"/>
              <a:gd name="connsiteX211" fmla="*/ 3989938 w 7467600"/>
              <a:gd name="connsiteY211" fmla="*/ 3991685 h 6858000"/>
              <a:gd name="connsiteX212" fmla="*/ 4393907 w 7467600"/>
              <a:gd name="connsiteY212" fmla="*/ 4261258 h 6858000"/>
              <a:gd name="connsiteX213" fmla="*/ 4648051 w 7467600"/>
              <a:gd name="connsiteY213" fmla="*/ 4374051 h 6858000"/>
              <a:gd name="connsiteX214" fmla="*/ 4383389 w 7467600"/>
              <a:gd name="connsiteY214" fmla="*/ 4184369 h 6858000"/>
              <a:gd name="connsiteX215" fmla="*/ 4165508 w 7467600"/>
              <a:gd name="connsiteY215" fmla="*/ 4035196 h 6858000"/>
              <a:gd name="connsiteX216" fmla="*/ 4068162 w 7467600"/>
              <a:gd name="connsiteY216" fmla="*/ 3953394 h 6858000"/>
              <a:gd name="connsiteX217" fmla="*/ 3981416 w 7467600"/>
              <a:gd name="connsiteY217" fmla="*/ 3880482 h 6858000"/>
              <a:gd name="connsiteX218" fmla="*/ 3800147 w 7467600"/>
              <a:gd name="connsiteY218" fmla="*/ 3749872 h 6858000"/>
              <a:gd name="connsiteX219" fmla="*/ 3655073 w 7467600"/>
              <a:gd name="connsiteY219" fmla="*/ 3650884 h 6858000"/>
              <a:gd name="connsiteX220" fmla="*/ 3670252 w 7467600"/>
              <a:gd name="connsiteY220" fmla="*/ 3622798 h 6858000"/>
              <a:gd name="connsiteX221" fmla="*/ 3817258 w 7467600"/>
              <a:gd name="connsiteY221" fmla="*/ 3723577 h 6858000"/>
              <a:gd name="connsiteX222" fmla="*/ 4000461 w 7467600"/>
              <a:gd name="connsiteY222" fmla="*/ 3855966 h 6858000"/>
              <a:gd name="connsiteX223" fmla="*/ 4088180 w 7467600"/>
              <a:gd name="connsiteY223" fmla="*/ 3929774 h 6858000"/>
              <a:gd name="connsiteX224" fmla="*/ 4184555 w 7467600"/>
              <a:gd name="connsiteY224" fmla="*/ 4010683 h 6858000"/>
              <a:gd name="connsiteX225" fmla="*/ 4399563 w 7467600"/>
              <a:gd name="connsiteY225" fmla="*/ 4158106 h 6858000"/>
              <a:gd name="connsiteX226" fmla="*/ 4684469 w 7467600"/>
              <a:gd name="connsiteY226" fmla="*/ 4364680 h 6858000"/>
              <a:gd name="connsiteX227" fmla="*/ 4690271 w 7467600"/>
              <a:gd name="connsiteY227" fmla="*/ 4370034 h 6858000"/>
              <a:gd name="connsiteX228" fmla="*/ 4136093 w 7467600"/>
              <a:gd name="connsiteY228" fmla="*/ 3858466 h 6858000"/>
              <a:gd name="connsiteX229" fmla="*/ 3670252 w 7467600"/>
              <a:gd name="connsiteY229" fmla="*/ 3622798 h 6858000"/>
              <a:gd name="connsiteX230" fmla="*/ 4440129 w 7467600"/>
              <a:gd name="connsiteY230" fmla="*/ 3448571 h 6858000"/>
              <a:gd name="connsiteX231" fmla="*/ 4856525 w 7467600"/>
              <a:gd name="connsiteY231" fmla="*/ 3915351 h 6858000"/>
              <a:gd name="connsiteX232" fmla="*/ 5059055 w 7467600"/>
              <a:gd name="connsiteY232" fmla="*/ 4108918 h 6858000"/>
              <a:gd name="connsiteX233" fmla="*/ 5290070 w 7467600"/>
              <a:gd name="connsiteY233" fmla="*/ 4263619 h 6858000"/>
              <a:gd name="connsiteX234" fmla="*/ 4834991 w 7467600"/>
              <a:gd name="connsiteY234" fmla="*/ 3830985 h 6858000"/>
              <a:gd name="connsiteX235" fmla="*/ 4440129 w 7467600"/>
              <a:gd name="connsiteY235" fmla="*/ 3448571 h 6858000"/>
              <a:gd name="connsiteX236" fmla="*/ 4441737 w 7467600"/>
              <a:gd name="connsiteY236" fmla="*/ 3399734 h 6858000"/>
              <a:gd name="connsiteX237" fmla="*/ 4431236 w 7467600"/>
              <a:gd name="connsiteY237" fmla="*/ 3400954 h 6858000"/>
              <a:gd name="connsiteX238" fmla="*/ 4557150 w 7467600"/>
              <a:gd name="connsiteY238" fmla="*/ 3510023 h 6858000"/>
              <a:gd name="connsiteX239" fmla="*/ 4856936 w 7467600"/>
              <a:gd name="connsiteY239" fmla="*/ 3809146 h 6858000"/>
              <a:gd name="connsiteX240" fmla="*/ 5111996 w 7467600"/>
              <a:gd name="connsiteY240" fmla="*/ 4065759 h 6858000"/>
              <a:gd name="connsiteX241" fmla="*/ 5388878 w 7467600"/>
              <a:gd name="connsiteY241" fmla="*/ 4300185 h 6858000"/>
              <a:gd name="connsiteX242" fmla="*/ 5425556 w 7467600"/>
              <a:gd name="connsiteY242" fmla="*/ 4308967 h 6858000"/>
              <a:gd name="connsiteX243" fmla="*/ 4943646 w 7467600"/>
              <a:gd name="connsiteY243" fmla="*/ 3822916 h 6858000"/>
              <a:gd name="connsiteX244" fmla="*/ 4594837 w 7467600"/>
              <a:gd name="connsiteY244" fmla="*/ 3532274 h 6858000"/>
              <a:gd name="connsiteX245" fmla="*/ 4441737 w 7467600"/>
              <a:gd name="connsiteY245" fmla="*/ 3399734 h 6858000"/>
              <a:gd name="connsiteX246" fmla="*/ 5425834 w 7467600"/>
              <a:gd name="connsiteY246" fmla="*/ 3162785 h 6858000"/>
              <a:gd name="connsiteX247" fmla="*/ 5401644 w 7467600"/>
              <a:gd name="connsiteY247" fmla="*/ 3617847 h 6858000"/>
              <a:gd name="connsiteX248" fmla="*/ 5467256 w 7467600"/>
              <a:gd name="connsiteY248" fmla="*/ 4175494 h 6858000"/>
              <a:gd name="connsiteX249" fmla="*/ 5448069 w 7467600"/>
              <a:gd name="connsiteY249" fmla="*/ 3567554 h 6858000"/>
              <a:gd name="connsiteX250" fmla="*/ 5425834 w 7467600"/>
              <a:gd name="connsiteY250" fmla="*/ 3162785 h 6858000"/>
              <a:gd name="connsiteX251" fmla="*/ 1318687 w 7467600"/>
              <a:gd name="connsiteY251" fmla="*/ 3113840 h 6858000"/>
              <a:gd name="connsiteX252" fmla="*/ 1066793 w 7467600"/>
              <a:gd name="connsiteY252" fmla="*/ 3212171 h 6858000"/>
              <a:gd name="connsiteX253" fmla="*/ 993319 w 7467600"/>
              <a:gd name="connsiteY253" fmla="*/ 3247648 h 6858000"/>
              <a:gd name="connsiteX254" fmla="*/ 853081 w 7467600"/>
              <a:gd name="connsiteY254" fmla="*/ 3312410 h 6858000"/>
              <a:gd name="connsiteX255" fmla="*/ 805957 w 7467600"/>
              <a:gd name="connsiteY255" fmla="*/ 3330443 h 6858000"/>
              <a:gd name="connsiteX256" fmla="*/ 1318687 w 7467600"/>
              <a:gd name="connsiteY256" fmla="*/ 3113840 h 6858000"/>
              <a:gd name="connsiteX257" fmla="*/ 5453702 w 7467600"/>
              <a:gd name="connsiteY257" fmla="*/ 3090882 h 6858000"/>
              <a:gd name="connsiteX258" fmla="*/ 5480135 w 7467600"/>
              <a:gd name="connsiteY258" fmla="*/ 3565802 h 6858000"/>
              <a:gd name="connsiteX259" fmla="*/ 5499023 w 7467600"/>
              <a:gd name="connsiteY259" fmla="*/ 4166310 h 6858000"/>
              <a:gd name="connsiteX260" fmla="*/ 5547022 w 7467600"/>
              <a:gd name="connsiteY260" fmla="*/ 3607838 h 6858000"/>
              <a:gd name="connsiteX261" fmla="*/ 5515964 w 7467600"/>
              <a:gd name="connsiteY261" fmla="*/ 3378541 h 6858000"/>
              <a:gd name="connsiteX262" fmla="*/ 5453702 w 7467600"/>
              <a:gd name="connsiteY262" fmla="*/ 3090882 h 6858000"/>
              <a:gd name="connsiteX263" fmla="*/ 1238695 w 7467600"/>
              <a:gd name="connsiteY263" fmla="*/ 3076820 h 6858000"/>
              <a:gd name="connsiteX264" fmla="*/ 716371 w 7467600"/>
              <a:gd name="connsiteY264" fmla="*/ 3293249 h 6858000"/>
              <a:gd name="connsiteX265" fmla="*/ 579522 w 7467600"/>
              <a:gd name="connsiteY265" fmla="*/ 3371759 h 6858000"/>
              <a:gd name="connsiteX266" fmla="*/ 600288 w 7467600"/>
              <a:gd name="connsiteY266" fmla="*/ 3365555 h 6858000"/>
              <a:gd name="connsiteX267" fmla="*/ 840692 w 7467600"/>
              <a:gd name="connsiteY267" fmla="*/ 3284921 h 6858000"/>
              <a:gd name="connsiteX268" fmla="*/ 979248 w 7467600"/>
              <a:gd name="connsiteY268" fmla="*/ 3221003 h 6858000"/>
              <a:gd name="connsiteX269" fmla="*/ 1053282 w 7467600"/>
              <a:gd name="connsiteY269" fmla="*/ 3185247 h 6858000"/>
              <a:gd name="connsiteX270" fmla="*/ 1320603 w 7467600"/>
              <a:gd name="connsiteY270" fmla="*/ 3081281 h 6858000"/>
              <a:gd name="connsiteX271" fmla="*/ 1238695 w 7467600"/>
              <a:gd name="connsiteY271" fmla="*/ 3076820 h 6858000"/>
              <a:gd name="connsiteX272" fmla="*/ 5425627 w 7467600"/>
              <a:gd name="connsiteY272" fmla="*/ 2954192 h 6858000"/>
              <a:gd name="connsiteX273" fmla="*/ 5470770 w 7467600"/>
              <a:gd name="connsiteY273" fmla="*/ 3005435 h 6858000"/>
              <a:gd name="connsiteX274" fmla="*/ 5519779 w 7467600"/>
              <a:gd name="connsiteY274" fmla="*/ 4359223 h 6858000"/>
              <a:gd name="connsiteX275" fmla="*/ 5520293 w 7467600"/>
              <a:gd name="connsiteY275" fmla="*/ 4360602 h 6858000"/>
              <a:gd name="connsiteX276" fmla="*/ 5767221 w 7467600"/>
              <a:gd name="connsiteY276" fmla="*/ 4665564 h 6858000"/>
              <a:gd name="connsiteX277" fmla="*/ 6937169 w 7467600"/>
              <a:gd name="connsiteY277" fmla="*/ 4815941 h 6858000"/>
              <a:gd name="connsiteX278" fmla="*/ 6953922 w 7467600"/>
              <a:gd name="connsiteY278" fmla="*/ 4890068 h 6858000"/>
              <a:gd name="connsiteX279" fmla="*/ 6071359 w 7467600"/>
              <a:gd name="connsiteY279" fmla="*/ 4770770 h 6858000"/>
              <a:gd name="connsiteX280" fmla="*/ 6038839 w 7467600"/>
              <a:gd name="connsiteY280" fmla="*/ 4764474 h 6858000"/>
              <a:gd name="connsiteX281" fmla="*/ 6038706 w 7467600"/>
              <a:gd name="connsiteY281" fmla="*/ 4763847 h 6858000"/>
              <a:gd name="connsiteX282" fmla="*/ 6037784 w 7467600"/>
              <a:gd name="connsiteY282" fmla="*/ 4764270 h 6858000"/>
              <a:gd name="connsiteX283" fmla="*/ 6038839 w 7467600"/>
              <a:gd name="connsiteY283" fmla="*/ 4764474 h 6858000"/>
              <a:gd name="connsiteX284" fmla="*/ 6040338 w 7467600"/>
              <a:gd name="connsiteY284" fmla="*/ 4771418 h 6858000"/>
              <a:gd name="connsiteX285" fmla="*/ 6024488 w 7467600"/>
              <a:gd name="connsiteY285" fmla="*/ 4809903 h 6858000"/>
              <a:gd name="connsiteX286" fmla="*/ 5599771 w 7467600"/>
              <a:gd name="connsiteY286" fmla="*/ 5509652 h 6858000"/>
              <a:gd name="connsiteX287" fmla="*/ 5548843 w 7467600"/>
              <a:gd name="connsiteY287" fmla="*/ 5563845 h 6858000"/>
              <a:gd name="connsiteX288" fmla="*/ 5940952 w 7467600"/>
              <a:gd name="connsiteY288" fmla="*/ 6250028 h 6858000"/>
              <a:gd name="connsiteX289" fmla="*/ 6043441 w 7467600"/>
              <a:gd name="connsiteY289" fmla="*/ 6665847 h 6858000"/>
              <a:gd name="connsiteX290" fmla="*/ 6093432 w 7467600"/>
              <a:gd name="connsiteY290" fmla="*/ 6858000 h 6858000"/>
              <a:gd name="connsiteX291" fmla="*/ 6034344 w 7467600"/>
              <a:gd name="connsiteY291" fmla="*/ 6858000 h 6858000"/>
              <a:gd name="connsiteX292" fmla="*/ 6026679 w 7467600"/>
              <a:gd name="connsiteY292" fmla="*/ 6836959 h 6858000"/>
              <a:gd name="connsiteX293" fmla="*/ 5800441 w 7467600"/>
              <a:gd name="connsiteY293" fmla="*/ 6335286 h 6858000"/>
              <a:gd name="connsiteX294" fmla="*/ 5526562 w 7467600"/>
              <a:gd name="connsiteY294" fmla="*/ 5705388 h 6858000"/>
              <a:gd name="connsiteX295" fmla="*/ 5519640 w 7467600"/>
              <a:gd name="connsiteY295" fmla="*/ 5683774 h 6858000"/>
              <a:gd name="connsiteX296" fmla="*/ 5844559 w 7467600"/>
              <a:gd name="connsiteY296" fmla="*/ 6553349 h 6858000"/>
              <a:gd name="connsiteX297" fmla="*/ 5975994 w 7467600"/>
              <a:gd name="connsiteY297" fmla="*/ 6858000 h 6858000"/>
              <a:gd name="connsiteX298" fmla="*/ 5898547 w 7467600"/>
              <a:gd name="connsiteY298" fmla="*/ 6858000 h 6858000"/>
              <a:gd name="connsiteX299" fmla="*/ 5682041 w 7467600"/>
              <a:gd name="connsiteY299" fmla="*/ 6355860 h 6858000"/>
              <a:gd name="connsiteX300" fmla="*/ 5461758 w 7467600"/>
              <a:gd name="connsiteY300" fmla="*/ 5820220 h 6858000"/>
              <a:gd name="connsiteX301" fmla="*/ 5237282 w 7467600"/>
              <a:gd name="connsiteY301" fmla="*/ 6579086 h 6858000"/>
              <a:gd name="connsiteX302" fmla="*/ 5115009 w 7467600"/>
              <a:gd name="connsiteY302" fmla="*/ 6858000 h 6858000"/>
              <a:gd name="connsiteX303" fmla="*/ 5028074 w 7467600"/>
              <a:gd name="connsiteY303" fmla="*/ 6858000 h 6858000"/>
              <a:gd name="connsiteX304" fmla="*/ 5079508 w 7467600"/>
              <a:gd name="connsiteY304" fmla="*/ 6749074 h 6858000"/>
              <a:gd name="connsiteX305" fmla="*/ 5371846 w 7467600"/>
              <a:gd name="connsiteY305" fmla="*/ 5924413 h 6858000"/>
              <a:gd name="connsiteX306" fmla="*/ 5270512 w 7467600"/>
              <a:gd name="connsiteY306" fmla="*/ 6138975 h 6858000"/>
              <a:gd name="connsiteX307" fmla="*/ 5062409 w 7467600"/>
              <a:gd name="connsiteY307" fmla="*/ 6653544 h 6858000"/>
              <a:gd name="connsiteX308" fmla="*/ 5036628 w 7467600"/>
              <a:gd name="connsiteY308" fmla="*/ 6754247 h 6858000"/>
              <a:gd name="connsiteX309" fmla="*/ 5009112 w 7467600"/>
              <a:gd name="connsiteY309" fmla="*/ 6858000 h 6858000"/>
              <a:gd name="connsiteX310" fmla="*/ 4976679 w 7467600"/>
              <a:gd name="connsiteY310" fmla="*/ 6858000 h 6858000"/>
              <a:gd name="connsiteX311" fmla="*/ 5006537 w 7467600"/>
              <a:gd name="connsiteY311" fmla="*/ 6747068 h 6858000"/>
              <a:gd name="connsiteX312" fmla="*/ 5032723 w 7467600"/>
              <a:gd name="connsiteY312" fmla="*/ 6644957 h 6858000"/>
              <a:gd name="connsiteX313" fmla="*/ 5242949 w 7467600"/>
              <a:gd name="connsiteY313" fmla="*/ 6125175 h 6858000"/>
              <a:gd name="connsiteX314" fmla="*/ 5286321 w 7467600"/>
              <a:gd name="connsiteY314" fmla="*/ 6033555 h 6858000"/>
              <a:gd name="connsiteX315" fmla="*/ 5008210 w 7467600"/>
              <a:gd name="connsiteY315" fmla="*/ 6649194 h 6858000"/>
              <a:gd name="connsiteX316" fmla="*/ 4986321 w 7467600"/>
              <a:gd name="connsiteY316" fmla="*/ 6765687 h 6858000"/>
              <a:gd name="connsiteX317" fmla="*/ 4973474 w 7467600"/>
              <a:gd name="connsiteY317" fmla="*/ 6858000 h 6858000"/>
              <a:gd name="connsiteX318" fmla="*/ 4907178 w 7467600"/>
              <a:gd name="connsiteY318" fmla="*/ 6858000 h 6858000"/>
              <a:gd name="connsiteX319" fmla="*/ 4910810 w 7467600"/>
              <a:gd name="connsiteY319" fmla="*/ 6829660 h 6858000"/>
              <a:gd name="connsiteX320" fmla="*/ 4987461 w 7467600"/>
              <a:gd name="connsiteY320" fmla="*/ 6432994 h 6858000"/>
              <a:gd name="connsiteX321" fmla="*/ 5179262 w 7467600"/>
              <a:gd name="connsiteY321" fmla="*/ 6035044 h 6858000"/>
              <a:gd name="connsiteX322" fmla="*/ 4689678 w 7467600"/>
              <a:gd name="connsiteY322" fmla="*/ 6440241 h 6858000"/>
              <a:gd name="connsiteX323" fmla="*/ 4477543 w 7467600"/>
              <a:gd name="connsiteY323" fmla="*/ 6674836 h 6858000"/>
              <a:gd name="connsiteX324" fmla="*/ 4329957 w 7467600"/>
              <a:gd name="connsiteY324" fmla="*/ 6858000 h 6858000"/>
              <a:gd name="connsiteX325" fmla="*/ 4218595 w 7467600"/>
              <a:gd name="connsiteY325" fmla="*/ 6858000 h 6858000"/>
              <a:gd name="connsiteX326" fmla="*/ 4368888 w 7467600"/>
              <a:gd name="connsiteY326" fmla="*/ 6668412 h 6858000"/>
              <a:gd name="connsiteX327" fmla="*/ 4563091 w 7467600"/>
              <a:gd name="connsiteY327" fmla="*/ 6442508 h 6858000"/>
              <a:gd name="connsiteX328" fmla="*/ 5387324 w 7467600"/>
              <a:gd name="connsiteY328" fmla="*/ 5705830 h 6858000"/>
              <a:gd name="connsiteX329" fmla="*/ 5073620 w 7467600"/>
              <a:gd name="connsiteY329" fmla="*/ 5955437 h 6858000"/>
              <a:gd name="connsiteX330" fmla="*/ 4689789 w 7467600"/>
              <a:gd name="connsiteY330" fmla="*/ 6268382 h 6858000"/>
              <a:gd name="connsiteX331" fmla="*/ 4418722 w 7467600"/>
              <a:gd name="connsiteY331" fmla="*/ 6570886 h 6858000"/>
              <a:gd name="connsiteX332" fmla="*/ 4214944 w 7467600"/>
              <a:gd name="connsiteY332" fmla="*/ 6858000 h 6858000"/>
              <a:gd name="connsiteX333" fmla="*/ 4177898 w 7467600"/>
              <a:gd name="connsiteY333" fmla="*/ 6858000 h 6858000"/>
              <a:gd name="connsiteX334" fmla="*/ 4391597 w 7467600"/>
              <a:gd name="connsiteY334" fmla="*/ 6556370 h 6858000"/>
              <a:gd name="connsiteX335" fmla="*/ 4668889 w 7467600"/>
              <a:gd name="connsiteY335" fmla="*/ 6246399 h 6858000"/>
              <a:gd name="connsiteX336" fmla="*/ 5055427 w 7467600"/>
              <a:gd name="connsiteY336" fmla="*/ 5931476 h 6858000"/>
              <a:gd name="connsiteX337" fmla="*/ 5371814 w 7467600"/>
              <a:gd name="connsiteY337" fmla="*/ 5678975 h 6858000"/>
              <a:gd name="connsiteX338" fmla="*/ 4987918 w 7467600"/>
              <a:gd name="connsiteY338" fmla="*/ 5838701 h 6858000"/>
              <a:gd name="connsiteX339" fmla="*/ 4317146 w 7467600"/>
              <a:gd name="connsiteY339" fmla="*/ 6587716 h 6858000"/>
              <a:gd name="connsiteX340" fmla="*/ 4171627 w 7467600"/>
              <a:gd name="connsiteY340" fmla="*/ 6858000 h 6858000"/>
              <a:gd name="connsiteX341" fmla="*/ 4081585 w 7467600"/>
              <a:gd name="connsiteY341" fmla="*/ 6858000 h 6858000"/>
              <a:gd name="connsiteX342" fmla="*/ 4238603 w 7467600"/>
              <a:gd name="connsiteY342" fmla="*/ 6559341 h 6858000"/>
              <a:gd name="connsiteX343" fmla="*/ 4778333 w 7467600"/>
              <a:gd name="connsiteY343" fmla="*/ 5873626 h 6858000"/>
              <a:gd name="connsiteX344" fmla="*/ 5414185 w 7467600"/>
              <a:gd name="connsiteY344" fmla="*/ 5573882 h 6858000"/>
              <a:gd name="connsiteX345" fmla="*/ 5959648 w 7467600"/>
              <a:gd name="connsiteY345" fmla="*/ 4760797 h 6858000"/>
              <a:gd name="connsiteX346" fmla="*/ 5355019 w 7467600"/>
              <a:gd name="connsiteY346" fmla="*/ 4734672 h 6858000"/>
              <a:gd name="connsiteX347" fmla="*/ 5083565 w 7467600"/>
              <a:gd name="connsiteY347" fmla="*/ 5179121 h 6858000"/>
              <a:gd name="connsiteX348" fmla="*/ 4713577 w 7467600"/>
              <a:gd name="connsiteY348" fmla="*/ 5616803 h 6858000"/>
              <a:gd name="connsiteX349" fmla="*/ 3989559 w 7467600"/>
              <a:gd name="connsiteY349" fmla="*/ 6145945 h 6858000"/>
              <a:gd name="connsiteX350" fmla="*/ 3939824 w 7467600"/>
              <a:gd name="connsiteY350" fmla="*/ 6066900 h 6858000"/>
              <a:gd name="connsiteX351" fmla="*/ 4584537 w 7467600"/>
              <a:gd name="connsiteY351" fmla="*/ 5324826 h 6858000"/>
              <a:gd name="connsiteX352" fmla="*/ 5037105 w 7467600"/>
              <a:gd name="connsiteY352" fmla="*/ 5088765 h 6858000"/>
              <a:gd name="connsiteX353" fmla="*/ 5039930 w 7467600"/>
              <a:gd name="connsiteY353" fmla="*/ 5089585 h 6858000"/>
              <a:gd name="connsiteX354" fmla="*/ 5263764 w 7467600"/>
              <a:gd name="connsiteY354" fmla="*/ 4735525 h 6858000"/>
              <a:gd name="connsiteX355" fmla="*/ 4086300 w 7467600"/>
              <a:gd name="connsiteY355" fmla="*/ 4884599 h 6858000"/>
              <a:gd name="connsiteX356" fmla="*/ 4085485 w 7467600"/>
              <a:gd name="connsiteY356" fmla="*/ 4899070 h 6858000"/>
              <a:gd name="connsiteX357" fmla="*/ 3871915 w 7467600"/>
              <a:gd name="connsiteY357" fmla="*/ 5253645 h 6858000"/>
              <a:gd name="connsiteX358" fmla="*/ 3799374 w 7467600"/>
              <a:gd name="connsiteY358" fmla="*/ 5466127 h 6858000"/>
              <a:gd name="connsiteX359" fmla="*/ 3498850 w 7467600"/>
              <a:gd name="connsiteY359" fmla="*/ 6661888 h 6858000"/>
              <a:gd name="connsiteX360" fmla="*/ 3399216 w 7467600"/>
              <a:gd name="connsiteY360" fmla="*/ 6858000 h 6858000"/>
              <a:gd name="connsiteX361" fmla="*/ 3303688 w 7467600"/>
              <a:gd name="connsiteY361" fmla="*/ 6858000 h 6858000"/>
              <a:gd name="connsiteX362" fmla="*/ 3391774 w 7467600"/>
              <a:gd name="connsiteY362" fmla="*/ 6697181 h 6858000"/>
              <a:gd name="connsiteX363" fmla="*/ 3735540 w 7467600"/>
              <a:gd name="connsiteY363" fmla="*/ 5546923 h 6858000"/>
              <a:gd name="connsiteX364" fmla="*/ 3729438 w 7467600"/>
              <a:gd name="connsiteY364" fmla="*/ 5569058 h 6858000"/>
              <a:gd name="connsiteX365" fmla="*/ 3707782 w 7467600"/>
              <a:gd name="connsiteY365" fmla="*/ 5644908 h 6858000"/>
              <a:gd name="connsiteX366" fmla="*/ 3583827 w 7467600"/>
              <a:gd name="connsiteY366" fmla="*/ 6039215 h 6858000"/>
              <a:gd name="connsiteX367" fmla="*/ 3547861 w 7467600"/>
              <a:gd name="connsiteY367" fmla="*/ 6129609 h 6858000"/>
              <a:gd name="connsiteX368" fmla="*/ 3490905 w 7467600"/>
              <a:gd name="connsiteY368" fmla="*/ 6277660 h 6858000"/>
              <a:gd name="connsiteX369" fmla="*/ 3455859 w 7467600"/>
              <a:gd name="connsiteY369" fmla="*/ 6391301 h 6858000"/>
              <a:gd name="connsiteX370" fmla="*/ 3429112 w 7467600"/>
              <a:gd name="connsiteY370" fmla="*/ 6479469 h 6858000"/>
              <a:gd name="connsiteX371" fmla="*/ 3304862 w 7467600"/>
              <a:gd name="connsiteY371" fmla="*/ 6796476 h 6858000"/>
              <a:gd name="connsiteX372" fmla="*/ 3276071 w 7467600"/>
              <a:gd name="connsiteY372" fmla="*/ 6858000 h 6858000"/>
              <a:gd name="connsiteX373" fmla="*/ 3240805 w 7467600"/>
              <a:gd name="connsiteY373" fmla="*/ 6858000 h 6858000"/>
              <a:gd name="connsiteX374" fmla="*/ 3275917 w 7467600"/>
              <a:gd name="connsiteY374" fmla="*/ 6783192 h 6858000"/>
              <a:gd name="connsiteX375" fmla="*/ 3399358 w 7467600"/>
              <a:gd name="connsiteY375" fmla="*/ 6469011 h 6858000"/>
              <a:gd name="connsiteX376" fmla="*/ 3425650 w 7467600"/>
              <a:gd name="connsiteY376" fmla="*/ 6381333 h 6858000"/>
              <a:gd name="connsiteX377" fmla="*/ 3460661 w 7467600"/>
              <a:gd name="connsiteY377" fmla="*/ 6266763 h 6858000"/>
              <a:gd name="connsiteX378" fmla="*/ 3518021 w 7467600"/>
              <a:gd name="connsiteY378" fmla="*/ 6117298 h 6858000"/>
              <a:gd name="connsiteX379" fmla="*/ 3554035 w 7467600"/>
              <a:gd name="connsiteY379" fmla="*/ 6027832 h 6858000"/>
              <a:gd name="connsiteX380" fmla="*/ 3677174 w 7467600"/>
              <a:gd name="connsiteY380" fmla="*/ 5636351 h 6858000"/>
              <a:gd name="connsiteX381" fmla="*/ 3698819 w 7467600"/>
              <a:gd name="connsiteY381" fmla="*/ 5560503 h 6858000"/>
              <a:gd name="connsiteX382" fmla="*/ 3702094 w 7467600"/>
              <a:gd name="connsiteY382" fmla="*/ 5549194 h 6858000"/>
              <a:gd name="connsiteX383" fmla="*/ 3398355 w 7467600"/>
              <a:gd name="connsiteY383" fmla="*/ 6094603 h 6858000"/>
              <a:gd name="connsiteX384" fmla="*/ 3193941 w 7467600"/>
              <a:gd name="connsiteY384" fmla="*/ 6798775 h 6858000"/>
              <a:gd name="connsiteX385" fmla="*/ 3184140 w 7467600"/>
              <a:gd name="connsiteY385" fmla="*/ 6858000 h 6858000"/>
              <a:gd name="connsiteX386" fmla="*/ 3099978 w 7467600"/>
              <a:gd name="connsiteY386" fmla="*/ 6858000 h 6858000"/>
              <a:gd name="connsiteX387" fmla="*/ 3101556 w 7467600"/>
              <a:gd name="connsiteY387" fmla="*/ 6843337 h 6858000"/>
              <a:gd name="connsiteX388" fmla="*/ 3370162 w 7467600"/>
              <a:gd name="connsiteY388" fmla="*/ 5785550 h 6858000"/>
              <a:gd name="connsiteX389" fmla="*/ 3746477 w 7467600"/>
              <a:gd name="connsiteY389" fmla="*/ 5377889 h 6858000"/>
              <a:gd name="connsiteX390" fmla="*/ 3863399 w 7467600"/>
              <a:gd name="connsiteY390" fmla="*/ 5087257 h 6858000"/>
              <a:gd name="connsiteX391" fmla="*/ 3968712 w 7467600"/>
              <a:gd name="connsiteY391" fmla="*/ 4913989 h 6858000"/>
              <a:gd name="connsiteX392" fmla="*/ 2792390 w 7467600"/>
              <a:gd name="connsiteY392" fmla="*/ 5382974 h 6858000"/>
              <a:gd name="connsiteX393" fmla="*/ 2714982 w 7467600"/>
              <a:gd name="connsiteY393" fmla="*/ 5427051 h 6858000"/>
              <a:gd name="connsiteX394" fmla="*/ 2813361 w 7467600"/>
              <a:gd name="connsiteY394" fmla="*/ 6023912 h 6858000"/>
              <a:gd name="connsiteX395" fmla="*/ 2688430 w 7467600"/>
              <a:gd name="connsiteY395" fmla="*/ 6801564 h 6858000"/>
              <a:gd name="connsiteX396" fmla="*/ 2629626 w 7467600"/>
              <a:gd name="connsiteY396" fmla="*/ 6763394 h 6858000"/>
              <a:gd name="connsiteX397" fmla="*/ 2565328 w 7467600"/>
              <a:gd name="connsiteY397" fmla="*/ 5516399 h 6858000"/>
              <a:gd name="connsiteX398" fmla="*/ 1922999 w 7467600"/>
              <a:gd name="connsiteY398" fmla="*/ 5980343 h 6858000"/>
              <a:gd name="connsiteX399" fmla="*/ 1950261 w 7467600"/>
              <a:gd name="connsiteY399" fmla="*/ 6405858 h 6858000"/>
              <a:gd name="connsiteX400" fmla="*/ 2365554 w 7467600"/>
              <a:gd name="connsiteY400" fmla="*/ 6759107 h 6858000"/>
              <a:gd name="connsiteX401" fmla="*/ 2424142 w 7467600"/>
              <a:gd name="connsiteY401" fmla="*/ 6858000 h 6858000"/>
              <a:gd name="connsiteX402" fmla="*/ 2395994 w 7467600"/>
              <a:gd name="connsiteY402" fmla="*/ 6858000 h 6858000"/>
              <a:gd name="connsiteX403" fmla="*/ 2392863 w 7467600"/>
              <a:gd name="connsiteY403" fmla="*/ 6852964 h 6858000"/>
              <a:gd name="connsiteX404" fmla="*/ 2017589 w 7467600"/>
              <a:gd name="connsiteY404" fmla="*/ 6493982 h 6858000"/>
              <a:gd name="connsiteX405" fmla="*/ 2147336 w 7467600"/>
              <a:gd name="connsiteY405" fmla="*/ 6594052 h 6858000"/>
              <a:gd name="connsiteX406" fmla="*/ 2207047 w 7467600"/>
              <a:gd name="connsiteY406" fmla="*/ 6654540 h 6858000"/>
              <a:gd name="connsiteX407" fmla="*/ 2299106 w 7467600"/>
              <a:gd name="connsiteY407" fmla="*/ 6778931 h 6858000"/>
              <a:gd name="connsiteX408" fmla="*/ 2314430 w 7467600"/>
              <a:gd name="connsiteY408" fmla="*/ 6801144 h 6858000"/>
              <a:gd name="connsiteX409" fmla="*/ 2352406 w 7467600"/>
              <a:gd name="connsiteY409" fmla="*/ 6858000 h 6858000"/>
              <a:gd name="connsiteX410" fmla="*/ 2314492 w 7467600"/>
              <a:gd name="connsiteY410" fmla="*/ 6858000 h 6858000"/>
              <a:gd name="connsiteX411" fmla="*/ 2288095 w 7467600"/>
              <a:gd name="connsiteY411" fmla="*/ 6818030 h 6858000"/>
              <a:gd name="connsiteX412" fmla="*/ 2272768 w 7467600"/>
              <a:gd name="connsiteY412" fmla="*/ 6795822 h 6858000"/>
              <a:gd name="connsiteX413" fmla="*/ 2182715 w 7467600"/>
              <a:gd name="connsiteY413" fmla="*/ 6675071 h 6858000"/>
              <a:gd name="connsiteX414" fmla="*/ 2032061 w 7467600"/>
              <a:gd name="connsiteY414" fmla="*/ 6541380 h 6858000"/>
              <a:gd name="connsiteX415" fmla="*/ 2257220 w 7467600"/>
              <a:gd name="connsiteY415" fmla="*/ 6826257 h 6858000"/>
              <a:gd name="connsiteX416" fmla="*/ 2281324 w 7467600"/>
              <a:gd name="connsiteY416" fmla="*/ 6858000 h 6858000"/>
              <a:gd name="connsiteX417" fmla="*/ 2242860 w 7467600"/>
              <a:gd name="connsiteY417" fmla="*/ 6858000 h 6858000"/>
              <a:gd name="connsiteX418" fmla="*/ 2232818 w 7467600"/>
              <a:gd name="connsiteY418" fmla="*/ 6844926 h 6858000"/>
              <a:gd name="connsiteX419" fmla="*/ 1990172 w 7467600"/>
              <a:gd name="connsiteY419" fmla="*/ 6542121 h 6858000"/>
              <a:gd name="connsiteX420" fmla="*/ 2124090 w 7467600"/>
              <a:gd name="connsiteY420" fmla="*/ 6761017 h 6858000"/>
              <a:gd name="connsiteX421" fmla="*/ 2200380 w 7467600"/>
              <a:gd name="connsiteY421" fmla="*/ 6858000 h 6858000"/>
              <a:gd name="connsiteX422" fmla="*/ 2147507 w 7467600"/>
              <a:gd name="connsiteY422" fmla="*/ 6858000 h 6858000"/>
              <a:gd name="connsiteX423" fmla="*/ 2070668 w 7467600"/>
              <a:gd name="connsiteY423" fmla="*/ 6761520 h 6858000"/>
              <a:gd name="connsiteX424" fmla="*/ 1975142 w 7467600"/>
              <a:gd name="connsiteY424" fmla="*/ 6585570 h 6858000"/>
              <a:gd name="connsiteX425" fmla="*/ 2050035 w 7467600"/>
              <a:gd name="connsiteY425" fmla="*/ 6813345 h 6858000"/>
              <a:gd name="connsiteX426" fmla="*/ 2063025 w 7467600"/>
              <a:gd name="connsiteY426" fmla="*/ 6858000 h 6858000"/>
              <a:gd name="connsiteX427" fmla="*/ 2021675 w 7467600"/>
              <a:gd name="connsiteY427" fmla="*/ 6858000 h 6858000"/>
              <a:gd name="connsiteX428" fmla="*/ 2019308 w 7467600"/>
              <a:gd name="connsiteY428" fmla="*/ 6847118 h 6858000"/>
              <a:gd name="connsiteX429" fmla="*/ 1938835 w 7467600"/>
              <a:gd name="connsiteY429" fmla="*/ 6551160 h 6858000"/>
              <a:gd name="connsiteX430" fmla="*/ 1953230 w 7467600"/>
              <a:gd name="connsiteY430" fmla="*/ 6759699 h 6858000"/>
              <a:gd name="connsiteX431" fmla="*/ 1956763 w 7467600"/>
              <a:gd name="connsiteY431" fmla="*/ 6778191 h 6858000"/>
              <a:gd name="connsiteX432" fmla="*/ 1967925 w 7467600"/>
              <a:gd name="connsiteY432" fmla="*/ 6858000 h 6858000"/>
              <a:gd name="connsiteX433" fmla="*/ 1936622 w 7467600"/>
              <a:gd name="connsiteY433" fmla="*/ 6858000 h 6858000"/>
              <a:gd name="connsiteX434" fmla="*/ 1926261 w 7467600"/>
              <a:gd name="connsiteY434" fmla="*/ 6784064 h 6858000"/>
              <a:gd name="connsiteX435" fmla="*/ 1922724 w 7467600"/>
              <a:gd name="connsiteY435" fmla="*/ 6765577 h 6858000"/>
              <a:gd name="connsiteX436" fmla="*/ 1904650 w 7467600"/>
              <a:gd name="connsiteY436" fmla="*/ 6639616 h 6858000"/>
              <a:gd name="connsiteX437" fmla="*/ 1885273 w 7467600"/>
              <a:gd name="connsiteY437" fmla="*/ 6858000 h 6858000"/>
              <a:gd name="connsiteX438" fmla="*/ 1854363 w 7467600"/>
              <a:gd name="connsiteY438" fmla="*/ 6858000 h 6858000"/>
              <a:gd name="connsiteX439" fmla="*/ 1880391 w 7467600"/>
              <a:gd name="connsiteY439" fmla="*/ 6603796 h 6858000"/>
              <a:gd name="connsiteX440" fmla="*/ 1818273 w 7467600"/>
              <a:gd name="connsiteY440" fmla="*/ 6715729 h 6858000"/>
              <a:gd name="connsiteX441" fmla="*/ 1794691 w 7467600"/>
              <a:gd name="connsiteY441" fmla="*/ 6843239 h 6858000"/>
              <a:gd name="connsiteX442" fmla="*/ 1794914 w 7467600"/>
              <a:gd name="connsiteY442" fmla="*/ 6858000 h 6858000"/>
              <a:gd name="connsiteX443" fmla="*/ 1746128 w 7467600"/>
              <a:gd name="connsiteY443" fmla="*/ 6858000 h 6858000"/>
              <a:gd name="connsiteX444" fmla="*/ 1753934 w 7467600"/>
              <a:gd name="connsiteY444" fmla="*/ 6724796 h 6858000"/>
              <a:gd name="connsiteX445" fmla="*/ 1792053 w 7467600"/>
              <a:gd name="connsiteY445" fmla="*/ 6572396 h 6858000"/>
              <a:gd name="connsiteX446" fmla="*/ 1862248 w 7467600"/>
              <a:gd name="connsiteY446" fmla="*/ 6266397 h 6858000"/>
              <a:gd name="connsiteX447" fmla="*/ 1862250 w 7467600"/>
              <a:gd name="connsiteY447" fmla="*/ 6033531 h 6858000"/>
              <a:gd name="connsiteX448" fmla="*/ 1211999 w 7467600"/>
              <a:gd name="connsiteY448" fmla="*/ 6683610 h 6858000"/>
              <a:gd name="connsiteX449" fmla="*/ 1213266 w 7467600"/>
              <a:gd name="connsiteY449" fmla="*/ 6691947 h 6858000"/>
              <a:gd name="connsiteX450" fmla="*/ 1203370 w 7467600"/>
              <a:gd name="connsiteY450" fmla="*/ 6850676 h 6858000"/>
              <a:gd name="connsiteX451" fmla="*/ 1203671 w 7467600"/>
              <a:gd name="connsiteY451" fmla="*/ 6858000 h 6858000"/>
              <a:gd name="connsiteX452" fmla="*/ 1143180 w 7467600"/>
              <a:gd name="connsiteY452" fmla="*/ 6858000 h 6858000"/>
              <a:gd name="connsiteX453" fmla="*/ 1142176 w 7467600"/>
              <a:gd name="connsiteY453" fmla="*/ 6766045 h 6858000"/>
              <a:gd name="connsiteX454" fmla="*/ 1067484 w 7467600"/>
              <a:gd name="connsiteY454" fmla="*/ 6858000 h 6858000"/>
              <a:gd name="connsiteX455" fmla="*/ 953928 w 7467600"/>
              <a:gd name="connsiteY455" fmla="*/ 6858000 h 6858000"/>
              <a:gd name="connsiteX456" fmla="*/ 959715 w 7467600"/>
              <a:gd name="connsiteY456" fmla="*/ 6850185 h 6858000"/>
              <a:gd name="connsiteX457" fmla="*/ 1483788 w 7467600"/>
              <a:gd name="connsiteY457" fmla="*/ 6259174 h 6858000"/>
              <a:gd name="connsiteX458" fmla="*/ 1100671 w 7467600"/>
              <a:gd name="connsiteY458" fmla="*/ 6252137 h 6858000"/>
              <a:gd name="connsiteX459" fmla="*/ 1090144 w 7467600"/>
              <a:gd name="connsiteY459" fmla="*/ 6256748 h 6858000"/>
              <a:gd name="connsiteX460" fmla="*/ 1095872 w 7467600"/>
              <a:gd name="connsiteY460" fmla="*/ 6271892 h 6858000"/>
              <a:gd name="connsiteX461" fmla="*/ 262785 w 7467600"/>
              <a:gd name="connsiteY461" fmla="*/ 6845450 h 6858000"/>
              <a:gd name="connsiteX462" fmla="*/ 209968 w 7467600"/>
              <a:gd name="connsiteY462" fmla="*/ 6770713 h 6858000"/>
              <a:gd name="connsiteX463" fmla="*/ 873460 w 7467600"/>
              <a:gd name="connsiteY463" fmla="*/ 6253768 h 6858000"/>
              <a:gd name="connsiteX464" fmla="*/ 192686 w 7467600"/>
              <a:gd name="connsiteY464" fmla="*/ 5849257 h 6858000"/>
              <a:gd name="connsiteX465" fmla="*/ 4696 w 7467600"/>
              <a:gd name="connsiteY465" fmla="*/ 5697668 h 6858000"/>
              <a:gd name="connsiteX466" fmla="*/ 0 w 7467600"/>
              <a:gd name="connsiteY466" fmla="*/ 5689984 h 6858000"/>
              <a:gd name="connsiteX467" fmla="*/ 0 w 7467600"/>
              <a:gd name="connsiteY467" fmla="*/ 5513472 h 6858000"/>
              <a:gd name="connsiteX468" fmla="*/ 174101 w 7467600"/>
              <a:gd name="connsiteY468" fmla="*/ 5620277 h 6858000"/>
              <a:gd name="connsiteX469" fmla="*/ 891800 w 7467600"/>
              <a:gd name="connsiteY469" fmla="*/ 6036935 h 6858000"/>
              <a:gd name="connsiteX470" fmla="*/ 1072219 w 7467600"/>
              <a:gd name="connsiteY470" fmla="*/ 6169443 h 6858000"/>
              <a:gd name="connsiteX471" fmla="*/ 1074117 w 7467600"/>
              <a:gd name="connsiteY471" fmla="*/ 6170301 h 6858000"/>
              <a:gd name="connsiteX472" fmla="*/ 1083114 w 7467600"/>
              <a:gd name="connsiteY472" fmla="*/ 6174131 h 6858000"/>
              <a:gd name="connsiteX473" fmla="*/ 1543010 w 7467600"/>
              <a:gd name="connsiteY473" fmla="*/ 6191140 h 6858000"/>
              <a:gd name="connsiteX474" fmla="*/ 1551080 w 7467600"/>
              <a:gd name="connsiteY474" fmla="*/ 6195006 h 6858000"/>
              <a:gd name="connsiteX475" fmla="*/ 2345443 w 7467600"/>
              <a:gd name="connsiteY475" fmla="*/ 5549882 h 6858000"/>
              <a:gd name="connsiteX476" fmla="*/ 1721499 w 7467600"/>
              <a:gd name="connsiteY476" fmla="*/ 5599969 h 6858000"/>
              <a:gd name="connsiteX477" fmla="*/ 767716 w 7467600"/>
              <a:gd name="connsiteY477" fmla="*/ 5472768 h 6858000"/>
              <a:gd name="connsiteX478" fmla="*/ 722147 w 7467600"/>
              <a:gd name="connsiteY478" fmla="*/ 5393091 h 6858000"/>
              <a:gd name="connsiteX479" fmla="*/ 1485552 w 7467600"/>
              <a:gd name="connsiteY479" fmla="*/ 5313202 h 6858000"/>
              <a:gd name="connsiteX480" fmla="*/ 2143004 w 7467600"/>
              <a:gd name="connsiteY480" fmla="*/ 5402420 h 6858000"/>
              <a:gd name="connsiteX481" fmla="*/ 1933391 w 7467600"/>
              <a:gd name="connsiteY481" fmla="*/ 5156971 h 6858000"/>
              <a:gd name="connsiteX482" fmla="*/ 1827118 w 7467600"/>
              <a:gd name="connsiteY482" fmla="*/ 4968410 h 6858000"/>
              <a:gd name="connsiteX483" fmla="*/ 1837349 w 7467600"/>
              <a:gd name="connsiteY483" fmla="*/ 4956357 h 6858000"/>
              <a:gd name="connsiteX484" fmla="*/ 2162835 w 7467600"/>
              <a:gd name="connsiteY484" fmla="*/ 5187853 h 6858000"/>
              <a:gd name="connsiteX485" fmla="*/ 2257167 w 7467600"/>
              <a:gd name="connsiteY485" fmla="*/ 5462123 h 6858000"/>
              <a:gd name="connsiteX486" fmla="*/ 2261598 w 7467600"/>
              <a:gd name="connsiteY486" fmla="*/ 5467998 h 6858000"/>
              <a:gd name="connsiteX487" fmla="*/ 2437177 w 7467600"/>
              <a:gd name="connsiteY487" fmla="*/ 5479608 h 6858000"/>
              <a:gd name="connsiteX488" fmla="*/ 2445247 w 7467600"/>
              <a:gd name="connsiteY488" fmla="*/ 5483476 h 6858000"/>
              <a:gd name="connsiteX489" fmla="*/ 2743626 w 7467600"/>
              <a:gd name="connsiteY489" fmla="*/ 5304819 h 6858000"/>
              <a:gd name="connsiteX490" fmla="*/ 3048102 w 7467600"/>
              <a:gd name="connsiteY490" fmla="*/ 5150595 h 6858000"/>
              <a:gd name="connsiteX491" fmla="*/ 1799414 w 7467600"/>
              <a:gd name="connsiteY491" fmla="*/ 4694732 h 6858000"/>
              <a:gd name="connsiteX492" fmla="*/ 1771735 w 7467600"/>
              <a:gd name="connsiteY492" fmla="*/ 4619929 h 6858000"/>
              <a:gd name="connsiteX493" fmla="*/ 3104273 w 7467600"/>
              <a:gd name="connsiteY493" fmla="*/ 5076159 h 6858000"/>
              <a:gd name="connsiteX494" fmla="*/ 3113245 w 7467600"/>
              <a:gd name="connsiteY494" fmla="*/ 5090705 h 6858000"/>
              <a:gd name="connsiteX495" fmla="*/ 3126294 w 7467600"/>
              <a:gd name="connsiteY495" fmla="*/ 5114400 h 6858000"/>
              <a:gd name="connsiteX496" fmla="*/ 3937433 w 7467600"/>
              <a:gd name="connsiteY496" fmla="*/ 4830473 h 6858000"/>
              <a:gd name="connsiteX497" fmla="*/ 3590475 w 7467600"/>
              <a:gd name="connsiteY497" fmla="*/ 4597974 h 6858000"/>
              <a:gd name="connsiteX498" fmla="*/ 3100264 w 7467600"/>
              <a:gd name="connsiteY498" fmla="*/ 4579845 h 6858000"/>
              <a:gd name="connsiteX499" fmla="*/ 2183576 w 7467600"/>
              <a:gd name="connsiteY499" fmla="*/ 4227150 h 6858000"/>
              <a:gd name="connsiteX500" fmla="*/ 2151029 w 7467600"/>
              <a:gd name="connsiteY500" fmla="*/ 4146947 h 6858000"/>
              <a:gd name="connsiteX501" fmla="*/ 3563434 w 7467600"/>
              <a:gd name="connsiteY501" fmla="*/ 4469115 h 6858000"/>
              <a:gd name="connsiteX502" fmla="*/ 3177952 w 7467600"/>
              <a:gd name="connsiteY502" fmla="*/ 3657386 h 6858000"/>
              <a:gd name="connsiteX503" fmla="*/ 3189263 w 7467600"/>
              <a:gd name="connsiteY503" fmla="*/ 3625726 h 6858000"/>
              <a:gd name="connsiteX504" fmla="*/ 3560912 w 7467600"/>
              <a:gd name="connsiteY504" fmla="*/ 4079863 h 6858000"/>
              <a:gd name="connsiteX505" fmla="*/ 3626636 w 7467600"/>
              <a:gd name="connsiteY505" fmla="*/ 4512230 h 6858000"/>
              <a:gd name="connsiteX506" fmla="*/ 3653088 w 7467600"/>
              <a:gd name="connsiteY506" fmla="*/ 4521417 h 6858000"/>
              <a:gd name="connsiteX507" fmla="*/ 3988128 w 7467600"/>
              <a:gd name="connsiteY507" fmla="*/ 4817267 h 6858000"/>
              <a:gd name="connsiteX508" fmla="*/ 4830582 w 7467600"/>
              <a:gd name="connsiteY508" fmla="*/ 4676000 h 6858000"/>
              <a:gd name="connsiteX509" fmla="*/ 4830100 w 7467600"/>
              <a:gd name="connsiteY509" fmla="*/ 4675554 h 6858000"/>
              <a:gd name="connsiteX510" fmla="*/ 4036318 w 7467600"/>
              <a:gd name="connsiteY510" fmla="*/ 4147013 h 6858000"/>
              <a:gd name="connsiteX511" fmla="*/ 3432098 w 7467600"/>
              <a:gd name="connsiteY511" fmla="*/ 3537312 h 6858000"/>
              <a:gd name="connsiteX512" fmla="*/ 3446761 w 7467600"/>
              <a:gd name="connsiteY512" fmla="*/ 3461278 h 6858000"/>
              <a:gd name="connsiteX513" fmla="*/ 4419733 w 7467600"/>
              <a:gd name="connsiteY513" fmla="*/ 3963555 h 6858000"/>
              <a:gd name="connsiteX514" fmla="*/ 4781371 w 7467600"/>
              <a:gd name="connsiteY514" fmla="*/ 4458604 h 6858000"/>
              <a:gd name="connsiteX515" fmla="*/ 4780440 w 7467600"/>
              <a:gd name="connsiteY515" fmla="*/ 4470290 h 6858000"/>
              <a:gd name="connsiteX516" fmla="*/ 4898954 w 7467600"/>
              <a:gd name="connsiteY516" fmla="*/ 4662092 h 6858000"/>
              <a:gd name="connsiteX517" fmla="*/ 4900699 w 7467600"/>
              <a:gd name="connsiteY517" fmla="*/ 4670867 h 6858000"/>
              <a:gd name="connsiteX518" fmla="*/ 5714511 w 7467600"/>
              <a:gd name="connsiteY518" fmla="*/ 4663483 h 6858000"/>
              <a:gd name="connsiteX519" fmla="*/ 5464793 w 7467600"/>
              <a:gd name="connsiteY519" fmla="*/ 4393556 h 6858000"/>
              <a:gd name="connsiteX520" fmla="*/ 5461897 w 7467600"/>
              <a:gd name="connsiteY520" fmla="*/ 4390879 h 6858000"/>
              <a:gd name="connsiteX521" fmla="*/ 4294126 w 7467600"/>
              <a:gd name="connsiteY521" fmla="*/ 3303048 h 6858000"/>
              <a:gd name="connsiteX522" fmla="*/ 4305321 w 7467600"/>
              <a:gd name="connsiteY522" fmla="*/ 3256953 h 6858000"/>
              <a:gd name="connsiteX523" fmla="*/ 4949299 w 7467600"/>
              <a:gd name="connsiteY523" fmla="*/ 3766336 h 6858000"/>
              <a:gd name="connsiteX524" fmla="*/ 5291452 w 7467600"/>
              <a:gd name="connsiteY524" fmla="*/ 4076801 h 6858000"/>
              <a:gd name="connsiteX525" fmla="*/ 5434998 w 7467600"/>
              <a:gd name="connsiteY525" fmla="*/ 4254100 h 6858000"/>
              <a:gd name="connsiteX526" fmla="*/ 5351015 w 7467600"/>
              <a:gd name="connsiteY526" fmla="*/ 3760989 h 6858000"/>
              <a:gd name="connsiteX527" fmla="*/ 5413780 w 7467600"/>
              <a:gd name="connsiteY527" fmla="*/ 2966265 h 6858000"/>
              <a:gd name="connsiteX528" fmla="*/ 5425627 w 7467600"/>
              <a:gd name="connsiteY528" fmla="*/ 2954192 h 6858000"/>
              <a:gd name="connsiteX529" fmla="*/ 6604735 w 7467600"/>
              <a:gd name="connsiteY529" fmla="*/ 2041381 h 6858000"/>
              <a:gd name="connsiteX530" fmla="*/ 7204487 w 7467600"/>
              <a:gd name="connsiteY530" fmla="*/ 2742112 h 6858000"/>
              <a:gd name="connsiteX531" fmla="*/ 7131592 w 7467600"/>
              <a:gd name="connsiteY531" fmla="*/ 2672096 h 6858000"/>
              <a:gd name="connsiteX532" fmla="*/ 6996344 w 7467600"/>
              <a:gd name="connsiteY532" fmla="*/ 2518310 h 6858000"/>
              <a:gd name="connsiteX533" fmla="*/ 6735495 w 7467600"/>
              <a:gd name="connsiteY533" fmla="*/ 2196890 h 6858000"/>
              <a:gd name="connsiteX534" fmla="*/ 6721901 w 7467600"/>
              <a:gd name="connsiteY534" fmla="*/ 2179274 h 6858000"/>
              <a:gd name="connsiteX535" fmla="*/ 6604735 w 7467600"/>
              <a:gd name="connsiteY535" fmla="*/ 2041381 h 6858000"/>
              <a:gd name="connsiteX536" fmla="*/ 6591670 w 7467600"/>
              <a:gd name="connsiteY536" fmla="*/ 1988277 h 6858000"/>
              <a:gd name="connsiteX537" fmla="*/ 6747349 w 7467600"/>
              <a:gd name="connsiteY537" fmla="*/ 2160069 h 6858000"/>
              <a:gd name="connsiteX538" fmla="*/ 6760943 w 7467600"/>
              <a:gd name="connsiteY538" fmla="*/ 2177686 h 6858000"/>
              <a:gd name="connsiteX539" fmla="*/ 7021065 w 7467600"/>
              <a:gd name="connsiteY539" fmla="*/ 2498102 h 6858000"/>
              <a:gd name="connsiteX540" fmla="*/ 7155223 w 7467600"/>
              <a:gd name="connsiteY540" fmla="*/ 2650386 h 6858000"/>
              <a:gd name="connsiteX541" fmla="*/ 7203167 w 7467600"/>
              <a:gd name="connsiteY541" fmla="*/ 2697288 h 6858000"/>
              <a:gd name="connsiteX542" fmla="*/ 6937703 w 7467600"/>
              <a:gd name="connsiteY542" fmla="*/ 2321981 h 6858000"/>
              <a:gd name="connsiteX543" fmla="*/ 6591670 w 7467600"/>
              <a:gd name="connsiteY543" fmla="*/ 1988277 h 6858000"/>
              <a:gd name="connsiteX544" fmla="*/ 5798671 w 7467600"/>
              <a:gd name="connsiteY544" fmla="*/ 1981601 h 6858000"/>
              <a:gd name="connsiteX545" fmla="*/ 5754709 w 7467600"/>
              <a:gd name="connsiteY545" fmla="*/ 2071454 h 6858000"/>
              <a:gd name="connsiteX546" fmla="*/ 5763044 w 7467600"/>
              <a:gd name="connsiteY546" fmla="*/ 2842206 h 6858000"/>
              <a:gd name="connsiteX547" fmla="*/ 5764974 w 7467600"/>
              <a:gd name="connsiteY547" fmla="*/ 2799609 h 6858000"/>
              <a:gd name="connsiteX548" fmla="*/ 5767665 w 7467600"/>
              <a:gd name="connsiteY548" fmla="*/ 2666409 h 6858000"/>
              <a:gd name="connsiteX549" fmla="*/ 5763055 w 7467600"/>
              <a:gd name="connsiteY549" fmla="*/ 2579705 h 6858000"/>
              <a:gd name="connsiteX550" fmla="*/ 5758079 w 7467600"/>
              <a:gd name="connsiteY550" fmla="*/ 2492508 h 6858000"/>
              <a:gd name="connsiteX551" fmla="*/ 5779325 w 7467600"/>
              <a:gd name="connsiteY551" fmla="*/ 2197069 h 6858000"/>
              <a:gd name="connsiteX552" fmla="*/ 5798671 w 7467600"/>
              <a:gd name="connsiteY552" fmla="*/ 1981601 h 6858000"/>
              <a:gd name="connsiteX553" fmla="*/ 5829202 w 7467600"/>
              <a:gd name="connsiteY553" fmla="*/ 1971679 h 6858000"/>
              <a:gd name="connsiteX554" fmla="*/ 5809558 w 7467600"/>
              <a:gd name="connsiteY554" fmla="*/ 2198043 h 6858000"/>
              <a:gd name="connsiteX555" fmla="*/ 5788653 w 7467600"/>
              <a:gd name="connsiteY555" fmla="*/ 2489430 h 6858000"/>
              <a:gd name="connsiteX556" fmla="*/ 5793439 w 7467600"/>
              <a:gd name="connsiteY556" fmla="*/ 2575235 h 6858000"/>
              <a:gd name="connsiteX557" fmla="*/ 5796837 w 7467600"/>
              <a:gd name="connsiteY557" fmla="*/ 2637633 h 6858000"/>
              <a:gd name="connsiteX558" fmla="*/ 5818614 w 7467600"/>
              <a:gd name="connsiteY558" fmla="*/ 2473055 h 6858000"/>
              <a:gd name="connsiteX559" fmla="*/ 5829202 w 7467600"/>
              <a:gd name="connsiteY559" fmla="*/ 1971679 h 6858000"/>
              <a:gd name="connsiteX560" fmla="*/ 5911389 w 7467600"/>
              <a:gd name="connsiteY560" fmla="*/ 1898371 h 6858000"/>
              <a:gd name="connsiteX561" fmla="*/ 6237627 w 7467600"/>
              <a:gd name="connsiteY561" fmla="*/ 2231921 h 6858000"/>
              <a:gd name="connsiteX562" fmla="*/ 5911389 w 7467600"/>
              <a:gd name="connsiteY562" fmla="*/ 1898371 h 6858000"/>
              <a:gd name="connsiteX563" fmla="*/ 6944437 w 7467600"/>
              <a:gd name="connsiteY563" fmla="*/ 1575402 h 6858000"/>
              <a:gd name="connsiteX564" fmla="*/ 6304730 w 7467600"/>
              <a:gd name="connsiteY564" fmla="*/ 1766654 h 6858000"/>
              <a:gd name="connsiteX565" fmla="*/ 6944437 w 7467600"/>
              <a:gd name="connsiteY565" fmla="*/ 1575402 h 6858000"/>
              <a:gd name="connsiteX566" fmla="*/ 7019523 w 7467600"/>
              <a:gd name="connsiteY566" fmla="*/ 1519450 h 6858000"/>
              <a:gd name="connsiteX567" fmla="*/ 6298091 w 7467600"/>
              <a:gd name="connsiteY567" fmla="*/ 1737122 h 6858000"/>
              <a:gd name="connsiteX568" fmla="*/ 7019523 w 7467600"/>
              <a:gd name="connsiteY568" fmla="*/ 1519450 h 6858000"/>
              <a:gd name="connsiteX569" fmla="*/ 2399523 w 7467600"/>
              <a:gd name="connsiteY569" fmla="*/ 1428234 h 6858000"/>
              <a:gd name="connsiteX570" fmla="*/ 2224982 w 7467600"/>
              <a:gd name="connsiteY570" fmla="*/ 1826201 h 6858000"/>
              <a:gd name="connsiteX571" fmla="*/ 2096099 w 7467600"/>
              <a:gd name="connsiteY571" fmla="*/ 2345900 h 6858000"/>
              <a:gd name="connsiteX572" fmla="*/ 2283317 w 7467600"/>
              <a:gd name="connsiteY572" fmla="*/ 1796925 h 6858000"/>
              <a:gd name="connsiteX573" fmla="*/ 2399523 w 7467600"/>
              <a:gd name="connsiteY573" fmla="*/ 1428234 h 6858000"/>
              <a:gd name="connsiteX574" fmla="*/ 2448558 w 7467600"/>
              <a:gd name="connsiteY574" fmla="*/ 1373435 h 6858000"/>
              <a:gd name="connsiteX575" fmla="*/ 2312521 w 7467600"/>
              <a:gd name="connsiteY575" fmla="*/ 1806140 h 6858000"/>
              <a:gd name="connsiteX576" fmla="*/ 2127533 w 7467600"/>
              <a:gd name="connsiteY576" fmla="*/ 2348380 h 6858000"/>
              <a:gd name="connsiteX577" fmla="*/ 2358080 w 7467600"/>
              <a:gd name="connsiteY577" fmla="*/ 1866134 h 6858000"/>
              <a:gd name="connsiteX578" fmla="*/ 2407436 w 7467600"/>
              <a:gd name="connsiteY578" fmla="*/ 1651070 h 6858000"/>
              <a:gd name="connsiteX579" fmla="*/ 2448558 w 7467600"/>
              <a:gd name="connsiteY579" fmla="*/ 1373435 h 6858000"/>
              <a:gd name="connsiteX580" fmla="*/ 278707 w 7467600"/>
              <a:gd name="connsiteY580" fmla="*/ 1352270 h 6858000"/>
              <a:gd name="connsiteX581" fmla="*/ 321570 w 7467600"/>
              <a:gd name="connsiteY581" fmla="*/ 1861610 h 6858000"/>
              <a:gd name="connsiteX582" fmla="*/ 294281 w 7467600"/>
              <a:gd name="connsiteY582" fmla="*/ 1440658 h 6858000"/>
              <a:gd name="connsiteX583" fmla="*/ 278707 w 7467600"/>
              <a:gd name="connsiteY583" fmla="*/ 1352270 h 6858000"/>
              <a:gd name="connsiteX584" fmla="*/ 1423821 w 7467600"/>
              <a:gd name="connsiteY584" fmla="*/ 1351958 h 6858000"/>
              <a:gd name="connsiteX585" fmla="*/ 1638521 w 7467600"/>
              <a:gd name="connsiteY585" fmla="*/ 1908470 h 6858000"/>
              <a:gd name="connsiteX586" fmla="*/ 1754199 w 7467600"/>
              <a:gd name="connsiteY586" fmla="*/ 2149284 h 6858000"/>
              <a:gd name="connsiteX587" fmla="*/ 1908359 w 7467600"/>
              <a:gd name="connsiteY587" fmla="*/ 2364988 h 6858000"/>
              <a:gd name="connsiteX588" fmla="*/ 1647661 w 7467600"/>
              <a:gd name="connsiteY588" fmla="*/ 1825945 h 6858000"/>
              <a:gd name="connsiteX589" fmla="*/ 1423821 w 7467600"/>
              <a:gd name="connsiteY589" fmla="*/ 1351958 h 6858000"/>
              <a:gd name="connsiteX590" fmla="*/ 1431890 w 7467600"/>
              <a:gd name="connsiteY590" fmla="*/ 1306475 h 6858000"/>
              <a:gd name="connsiteX591" fmla="*/ 1507597 w 7467600"/>
              <a:gd name="connsiteY591" fmla="*/ 1446132 h 6858000"/>
              <a:gd name="connsiteX592" fmla="*/ 1674586 w 7467600"/>
              <a:gd name="connsiteY592" fmla="*/ 1813832 h 6858000"/>
              <a:gd name="connsiteX593" fmla="*/ 1815950 w 7467600"/>
              <a:gd name="connsiteY593" fmla="*/ 2128564 h 6858000"/>
              <a:gd name="connsiteX594" fmla="*/ 1984242 w 7467600"/>
              <a:gd name="connsiteY594" fmla="*/ 2430829 h 6858000"/>
              <a:gd name="connsiteX595" fmla="*/ 2014023 w 7467600"/>
              <a:gd name="connsiteY595" fmla="*/ 2450995 h 6858000"/>
              <a:gd name="connsiteX596" fmla="*/ 1747337 w 7467600"/>
              <a:gd name="connsiteY596" fmla="*/ 1855264 h 6858000"/>
              <a:gd name="connsiteX597" fmla="*/ 1533749 w 7467600"/>
              <a:gd name="connsiteY597" fmla="*/ 1478656 h 6858000"/>
              <a:gd name="connsiteX598" fmla="*/ 1431890 w 7467600"/>
              <a:gd name="connsiteY598" fmla="*/ 1306475 h 6858000"/>
              <a:gd name="connsiteX599" fmla="*/ 5052692 w 7467600"/>
              <a:gd name="connsiteY599" fmla="*/ 1292994 h 6858000"/>
              <a:gd name="connsiteX600" fmla="*/ 5200661 w 7467600"/>
              <a:gd name="connsiteY600" fmla="*/ 1635186 h 6858000"/>
              <a:gd name="connsiteX601" fmla="*/ 5297138 w 7467600"/>
              <a:gd name="connsiteY601" fmla="*/ 1906351 h 6858000"/>
              <a:gd name="connsiteX602" fmla="*/ 5052692 w 7467600"/>
              <a:gd name="connsiteY602" fmla="*/ 1292994 h 6858000"/>
              <a:gd name="connsiteX603" fmla="*/ 5009948 w 7467600"/>
              <a:gd name="connsiteY603" fmla="*/ 1273619 h 6858000"/>
              <a:gd name="connsiteX604" fmla="*/ 5121777 w 7467600"/>
              <a:gd name="connsiteY604" fmla="*/ 1654213 h 6858000"/>
              <a:gd name="connsiteX605" fmla="*/ 5293545 w 7467600"/>
              <a:gd name="connsiteY605" fmla="*/ 2072247 h 6858000"/>
              <a:gd name="connsiteX606" fmla="*/ 5294042 w 7467600"/>
              <a:gd name="connsiteY606" fmla="*/ 2065019 h 6858000"/>
              <a:gd name="connsiteX607" fmla="*/ 5171936 w 7467600"/>
              <a:gd name="connsiteY607" fmla="*/ 1647613 h 6858000"/>
              <a:gd name="connsiteX608" fmla="*/ 5009948 w 7467600"/>
              <a:gd name="connsiteY608" fmla="*/ 1273619 h 6858000"/>
              <a:gd name="connsiteX609" fmla="*/ 655236 w 7467600"/>
              <a:gd name="connsiteY609" fmla="*/ 1268632 h 6858000"/>
              <a:gd name="connsiteX610" fmla="*/ 839521 w 7467600"/>
              <a:gd name="connsiteY610" fmla="*/ 1685315 h 6858000"/>
              <a:gd name="connsiteX611" fmla="*/ 1109416 w 7467600"/>
              <a:gd name="connsiteY611" fmla="*/ 2061663 h 6858000"/>
              <a:gd name="connsiteX612" fmla="*/ 1298300 w 7467600"/>
              <a:gd name="connsiteY612" fmla="*/ 2247742 h 6858000"/>
              <a:gd name="connsiteX613" fmla="*/ 1125871 w 7467600"/>
              <a:gd name="connsiteY613" fmla="*/ 1989513 h 6858000"/>
              <a:gd name="connsiteX614" fmla="*/ 981574 w 7467600"/>
              <a:gd name="connsiteY614" fmla="*/ 1783157 h 6858000"/>
              <a:gd name="connsiteX615" fmla="*/ 922198 w 7467600"/>
              <a:gd name="connsiteY615" fmla="*/ 1677437 h 6858000"/>
              <a:gd name="connsiteX616" fmla="*/ 869293 w 7467600"/>
              <a:gd name="connsiteY616" fmla="*/ 1583214 h 6858000"/>
              <a:gd name="connsiteX617" fmla="*/ 751431 w 7467600"/>
              <a:gd name="connsiteY617" fmla="*/ 1405731 h 6858000"/>
              <a:gd name="connsiteX618" fmla="*/ 655236 w 7467600"/>
              <a:gd name="connsiteY618" fmla="*/ 1268632 h 6858000"/>
              <a:gd name="connsiteX619" fmla="*/ 6516292 w 7467600"/>
              <a:gd name="connsiteY619" fmla="*/ 1263064 h 6858000"/>
              <a:gd name="connsiteX620" fmla="*/ 5736320 w 7467600"/>
              <a:gd name="connsiteY620" fmla="*/ 1501803 h 6858000"/>
              <a:gd name="connsiteX621" fmla="*/ 6516292 w 7467600"/>
              <a:gd name="connsiteY621" fmla="*/ 1263064 h 6858000"/>
              <a:gd name="connsiteX622" fmla="*/ 291466 w 7467600"/>
              <a:gd name="connsiteY622" fmla="*/ 1250369 h 6858000"/>
              <a:gd name="connsiteX623" fmla="*/ 323180 w 7467600"/>
              <a:gd name="connsiteY623" fmla="*/ 1435283 h 6858000"/>
              <a:gd name="connsiteX624" fmla="*/ 349381 w 7467600"/>
              <a:gd name="connsiteY624" fmla="*/ 1875041 h 6858000"/>
              <a:gd name="connsiteX625" fmla="*/ 374363 w 7467600"/>
              <a:gd name="connsiteY625" fmla="*/ 1506494 h 6858000"/>
              <a:gd name="connsiteX626" fmla="*/ 302168 w 7467600"/>
              <a:gd name="connsiteY626" fmla="*/ 1274495 h 6858000"/>
              <a:gd name="connsiteX627" fmla="*/ 291466 w 7467600"/>
              <a:gd name="connsiteY627" fmla="*/ 1250369 h 6858000"/>
              <a:gd name="connsiteX628" fmla="*/ 678222 w 7467600"/>
              <a:gd name="connsiteY628" fmla="*/ 1248670 h 6858000"/>
              <a:gd name="connsiteX629" fmla="*/ 775536 w 7467600"/>
              <a:gd name="connsiteY629" fmla="*/ 1388015 h 6858000"/>
              <a:gd name="connsiteX630" fmla="*/ 894529 w 7467600"/>
              <a:gd name="connsiteY630" fmla="*/ 1567739 h 6858000"/>
              <a:gd name="connsiteX631" fmla="*/ 948000 w 7467600"/>
              <a:gd name="connsiteY631" fmla="*/ 1663088 h 6858000"/>
              <a:gd name="connsiteX632" fmla="*/ 1006812 w 7467600"/>
              <a:gd name="connsiteY632" fmla="*/ 1767683 h 6858000"/>
              <a:gd name="connsiteX633" fmla="*/ 1149133 w 7467600"/>
              <a:gd name="connsiteY633" fmla="*/ 1971513 h 6858000"/>
              <a:gd name="connsiteX634" fmla="*/ 1333952 w 7467600"/>
              <a:gd name="connsiteY634" fmla="*/ 2251620 h 6858000"/>
              <a:gd name="connsiteX635" fmla="*/ 1337329 w 7467600"/>
              <a:gd name="connsiteY635" fmla="*/ 2258350 h 6858000"/>
              <a:gd name="connsiteX636" fmla="*/ 1014726 w 7467600"/>
              <a:gd name="connsiteY636" fmla="*/ 1615556 h 6858000"/>
              <a:gd name="connsiteX637" fmla="*/ 678222 w 7467600"/>
              <a:gd name="connsiteY637" fmla="*/ 1248670 h 6858000"/>
              <a:gd name="connsiteX638" fmla="*/ 6691602 w 7467600"/>
              <a:gd name="connsiteY638" fmla="*/ 1140573 h 6858000"/>
              <a:gd name="connsiteX639" fmla="*/ 6571100 w 7467600"/>
              <a:gd name="connsiteY639" fmla="*/ 1183662 h 6858000"/>
              <a:gd name="connsiteX640" fmla="*/ 6241687 w 7467600"/>
              <a:gd name="connsiteY640" fmla="*/ 1257600 h 6858000"/>
              <a:gd name="connsiteX641" fmla="*/ 5693009 w 7467600"/>
              <a:gd name="connsiteY641" fmla="*/ 1478256 h 6858000"/>
              <a:gd name="connsiteX642" fmla="*/ 6548420 w 7467600"/>
              <a:gd name="connsiteY642" fmla="*/ 1214599 h 6858000"/>
              <a:gd name="connsiteX643" fmla="*/ 6605473 w 7467600"/>
              <a:gd name="connsiteY643" fmla="*/ 1184686 h 6858000"/>
              <a:gd name="connsiteX644" fmla="*/ 6691602 w 7467600"/>
              <a:gd name="connsiteY644" fmla="*/ 1140573 h 6858000"/>
              <a:gd name="connsiteX645" fmla="*/ 4002475 w 7467600"/>
              <a:gd name="connsiteY645" fmla="*/ 1037802 h 6858000"/>
              <a:gd name="connsiteX646" fmla="*/ 4000324 w 7467600"/>
              <a:gd name="connsiteY646" fmla="*/ 1039362 h 6858000"/>
              <a:gd name="connsiteX647" fmla="*/ 4002862 w 7467600"/>
              <a:gd name="connsiteY647" fmla="*/ 1042866 h 6858000"/>
              <a:gd name="connsiteX648" fmla="*/ 4002475 w 7467600"/>
              <a:gd name="connsiteY648" fmla="*/ 1037802 h 6858000"/>
              <a:gd name="connsiteX649" fmla="*/ 506322 w 7467600"/>
              <a:gd name="connsiteY649" fmla="*/ 1020997 h 6858000"/>
              <a:gd name="connsiteX650" fmla="*/ 533068 w 7467600"/>
              <a:gd name="connsiteY650" fmla="*/ 1029409 h 6858000"/>
              <a:gd name="connsiteX651" fmla="*/ 1232525 w 7467600"/>
              <a:gd name="connsiteY651" fmla="*/ 1804675 h 6858000"/>
              <a:gd name="connsiteX652" fmla="*/ 1388858 w 7467600"/>
              <a:gd name="connsiteY652" fmla="*/ 2368011 h 6858000"/>
              <a:gd name="connsiteX653" fmla="*/ 1384098 w 7467600"/>
              <a:gd name="connsiteY653" fmla="*/ 2378125 h 6858000"/>
              <a:gd name="connsiteX654" fmla="*/ 1425393 w 7467600"/>
              <a:gd name="connsiteY654" fmla="*/ 2589124 h 6858000"/>
              <a:gd name="connsiteX655" fmla="*/ 1424001 w 7467600"/>
              <a:gd name="connsiteY655" fmla="*/ 2597541 h 6858000"/>
              <a:gd name="connsiteX656" fmla="*/ 2152729 w 7467600"/>
              <a:gd name="connsiteY656" fmla="*/ 2864487 h 6858000"/>
              <a:gd name="connsiteX657" fmla="*/ 2020609 w 7467600"/>
              <a:gd name="connsiteY657" fmla="*/ 2539671 h 6858000"/>
              <a:gd name="connsiteX658" fmla="*/ 2018920 w 7467600"/>
              <a:gd name="connsiteY658" fmla="*/ 2536309 h 6858000"/>
              <a:gd name="connsiteX659" fmla="*/ 1342441 w 7467600"/>
              <a:gd name="connsiteY659" fmla="*/ 1173017 h 6858000"/>
              <a:gd name="connsiteX660" fmla="*/ 1367925 w 7467600"/>
              <a:gd name="connsiteY660" fmla="*/ 1135648 h 6858000"/>
              <a:gd name="connsiteX661" fmla="*/ 1771401 w 7467600"/>
              <a:gd name="connsiteY661" fmla="*/ 1806673 h 6858000"/>
              <a:gd name="connsiteX662" fmla="*/ 1972385 w 7467600"/>
              <a:gd name="connsiteY662" fmla="*/ 2198735 h 6858000"/>
              <a:gd name="connsiteX663" fmla="*/ 2040892 w 7467600"/>
              <a:gd name="connsiteY663" fmla="*/ 2405205 h 6858000"/>
              <a:gd name="connsiteX664" fmla="*/ 2131689 w 7467600"/>
              <a:gd name="connsiteY664" fmla="*/ 1936926 h 6858000"/>
              <a:gd name="connsiteX665" fmla="*/ 2454820 w 7467600"/>
              <a:gd name="connsiteY665" fmla="*/ 1248808 h 6858000"/>
              <a:gd name="connsiteX666" fmla="*/ 2492512 w 7467600"/>
              <a:gd name="connsiteY666" fmla="*/ 1302920 h 6858000"/>
              <a:gd name="connsiteX667" fmla="*/ 2081216 w 7467600"/>
              <a:gd name="connsiteY667" fmla="*/ 2527513 h 6858000"/>
              <a:gd name="connsiteX668" fmla="*/ 2081211 w 7467600"/>
              <a:gd name="connsiteY668" fmla="*/ 2528916 h 6858000"/>
              <a:gd name="connsiteX669" fmla="*/ 2199067 w 7467600"/>
              <a:gd name="connsiteY669" fmla="*/ 2884061 h 6858000"/>
              <a:gd name="connsiteX670" fmla="*/ 3192586 w 7467600"/>
              <a:gd name="connsiteY670" fmla="*/ 3411496 h 6858000"/>
              <a:gd name="connsiteX671" fmla="*/ 3182620 w 7467600"/>
              <a:gd name="connsiteY671" fmla="*/ 3483279 h 6858000"/>
              <a:gd name="connsiteX672" fmla="*/ 2435119 w 7467600"/>
              <a:gd name="connsiteY672" fmla="*/ 3080173 h 6858000"/>
              <a:gd name="connsiteX673" fmla="*/ 2410152 w 7467600"/>
              <a:gd name="connsiteY673" fmla="*/ 3063751 h 6858000"/>
              <a:gd name="connsiteX674" fmla="*/ 2408099 w 7467600"/>
              <a:gd name="connsiteY674" fmla="*/ 3064403 h 6858000"/>
              <a:gd name="connsiteX675" fmla="*/ 2407218 w 7467600"/>
              <a:gd name="connsiteY675" fmla="*/ 3070324 h 6858000"/>
              <a:gd name="connsiteX676" fmla="*/ 2380138 w 7467600"/>
              <a:gd name="connsiteY676" fmla="*/ 3099341 h 6858000"/>
              <a:gd name="connsiteX677" fmla="*/ 1765923 w 7467600"/>
              <a:gd name="connsiteY677" fmla="*/ 3581043 h 6858000"/>
              <a:gd name="connsiteX678" fmla="*/ 1702258 w 7467600"/>
              <a:gd name="connsiteY678" fmla="*/ 3612286 h 6858000"/>
              <a:gd name="connsiteX679" fmla="*/ 1538370 w 7467600"/>
              <a:gd name="connsiteY679" fmla="*/ 3811804 h 6858000"/>
              <a:gd name="connsiteX680" fmla="*/ 542867 w 7467600"/>
              <a:gd name="connsiteY680" fmla="*/ 4944092 h 6858000"/>
              <a:gd name="connsiteX681" fmla="*/ 515800 w 7467600"/>
              <a:gd name="connsiteY681" fmla="*/ 4862180 h 6858000"/>
              <a:gd name="connsiteX682" fmla="*/ 909145 w 7467600"/>
              <a:gd name="connsiteY682" fmla="*/ 4199225 h 6858000"/>
              <a:gd name="connsiteX683" fmla="*/ 1214067 w 7467600"/>
              <a:gd name="connsiteY683" fmla="*/ 3908561 h 6858000"/>
              <a:gd name="connsiteX684" fmla="*/ 640967 w 7467600"/>
              <a:gd name="connsiteY684" fmla="*/ 4105601 h 6858000"/>
              <a:gd name="connsiteX685" fmla="*/ 112563 w 7467600"/>
              <a:gd name="connsiteY685" fmla="*/ 4396952 h 6858000"/>
              <a:gd name="connsiteX686" fmla="*/ 0 w 7467600"/>
              <a:gd name="connsiteY686" fmla="*/ 4466006 h 6858000"/>
              <a:gd name="connsiteX687" fmla="*/ 0 w 7467600"/>
              <a:gd name="connsiteY687" fmla="*/ 4233763 h 6858000"/>
              <a:gd name="connsiteX688" fmla="*/ 36881 w 7467600"/>
              <a:gd name="connsiteY688" fmla="*/ 4200118 h 6858000"/>
              <a:gd name="connsiteX689" fmla="*/ 910534 w 7467600"/>
              <a:gd name="connsiteY689" fmla="*/ 3629753 h 6858000"/>
              <a:gd name="connsiteX690" fmla="*/ 1578717 w 7467600"/>
              <a:gd name="connsiteY690" fmla="*/ 3575982 h 6858000"/>
              <a:gd name="connsiteX691" fmla="*/ 2338780 w 7467600"/>
              <a:gd name="connsiteY691" fmla="*/ 3033725 h 6858000"/>
              <a:gd name="connsiteX692" fmla="*/ 1807991 w 7467600"/>
              <a:gd name="connsiteY692" fmla="*/ 2807184 h 6858000"/>
              <a:gd name="connsiteX693" fmla="*/ 1416358 w 7467600"/>
              <a:gd name="connsiteY693" fmla="*/ 3112571 h 6858000"/>
              <a:gd name="connsiteX694" fmla="*/ 939066 w 7467600"/>
              <a:gd name="connsiteY694" fmla="*/ 3378798 h 6858000"/>
              <a:gd name="connsiteX695" fmla="*/ 115099 w 7467600"/>
              <a:gd name="connsiteY695" fmla="*/ 3607650 h 6858000"/>
              <a:gd name="connsiteX696" fmla="*/ 97284 w 7467600"/>
              <a:gd name="connsiteY696" fmla="*/ 3520393 h 6858000"/>
              <a:gd name="connsiteX697" fmla="*/ 922050 w 7467600"/>
              <a:gd name="connsiteY697" fmla="*/ 3074867 h 6858000"/>
              <a:gd name="connsiteX698" fmla="*/ 1405265 w 7467600"/>
              <a:gd name="connsiteY698" fmla="*/ 3016319 h 6858000"/>
              <a:gd name="connsiteX699" fmla="*/ 1407512 w 7467600"/>
              <a:gd name="connsiteY699" fmla="*/ 3018001 h 6858000"/>
              <a:gd name="connsiteX700" fmla="*/ 1726266 w 7467600"/>
              <a:gd name="connsiteY700" fmla="*/ 2777274 h 6858000"/>
              <a:gd name="connsiteX701" fmla="*/ 625390 w 7467600"/>
              <a:gd name="connsiteY701" fmla="*/ 2514541 h 6858000"/>
              <a:gd name="connsiteX702" fmla="*/ 619799 w 7467600"/>
              <a:gd name="connsiteY702" fmla="*/ 2527180 h 6858000"/>
              <a:gd name="connsiteX703" fmla="*/ 310030 w 7467600"/>
              <a:gd name="connsiteY703" fmla="*/ 2771818 h 6858000"/>
              <a:gd name="connsiteX704" fmla="*/ 173877 w 7467600"/>
              <a:gd name="connsiteY704" fmla="*/ 2937056 h 6858000"/>
              <a:gd name="connsiteX705" fmla="*/ 77889 w 7467600"/>
              <a:gd name="connsiteY705" fmla="*/ 3138440 h 6858000"/>
              <a:gd name="connsiteX706" fmla="*/ 0 w 7467600"/>
              <a:gd name="connsiteY706" fmla="*/ 3271395 h 6858000"/>
              <a:gd name="connsiteX707" fmla="*/ 0 w 7467600"/>
              <a:gd name="connsiteY707" fmla="*/ 3153002 h 6858000"/>
              <a:gd name="connsiteX708" fmla="*/ 2386 w 7467600"/>
              <a:gd name="connsiteY708" fmla="*/ 3149203 h 6858000"/>
              <a:gd name="connsiteX709" fmla="*/ 89753 w 7467600"/>
              <a:gd name="connsiteY709" fmla="*/ 2987702 h 6858000"/>
              <a:gd name="connsiteX710" fmla="*/ 76869 w 7467600"/>
              <a:gd name="connsiteY710" fmla="*/ 3005404 h 6858000"/>
              <a:gd name="connsiteX711" fmla="*/ 32049 w 7467600"/>
              <a:gd name="connsiteY711" fmla="*/ 3065814 h 6858000"/>
              <a:gd name="connsiteX712" fmla="*/ 0 w 7467600"/>
              <a:gd name="connsiteY712" fmla="*/ 3108744 h 6858000"/>
              <a:gd name="connsiteX713" fmla="*/ 0 w 7467600"/>
              <a:gd name="connsiteY713" fmla="*/ 3058059 h 6858000"/>
              <a:gd name="connsiteX714" fmla="*/ 7610 w 7467600"/>
              <a:gd name="connsiteY714" fmla="*/ 3047889 h 6858000"/>
              <a:gd name="connsiteX715" fmla="*/ 52419 w 7467600"/>
              <a:gd name="connsiteY715" fmla="*/ 2987479 h 6858000"/>
              <a:gd name="connsiteX716" fmla="*/ 59142 w 7467600"/>
              <a:gd name="connsiteY716" fmla="*/ 2978488 h 6858000"/>
              <a:gd name="connsiteX717" fmla="*/ 0 w 7467600"/>
              <a:gd name="connsiteY717" fmla="*/ 3015334 h 6858000"/>
              <a:gd name="connsiteX718" fmla="*/ 0 w 7467600"/>
              <a:gd name="connsiteY718" fmla="*/ 2914286 h 6858000"/>
              <a:gd name="connsiteX719" fmla="*/ 36383 w 7467600"/>
              <a:gd name="connsiteY719" fmla="*/ 2901128 h 6858000"/>
              <a:gd name="connsiteX720" fmla="*/ 156329 w 7467600"/>
              <a:gd name="connsiteY720" fmla="*/ 2840533 h 6858000"/>
              <a:gd name="connsiteX721" fmla="*/ 358355 w 7467600"/>
              <a:gd name="connsiteY721" fmla="*/ 2620471 h 6858000"/>
              <a:gd name="connsiteX722" fmla="*/ 510577 w 7467600"/>
              <a:gd name="connsiteY722" fmla="*/ 2501244 h 6858000"/>
              <a:gd name="connsiteX723" fmla="*/ 211967 w 7467600"/>
              <a:gd name="connsiteY723" fmla="*/ 2479171 h 6858000"/>
              <a:gd name="connsiteX724" fmla="*/ 0 w 7467600"/>
              <a:gd name="connsiteY724" fmla="*/ 2476398 h 6858000"/>
              <a:gd name="connsiteX725" fmla="*/ 0 w 7467600"/>
              <a:gd name="connsiteY725" fmla="*/ 2389189 h 6858000"/>
              <a:gd name="connsiteX726" fmla="*/ 103062 w 7467600"/>
              <a:gd name="connsiteY726" fmla="*/ 2389518 h 6858000"/>
              <a:gd name="connsiteX727" fmla="*/ 510734 w 7467600"/>
              <a:gd name="connsiteY727" fmla="*/ 2416201 h 6858000"/>
              <a:gd name="connsiteX728" fmla="*/ 279257 w 7467600"/>
              <a:gd name="connsiteY728" fmla="*/ 2092102 h 6858000"/>
              <a:gd name="connsiteX729" fmla="*/ 65265 w 7467600"/>
              <a:gd name="connsiteY729" fmla="*/ 2006049 h 6858000"/>
              <a:gd name="connsiteX730" fmla="*/ 0 w 7467600"/>
              <a:gd name="connsiteY730" fmla="*/ 1982532 h 6858000"/>
              <a:gd name="connsiteX731" fmla="*/ 0 w 7467600"/>
              <a:gd name="connsiteY731" fmla="*/ 1912789 h 6858000"/>
              <a:gd name="connsiteX732" fmla="*/ 97460 w 7467600"/>
              <a:gd name="connsiteY732" fmla="*/ 1953725 h 6858000"/>
              <a:gd name="connsiteX733" fmla="*/ 221272 w 7467600"/>
              <a:gd name="connsiteY733" fmla="*/ 1980766 h 6858000"/>
              <a:gd name="connsiteX734" fmla="*/ 116765 w 7467600"/>
              <a:gd name="connsiteY734" fmla="*/ 1911033 h 6858000"/>
              <a:gd name="connsiteX735" fmla="*/ 16405 w 7467600"/>
              <a:gd name="connsiteY735" fmla="*/ 1803412 h 6858000"/>
              <a:gd name="connsiteX736" fmla="*/ 0 w 7467600"/>
              <a:gd name="connsiteY736" fmla="*/ 1784777 h 6858000"/>
              <a:gd name="connsiteX737" fmla="*/ 0 w 7467600"/>
              <a:gd name="connsiteY737" fmla="*/ 1740082 h 6858000"/>
              <a:gd name="connsiteX738" fmla="*/ 39394 w 7467600"/>
              <a:gd name="connsiteY738" fmla="*/ 1784856 h 6858000"/>
              <a:gd name="connsiteX739" fmla="*/ 135813 w 7467600"/>
              <a:gd name="connsiteY739" fmla="*/ 1888838 h 6858000"/>
              <a:gd name="connsiteX740" fmla="*/ 242575 w 7467600"/>
              <a:gd name="connsiteY740" fmla="*/ 1958841 h 6858000"/>
              <a:gd name="connsiteX741" fmla="*/ 82197 w 7467600"/>
              <a:gd name="connsiteY741" fmla="*/ 1754826 h 6858000"/>
              <a:gd name="connsiteX742" fmla="*/ 0 w 7467600"/>
              <a:gd name="connsiteY742" fmla="*/ 1679650 h 6858000"/>
              <a:gd name="connsiteX743" fmla="*/ 0 w 7467600"/>
              <a:gd name="connsiteY743" fmla="*/ 1602463 h 6858000"/>
              <a:gd name="connsiteX744" fmla="*/ 84689 w 7467600"/>
              <a:gd name="connsiteY744" fmla="*/ 1677442 h 6858000"/>
              <a:gd name="connsiteX745" fmla="*/ 298437 w 7467600"/>
              <a:gd name="connsiteY745" fmla="*/ 1968019 h 6858000"/>
              <a:gd name="connsiteX746" fmla="*/ 227269 w 7467600"/>
              <a:gd name="connsiteY746" fmla="*/ 1114064 h 6858000"/>
              <a:gd name="connsiteX747" fmla="*/ 248003 w 7467600"/>
              <a:gd name="connsiteY747" fmla="*/ 1089613 h 6858000"/>
              <a:gd name="connsiteX748" fmla="*/ 427020 w 7467600"/>
              <a:gd name="connsiteY748" fmla="*/ 1619803 h 6858000"/>
              <a:gd name="connsiteX749" fmla="*/ 340345 w 7467600"/>
              <a:gd name="connsiteY749" fmla="*/ 2027739 h 6858000"/>
              <a:gd name="connsiteX750" fmla="*/ 360865 w 7467600"/>
              <a:gd name="connsiteY750" fmla="*/ 2044827 h 6858000"/>
              <a:gd name="connsiteX751" fmla="*/ 560414 w 7467600"/>
              <a:gd name="connsiteY751" fmla="*/ 2421457 h 6858000"/>
              <a:gd name="connsiteX752" fmla="*/ 1359703 w 7467600"/>
              <a:gd name="connsiteY752" fmla="*/ 2578554 h 6858000"/>
              <a:gd name="connsiteX753" fmla="*/ 1359422 w 7467600"/>
              <a:gd name="connsiteY753" fmla="*/ 2577994 h 6858000"/>
              <a:gd name="connsiteX754" fmla="*/ 828701 w 7467600"/>
              <a:gd name="connsiteY754" fmla="*/ 1839520 h 6858000"/>
              <a:gd name="connsiteX755" fmla="*/ 494427 w 7467600"/>
              <a:gd name="connsiteY755" fmla="*/ 1092333 h 6858000"/>
              <a:gd name="connsiteX756" fmla="*/ 506322 w 7467600"/>
              <a:gd name="connsiteY756" fmla="*/ 1020997 h 6858000"/>
              <a:gd name="connsiteX757" fmla="*/ 4570198 w 7467600"/>
              <a:gd name="connsiteY757" fmla="*/ 978081 h 6858000"/>
              <a:gd name="connsiteX758" fmla="*/ 4523691 w 7467600"/>
              <a:gd name="connsiteY758" fmla="*/ 1127776 h 6858000"/>
              <a:gd name="connsiteX759" fmla="*/ 4509875 w 7467600"/>
              <a:gd name="connsiteY759" fmla="*/ 1167552 h 6858000"/>
              <a:gd name="connsiteX760" fmla="*/ 4478168 w 7467600"/>
              <a:gd name="connsiteY760" fmla="*/ 1260735 h 6858000"/>
              <a:gd name="connsiteX761" fmla="*/ 4409309 w 7467600"/>
              <a:gd name="connsiteY761" fmla="*/ 1666996 h 6858000"/>
              <a:gd name="connsiteX762" fmla="*/ 4370031 w 7467600"/>
              <a:gd name="connsiteY762" fmla="*/ 1955666 h 6858000"/>
              <a:gd name="connsiteX763" fmla="*/ 4570198 w 7467600"/>
              <a:gd name="connsiteY763" fmla="*/ 978081 h 6858000"/>
              <a:gd name="connsiteX764" fmla="*/ 4557898 w 7467600"/>
              <a:gd name="connsiteY764" fmla="*/ 900011 h 6858000"/>
              <a:gd name="connsiteX765" fmla="*/ 4344840 w 7467600"/>
              <a:gd name="connsiteY765" fmla="*/ 1922038 h 6858000"/>
              <a:gd name="connsiteX766" fmla="*/ 4378710 w 7467600"/>
              <a:gd name="connsiteY766" fmla="*/ 1665516 h 6858000"/>
              <a:gd name="connsiteX767" fmla="*/ 4448798 w 7467600"/>
              <a:gd name="connsiteY767" fmla="*/ 1253024 h 6858000"/>
              <a:gd name="connsiteX768" fmla="*/ 4480315 w 7467600"/>
              <a:gd name="connsiteY768" fmla="*/ 1158454 h 6858000"/>
              <a:gd name="connsiteX769" fmla="*/ 4494133 w 7467600"/>
              <a:gd name="connsiteY769" fmla="*/ 1118676 h 6858000"/>
              <a:gd name="connsiteX770" fmla="*/ 4557898 w 7467600"/>
              <a:gd name="connsiteY770" fmla="*/ 900011 h 6858000"/>
              <a:gd name="connsiteX771" fmla="*/ 5870151 w 7467600"/>
              <a:gd name="connsiteY771" fmla="*/ 898890 h 6858000"/>
              <a:gd name="connsiteX772" fmla="*/ 5861335 w 7467600"/>
              <a:gd name="connsiteY772" fmla="*/ 899177 h 6858000"/>
              <a:gd name="connsiteX773" fmla="*/ 5843702 w 7467600"/>
              <a:gd name="connsiteY773" fmla="*/ 899748 h 6858000"/>
              <a:gd name="connsiteX774" fmla="*/ 5651107 w 7467600"/>
              <a:gd name="connsiteY774" fmla="*/ 920306 h 6858000"/>
              <a:gd name="connsiteX775" fmla="*/ 5459407 w 7467600"/>
              <a:gd name="connsiteY775" fmla="*/ 940975 h 6858000"/>
              <a:gd name="connsiteX776" fmla="*/ 5374846 w 7467600"/>
              <a:gd name="connsiteY776" fmla="*/ 941988 h 6858000"/>
              <a:gd name="connsiteX777" fmla="*/ 5256105 w 7467600"/>
              <a:gd name="connsiteY777" fmla="*/ 945632 h 6858000"/>
              <a:gd name="connsiteX778" fmla="*/ 5107071 w 7467600"/>
              <a:gd name="connsiteY778" fmla="*/ 969720 h 6858000"/>
              <a:gd name="connsiteX779" fmla="*/ 4998681 w 7467600"/>
              <a:gd name="connsiteY779" fmla="*/ 988771 h 6858000"/>
              <a:gd name="connsiteX780" fmla="*/ 5870151 w 7467600"/>
              <a:gd name="connsiteY780" fmla="*/ 898890 h 6858000"/>
              <a:gd name="connsiteX781" fmla="*/ 5504425 w 7467600"/>
              <a:gd name="connsiteY781" fmla="*/ 848067 h 6858000"/>
              <a:gd name="connsiteX782" fmla="*/ 4968849 w 7467600"/>
              <a:gd name="connsiteY782" fmla="*/ 962318 h 6858000"/>
              <a:gd name="connsiteX783" fmla="*/ 5104039 w 7467600"/>
              <a:gd name="connsiteY783" fmla="*/ 940634 h 6858000"/>
              <a:gd name="connsiteX784" fmla="*/ 5256311 w 7467600"/>
              <a:gd name="connsiteY784" fmla="*/ 916490 h 6858000"/>
              <a:gd name="connsiteX785" fmla="*/ 5377381 w 7467600"/>
              <a:gd name="connsiteY785" fmla="*/ 912671 h 6858000"/>
              <a:gd name="connsiteX786" fmla="*/ 5460148 w 7467600"/>
              <a:gd name="connsiteY786" fmla="*/ 911442 h 6858000"/>
              <a:gd name="connsiteX787" fmla="*/ 5648971 w 7467600"/>
              <a:gd name="connsiteY787" fmla="*/ 891331 h 6858000"/>
              <a:gd name="connsiteX788" fmla="*/ 5844807 w 7467600"/>
              <a:gd name="connsiteY788" fmla="*/ 870718 h 6858000"/>
              <a:gd name="connsiteX789" fmla="*/ 5862975 w 7467600"/>
              <a:gd name="connsiteY789" fmla="*/ 869756 h 6858000"/>
              <a:gd name="connsiteX790" fmla="*/ 5920887 w 7467600"/>
              <a:gd name="connsiteY790" fmla="*/ 865929 h 6858000"/>
              <a:gd name="connsiteX791" fmla="*/ 5504425 w 7467600"/>
              <a:gd name="connsiteY791" fmla="*/ 848067 h 6858000"/>
              <a:gd name="connsiteX792" fmla="*/ 3607114 w 7467600"/>
              <a:gd name="connsiteY792" fmla="*/ 467441 h 6858000"/>
              <a:gd name="connsiteX793" fmla="*/ 3296242 w 7467600"/>
              <a:gd name="connsiteY793" fmla="*/ 807991 h 6858000"/>
              <a:gd name="connsiteX794" fmla="*/ 3174674 w 7467600"/>
              <a:gd name="connsiteY794" fmla="*/ 919759 h 6858000"/>
              <a:gd name="connsiteX795" fmla="*/ 3042978 w 7467600"/>
              <a:gd name="connsiteY795" fmla="*/ 1054894 h 6858000"/>
              <a:gd name="connsiteX796" fmla="*/ 2968914 w 7467600"/>
              <a:gd name="connsiteY796" fmla="*/ 1133756 h 6858000"/>
              <a:gd name="connsiteX797" fmla="*/ 3103823 w 7467600"/>
              <a:gd name="connsiteY797" fmla="*/ 1026814 h 6858000"/>
              <a:gd name="connsiteX798" fmla="*/ 3607114 w 7467600"/>
              <a:gd name="connsiteY798" fmla="*/ 467441 h 6858000"/>
              <a:gd name="connsiteX799" fmla="*/ 3744487 w 7467600"/>
              <a:gd name="connsiteY799" fmla="*/ 383136 h 6858000"/>
              <a:gd name="connsiteX800" fmla="*/ 3970213 w 7467600"/>
              <a:gd name="connsiteY800" fmla="*/ 995559 h 6858000"/>
              <a:gd name="connsiteX801" fmla="*/ 3744487 w 7467600"/>
              <a:gd name="connsiteY801" fmla="*/ 383136 h 6858000"/>
              <a:gd name="connsiteX802" fmla="*/ 3624562 w 7467600"/>
              <a:gd name="connsiteY802" fmla="*/ 367041 h 6858000"/>
              <a:gd name="connsiteX803" fmla="*/ 3489712 w 7467600"/>
              <a:gd name="connsiteY803" fmla="*/ 485386 h 6858000"/>
              <a:gd name="connsiteX804" fmla="*/ 3182994 w 7467600"/>
              <a:gd name="connsiteY804" fmla="*/ 828265 h 6858000"/>
              <a:gd name="connsiteX805" fmla="*/ 2892114 w 7467600"/>
              <a:gd name="connsiteY805" fmla="*/ 1172635 h 6858000"/>
              <a:gd name="connsiteX806" fmla="*/ 3021459 w 7467600"/>
              <a:gd name="connsiteY806" fmla="*/ 1035385 h 6858000"/>
              <a:gd name="connsiteX807" fmla="*/ 3153873 w 7467600"/>
              <a:gd name="connsiteY807" fmla="*/ 898971 h 6858000"/>
              <a:gd name="connsiteX808" fmla="*/ 3276511 w 7467600"/>
              <a:gd name="connsiteY808" fmla="*/ 786423 h 6858000"/>
              <a:gd name="connsiteX809" fmla="*/ 3584154 w 7467600"/>
              <a:gd name="connsiteY809" fmla="*/ 448218 h 6858000"/>
              <a:gd name="connsiteX810" fmla="*/ 3624562 w 7467600"/>
              <a:gd name="connsiteY810" fmla="*/ 367041 h 6858000"/>
              <a:gd name="connsiteX811" fmla="*/ 3766672 w 7467600"/>
              <a:gd name="connsiteY811" fmla="*/ 359429 h 6858000"/>
              <a:gd name="connsiteX812" fmla="*/ 3996338 w 7467600"/>
              <a:gd name="connsiteY812" fmla="*/ 968237 h 6858000"/>
              <a:gd name="connsiteX813" fmla="*/ 3766672 w 7467600"/>
              <a:gd name="connsiteY813" fmla="*/ 359429 h 6858000"/>
              <a:gd name="connsiteX814" fmla="*/ 5805386 w 7467600"/>
              <a:gd name="connsiteY814" fmla="*/ 239240 h 6858000"/>
              <a:gd name="connsiteX815" fmla="*/ 5736947 w 7467600"/>
              <a:gd name="connsiteY815" fmla="*/ 261367 h 6858000"/>
              <a:gd name="connsiteX816" fmla="*/ 5427012 w 7467600"/>
              <a:gd name="connsiteY816" fmla="*/ 311272 h 6858000"/>
              <a:gd name="connsiteX817" fmla="*/ 5147818 w 7467600"/>
              <a:gd name="connsiteY817" fmla="*/ 322112 h 6858000"/>
              <a:gd name="connsiteX818" fmla="*/ 5060854 w 7467600"/>
              <a:gd name="connsiteY818" fmla="*/ 311882 h 6858000"/>
              <a:gd name="connsiteX819" fmla="*/ 4945989 w 7467600"/>
              <a:gd name="connsiteY819" fmla="*/ 300516 h 6858000"/>
              <a:gd name="connsiteX820" fmla="*/ 5410479 w 7467600"/>
              <a:gd name="connsiteY820" fmla="*/ 348434 h 6858000"/>
              <a:gd name="connsiteX821" fmla="*/ 5805386 w 7467600"/>
              <a:gd name="connsiteY821" fmla="*/ 239240 h 6858000"/>
              <a:gd name="connsiteX822" fmla="*/ 5905192 w 7467600"/>
              <a:gd name="connsiteY822" fmla="*/ 163079 h 6858000"/>
              <a:gd name="connsiteX823" fmla="*/ 5865655 w 7467600"/>
              <a:gd name="connsiteY823" fmla="*/ 171901 h 6858000"/>
              <a:gd name="connsiteX824" fmla="*/ 5259740 w 7467600"/>
              <a:gd name="connsiteY824" fmla="*/ 257013 h 6858000"/>
              <a:gd name="connsiteX825" fmla="*/ 5208466 w 7467600"/>
              <a:gd name="connsiteY825" fmla="*/ 257550 h 6858000"/>
              <a:gd name="connsiteX826" fmla="*/ 4980204 w 7467600"/>
              <a:gd name="connsiteY826" fmla="*/ 271903 h 6858000"/>
              <a:gd name="connsiteX827" fmla="*/ 5068068 w 7467600"/>
              <a:gd name="connsiteY827" fmla="*/ 282244 h 6858000"/>
              <a:gd name="connsiteX828" fmla="*/ 5153231 w 7467600"/>
              <a:gd name="connsiteY828" fmla="*/ 292240 h 6858000"/>
              <a:gd name="connsiteX829" fmla="*/ 5426491 w 7467600"/>
              <a:gd name="connsiteY829" fmla="*/ 281128 h 6858000"/>
              <a:gd name="connsiteX830" fmla="*/ 5731212 w 7467600"/>
              <a:gd name="connsiteY830" fmla="*/ 231951 h 6858000"/>
              <a:gd name="connsiteX831" fmla="*/ 5905192 w 7467600"/>
              <a:gd name="connsiteY831" fmla="*/ 163079 h 6858000"/>
              <a:gd name="connsiteX832" fmla="*/ 5944437 w 7467600"/>
              <a:gd name="connsiteY832" fmla="*/ 113829 h 6858000"/>
              <a:gd name="connsiteX833" fmla="*/ 5825032 w 7467600"/>
              <a:gd name="connsiteY833" fmla="*/ 146405 h 6858000"/>
              <a:gd name="connsiteX834" fmla="*/ 4955599 w 7467600"/>
              <a:gd name="connsiteY834" fmla="*/ 247008 h 6858000"/>
              <a:gd name="connsiteX835" fmla="*/ 5210104 w 7467600"/>
              <a:gd name="connsiteY835" fmla="*/ 228123 h 6858000"/>
              <a:gd name="connsiteX836" fmla="*/ 5261015 w 7467600"/>
              <a:gd name="connsiteY836" fmla="*/ 227087 h 6858000"/>
              <a:gd name="connsiteX837" fmla="*/ 5861181 w 7467600"/>
              <a:gd name="connsiteY837" fmla="*/ 143093 h 6858000"/>
              <a:gd name="connsiteX838" fmla="*/ 5961252 w 7467600"/>
              <a:gd name="connsiteY838" fmla="*/ 114820 h 6858000"/>
              <a:gd name="connsiteX839" fmla="*/ 5944437 w 7467600"/>
              <a:gd name="connsiteY839" fmla="*/ 113829 h 6858000"/>
              <a:gd name="connsiteX840" fmla="*/ 3882765 w 7467600"/>
              <a:gd name="connsiteY840" fmla="*/ 0 h 6858000"/>
              <a:gd name="connsiteX841" fmla="*/ 3995099 w 7467600"/>
              <a:gd name="connsiteY841" fmla="*/ 0 h 6858000"/>
              <a:gd name="connsiteX842" fmla="*/ 4163818 w 7467600"/>
              <a:gd name="connsiteY842" fmla="*/ 234104 h 6858000"/>
              <a:gd name="connsiteX843" fmla="*/ 4172099 w 7467600"/>
              <a:gd name="connsiteY843" fmla="*/ 234207 h 6858000"/>
              <a:gd name="connsiteX844" fmla="*/ 4784282 w 7467600"/>
              <a:gd name="connsiteY844" fmla="*/ 276561 h 6858000"/>
              <a:gd name="connsiteX845" fmla="*/ 4801687 w 7467600"/>
              <a:gd name="connsiteY845" fmla="*/ 267764 h 6858000"/>
              <a:gd name="connsiteX846" fmla="*/ 6082788 w 7467600"/>
              <a:gd name="connsiteY846" fmla="*/ 64119 h 6858000"/>
              <a:gd name="connsiteX847" fmla="*/ 6099442 w 7467600"/>
              <a:gd name="connsiteY847" fmla="*/ 82568 h 6858000"/>
              <a:gd name="connsiteX848" fmla="*/ 4804137 w 7467600"/>
              <a:gd name="connsiteY848" fmla="*/ 320931 h 6858000"/>
              <a:gd name="connsiteX849" fmla="*/ 4227047 w 7467600"/>
              <a:gd name="connsiteY849" fmla="*/ 313415 h 6858000"/>
              <a:gd name="connsiteX850" fmla="*/ 4346041 w 7467600"/>
              <a:gd name="connsiteY850" fmla="*/ 456086 h 6858000"/>
              <a:gd name="connsiteX851" fmla="*/ 4870967 w 7467600"/>
              <a:gd name="connsiteY851" fmla="*/ 963061 h 6858000"/>
              <a:gd name="connsiteX852" fmla="*/ 4889647 w 7467600"/>
              <a:gd name="connsiteY852" fmla="*/ 957147 h 6858000"/>
              <a:gd name="connsiteX853" fmla="*/ 5422504 w 7467600"/>
              <a:gd name="connsiteY853" fmla="*/ 805191 h 6858000"/>
              <a:gd name="connsiteX854" fmla="*/ 6087656 w 7467600"/>
              <a:gd name="connsiteY854" fmla="*/ 826703 h 6858000"/>
              <a:gd name="connsiteX855" fmla="*/ 6058717 w 7467600"/>
              <a:gd name="connsiteY855" fmla="*/ 865992 h 6858000"/>
              <a:gd name="connsiteX856" fmla="*/ 4974153 w 7467600"/>
              <a:gd name="connsiteY856" fmla="*/ 1045456 h 6858000"/>
              <a:gd name="connsiteX857" fmla="*/ 5627835 w 7467600"/>
              <a:gd name="connsiteY857" fmla="*/ 1472077 h 6858000"/>
              <a:gd name="connsiteX858" fmla="*/ 5629817 w 7467600"/>
              <a:gd name="connsiteY858" fmla="*/ 1471412 h 6858000"/>
              <a:gd name="connsiteX859" fmla="*/ 5634124 w 7467600"/>
              <a:gd name="connsiteY859" fmla="*/ 1470572 h 6858000"/>
              <a:gd name="connsiteX860" fmla="*/ 5755832 w 7467600"/>
              <a:gd name="connsiteY860" fmla="*/ 1383886 h 6858000"/>
              <a:gd name="connsiteX861" fmla="*/ 6014186 w 7467600"/>
              <a:gd name="connsiteY861" fmla="*/ 1279799 h 6858000"/>
              <a:gd name="connsiteX862" fmla="*/ 6901619 w 7467600"/>
              <a:gd name="connsiteY862" fmla="*/ 1047874 h 6858000"/>
              <a:gd name="connsiteX863" fmla="*/ 6931566 w 7467600"/>
              <a:gd name="connsiteY863" fmla="*/ 1062034 h 6858000"/>
              <a:gd name="connsiteX864" fmla="*/ 5790982 w 7467600"/>
              <a:gd name="connsiteY864" fmla="*/ 1561380 h 6858000"/>
              <a:gd name="connsiteX865" fmla="*/ 6188971 w 7467600"/>
              <a:gd name="connsiteY865" fmla="*/ 1755168 h 6858000"/>
              <a:gd name="connsiteX866" fmla="*/ 6202446 w 7467600"/>
              <a:gd name="connsiteY866" fmla="*/ 1752268 h 6858000"/>
              <a:gd name="connsiteX867" fmla="*/ 7179560 w 7467600"/>
              <a:gd name="connsiteY867" fmla="*/ 1467551 h 6858000"/>
              <a:gd name="connsiteX868" fmla="*/ 7158730 w 7467600"/>
              <a:gd name="connsiteY868" fmla="*/ 1507835 h 6858000"/>
              <a:gd name="connsiteX869" fmla="*/ 6326959 w 7467600"/>
              <a:gd name="connsiteY869" fmla="*/ 1817686 h 6858000"/>
              <a:gd name="connsiteX870" fmla="*/ 6537433 w 7467600"/>
              <a:gd name="connsiteY870" fmla="*/ 1907790 h 6858000"/>
              <a:gd name="connsiteX871" fmla="*/ 6550221 w 7467600"/>
              <a:gd name="connsiteY871" fmla="*/ 1910729 h 6858000"/>
              <a:gd name="connsiteX872" fmla="*/ 6964438 w 7467600"/>
              <a:gd name="connsiteY872" fmla="*/ 2209505 h 6858000"/>
              <a:gd name="connsiteX873" fmla="*/ 7367862 w 7467600"/>
              <a:gd name="connsiteY873" fmla="*/ 2806833 h 6858000"/>
              <a:gd name="connsiteX874" fmla="*/ 7364329 w 7467600"/>
              <a:gd name="connsiteY874" fmla="*/ 2826907 h 6858000"/>
              <a:gd name="connsiteX875" fmla="*/ 7290545 w 7467600"/>
              <a:gd name="connsiteY875" fmla="*/ 2850663 h 6858000"/>
              <a:gd name="connsiteX876" fmla="*/ 6472036 w 7467600"/>
              <a:gd name="connsiteY876" fmla="*/ 1959003 h 6858000"/>
              <a:gd name="connsiteX877" fmla="*/ 5792897 w 7467600"/>
              <a:gd name="connsiteY877" fmla="*/ 1647747 h 6858000"/>
              <a:gd name="connsiteX878" fmla="*/ 5842751 w 7467600"/>
              <a:gd name="connsiteY878" fmla="*/ 1816112 h 6858000"/>
              <a:gd name="connsiteX879" fmla="*/ 5847424 w 7467600"/>
              <a:gd name="connsiteY879" fmla="*/ 1815776 h 6858000"/>
              <a:gd name="connsiteX880" fmla="*/ 6399821 w 7467600"/>
              <a:gd name="connsiteY880" fmla="*/ 2344799 h 6858000"/>
              <a:gd name="connsiteX881" fmla="*/ 6323232 w 7467600"/>
              <a:gd name="connsiteY881" fmla="*/ 2389634 h 6858000"/>
              <a:gd name="connsiteX882" fmla="*/ 5942958 w 7467600"/>
              <a:gd name="connsiteY882" fmla="*/ 2077708 h 6858000"/>
              <a:gd name="connsiteX883" fmla="*/ 5921559 w 7467600"/>
              <a:gd name="connsiteY883" fmla="*/ 2378596 h 6858000"/>
              <a:gd name="connsiteX884" fmla="*/ 5817651 w 7467600"/>
              <a:gd name="connsiteY884" fmla="*/ 3023919 h 6858000"/>
              <a:gd name="connsiteX885" fmla="*/ 5729634 w 7467600"/>
              <a:gd name="connsiteY885" fmla="*/ 3051849 h 6858000"/>
              <a:gd name="connsiteX886" fmla="*/ 5611018 w 7467600"/>
              <a:gd name="connsiteY886" fmla="*/ 2316769 h 6858000"/>
              <a:gd name="connsiteX887" fmla="*/ 5687608 w 7467600"/>
              <a:gd name="connsiteY887" fmla="*/ 2039972 h 6858000"/>
              <a:gd name="connsiteX888" fmla="*/ 5657554 w 7467600"/>
              <a:gd name="connsiteY888" fmla="*/ 1576445 h 6858000"/>
              <a:gd name="connsiteX889" fmla="*/ 5150475 w 7467600"/>
              <a:gd name="connsiteY889" fmla="*/ 1274012 h 6858000"/>
              <a:gd name="connsiteX890" fmla="*/ 5349142 w 7467600"/>
              <a:gd name="connsiteY890" fmla="*/ 2204405 h 6858000"/>
              <a:gd name="connsiteX891" fmla="*/ 5262214 w 7467600"/>
              <a:gd name="connsiteY891" fmla="*/ 2233836 h 6858000"/>
              <a:gd name="connsiteX892" fmla="*/ 4981539 w 7467600"/>
              <a:gd name="connsiteY892" fmla="*/ 1542201 h 6858000"/>
              <a:gd name="connsiteX893" fmla="*/ 4958461 w 7467600"/>
              <a:gd name="connsiteY893" fmla="*/ 1136957 h 6858000"/>
              <a:gd name="connsiteX894" fmla="*/ 4655015 w 7467600"/>
              <a:gd name="connsiteY894" fmla="*/ 891426 h 6858000"/>
              <a:gd name="connsiteX895" fmla="*/ 4348002 w 7467600"/>
              <a:gd name="connsiteY895" fmla="*/ 2205895 h 6858000"/>
              <a:gd name="connsiteX896" fmla="*/ 4262250 w 7467600"/>
              <a:gd name="connsiteY896" fmla="*/ 2219972 h 6858000"/>
              <a:gd name="connsiteX897" fmla="*/ 4550611 w 7467600"/>
              <a:gd name="connsiteY897" fmla="*/ 817540 h 6858000"/>
              <a:gd name="connsiteX898" fmla="*/ 4564418 w 7467600"/>
              <a:gd name="connsiteY898" fmla="*/ 808293 h 6858000"/>
              <a:gd name="connsiteX899" fmla="*/ 4266388 w 7467600"/>
              <a:gd name="connsiteY899" fmla="*/ 500083 h 6858000"/>
              <a:gd name="connsiteX900" fmla="*/ 4032842 w 7467600"/>
              <a:gd name="connsiteY900" fmla="*/ 211809 h 6858000"/>
              <a:gd name="connsiteX901" fmla="*/ 3882765 w 7467600"/>
              <a:gd name="connsiteY901" fmla="*/ 0 h 6858000"/>
              <a:gd name="connsiteX902" fmla="*/ 3721337 w 7467600"/>
              <a:gd name="connsiteY902" fmla="*/ 0 h 6858000"/>
              <a:gd name="connsiteX903" fmla="*/ 3797544 w 7467600"/>
              <a:gd name="connsiteY903" fmla="*/ 0 h 6858000"/>
              <a:gd name="connsiteX904" fmla="*/ 3775734 w 7467600"/>
              <a:gd name="connsiteY904" fmla="*/ 95131 h 6858000"/>
              <a:gd name="connsiteX905" fmla="*/ 3724807 w 7467600"/>
              <a:gd name="connsiteY905" fmla="*/ 272257 h 6858000"/>
              <a:gd name="connsiteX906" fmla="*/ 3726844 w 7467600"/>
              <a:gd name="connsiteY906" fmla="*/ 282988 h 6858000"/>
              <a:gd name="connsiteX907" fmla="*/ 3742664 w 7467600"/>
              <a:gd name="connsiteY907" fmla="*/ 279918 h 6858000"/>
              <a:gd name="connsiteX908" fmla="*/ 4103910 w 7467600"/>
              <a:gd name="connsiteY908" fmla="*/ 1161917 h 6858000"/>
              <a:gd name="connsiteX909" fmla="*/ 4020269 w 7467600"/>
              <a:gd name="connsiteY909" fmla="*/ 1200406 h 6858000"/>
              <a:gd name="connsiteX910" fmla="*/ 3674882 w 7467600"/>
              <a:gd name="connsiteY910" fmla="*/ 488524 h 6858000"/>
              <a:gd name="connsiteX911" fmla="*/ 3132682 w 7467600"/>
              <a:gd name="connsiteY911" fmla="*/ 1072284 h 6858000"/>
              <a:gd name="connsiteX912" fmla="*/ 2716346 w 7467600"/>
              <a:gd name="connsiteY912" fmla="*/ 1276376 h 6858000"/>
              <a:gd name="connsiteX913" fmla="*/ 2716772 w 7467600"/>
              <a:gd name="connsiteY913" fmla="*/ 1255462 h 6858000"/>
              <a:gd name="connsiteX914" fmla="*/ 3471096 w 7467600"/>
              <a:gd name="connsiteY914" fmla="*/ 437072 h 6858000"/>
              <a:gd name="connsiteX915" fmla="*/ 3639057 w 7467600"/>
              <a:gd name="connsiteY915" fmla="*/ 286334 h 6858000"/>
              <a:gd name="connsiteX916" fmla="*/ 3640309 w 7467600"/>
              <a:gd name="connsiteY916" fmla="*/ 284664 h 6858000"/>
              <a:gd name="connsiteX917" fmla="*/ 3646022 w 7467600"/>
              <a:gd name="connsiteY917" fmla="*/ 276711 h 6858000"/>
              <a:gd name="connsiteX918" fmla="*/ 3707943 w 7467600"/>
              <a:gd name="connsiteY918" fmla="*/ 65958 h 6858000"/>
              <a:gd name="connsiteX919" fmla="*/ 3721337 w 7467600"/>
              <a:gd name="connsiteY919" fmla="*/ 0 h 6858000"/>
              <a:gd name="connsiteX920" fmla="*/ 2867960 w 7467600"/>
              <a:gd name="connsiteY920" fmla="*/ 0 h 6858000"/>
              <a:gd name="connsiteX921" fmla="*/ 2926351 w 7467600"/>
              <a:gd name="connsiteY921" fmla="*/ 0 h 6858000"/>
              <a:gd name="connsiteX922" fmla="*/ 2902823 w 7467600"/>
              <a:gd name="connsiteY922" fmla="*/ 262929 h 6858000"/>
              <a:gd name="connsiteX923" fmla="*/ 2940663 w 7467600"/>
              <a:gd name="connsiteY923" fmla="*/ 140884 h 6858000"/>
              <a:gd name="connsiteX924" fmla="*/ 2947039 w 7467600"/>
              <a:gd name="connsiteY924" fmla="*/ 122524 h 6858000"/>
              <a:gd name="connsiteX925" fmla="*/ 2984316 w 7467600"/>
              <a:gd name="connsiteY925" fmla="*/ 0 h 6858000"/>
              <a:gd name="connsiteX926" fmla="*/ 3016114 w 7467600"/>
              <a:gd name="connsiteY926" fmla="*/ 0 h 6858000"/>
              <a:gd name="connsiteX927" fmla="*/ 2979949 w 7467600"/>
              <a:gd name="connsiteY927" fmla="*/ 119274 h 6858000"/>
              <a:gd name="connsiteX928" fmla="*/ 3023879 w 7467600"/>
              <a:gd name="connsiteY928" fmla="*/ 0 h 6858000"/>
              <a:gd name="connsiteX929" fmla="*/ 3105400 w 7467600"/>
              <a:gd name="connsiteY929" fmla="*/ 0 h 6858000"/>
              <a:gd name="connsiteX930" fmla="*/ 3094669 w 7467600"/>
              <a:gd name="connsiteY930" fmla="*/ 30308 h 6858000"/>
              <a:gd name="connsiteX931" fmla="*/ 2901945 w 7467600"/>
              <a:gd name="connsiteY931" fmla="*/ 466538 h 6858000"/>
              <a:gd name="connsiteX932" fmla="*/ 2815209 w 7467600"/>
              <a:gd name="connsiteY932" fmla="*/ 497361 h 6858000"/>
              <a:gd name="connsiteX933" fmla="*/ 2844845 w 7467600"/>
              <a:gd name="connsiteY933" fmla="*/ 127638 h 6858000"/>
              <a:gd name="connsiteX934" fmla="*/ 2867960 w 7467600"/>
              <a:gd name="connsiteY934" fmla="*/ 0 h 6858000"/>
              <a:gd name="connsiteX935" fmla="*/ 1057230 w 7467600"/>
              <a:gd name="connsiteY935" fmla="*/ 0 h 6858000"/>
              <a:gd name="connsiteX936" fmla="*/ 1111003 w 7467600"/>
              <a:gd name="connsiteY936" fmla="*/ 0 h 6858000"/>
              <a:gd name="connsiteX937" fmla="*/ 1125553 w 7467600"/>
              <a:gd name="connsiteY937" fmla="*/ 52588 h 6858000"/>
              <a:gd name="connsiteX938" fmla="*/ 1304276 w 7467600"/>
              <a:gd name="connsiteY938" fmla="*/ 476275 h 6858000"/>
              <a:gd name="connsiteX939" fmla="*/ 1492066 w 7467600"/>
              <a:gd name="connsiteY939" fmla="*/ 886333 h 6858000"/>
              <a:gd name="connsiteX940" fmla="*/ 1423698 w 7467600"/>
              <a:gd name="connsiteY940" fmla="*/ 710817 h 6858000"/>
              <a:gd name="connsiteX941" fmla="*/ 1357609 w 7467600"/>
              <a:gd name="connsiteY941" fmla="*/ 532892 h 6858000"/>
              <a:gd name="connsiteX942" fmla="*/ 1309550 w 7467600"/>
              <a:gd name="connsiteY942" fmla="*/ 374031 h 6858000"/>
              <a:gd name="connsiteX943" fmla="*/ 1193673 w 7467600"/>
              <a:gd name="connsiteY943" fmla="*/ 49533 h 6858000"/>
              <a:gd name="connsiteX944" fmla="*/ 1164391 w 7467600"/>
              <a:gd name="connsiteY944" fmla="*/ 0 h 6858000"/>
              <a:gd name="connsiteX945" fmla="*/ 1200666 w 7467600"/>
              <a:gd name="connsiteY945" fmla="*/ 0 h 6858000"/>
              <a:gd name="connsiteX946" fmla="*/ 1223408 w 7467600"/>
              <a:gd name="connsiteY946" fmla="*/ 38996 h 6858000"/>
              <a:gd name="connsiteX947" fmla="*/ 1339635 w 7467600"/>
              <a:gd name="connsiteY947" fmla="*/ 365517 h 6858000"/>
              <a:gd name="connsiteX948" fmla="*/ 1387469 w 7467600"/>
              <a:gd name="connsiteY948" fmla="*/ 523079 h 6858000"/>
              <a:gd name="connsiteX949" fmla="*/ 1452685 w 7467600"/>
              <a:gd name="connsiteY949" fmla="*/ 699806 h 6858000"/>
              <a:gd name="connsiteX950" fmla="*/ 1492092 w 7467600"/>
              <a:gd name="connsiteY950" fmla="*/ 800424 h 6858000"/>
              <a:gd name="connsiteX951" fmla="*/ 1455302 w 7467600"/>
              <a:gd name="connsiteY951" fmla="*/ 632913 h 6858000"/>
              <a:gd name="connsiteX952" fmla="*/ 1222336 w 7467600"/>
              <a:gd name="connsiteY952" fmla="*/ 9480 h 6858000"/>
              <a:gd name="connsiteX953" fmla="*/ 1214634 w 7467600"/>
              <a:gd name="connsiteY953" fmla="*/ 0 h 6858000"/>
              <a:gd name="connsiteX954" fmla="*/ 1289827 w 7467600"/>
              <a:gd name="connsiteY954" fmla="*/ 0 h 6858000"/>
              <a:gd name="connsiteX955" fmla="*/ 1321076 w 7467600"/>
              <a:gd name="connsiteY955" fmla="*/ 59722 h 6858000"/>
              <a:gd name="connsiteX956" fmla="*/ 1512579 w 7467600"/>
              <a:gd name="connsiteY956" fmla="*/ 626441 h 6858000"/>
              <a:gd name="connsiteX957" fmla="*/ 1506076 w 7467600"/>
              <a:gd name="connsiteY957" fmla="*/ 1089289 h 6858000"/>
              <a:gd name="connsiteX958" fmla="*/ 1486346 w 7467600"/>
              <a:gd name="connsiteY958" fmla="*/ 1079919 h 6858000"/>
              <a:gd name="connsiteX959" fmla="*/ 1070511 w 7467600"/>
              <a:gd name="connsiteY959" fmla="*/ 48609 h 6858000"/>
              <a:gd name="connsiteX960" fmla="*/ 1057230 w 7467600"/>
              <a:gd name="connsiteY960" fmla="*/ 0 h 6858000"/>
              <a:gd name="connsiteX961" fmla="*/ 43151 w 7467600"/>
              <a:gd name="connsiteY961" fmla="*/ 0 h 6858000"/>
              <a:gd name="connsiteX962" fmla="*/ 95283 w 7467600"/>
              <a:gd name="connsiteY962" fmla="*/ 0 h 6858000"/>
              <a:gd name="connsiteX963" fmla="*/ 300708 w 7467600"/>
              <a:gd name="connsiteY963" fmla="*/ 154571 h 6858000"/>
              <a:gd name="connsiteX964" fmla="*/ 530414 w 7467600"/>
              <a:gd name="connsiteY964" fmla="*/ 354673 h 6858000"/>
              <a:gd name="connsiteX965" fmla="*/ 333785 w 7467600"/>
              <a:gd name="connsiteY965" fmla="*/ 161564 h 6858000"/>
              <a:gd name="connsiteX966" fmla="*/ 147005 w 7467600"/>
              <a:gd name="connsiteY966" fmla="*/ 0 h 6858000"/>
              <a:gd name="connsiteX967" fmla="*/ 272509 w 7467600"/>
              <a:gd name="connsiteY967" fmla="*/ 0 h 6858000"/>
              <a:gd name="connsiteX968" fmla="*/ 326276 w 7467600"/>
              <a:gd name="connsiteY968" fmla="*/ 45847 h 6858000"/>
              <a:gd name="connsiteX969" fmla="*/ 823759 w 7467600"/>
              <a:gd name="connsiteY969" fmla="*/ 574145 h 6858000"/>
              <a:gd name="connsiteX970" fmla="*/ 811254 w 7467600"/>
              <a:gd name="connsiteY970" fmla="*/ 665546 h 6858000"/>
              <a:gd name="connsiteX971" fmla="*/ 154042 w 7467600"/>
              <a:gd name="connsiteY971" fmla="*/ 261522 h 6858000"/>
              <a:gd name="connsiteX972" fmla="*/ 13550 w 7467600"/>
              <a:gd name="connsiteY972" fmla="*/ 158423 h 6858000"/>
              <a:gd name="connsiteX973" fmla="*/ 0 w 7467600"/>
              <a:gd name="connsiteY973" fmla="*/ 146618 h 6858000"/>
              <a:gd name="connsiteX974" fmla="*/ 0 w 7467600"/>
              <a:gd name="connsiteY974" fmla="*/ 59161 h 6858000"/>
              <a:gd name="connsiteX975" fmla="*/ 45427 w 7467600"/>
              <a:gd name="connsiteY975" fmla="*/ 101078 h 6858000"/>
              <a:gd name="connsiteX976" fmla="*/ 630103 w 7467600"/>
              <a:gd name="connsiteY976" fmla="*/ 485885 h 6858000"/>
              <a:gd name="connsiteX977" fmla="*/ 532040 w 7467600"/>
              <a:gd name="connsiteY977" fmla="*/ 399359 h 6858000"/>
              <a:gd name="connsiteX978" fmla="*/ 517618 w 7467600"/>
              <a:gd name="connsiteY978" fmla="*/ 385726 h 6858000"/>
              <a:gd name="connsiteX979" fmla="*/ 285074 w 7467600"/>
              <a:gd name="connsiteY979" fmla="*/ 182755 h 6858000"/>
              <a:gd name="connsiteX980" fmla="*/ 43151 w 7467600"/>
              <a:gd name="connsiteY98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103333 w 7467600"/>
              <a:gd name="connsiteY34" fmla="*/ 5699602 h 6858000"/>
              <a:gd name="connsiteX35" fmla="*/ 5539432 w 7467600"/>
              <a:gd name="connsiteY35" fmla="*/ 5642928 h 6858000"/>
              <a:gd name="connsiteX36" fmla="*/ 5555462 w 7467600"/>
              <a:gd name="connsiteY36" fmla="*/ 5694454 h 6858000"/>
              <a:gd name="connsiteX37" fmla="*/ 5828270 w 7467600"/>
              <a:gd name="connsiteY37" fmla="*/ 6320663 h 6858000"/>
              <a:gd name="connsiteX38" fmla="*/ 5947416 w 7467600"/>
              <a:gd name="connsiteY38" fmla="*/ 6574846 h 6858000"/>
              <a:gd name="connsiteX39" fmla="*/ 5539432 w 7467600"/>
              <a:gd name="connsiteY39" fmla="*/ 5642928 h 6858000"/>
              <a:gd name="connsiteX40" fmla="*/ 51253 w 7467600"/>
              <a:gd name="connsiteY40" fmla="*/ 5631825 h 6858000"/>
              <a:gd name="connsiteX41" fmla="*/ 211622 w 7467600"/>
              <a:gd name="connsiteY41" fmla="*/ 5728803 h 6858000"/>
              <a:gd name="connsiteX42" fmla="*/ 371652 w 7467600"/>
              <a:gd name="connsiteY42" fmla="*/ 5829062 h 6858000"/>
              <a:gd name="connsiteX43" fmla="*/ 505903 w 7467600"/>
              <a:gd name="connsiteY43" fmla="*/ 5925221 h 6858000"/>
              <a:gd name="connsiteX44" fmla="*/ 899240 w 7467600"/>
              <a:gd name="connsiteY44" fmla="*/ 6153068 h 6858000"/>
              <a:gd name="connsiteX45" fmla="*/ 988114 w 7467600"/>
              <a:gd name="connsiteY45" fmla="*/ 6174204 h 6858000"/>
              <a:gd name="connsiteX46" fmla="*/ 845971 w 7467600"/>
              <a:gd name="connsiteY46" fmla="*/ 6067177 h 6858000"/>
              <a:gd name="connsiteX47" fmla="*/ 448057 w 7467600"/>
              <a:gd name="connsiteY47" fmla="*/ 5841376 h 6858000"/>
              <a:gd name="connsiteX48" fmla="*/ 51253 w 7467600"/>
              <a:gd name="connsiteY48" fmla="*/ 5631825 h 6858000"/>
              <a:gd name="connsiteX49" fmla="*/ 2606687 w 7467600"/>
              <a:gd name="connsiteY49" fmla="*/ 5630718 h 6858000"/>
              <a:gd name="connsiteX50" fmla="*/ 2645658 w 7467600"/>
              <a:gd name="connsiteY50" fmla="*/ 6640259 h 6858000"/>
              <a:gd name="connsiteX51" fmla="*/ 2606687 w 7467600"/>
              <a:gd name="connsiteY51" fmla="*/ 5630718 h 6858000"/>
              <a:gd name="connsiteX52" fmla="*/ 3642057 w 7467600"/>
              <a:gd name="connsiteY52" fmla="*/ 5573487 h 6858000"/>
              <a:gd name="connsiteX53" fmla="*/ 3632981 w 7467600"/>
              <a:gd name="connsiteY53" fmla="*/ 5579437 h 6858000"/>
              <a:gd name="connsiteX54" fmla="*/ 3382436 w 7467600"/>
              <a:gd name="connsiteY54" fmla="*/ 5952726 h 6858000"/>
              <a:gd name="connsiteX55" fmla="*/ 3191929 w 7467600"/>
              <a:gd name="connsiteY55" fmla="*/ 6662669 h 6858000"/>
              <a:gd name="connsiteX56" fmla="*/ 3369898 w 7467600"/>
              <a:gd name="connsiteY56" fmla="*/ 6081771 h 6858000"/>
              <a:gd name="connsiteX57" fmla="*/ 3642057 w 7467600"/>
              <a:gd name="connsiteY57" fmla="*/ 5573487 h 6858000"/>
              <a:gd name="connsiteX58" fmla="*/ 2650666 w 7467600"/>
              <a:gd name="connsiteY58" fmla="*/ 5530686 h 6858000"/>
              <a:gd name="connsiteX59" fmla="*/ 2650249 w 7467600"/>
              <a:gd name="connsiteY59" fmla="*/ 5532101 h 6858000"/>
              <a:gd name="connsiteX60" fmla="*/ 2663808 w 7467600"/>
              <a:gd name="connsiteY60" fmla="*/ 6535215 h 6858000"/>
              <a:gd name="connsiteX61" fmla="*/ 2665418 w 7467600"/>
              <a:gd name="connsiteY61" fmla="*/ 6132756 h 6858000"/>
              <a:gd name="connsiteX62" fmla="*/ 2650666 w 7467600"/>
              <a:gd name="connsiteY62" fmla="*/ 5530686 h 6858000"/>
              <a:gd name="connsiteX63" fmla="*/ 2680277 w 7467600"/>
              <a:gd name="connsiteY63" fmla="*/ 5479204 h 6858000"/>
              <a:gd name="connsiteX64" fmla="*/ 2678972 w 7467600"/>
              <a:gd name="connsiteY64" fmla="*/ 5481582 h 6858000"/>
              <a:gd name="connsiteX65" fmla="*/ 2696666 w 7467600"/>
              <a:gd name="connsiteY65" fmla="*/ 6133836 h 6858000"/>
              <a:gd name="connsiteX66" fmla="*/ 2695769 w 7467600"/>
              <a:gd name="connsiteY66" fmla="*/ 6390955 h 6858000"/>
              <a:gd name="connsiteX67" fmla="*/ 2739893 w 7467600"/>
              <a:gd name="connsiteY67" fmla="*/ 6108357 h 6858000"/>
              <a:gd name="connsiteX68" fmla="*/ 2680277 w 7467600"/>
              <a:gd name="connsiteY68" fmla="*/ 5479204 h 6858000"/>
              <a:gd name="connsiteX69" fmla="*/ 1132195 w 7467600"/>
              <a:gd name="connsiteY69" fmla="*/ 5467980 h 6858000"/>
              <a:gd name="connsiteX70" fmla="*/ 1679056 w 7467600"/>
              <a:gd name="connsiteY70" fmla="*/ 5516907 h 6858000"/>
              <a:gd name="connsiteX71" fmla="*/ 2128648 w 7467600"/>
              <a:gd name="connsiteY71" fmla="*/ 5474249 h 6858000"/>
              <a:gd name="connsiteX72" fmla="*/ 1825619 w 7467600"/>
              <a:gd name="connsiteY72" fmla="*/ 5478447 h 6858000"/>
              <a:gd name="connsiteX73" fmla="*/ 1737798 w 7467600"/>
              <a:gd name="connsiteY73" fmla="*/ 5483353 h 6858000"/>
              <a:gd name="connsiteX74" fmla="*/ 1132195 w 7467600"/>
              <a:gd name="connsiteY74" fmla="*/ 5467980 h 6858000"/>
              <a:gd name="connsiteX75" fmla="*/ 6844835 w 7467600"/>
              <a:gd name="connsiteY75" fmla="*/ 5424988 h 6858000"/>
              <a:gd name="connsiteX76" fmla="*/ 6879594 w 7467600"/>
              <a:gd name="connsiteY76" fmla="*/ 5424547 h 6858000"/>
              <a:gd name="connsiteX77" fmla="*/ 7379510 w 7467600"/>
              <a:gd name="connsiteY77" fmla="*/ 5755454 h 6858000"/>
              <a:gd name="connsiteX78" fmla="*/ 7467600 w 7467600"/>
              <a:gd name="connsiteY78" fmla="*/ 5845526 h 6858000"/>
              <a:gd name="connsiteX79" fmla="*/ 7467600 w 7467600"/>
              <a:gd name="connsiteY79" fmla="*/ 5925131 h 6858000"/>
              <a:gd name="connsiteX80" fmla="*/ 7271900 w 7467600"/>
              <a:gd name="connsiteY80" fmla="*/ 5734551 h 6858000"/>
              <a:gd name="connsiteX81" fmla="*/ 7015907 w 7467600"/>
              <a:gd name="connsiteY81" fmla="*/ 5541548 h 6858000"/>
              <a:gd name="connsiteX82" fmla="*/ 7259646 w 7467600"/>
              <a:gd name="connsiteY82" fmla="*/ 5765985 h 6858000"/>
              <a:gd name="connsiteX83" fmla="*/ 7467600 w 7467600"/>
              <a:gd name="connsiteY83" fmla="*/ 5971257 h 6858000"/>
              <a:gd name="connsiteX84" fmla="*/ 7467600 w 7467600"/>
              <a:gd name="connsiteY84" fmla="*/ 6012219 h 6858000"/>
              <a:gd name="connsiteX85" fmla="*/ 7240170 w 7467600"/>
              <a:gd name="connsiteY85" fmla="*/ 5787985 h 6858000"/>
              <a:gd name="connsiteX86" fmla="*/ 6946849 w 7467600"/>
              <a:gd name="connsiteY86" fmla="*/ 5523271 h 6858000"/>
              <a:gd name="connsiteX87" fmla="*/ 6946972 w 7467600"/>
              <a:gd name="connsiteY87" fmla="*/ 5526491 h 6858000"/>
              <a:gd name="connsiteX88" fmla="*/ 7105827 w 7467600"/>
              <a:gd name="connsiteY88" fmla="*/ 5718700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1456157 w 7467600"/>
              <a:gd name="connsiteY101" fmla="*/ 5371404 h 6858000"/>
              <a:gd name="connsiteX102" fmla="*/ 1244432 w 7467600"/>
              <a:gd name="connsiteY102" fmla="*/ 5385601 h 6858000"/>
              <a:gd name="connsiteX103" fmla="*/ 973990 w 7467600"/>
              <a:gd name="connsiteY103" fmla="*/ 5424940 h 6858000"/>
              <a:gd name="connsiteX104" fmla="*/ 1103809 w 7467600"/>
              <a:gd name="connsiteY104" fmla="*/ 5433720 h 6858000"/>
              <a:gd name="connsiteX105" fmla="*/ 1123454 w 7467600"/>
              <a:gd name="connsiteY105" fmla="*/ 5435727 h 6858000"/>
              <a:gd name="connsiteX106" fmla="*/ 1737017 w 7467600"/>
              <a:gd name="connsiteY106" fmla="*/ 5452183 h 6858000"/>
              <a:gd name="connsiteX107" fmla="*/ 1824397 w 7467600"/>
              <a:gd name="connsiteY107" fmla="*/ 5447757 h 6858000"/>
              <a:gd name="connsiteX108" fmla="*/ 2070059 w 7467600"/>
              <a:gd name="connsiteY108" fmla="*/ 5441660 h 6858000"/>
              <a:gd name="connsiteX109" fmla="*/ 1456157 w 7467600"/>
              <a:gd name="connsiteY109" fmla="*/ 5371404 h 6858000"/>
              <a:gd name="connsiteX110" fmla="*/ 4988186 w 7467600"/>
              <a:gd name="connsiteY110" fmla="*/ 5216467 h 6858000"/>
              <a:gd name="connsiteX111" fmla="*/ 4777334 w 7467600"/>
              <a:gd name="connsiteY111" fmla="*/ 5406072 h 6858000"/>
              <a:gd name="connsiteX112" fmla="*/ 4718341 w 7467600"/>
              <a:gd name="connsiteY112" fmla="*/ 5468043 h 6858000"/>
              <a:gd name="connsiteX113" fmla="*/ 4604655 w 7467600"/>
              <a:gd name="connsiteY113" fmla="*/ 5583434 h 6858000"/>
              <a:gd name="connsiteX114" fmla="*/ 4565074 w 7467600"/>
              <a:gd name="connsiteY114" fmla="*/ 5618550 h 6858000"/>
              <a:gd name="connsiteX115" fmla="*/ 4988186 w 7467600"/>
              <a:gd name="connsiteY115" fmla="*/ 5216467 h 6858000"/>
              <a:gd name="connsiteX116" fmla="*/ 4978032 w 7467600"/>
              <a:gd name="connsiteY116" fmla="*/ 5183809 h 6858000"/>
              <a:gd name="connsiteX117" fmla="*/ 4463413 w 7467600"/>
              <a:gd name="connsiteY117" fmla="*/ 5615162 h 6858000"/>
              <a:gd name="connsiteX118" fmla="*/ 4358134 w 7467600"/>
              <a:gd name="connsiteY118" fmla="*/ 5742791 h 6858000"/>
              <a:gd name="connsiteX119" fmla="*/ 4376219 w 7467600"/>
              <a:gd name="connsiteY119" fmla="*/ 5729027 h 6858000"/>
              <a:gd name="connsiteX120" fmla="*/ 4582340 w 7467600"/>
              <a:gd name="connsiteY120" fmla="*/ 5561037 h 6858000"/>
              <a:gd name="connsiteX121" fmla="*/ 4694684 w 7467600"/>
              <a:gd name="connsiteY121" fmla="*/ 5447098 h 6858000"/>
              <a:gd name="connsiteX122" fmla="*/ 4754123 w 7467600"/>
              <a:gd name="connsiteY122" fmla="*/ 5384643 h 6858000"/>
              <a:gd name="connsiteX123" fmla="*/ 4978032 w 7467600"/>
              <a:gd name="connsiteY123" fmla="*/ 5183809 h 6858000"/>
              <a:gd name="connsiteX124" fmla="*/ 1903353 w 7467600"/>
              <a:gd name="connsiteY124" fmla="*/ 5044827 h 6858000"/>
              <a:gd name="connsiteX125" fmla="*/ 1936931 w 7467600"/>
              <a:gd name="connsiteY125" fmla="*/ 5093954 h 6858000"/>
              <a:gd name="connsiteX126" fmla="*/ 2195868 w 7467600"/>
              <a:gd name="connsiteY126" fmla="*/ 5396574 h 6858000"/>
              <a:gd name="connsiteX127" fmla="*/ 2088852 w 7467600"/>
              <a:gd name="connsiteY127" fmla="*/ 5166123 h 6858000"/>
              <a:gd name="connsiteX128" fmla="*/ 1958241 w 7467600"/>
              <a:gd name="connsiteY128" fmla="*/ 5067955 h 6858000"/>
              <a:gd name="connsiteX129" fmla="*/ 1903353 w 7467600"/>
              <a:gd name="connsiteY129" fmla="*/ 5044827 h 6858000"/>
              <a:gd name="connsiteX130" fmla="*/ 1979378 w 7467600"/>
              <a:gd name="connsiteY130" fmla="*/ 4769504 h 6858000"/>
              <a:gd name="connsiteX131" fmla="*/ 2882120 w 7467600"/>
              <a:gd name="connsiteY131" fmla="*/ 5064547 h 6858000"/>
              <a:gd name="connsiteX132" fmla="*/ 2793103 w 7467600"/>
              <a:gd name="connsiteY132" fmla="*/ 5039699 h 6858000"/>
              <a:gd name="connsiteX133" fmla="*/ 2770041 w 7467600"/>
              <a:gd name="connsiteY133" fmla="*/ 5033634 h 6858000"/>
              <a:gd name="connsiteX134" fmla="*/ 1979378 w 7467600"/>
              <a:gd name="connsiteY134" fmla="*/ 4769504 h 6858000"/>
              <a:gd name="connsiteX135" fmla="*/ 1927410 w 7467600"/>
              <a:gd name="connsiteY135" fmla="*/ 4716164 h 6858000"/>
              <a:gd name="connsiteX136" fmla="*/ 1959587 w 7467600"/>
              <a:gd name="connsiteY136" fmla="*/ 4728849 h 6858000"/>
              <a:gd name="connsiteX137" fmla="*/ 2777707 w 7467600"/>
              <a:gd name="connsiteY137" fmla="*/ 5003991 h 6858000"/>
              <a:gd name="connsiteX138" fmla="*/ 2800768 w 7467600"/>
              <a:gd name="connsiteY138" fmla="*/ 5010056 h 6858000"/>
              <a:gd name="connsiteX139" fmla="*/ 2879408 w 7467600"/>
              <a:gd name="connsiteY139" fmla="*/ 5031590 h 6858000"/>
              <a:gd name="connsiteX140" fmla="*/ 2862295 w 7467600"/>
              <a:gd name="connsiteY140" fmla="*/ 5022958 h 6858000"/>
              <a:gd name="connsiteX141" fmla="*/ 2813343 w 7467600"/>
              <a:gd name="connsiteY141" fmla="*/ 4998369 h 6858000"/>
              <a:gd name="connsiteX142" fmla="*/ 2646245 w 7467600"/>
              <a:gd name="connsiteY142" fmla="*/ 4930999 h 6858000"/>
              <a:gd name="connsiteX143" fmla="*/ 1999243 w 7467600"/>
              <a:gd name="connsiteY143" fmla="*/ 4730524 h 6858000"/>
              <a:gd name="connsiteX144" fmla="*/ 1979527 w 7467600"/>
              <a:gd name="connsiteY144" fmla="*/ 4726651 h 6858000"/>
              <a:gd name="connsiteX145" fmla="*/ 1927410 w 7467600"/>
              <a:gd name="connsiteY145" fmla="*/ 4716164 h 6858000"/>
              <a:gd name="connsiteX146" fmla="*/ 1997014 w 7467600"/>
              <a:gd name="connsiteY146" fmla="*/ 4698007 h 6858000"/>
              <a:gd name="connsiteX147" fmla="*/ 2005458 w 7467600"/>
              <a:gd name="connsiteY147" fmla="*/ 4699540 h 6858000"/>
              <a:gd name="connsiteX148" fmla="*/ 2657186 w 7467600"/>
              <a:gd name="connsiteY148" fmla="*/ 4901687 h 6858000"/>
              <a:gd name="connsiteX149" fmla="*/ 2826662 w 7467600"/>
              <a:gd name="connsiteY149" fmla="*/ 4970362 h 6858000"/>
              <a:gd name="connsiteX150" fmla="*/ 2876100 w 7467600"/>
              <a:gd name="connsiteY150" fmla="*/ 4995397 h 6858000"/>
              <a:gd name="connsiteX151" fmla="*/ 3042600 w 7467600"/>
              <a:gd name="connsiteY151" fmla="*/ 5059532 h 6858000"/>
              <a:gd name="connsiteX152" fmla="*/ 1997014 w 7467600"/>
              <a:gd name="connsiteY152" fmla="*/ 4698007 h 6858000"/>
              <a:gd name="connsiteX153" fmla="*/ 2305292 w 7467600"/>
              <a:gd name="connsiteY153" fmla="*/ 4219492 h 6858000"/>
              <a:gd name="connsiteX154" fmla="*/ 3360922 w 7467600"/>
              <a:gd name="connsiteY154" fmla="*/ 4529373 h 6858000"/>
              <a:gd name="connsiteX155" fmla="*/ 3492420 w 7467600"/>
              <a:gd name="connsiteY155" fmla="*/ 4510145 h 6858000"/>
              <a:gd name="connsiteX156" fmla="*/ 3364086 w 7467600"/>
              <a:gd name="connsiteY156" fmla="*/ 4480340 h 6858000"/>
              <a:gd name="connsiteX157" fmla="*/ 3225818 w 7467600"/>
              <a:gd name="connsiteY157" fmla="*/ 4411822 h 6858000"/>
              <a:gd name="connsiteX158" fmla="*/ 3129696 w 7467600"/>
              <a:gd name="connsiteY158" fmla="*/ 4360704 h 6858000"/>
              <a:gd name="connsiteX159" fmla="*/ 2814545 w 7467600"/>
              <a:gd name="connsiteY159" fmla="*/ 4282955 h 6858000"/>
              <a:gd name="connsiteX160" fmla="*/ 2305292 w 7467600"/>
              <a:gd name="connsiteY160" fmla="*/ 4219492 h 6858000"/>
              <a:gd name="connsiteX161" fmla="*/ 2626982 w 7467600"/>
              <a:gd name="connsiteY161" fmla="*/ 4206450 h 6858000"/>
              <a:gd name="connsiteX162" fmla="*/ 2490617 w 7467600"/>
              <a:gd name="connsiteY162" fmla="*/ 4206951 h 6858000"/>
              <a:gd name="connsiteX163" fmla="*/ 2819869 w 7467600"/>
              <a:gd name="connsiteY163" fmla="*/ 4252936 h 6858000"/>
              <a:gd name="connsiteX164" fmla="*/ 3143018 w 7467600"/>
              <a:gd name="connsiteY164" fmla="*/ 4332698 h 6858000"/>
              <a:gd name="connsiteX165" fmla="*/ 3241520 w 7467600"/>
              <a:gd name="connsiteY165" fmla="*/ 4385112 h 6858000"/>
              <a:gd name="connsiteX166" fmla="*/ 3374575 w 7467600"/>
              <a:gd name="connsiteY166" fmla="*/ 4451517 h 6858000"/>
              <a:gd name="connsiteX167" fmla="*/ 3505221 w 7467600"/>
              <a:gd name="connsiteY167" fmla="*/ 4480757 h 6858000"/>
              <a:gd name="connsiteX168" fmla="*/ 2626982 w 7467600"/>
              <a:gd name="connsiteY168" fmla="*/ 4206450 h 6858000"/>
              <a:gd name="connsiteX169" fmla="*/ 1310106 w 7467600"/>
              <a:gd name="connsiteY169" fmla="*/ 3943217 h 6858000"/>
              <a:gd name="connsiteX170" fmla="*/ 854994 w 7467600"/>
              <a:gd name="connsiteY170" fmla="*/ 4399136 h 6858000"/>
              <a:gd name="connsiteX171" fmla="*/ 742462 w 7467600"/>
              <a:gd name="connsiteY171" fmla="*/ 4594648 h 6858000"/>
              <a:gd name="connsiteX172" fmla="*/ 820602 w 7467600"/>
              <a:gd name="connsiteY172" fmla="*/ 4485915 h 6858000"/>
              <a:gd name="connsiteX173" fmla="*/ 878295 w 7467600"/>
              <a:gd name="connsiteY173" fmla="*/ 4403594 h 6858000"/>
              <a:gd name="connsiteX174" fmla="*/ 1240607 w 7467600"/>
              <a:gd name="connsiteY174" fmla="*/ 4010401 h 6858000"/>
              <a:gd name="connsiteX175" fmla="*/ 1310106 w 7467600"/>
              <a:gd name="connsiteY175" fmla="*/ 3943217 h 6858000"/>
              <a:gd name="connsiteX176" fmla="*/ 1423113 w 7467600"/>
              <a:gd name="connsiteY176" fmla="*/ 3874565 h 6858000"/>
              <a:gd name="connsiteX177" fmla="*/ 1260565 w 7467600"/>
              <a:gd name="connsiteY177" fmla="*/ 4031982 h 6858000"/>
              <a:gd name="connsiteX178" fmla="*/ 901900 w 7467600"/>
              <a:gd name="connsiteY178" fmla="*/ 4421236 h 6858000"/>
              <a:gd name="connsiteX179" fmla="*/ 845044 w 7467600"/>
              <a:gd name="connsiteY179" fmla="*/ 4502436 h 6858000"/>
              <a:gd name="connsiteX180" fmla="*/ 685926 w 7467600"/>
              <a:gd name="connsiteY180" fmla="*/ 4703069 h 6858000"/>
              <a:gd name="connsiteX181" fmla="*/ 684248 w 7467600"/>
              <a:gd name="connsiteY181" fmla="*/ 4706721 h 6858000"/>
              <a:gd name="connsiteX182" fmla="*/ 1423113 w 7467600"/>
              <a:gd name="connsiteY182" fmla="*/ 3874565 h 6858000"/>
              <a:gd name="connsiteX183" fmla="*/ 3316479 w 7467600"/>
              <a:gd name="connsiteY183" fmla="*/ 3872136 h 6858000"/>
              <a:gd name="connsiteX184" fmla="*/ 3546806 w 7467600"/>
              <a:gd name="connsiteY184" fmla="*/ 4356139 h 6858000"/>
              <a:gd name="connsiteX185" fmla="*/ 3364433 w 7467600"/>
              <a:gd name="connsiteY185" fmla="*/ 3953121 h 6858000"/>
              <a:gd name="connsiteX186" fmla="*/ 3316479 w 7467600"/>
              <a:gd name="connsiteY186" fmla="*/ 3872136 h 6858000"/>
              <a:gd name="connsiteX187" fmla="*/ 3291335 w 7467600"/>
              <a:gd name="connsiteY187" fmla="*/ 3767420 h 6858000"/>
              <a:gd name="connsiteX188" fmla="*/ 3390805 w 7467600"/>
              <a:gd name="connsiteY188" fmla="*/ 3937163 h 6858000"/>
              <a:gd name="connsiteX189" fmla="*/ 3579062 w 7467600"/>
              <a:gd name="connsiteY189" fmla="*/ 4359040 h 6858000"/>
              <a:gd name="connsiteX190" fmla="*/ 3467355 w 7467600"/>
              <a:gd name="connsiteY190" fmla="*/ 3988130 h 6858000"/>
              <a:gd name="connsiteX191" fmla="*/ 3310753 w 7467600"/>
              <a:gd name="connsiteY191" fmla="*/ 3787140 h 6858000"/>
              <a:gd name="connsiteX192" fmla="*/ 3291335 w 7467600"/>
              <a:gd name="connsiteY192" fmla="*/ 3767420 h 6858000"/>
              <a:gd name="connsiteX193" fmla="*/ 1635889 w 7467600"/>
              <a:gd name="connsiteY193" fmla="*/ 3709494 h 6858000"/>
              <a:gd name="connsiteX194" fmla="*/ 1634800 w 7467600"/>
              <a:gd name="connsiteY194" fmla="*/ 3731111 h 6858000"/>
              <a:gd name="connsiteX195" fmla="*/ 1635889 w 7467600"/>
              <a:gd name="connsiteY195" fmla="*/ 3709494 h 6858000"/>
              <a:gd name="connsiteX196" fmla="*/ 1510397 w 7467600"/>
              <a:gd name="connsiteY196" fmla="*/ 3684705 h 6858000"/>
              <a:gd name="connsiteX197" fmla="*/ 1146550 w 7467600"/>
              <a:gd name="connsiteY197" fmla="*/ 3802012 h 6858000"/>
              <a:gd name="connsiteX198" fmla="*/ 698834 w 7467600"/>
              <a:gd name="connsiteY198" fmla="*/ 3952272 h 6858000"/>
              <a:gd name="connsiteX199" fmla="*/ 34256 w 7467600"/>
              <a:gd name="connsiteY199" fmla="*/ 4347603 h 6858000"/>
              <a:gd name="connsiteX200" fmla="*/ 527241 w 7467600"/>
              <a:gd name="connsiteY200" fmla="*/ 4065078 h 6858000"/>
              <a:gd name="connsiteX201" fmla="*/ 1510397 w 7467600"/>
              <a:gd name="connsiteY201" fmla="*/ 3684705 h 6858000"/>
              <a:gd name="connsiteX202" fmla="*/ 1313114 w 7467600"/>
              <a:gd name="connsiteY202" fmla="*/ 3655216 h 6858000"/>
              <a:gd name="connsiteX203" fmla="*/ 1109304 w 7467600"/>
              <a:gd name="connsiteY203" fmla="*/ 3669030 h 6858000"/>
              <a:gd name="connsiteX204" fmla="*/ 8129 w 7467600"/>
              <a:gd name="connsiteY204" fmla="*/ 4330519 h 6858000"/>
              <a:gd name="connsiteX205" fmla="*/ 687572 w 7467600"/>
              <a:gd name="connsiteY205" fmla="*/ 3925629 h 6858000"/>
              <a:gd name="connsiteX206" fmla="*/ 1138365 w 7467600"/>
              <a:gd name="connsiteY206" fmla="*/ 3774515 h 6858000"/>
              <a:gd name="connsiteX207" fmla="*/ 1505579 w 7467600"/>
              <a:gd name="connsiteY207" fmla="*/ 3655526 h 6858000"/>
              <a:gd name="connsiteX208" fmla="*/ 1313114 w 7467600"/>
              <a:gd name="connsiteY208" fmla="*/ 3655216 h 6858000"/>
              <a:gd name="connsiteX209" fmla="*/ 3655073 w 7467600"/>
              <a:gd name="connsiteY209" fmla="*/ 3650884 h 6858000"/>
              <a:gd name="connsiteX210" fmla="*/ 3989938 w 7467600"/>
              <a:gd name="connsiteY210" fmla="*/ 3991685 h 6858000"/>
              <a:gd name="connsiteX211" fmla="*/ 4393907 w 7467600"/>
              <a:gd name="connsiteY211" fmla="*/ 4261258 h 6858000"/>
              <a:gd name="connsiteX212" fmla="*/ 4648051 w 7467600"/>
              <a:gd name="connsiteY212" fmla="*/ 4374051 h 6858000"/>
              <a:gd name="connsiteX213" fmla="*/ 4383389 w 7467600"/>
              <a:gd name="connsiteY213" fmla="*/ 4184369 h 6858000"/>
              <a:gd name="connsiteX214" fmla="*/ 4165508 w 7467600"/>
              <a:gd name="connsiteY214" fmla="*/ 4035196 h 6858000"/>
              <a:gd name="connsiteX215" fmla="*/ 4068162 w 7467600"/>
              <a:gd name="connsiteY215" fmla="*/ 3953394 h 6858000"/>
              <a:gd name="connsiteX216" fmla="*/ 3981416 w 7467600"/>
              <a:gd name="connsiteY216" fmla="*/ 3880482 h 6858000"/>
              <a:gd name="connsiteX217" fmla="*/ 3800147 w 7467600"/>
              <a:gd name="connsiteY217" fmla="*/ 3749872 h 6858000"/>
              <a:gd name="connsiteX218" fmla="*/ 3655073 w 7467600"/>
              <a:gd name="connsiteY218" fmla="*/ 3650884 h 6858000"/>
              <a:gd name="connsiteX219" fmla="*/ 3670252 w 7467600"/>
              <a:gd name="connsiteY219" fmla="*/ 3622798 h 6858000"/>
              <a:gd name="connsiteX220" fmla="*/ 3817258 w 7467600"/>
              <a:gd name="connsiteY220" fmla="*/ 3723577 h 6858000"/>
              <a:gd name="connsiteX221" fmla="*/ 4000461 w 7467600"/>
              <a:gd name="connsiteY221" fmla="*/ 3855966 h 6858000"/>
              <a:gd name="connsiteX222" fmla="*/ 4088180 w 7467600"/>
              <a:gd name="connsiteY222" fmla="*/ 3929774 h 6858000"/>
              <a:gd name="connsiteX223" fmla="*/ 4184555 w 7467600"/>
              <a:gd name="connsiteY223" fmla="*/ 4010683 h 6858000"/>
              <a:gd name="connsiteX224" fmla="*/ 4399563 w 7467600"/>
              <a:gd name="connsiteY224" fmla="*/ 4158106 h 6858000"/>
              <a:gd name="connsiteX225" fmla="*/ 4684469 w 7467600"/>
              <a:gd name="connsiteY225" fmla="*/ 4364680 h 6858000"/>
              <a:gd name="connsiteX226" fmla="*/ 4690271 w 7467600"/>
              <a:gd name="connsiteY226" fmla="*/ 4370034 h 6858000"/>
              <a:gd name="connsiteX227" fmla="*/ 4136093 w 7467600"/>
              <a:gd name="connsiteY227" fmla="*/ 3858466 h 6858000"/>
              <a:gd name="connsiteX228" fmla="*/ 3670252 w 7467600"/>
              <a:gd name="connsiteY228" fmla="*/ 3622798 h 6858000"/>
              <a:gd name="connsiteX229" fmla="*/ 4440129 w 7467600"/>
              <a:gd name="connsiteY229" fmla="*/ 3448571 h 6858000"/>
              <a:gd name="connsiteX230" fmla="*/ 4856525 w 7467600"/>
              <a:gd name="connsiteY230" fmla="*/ 3915351 h 6858000"/>
              <a:gd name="connsiteX231" fmla="*/ 5059055 w 7467600"/>
              <a:gd name="connsiteY231" fmla="*/ 4108918 h 6858000"/>
              <a:gd name="connsiteX232" fmla="*/ 5290070 w 7467600"/>
              <a:gd name="connsiteY232" fmla="*/ 4263619 h 6858000"/>
              <a:gd name="connsiteX233" fmla="*/ 4834991 w 7467600"/>
              <a:gd name="connsiteY233" fmla="*/ 3830985 h 6858000"/>
              <a:gd name="connsiteX234" fmla="*/ 4440129 w 7467600"/>
              <a:gd name="connsiteY234" fmla="*/ 3448571 h 6858000"/>
              <a:gd name="connsiteX235" fmla="*/ 4441737 w 7467600"/>
              <a:gd name="connsiteY235" fmla="*/ 3399734 h 6858000"/>
              <a:gd name="connsiteX236" fmla="*/ 4431236 w 7467600"/>
              <a:gd name="connsiteY236" fmla="*/ 3400954 h 6858000"/>
              <a:gd name="connsiteX237" fmla="*/ 4557150 w 7467600"/>
              <a:gd name="connsiteY237" fmla="*/ 3510023 h 6858000"/>
              <a:gd name="connsiteX238" fmla="*/ 4856936 w 7467600"/>
              <a:gd name="connsiteY238" fmla="*/ 3809146 h 6858000"/>
              <a:gd name="connsiteX239" fmla="*/ 5111996 w 7467600"/>
              <a:gd name="connsiteY239" fmla="*/ 4065759 h 6858000"/>
              <a:gd name="connsiteX240" fmla="*/ 5388878 w 7467600"/>
              <a:gd name="connsiteY240" fmla="*/ 4300185 h 6858000"/>
              <a:gd name="connsiteX241" fmla="*/ 5425556 w 7467600"/>
              <a:gd name="connsiteY241" fmla="*/ 4308967 h 6858000"/>
              <a:gd name="connsiteX242" fmla="*/ 4943646 w 7467600"/>
              <a:gd name="connsiteY242" fmla="*/ 3822916 h 6858000"/>
              <a:gd name="connsiteX243" fmla="*/ 4594837 w 7467600"/>
              <a:gd name="connsiteY243" fmla="*/ 3532274 h 6858000"/>
              <a:gd name="connsiteX244" fmla="*/ 4441737 w 7467600"/>
              <a:gd name="connsiteY244" fmla="*/ 3399734 h 6858000"/>
              <a:gd name="connsiteX245" fmla="*/ 5425834 w 7467600"/>
              <a:gd name="connsiteY245" fmla="*/ 3162785 h 6858000"/>
              <a:gd name="connsiteX246" fmla="*/ 5401644 w 7467600"/>
              <a:gd name="connsiteY246" fmla="*/ 3617847 h 6858000"/>
              <a:gd name="connsiteX247" fmla="*/ 5467256 w 7467600"/>
              <a:gd name="connsiteY247" fmla="*/ 4175494 h 6858000"/>
              <a:gd name="connsiteX248" fmla="*/ 5448069 w 7467600"/>
              <a:gd name="connsiteY248" fmla="*/ 3567554 h 6858000"/>
              <a:gd name="connsiteX249" fmla="*/ 5425834 w 7467600"/>
              <a:gd name="connsiteY249" fmla="*/ 3162785 h 6858000"/>
              <a:gd name="connsiteX250" fmla="*/ 1318687 w 7467600"/>
              <a:gd name="connsiteY250" fmla="*/ 3113840 h 6858000"/>
              <a:gd name="connsiteX251" fmla="*/ 1066793 w 7467600"/>
              <a:gd name="connsiteY251" fmla="*/ 3212171 h 6858000"/>
              <a:gd name="connsiteX252" fmla="*/ 993319 w 7467600"/>
              <a:gd name="connsiteY252" fmla="*/ 3247648 h 6858000"/>
              <a:gd name="connsiteX253" fmla="*/ 853081 w 7467600"/>
              <a:gd name="connsiteY253" fmla="*/ 3312410 h 6858000"/>
              <a:gd name="connsiteX254" fmla="*/ 805957 w 7467600"/>
              <a:gd name="connsiteY254" fmla="*/ 3330443 h 6858000"/>
              <a:gd name="connsiteX255" fmla="*/ 1318687 w 7467600"/>
              <a:gd name="connsiteY255" fmla="*/ 3113840 h 6858000"/>
              <a:gd name="connsiteX256" fmla="*/ 5453702 w 7467600"/>
              <a:gd name="connsiteY256" fmla="*/ 3090882 h 6858000"/>
              <a:gd name="connsiteX257" fmla="*/ 5480135 w 7467600"/>
              <a:gd name="connsiteY257" fmla="*/ 3565802 h 6858000"/>
              <a:gd name="connsiteX258" fmla="*/ 5499023 w 7467600"/>
              <a:gd name="connsiteY258" fmla="*/ 4166310 h 6858000"/>
              <a:gd name="connsiteX259" fmla="*/ 5547022 w 7467600"/>
              <a:gd name="connsiteY259" fmla="*/ 3607838 h 6858000"/>
              <a:gd name="connsiteX260" fmla="*/ 5515964 w 7467600"/>
              <a:gd name="connsiteY260" fmla="*/ 3378541 h 6858000"/>
              <a:gd name="connsiteX261" fmla="*/ 5453702 w 7467600"/>
              <a:gd name="connsiteY261" fmla="*/ 3090882 h 6858000"/>
              <a:gd name="connsiteX262" fmla="*/ 1238695 w 7467600"/>
              <a:gd name="connsiteY262" fmla="*/ 3076820 h 6858000"/>
              <a:gd name="connsiteX263" fmla="*/ 716371 w 7467600"/>
              <a:gd name="connsiteY263" fmla="*/ 3293249 h 6858000"/>
              <a:gd name="connsiteX264" fmla="*/ 579522 w 7467600"/>
              <a:gd name="connsiteY264" fmla="*/ 3371759 h 6858000"/>
              <a:gd name="connsiteX265" fmla="*/ 600288 w 7467600"/>
              <a:gd name="connsiteY265" fmla="*/ 3365555 h 6858000"/>
              <a:gd name="connsiteX266" fmla="*/ 840692 w 7467600"/>
              <a:gd name="connsiteY266" fmla="*/ 3284921 h 6858000"/>
              <a:gd name="connsiteX267" fmla="*/ 979248 w 7467600"/>
              <a:gd name="connsiteY267" fmla="*/ 3221003 h 6858000"/>
              <a:gd name="connsiteX268" fmla="*/ 1053282 w 7467600"/>
              <a:gd name="connsiteY268" fmla="*/ 3185247 h 6858000"/>
              <a:gd name="connsiteX269" fmla="*/ 1320603 w 7467600"/>
              <a:gd name="connsiteY269" fmla="*/ 3081281 h 6858000"/>
              <a:gd name="connsiteX270" fmla="*/ 1238695 w 7467600"/>
              <a:gd name="connsiteY270" fmla="*/ 3076820 h 6858000"/>
              <a:gd name="connsiteX271" fmla="*/ 5425627 w 7467600"/>
              <a:gd name="connsiteY271" fmla="*/ 2954192 h 6858000"/>
              <a:gd name="connsiteX272" fmla="*/ 5470770 w 7467600"/>
              <a:gd name="connsiteY272" fmla="*/ 3005435 h 6858000"/>
              <a:gd name="connsiteX273" fmla="*/ 5519779 w 7467600"/>
              <a:gd name="connsiteY273" fmla="*/ 4359223 h 6858000"/>
              <a:gd name="connsiteX274" fmla="*/ 5520293 w 7467600"/>
              <a:gd name="connsiteY274" fmla="*/ 4360602 h 6858000"/>
              <a:gd name="connsiteX275" fmla="*/ 5767221 w 7467600"/>
              <a:gd name="connsiteY275" fmla="*/ 4665564 h 6858000"/>
              <a:gd name="connsiteX276" fmla="*/ 6937169 w 7467600"/>
              <a:gd name="connsiteY276" fmla="*/ 4815941 h 6858000"/>
              <a:gd name="connsiteX277" fmla="*/ 6953922 w 7467600"/>
              <a:gd name="connsiteY277" fmla="*/ 4890068 h 6858000"/>
              <a:gd name="connsiteX278" fmla="*/ 6071359 w 7467600"/>
              <a:gd name="connsiteY278" fmla="*/ 4770770 h 6858000"/>
              <a:gd name="connsiteX279" fmla="*/ 6038839 w 7467600"/>
              <a:gd name="connsiteY279" fmla="*/ 4764474 h 6858000"/>
              <a:gd name="connsiteX280" fmla="*/ 6038706 w 7467600"/>
              <a:gd name="connsiteY280" fmla="*/ 4763847 h 6858000"/>
              <a:gd name="connsiteX281" fmla="*/ 6037784 w 7467600"/>
              <a:gd name="connsiteY281" fmla="*/ 4764270 h 6858000"/>
              <a:gd name="connsiteX282" fmla="*/ 6038839 w 7467600"/>
              <a:gd name="connsiteY282" fmla="*/ 4764474 h 6858000"/>
              <a:gd name="connsiteX283" fmla="*/ 6040338 w 7467600"/>
              <a:gd name="connsiteY283" fmla="*/ 4771418 h 6858000"/>
              <a:gd name="connsiteX284" fmla="*/ 6024488 w 7467600"/>
              <a:gd name="connsiteY284" fmla="*/ 4809903 h 6858000"/>
              <a:gd name="connsiteX285" fmla="*/ 5599771 w 7467600"/>
              <a:gd name="connsiteY285" fmla="*/ 5509652 h 6858000"/>
              <a:gd name="connsiteX286" fmla="*/ 5548843 w 7467600"/>
              <a:gd name="connsiteY286" fmla="*/ 5563845 h 6858000"/>
              <a:gd name="connsiteX287" fmla="*/ 5940952 w 7467600"/>
              <a:gd name="connsiteY287" fmla="*/ 6250028 h 6858000"/>
              <a:gd name="connsiteX288" fmla="*/ 6043441 w 7467600"/>
              <a:gd name="connsiteY288" fmla="*/ 6665847 h 6858000"/>
              <a:gd name="connsiteX289" fmla="*/ 6093432 w 7467600"/>
              <a:gd name="connsiteY289" fmla="*/ 6858000 h 6858000"/>
              <a:gd name="connsiteX290" fmla="*/ 6034344 w 7467600"/>
              <a:gd name="connsiteY290" fmla="*/ 6858000 h 6858000"/>
              <a:gd name="connsiteX291" fmla="*/ 6026679 w 7467600"/>
              <a:gd name="connsiteY291" fmla="*/ 6836959 h 6858000"/>
              <a:gd name="connsiteX292" fmla="*/ 5800441 w 7467600"/>
              <a:gd name="connsiteY292" fmla="*/ 6335286 h 6858000"/>
              <a:gd name="connsiteX293" fmla="*/ 5526562 w 7467600"/>
              <a:gd name="connsiteY293" fmla="*/ 5705388 h 6858000"/>
              <a:gd name="connsiteX294" fmla="*/ 5519640 w 7467600"/>
              <a:gd name="connsiteY294" fmla="*/ 5683774 h 6858000"/>
              <a:gd name="connsiteX295" fmla="*/ 5844559 w 7467600"/>
              <a:gd name="connsiteY295" fmla="*/ 6553349 h 6858000"/>
              <a:gd name="connsiteX296" fmla="*/ 5975994 w 7467600"/>
              <a:gd name="connsiteY296" fmla="*/ 6858000 h 6858000"/>
              <a:gd name="connsiteX297" fmla="*/ 5898547 w 7467600"/>
              <a:gd name="connsiteY297" fmla="*/ 6858000 h 6858000"/>
              <a:gd name="connsiteX298" fmla="*/ 5682041 w 7467600"/>
              <a:gd name="connsiteY298" fmla="*/ 6355860 h 6858000"/>
              <a:gd name="connsiteX299" fmla="*/ 5461758 w 7467600"/>
              <a:gd name="connsiteY299" fmla="*/ 5820220 h 6858000"/>
              <a:gd name="connsiteX300" fmla="*/ 5237282 w 7467600"/>
              <a:gd name="connsiteY300" fmla="*/ 6579086 h 6858000"/>
              <a:gd name="connsiteX301" fmla="*/ 5115009 w 7467600"/>
              <a:gd name="connsiteY301" fmla="*/ 6858000 h 6858000"/>
              <a:gd name="connsiteX302" fmla="*/ 5028074 w 7467600"/>
              <a:gd name="connsiteY302" fmla="*/ 6858000 h 6858000"/>
              <a:gd name="connsiteX303" fmla="*/ 5079508 w 7467600"/>
              <a:gd name="connsiteY303" fmla="*/ 6749074 h 6858000"/>
              <a:gd name="connsiteX304" fmla="*/ 5371846 w 7467600"/>
              <a:gd name="connsiteY304" fmla="*/ 5924413 h 6858000"/>
              <a:gd name="connsiteX305" fmla="*/ 5270512 w 7467600"/>
              <a:gd name="connsiteY305" fmla="*/ 6138975 h 6858000"/>
              <a:gd name="connsiteX306" fmla="*/ 5062409 w 7467600"/>
              <a:gd name="connsiteY306" fmla="*/ 6653544 h 6858000"/>
              <a:gd name="connsiteX307" fmla="*/ 5036628 w 7467600"/>
              <a:gd name="connsiteY307" fmla="*/ 6754247 h 6858000"/>
              <a:gd name="connsiteX308" fmla="*/ 5009112 w 7467600"/>
              <a:gd name="connsiteY308" fmla="*/ 6858000 h 6858000"/>
              <a:gd name="connsiteX309" fmla="*/ 4976679 w 7467600"/>
              <a:gd name="connsiteY309" fmla="*/ 6858000 h 6858000"/>
              <a:gd name="connsiteX310" fmla="*/ 5006537 w 7467600"/>
              <a:gd name="connsiteY310" fmla="*/ 6747068 h 6858000"/>
              <a:gd name="connsiteX311" fmla="*/ 5032723 w 7467600"/>
              <a:gd name="connsiteY311" fmla="*/ 6644957 h 6858000"/>
              <a:gd name="connsiteX312" fmla="*/ 5242949 w 7467600"/>
              <a:gd name="connsiteY312" fmla="*/ 6125175 h 6858000"/>
              <a:gd name="connsiteX313" fmla="*/ 5286321 w 7467600"/>
              <a:gd name="connsiteY313" fmla="*/ 6033555 h 6858000"/>
              <a:gd name="connsiteX314" fmla="*/ 5008210 w 7467600"/>
              <a:gd name="connsiteY314" fmla="*/ 6649194 h 6858000"/>
              <a:gd name="connsiteX315" fmla="*/ 4986321 w 7467600"/>
              <a:gd name="connsiteY315" fmla="*/ 6765687 h 6858000"/>
              <a:gd name="connsiteX316" fmla="*/ 4973474 w 7467600"/>
              <a:gd name="connsiteY316" fmla="*/ 6858000 h 6858000"/>
              <a:gd name="connsiteX317" fmla="*/ 4907178 w 7467600"/>
              <a:gd name="connsiteY317" fmla="*/ 6858000 h 6858000"/>
              <a:gd name="connsiteX318" fmla="*/ 4910810 w 7467600"/>
              <a:gd name="connsiteY318" fmla="*/ 6829660 h 6858000"/>
              <a:gd name="connsiteX319" fmla="*/ 4987461 w 7467600"/>
              <a:gd name="connsiteY319" fmla="*/ 6432994 h 6858000"/>
              <a:gd name="connsiteX320" fmla="*/ 5179262 w 7467600"/>
              <a:gd name="connsiteY320" fmla="*/ 6035044 h 6858000"/>
              <a:gd name="connsiteX321" fmla="*/ 4689678 w 7467600"/>
              <a:gd name="connsiteY321" fmla="*/ 6440241 h 6858000"/>
              <a:gd name="connsiteX322" fmla="*/ 4477543 w 7467600"/>
              <a:gd name="connsiteY322" fmla="*/ 6674836 h 6858000"/>
              <a:gd name="connsiteX323" fmla="*/ 4329957 w 7467600"/>
              <a:gd name="connsiteY323" fmla="*/ 6858000 h 6858000"/>
              <a:gd name="connsiteX324" fmla="*/ 4218595 w 7467600"/>
              <a:gd name="connsiteY324" fmla="*/ 6858000 h 6858000"/>
              <a:gd name="connsiteX325" fmla="*/ 4368888 w 7467600"/>
              <a:gd name="connsiteY325" fmla="*/ 6668412 h 6858000"/>
              <a:gd name="connsiteX326" fmla="*/ 4563091 w 7467600"/>
              <a:gd name="connsiteY326" fmla="*/ 6442508 h 6858000"/>
              <a:gd name="connsiteX327" fmla="*/ 5387324 w 7467600"/>
              <a:gd name="connsiteY327" fmla="*/ 5705830 h 6858000"/>
              <a:gd name="connsiteX328" fmla="*/ 5073620 w 7467600"/>
              <a:gd name="connsiteY328" fmla="*/ 5955437 h 6858000"/>
              <a:gd name="connsiteX329" fmla="*/ 4689789 w 7467600"/>
              <a:gd name="connsiteY329" fmla="*/ 6268382 h 6858000"/>
              <a:gd name="connsiteX330" fmla="*/ 4418722 w 7467600"/>
              <a:gd name="connsiteY330" fmla="*/ 6570886 h 6858000"/>
              <a:gd name="connsiteX331" fmla="*/ 4214944 w 7467600"/>
              <a:gd name="connsiteY331" fmla="*/ 6858000 h 6858000"/>
              <a:gd name="connsiteX332" fmla="*/ 4177898 w 7467600"/>
              <a:gd name="connsiteY332" fmla="*/ 6858000 h 6858000"/>
              <a:gd name="connsiteX333" fmla="*/ 4391597 w 7467600"/>
              <a:gd name="connsiteY333" fmla="*/ 6556370 h 6858000"/>
              <a:gd name="connsiteX334" fmla="*/ 4668889 w 7467600"/>
              <a:gd name="connsiteY334" fmla="*/ 6246399 h 6858000"/>
              <a:gd name="connsiteX335" fmla="*/ 5055427 w 7467600"/>
              <a:gd name="connsiteY335" fmla="*/ 5931476 h 6858000"/>
              <a:gd name="connsiteX336" fmla="*/ 5371814 w 7467600"/>
              <a:gd name="connsiteY336" fmla="*/ 5678975 h 6858000"/>
              <a:gd name="connsiteX337" fmla="*/ 4987918 w 7467600"/>
              <a:gd name="connsiteY337" fmla="*/ 5838701 h 6858000"/>
              <a:gd name="connsiteX338" fmla="*/ 4317146 w 7467600"/>
              <a:gd name="connsiteY338" fmla="*/ 6587716 h 6858000"/>
              <a:gd name="connsiteX339" fmla="*/ 4171627 w 7467600"/>
              <a:gd name="connsiteY339" fmla="*/ 6858000 h 6858000"/>
              <a:gd name="connsiteX340" fmla="*/ 4081585 w 7467600"/>
              <a:gd name="connsiteY340" fmla="*/ 6858000 h 6858000"/>
              <a:gd name="connsiteX341" fmla="*/ 4238603 w 7467600"/>
              <a:gd name="connsiteY341" fmla="*/ 6559341 h 6858000"/>
              <a:gd name="connsiteX342" fmla="*/ 4778333 w 7467600"/>
              <a:gd name="connsiteY342" fmla="*/ 5873626 h 6858000"/>
              <a:gd name="connsiteX343" fmla="*/ 5414185 w 7467600"/>
              <a:gd name="connsiteY343" fmla="*/ 5573882 h 6858000"/>
              <a:gd name="connsiteX344" fmla="*/ 5959648 w 7467600"/>
              <a:gd name="connsiteY344" fmla="*/ 4760797 h 6858000"/>
              <a:gd name="connsiteX345" fmla="*/ 5355019 w 7467600"/>
              <a:gd name="connsiteY345" fmla="*/ 4734672 h 6858000"/>
              <a:gd name="connsiteX346" fmla="*/ 5083565 w 7467600"/>
              <a:gd name="connsiteY346" fmla="*/ 5179121 h 6858000"/>
              <a:gd name="connsiteX347" fmla="*/ 4713577 w 7467600"/>
              <a:gd name="connsiteY347" fmla="*/ 5616803 h 6858000"/>
              <a:gd name="connsiteX348" fmla="*/ 3989559 w 7467600"/>
              <a:gd name="connsiteY348" fmla="*/ 6145945 h 6858000"/>
              <a:gd name="connsiteX349" fmla="*/ 3939824 w 7467600"/>
              <a:gd name="connsiteY349" fmla="*/ 6066900 h 6858000"/>
              <a:gd name="connsiteX350" fmla="*/ 4584537 w 7467600"/>
              <a:gd name="connsiteY350" fmla="*/ 5324826 h 6858000"/>
              <a:gd name="connsiteX351" fmla="*/ 5037105 w 7467600"/>
              <a:gd name="connsiteY351" fmla="*/ 5088765 h 6858000"/>
              <a:gd name="connsiteX352" fmla="*/ 5039930 w 7467600"/>
              <a:gd name="connsiteY352" fmla="*/ 5089585 h 6858000"/>
              <a:gd name="connsiteX353" fmla="*/ 5263764 w 7467600"/>
              <a:gd name="connsiteY353" fmla="*/ 4735525 h 6858000"/>
              <a:gd name="connsiteX354" fmla="*/ 4086300 w 7467600"/>
              <a:gd name="connsiteY354" fmla="*/ 4884599 h 6858000"/>
              <a:gd name="connsiteX355" fmla="*/ 4085485 w 7467600"/>
              <a:gd name="connsiteY355" fmla="*/ 4899070 h 6858000"/>
              <a:gd name="connsiteX356" fmla="*/ 3871915 w 7467600"/>
              <a:gd name="connsiteY356" fmla="*/ 5253645 h 6858000"/>
              <a:gd name="connsiteX357" fmla="*/ 3799374 w 7467600"/>
              <a:gd name="connsiteY357" fmla="*/ 5466127 h 6858000"/>
              <a:gd name="connsiteX358" fmla="*/ 3498850 w 7467600"/>
              <a:gd name="connsiteY358" fmla="*/ 6661888 h 6858000"/>
              <a:gd name="connsiteX359" fmla="*/ 3399216 w 7467600"/>
              <a:gd name="connsiteY359" fmla="*/ 6858000 h 6858000"/>
              <a:gd name="connsiteX360" fmla="*/ 3303688 w 7467600"/>
              <a:gd name="connsiteY360" fmla="*/ 6858000 h 6858000"/>
              <a:gd name="connsiteX361" fmla="*/ 3391774 w 7467600"/>
              <a:gd name="connsiteY361" fmla="*/ 6697181 h 6858000"/>
              <a:gd name="connsiteX362" fmla="*/ 3735540 w 7467600"/>
              <a:gd name="connsiteY362" fmla="*/ 5546923 h 6858000"/>
              <a:gd name="connsiteX363" fmla="*/ 3729438 w 7467600"/>
              <a:gd name="connsiteY363" fmla="*/ 5569058 h 6858000"/>
              <a:gd name="connsiteX364" fmla="*/ 3707782 w 7467600"/>
              <a:gd name="connsiteY364" fmla="*/ 5644908 h 6858000"/>
              <a:gd name="connsiteX365" fmla="*/ 3583827 w 7467600"/>
              <a:gd name="connsiteY365" fmla="*/ 6039215 h 6858000"/>
              <a:gd name="connsiteX366" fmla="*/ 3547861 w 7467600"/>
              <a:gd name="connsiteY366" fmla="*/ 6129609 h 6858000"/>
              <a:gd name="connsiteX367" fmla="*/ 3490905 w 7467600"/>
              <a:gd name="connsiteY367" fmla="*/ 6277660 h 6858000"/>
              <a:gd name="connsiteX368" fmla="*/ 3455859 w 7467600"/>
              <a:gd name="connsiteY368" fmla="*/ 6391301 h 6858000"/>
              <a:gd name="connsiteX369" fmla="*/ 3429112 w 7467600"/>
              <a:gd name="connsiteY369" fmla="*/ 6479469 h 6858000"/>
              <a:gd name="connsiteX370" fmla="*/ 3304862 w 7467600"/>
              <a:gd name="connsiteY370" fmla="*/ 6796476 h 6858000"/>
              <a:gd name="connsiteX371" fmla="*/ 3276071 w 7467600"/>
              <a:gd name="connsiteY371" fmla="*/ 6858000 h 6858000"/>
              <a:gd name="connsiteX372" fmla="*/ 3240805 w 7467600"/>
              <a:gd name="connsiteY372" fmla="*/ 6858000 h 6858000"/>
              <a:gd name="connsiteX373" fmla="*/ 3275917 w 7467600"/>
              <a:gd name="connsiteY373" fmla="*/ 6783192 h 6858000"/>
              <a:gd name="connsiteX374" fmla="*/ 3399358 w 7467600"/>
              <a:gd name="connsiteY374" fmla="*/ 6469011 h 6858000"/>
              <a:gd name="connsiteX375" fmla="*/ 3425650 w 7467600"/>
              <a:gd name="connsiteY375" fmla="*/ 6381333 h 6858000"/>
              <a:gd name="connsiteX376" fmla="*/ 3460661 w 7467600"/>
              <a:gd name="connsiteY376" fmla="*/ 6266763 h 6858000"/>
              <a:gd name="connsiteX377" fmla="*/ 3518021 w 7467600"/>
              <a:gd name="connsiteY377" fmla="*/ 6117298 h 6858000"/>
              <a:gd name="connsiteX378" fmla="*/ 3554035 w 7467600"/>
              <a:gd name="connsiteY378" fmla="*/ 6027832 h 6858000"/>
              <a:gd name="connsiteX379" fmla="*/ 3677174 w 7467600"/>
              <a:gd name="connsiteY379" fmla="*/ 5636351 h 6858000"/>
              <a:gd name="connsiteX380" fmla="*/ 3698819 w 7467600"/>
              <a:gd name="connsiteY380" fmla="*/ 5560503 h 6858000"/>
              <a:gd name="connsiteX381" fmla="*/ 3702094 w 7467600"/>
              <a:gd name="connsiteY381" fmla="*/ 5549194 h 6858000"/>
              <a:gd name="connsiteX382" fmla="*/ 3398355 w 7467600"/>
              <a:gd name="connsiteY382" fmla="*/ 6094603 h 6858000"/>
              <a:gd name="connsiteX383" fmla="*/ 3193941 w 7467600"/>
              <a:gd name="connsiteY383" fmla="*/ 6798775 h 6858000"/>
              <a:gd name="connsiteX384" fmla="*/ 3184140 w 7467600"/>
              <a:gd name="connsiteY384" fmla="*/ 6858000 h 6858000"/>
              <a:gd name="connsiteX385" fmla="*/ 3099978 w 7467600"/>
              <a:gd name="connsiteY385" fmla="*/ 6858000 h 6858000"/>
              <a:gd name="connsiteX386" fmla="*/ 3101556 w 7467600"/>
              <a:gd name="connsiteY386" fmla="*/ 6843337 h 6858000"/>
              <a:gd name="connsiteX387" fmla="*/ 3370162 w 7467600"/>
              <a:gd name="connsiteY387" fmla="*/ 5785550 h 6858000"/>
              <a:gd name="connsiteX388" fmla="*/ 3746477 w 7467600"/>
              <a:gd name="connsiteY388" fmla="*/ 5377889 h 6858000"/>
              <a:gd name="connsiteX389" fmla="*/ 3863399 w 7467600"/>
              <a:gd name="connsiteY389" fmla="*/ 5087257 h 6858000"/>
              <a:gd name="connsiteX390" fmla="*/ 3968712 w 7467600"/>
              <a:gd name="connsiteY390" fmla="*/ 4913989 h 6858000"/>
              <a:gd name="connsiteX391" fmla="*/ 2792390 w 7467600"/>
              <a:gd name="connsiteY391" fmla="*/ 5382974 h 6858000"/>
              <a:gd name="connsiteX392" fmla="*/ 2714982 w 7467600"/>
              <a:gd name="connsiteY392" fmla="*/ 5427051 h 6858000"/>
              <a:gd name="connsiteX393" fmla="*/ 2813361 w 7467600"/>
              <a:gd name="connsiteY393" fmla="*/ 6023912 h 6858000"/>
              <a:gd name="connsiteX394" fmla="*/ 2688430 w 7467600"/>
              <a:gd name="connsiteY394" fmla="*/ 6801564 h 6858000"/>
              <a:gd name="connsiteX395" fmla="*/ 2629626 w 7467600"/>
              <a:gd name="connsiteY395" fmla="*/ 6763394 h 6858000"/>
              <a:gd name="connsiteX396" fmla="*/ 2565328 w 7467600"/>
              <a:gd name="connsiteY396" fmla="*/ 5516399 h 6858000"/>
              <a:gd name="connsiteX397" fmla="*/ 1922999 w 7467600"/>
              <a:gd name="connsiteY397" fmla="*/ 5980343 h 6858000"/>
              <a:gd name="connsiteX398" fmla="*/ 1950261 w 7467600"/>
              <a:gd name="connsiteY398" fmla="*/ 6405858 h 6858000"/>
              <a:gd name="connsiteX399" fmla="*/ 2365554 w 7467600"/>
              <a:gd name="connsiteY399" fmla="*/ 6759107 h 6858000"/>
              <a:gd name="connsiteX400" fmla="*/ 2424142 w 7467600"/>
              <a:gd name="connsiteY400" fmla="*/ 6858000 h 6858000"/>
              <a:gd name="connsiteX401" fmla="*/ 2395994 w 7467600"/>
              <a:gd name="connsiteY401" fmla="*/ 6858000 h 6858000"/>
              <a:gd name="connsiteX402" fmla="*/ 2392863 w 7467600"/>
              <a:gd name="connsiteY402" fmla="*/ 6852964 h 6858000"/>
              <a:gd name="connsiteX403" fmla="*/ 2017589 w 7467600"/>
              <a:gd name="connsiteY403" fmla="*/ 6493982 h 6858000"/>
              <a:gd name="connsiteX404" fmla="*/ 2147336 w 7467600"/>
              <a:gd name="connsiteY404" fmla="*/ 6594052 h 6858000"/>
              <a:gd name="connsiteX405" fmla="*/ 2207047 w 7467600"/>
              <a:gd name="connsiteY405" fmla="*/ 6654540 h 6858000"/>
              <a:gd name="connsiteX406" fmla="*/ 2299106 w 7467600"/>
              <a:gd name="connsiteY406" fmla="*/ 6778931 h 6858000"/>
              <a:gd name="connsiteX407" fmla="*/ 2314430 w 7467600"/>
              <a:gd name="connsiteY407" fmla="*/ 6801144 h 6858000"/>
              <a:gd name="connsiteX408" fmla="*/ 2352406 w 7467600"/>
              <a:gd name="connsiteY408" fmla="*/ 6858000 h 6858000"/>
              <a:gd name="connsiteX409" fmla="*/ 2314492 w 7467600"/>
              <a:gd name="connsiteY409" fmla="*/ 6858000 h 6858000"/>
              <a:gd name="connsiteX410" fmla="*/ 2288095 w 7467600"/>
              <a:gd name="connsiteY410" fmla="*/ 6818030 h 6858000"/>
              <a:gd name="connsiteX411" fmla="*/ 2272768 w 7467600"/>
              <a:gd name="connsiteY411" fmla="*/ 6795822 h 6858000"/>
              <a:gd name="connsiteX412" fmla="*/ 2182715 w 7467600"/>
              <a:gd name="connsiteY412" fmla="*/ 6675071 h 6858000"/>
              <a:gd name="connsiteX413" fmla="*/ 2032061 w 7467600"/>
              <a:gd name="connsiteY413" fmla="*/ 6541380 h 6858000"/>
              <a:gd name="connsiteX414" fmla="*/ 2257220 w 7467600"/>
              <a:gd name="connsiteY414" fmla="*/ 6826257 h 6858000"/>
              <a:gd name="connsiteX415" fmla="*/ 2281324 w 7467600"/>
              <a:gd name="connsiteY415" fmla="*/ 6858000 h 6858000"/>
              <a:gd name="connsiteX416" fmla="*/ 2242860 w 7467600"/>
              <a:gd name="connsiteY416" fmla="*/ 6858000 h 6858000"/>
              <a:gd name="connsiteX417" fmla="*/ 2232818 w 7467600"/>
              <a:gd name="connsiteY417" fmla="*/ 6844926 h 6858000"/>
              <a:gd name="connsiteX418" fmla="*/ 1990172 w 7467600"/>
              <a:gd name="connsiteY418" fmla="*/ 6542121 h 6858000"/>
              <a:gd name="connsiteX419" fmla="*/ 2124090 w 7467600"/>
              <a:gd name="connsiteY419" fmla="*/ 6761017 h 6858000"/>
              <a:gd name="connsiteX420" fmla="*/ 2200380 w 7467600"/>
              <a:gd name="connsiteY420" fmla="*/ 6858000 h 6858000"/>
              <a:gd name="connsiteX421" fmla="*/ 2147507 w 7467600"/>
              <a:gd name="connsiteY421" fmla="*/ 6858000 h 6858000"/>
              <a:gd name="connsiteX422" fmla="*/ 2070668 w 7467600"/>
              <a:gd name="connsiteY422" fmla="*/ 6761520 h 6858000"/>
              <a:gd name="connsiteX423" fmla="*/ 1975142 w 7467600"/>
              <a:gd name="connsiteY423" fmla="*/ 6585570 h 6858000"/>
              <a:gd name="connsiteX424" fmla="*/ 2050035 w 7467600"/>
              <a:gd name="connsiteY424" fmla="*/ 6813345 h 6858000"/>
              <a:gd name="connsiteX425" fmla="*/ 2063025 w 7467600"/>
              <a:gd name="connsiteY425" fmla="*/ 6858000 h 6858000"/>
              <a:gd name="connsiteX426" fmla="*/ 2021675 w 7467600"/>
              <a:gd name="connsiteY426" fmla="*/ 6858000 h 6858000"/>
              <a:gd name="connsiteX427" fmla="*/ 2019308 w 7467600"/>
              <a:gd name="connsiteY427" fmla="*/ 6847118 h 6858000"/>
              <a:gd name="connsiteX428" fmla="*/ 1938835 w 7467600"/>
              <a:gd name="connsiteY428" fmla="*/ 6551160 h 6858000"/>
              <a:gd name="connsiteX429" fmla="*/ 1953230 w 7467600"/>
              <a:gd name="connsiteY429" fmla="*/ 6759699 h 6858000"/>
              <a:gd name="connsiteX430" fmla="*/ 1956763 w 7467600"/>
              <a:gd name="connsiteY430" fmla="*/ 6778191 h 6858000"/>
              <a:gd name="connsiteX431" fmla="*/ 1967925 w 7467600"/>
              <a:gd name="connsiteY431" fmla="*/ 6858000 h 6858000"/>
              <a:gd name="connsiteX432" fmla="*/ 1936622 w 7467600"/>
              <a:gd name="connsiteY432" fmla="*/ 6858000 h 6858000"/>
              <a:gd name="connsiteX433" fmla="*/ 1926261 w 7467600"/>
              <a:gd name="connsiteY433" fmla="*/ 6784064 h 6858000"/>
              <a:gd name="connsiteX434" fmla="*/ 1922724 w 7467600"/>
              <a:gd name="connsiteY434" fmla="*/ 6765577 h 6858000"/>
              <a:gd name="connsiteX435" fmla="*/ 1904650 w 7467600"/>
              <a:gd name="connsiteY435" fmla="*/ 6639616 h 6858000"/>
              <a:gd name="connsiteX436" fmla="*/ 1885273 w 7467600"/>
              <a:gd name="connsiteY436" fmla="*/ 6858000 h 6858000"/>
              <a:gd name="connsiteX437" fmla="*/ 1854363 w 7467600"/>
              <a:gd name="connsiteY437" fmla="*/ 6858000 h 6858000"/>
              <a:gd name="connsiteX438" fmla="*/ 1880391 w 7467600"/>
              <a:gd name="connsiteY438" fmla="*/ 6603796 h 6858000"/>
              <a:gd name="connsiteX439" fmla="*/ 1818273 w 7467600"/>
              <a:gd name="connsiteY439" fmla="*/ 6715729 h 6858000"/>
              <a:gd name="connsiteX440" fmla="*/ 1794691 w 7467600"/>
              <a:gd name="connsiteY440" fmla="*/ 6843239 h 6858000"/>
              <a:gd name="connsiteX441" fmla="*/ 1794914 w 7467600"/>
              <a:gd name="connsiteY441" fmla="*/ 6858000 h 6858000"/>
              <a:gd name="connsiteX442" fmla="*/ 1746128 w 7467600"/>
              <a:gd name="connsiteY442" fmla="*/ 6858000 h 6858000"/>
              <a:gd name="connsiteX443" fmla="*/ 1753934 w 7467600"/>
              <a:gd name="connsiteY443" fmla="*/ 6724796 h 6858000"/>
              <a:gd name="connsiteX444" fmla="*/ 1792053 w 7467600"/>
              <a:gd name="connsiteY444" fmla="*/ 6572396 h 6858000"/>
              <a:gd name="connsiteX445" fmla="*/ 1862248 w 7467600"/>
              <a:gd name="connsiteY445" fmla="*/ 6266397 h 6858000"/>
              <a:gd name="connsiteX446" fmla="*/ 1862250 w 7467600"/>
              <a:gd name="connsiteY446" fmla="*/ 6033531 h 6858000"/>
              <a:gd name="connsiteX447" fmla="*/ 1211999 w 7467600"/>
              <a:gd name="connsiteY447" fmla="*/ 6683610 h 6858000"/>
              <a:gd name="connsiteX448" fmla="*/ 1213266 w 7467600"/>
              <a:gd name="connsiteY448" fmla="*/ 6691947 h 6858000"/>
              <a:gd name="connsiteX449" fmla="*/ 1203370 w 7467600"/>
              <a:gd name="connsiteY449" fmla="*/ 6850676 h 6858000"/>
              <a:gd name="connsiteX450" fmla="*/ 1203671 w 7467600"/>
              <a:gd name="connsiteY450" fmla="*/ 6858000 h 6858000"/>
              <a:gd name="connsiteX451" fmla="*/ 1143180 w 7467600"/>
              <a:gd name="connsiteY451" fmla="*/ 6858000 h 6858000"/>
              <a:gd name="connsiteX452" fmla="*/ 1142176 w 7467600"/>
              <a:gd name="connsiteY452" fmla="*/ 6766045 h 6858000"/>
              <a:gd name="connsiteX453" fmla="*/ 1067484 w 7467600"/>
              <a:gd name="connsiteY453" fmla="*/ 6858000 h 6858000"/>
              <a:gd name="connsiteX454" fmla="*/ 953928 w 7467600"/>
              <a:gd name="connsiteY454" fmla="*/ 6858000 h 6858000"/>
              <a:gd name="connsiteX455" fmla="*/ 959715 w 7467600"/>
              <a:gd name="connsiteY455" fmla="*/ 6850185 h 6858000"/>
              <a:gd name="connsiteX456" fmla="*/ 1483788 w 7467600"/>
              <a:gd name="connsiteY456" fmla="*/ 6259174 h 6858000"/>
              <a:gd name="connsiteX457" fmla="*/ 1100671 w 7467600"/>
              <a:gd name="connsiteY457" fmla="*/ 6252137 h 6858000"/>
              <a:gd name="connsiteX458" fmla="*/ 1090144 w 7467600"/>
              <a:gd name="connsiteY458" fmla="*/ 6256748 h 6858000"/>
              <a:gd name="connsiteX459" fmla="*/ 1095872 w 7467600"/>
              <a:gd name="connsiteY459" fmla="*/ 6271892 h 6858000"/>
              <a:gd name="connsiteX460" fmla="*/ 262785 w 7467600"/>
              <a:gd name="connsiteY460" fmla="*/ 6845450 h 6858000"/>
              <a:gd name="connsiteX461" fmla="*/ 209968 w 7467600"/>
              <a:gd name="connsiteY461" fmla="*/ 6770713 h 6858000"/>
              <a:gd name="connsiteX462" fmla="*/ 873460 w 7467600"/>
              <a:gd name="connsiteY462" fmla="*/ 6253768 h 6858000"/>
              <a:gd name="connsiteX463" fmla="*/ 192686 w 7467600"/>
              <a:gd name="connsiteY463" fmla="*/ 5849257 h 6858000"/>
              <a:gd name="connsiteX464" fmla="*/ 4696 w 7467600"/>
              <a:gd name="connsiteY464" fmla="*/ 5697668 h 6858000"/>
              <a:gd name="connsiteX465" fmla="*/ 0 w 7467600"/>
              <a:gd name="connsiteY465" fmla="*/ 5689984 h 6858000"/>
              <a:gd name="connsiteX466" fmla="*/ 0 w 7467600"/>
              <a:gd name="connsiteY466" fmla="*/ 5513472 h 6858000"/>
              <a:gd name="connsiteX467" fmla="*/ 174101 w 7467600"/>
              <a:gd name="connsiteY467" fmla="*/ 5620277 h 6858000"/>
              <a:gd name="connsiteX468" fmla="*/ 891800 w 7467600"/>
              <a:gd name="connsiteY468" fmla="*/ 6036935 h 6858000"/>
              <a:gd name="connsiteX469" fmla="*/ 1072219 w 7467600"/>
              <a:gd name="connsiteY469" fmla="*/ 6169443 h 6858000"/>
              <a:gd name="connsiteX470" fmla="*/ 1074117 w 7467600"/>
              <a:gd name="connsiteY470" fmla="*/ 6170301 h 6858000"/>
              <a:gd name="connsiteX471" fmla="*/ 1083114 w 7467600"/>
              <a:gd name="connsiteY471" fmla="*/ 6174131 h 6858000"/>
              <a:gd name="connsiteX472" fmla="*/ 1543010 w 7467600"/>
              <a:gd name="connsiteY472" fmla="*/ 6191140 h 6858000"/>
              <a:gd name="connsiteX473" fmla="*/ 1551080 w 7467600"/>
              <a:gd name="connsiteY473" fmla="*/ 6195006 h 6858000"/>
              <a:gd name="connsiteX474" fmla="*/ 2345443 w 7467600"/>
              <a:gd name="connsiteY474" fmla="*/ 5549882 h 6858000"/>
              <a:gd name="connsiteX475" fmla="*/ 1721499 w 7467600"/>
              <a:gd name="connsiteY475" fmla="*/ 5599969 h 6858000"/>
              <a:gd name="connsiteX476" fmla="*/ 767716 w 7467600"/>
              <a:gd name="connsiteY476" fmla="*/ 5472768 h 6858000"/>
              <a:gd name="connsiteX477" fmla="*/ 722147 w 7467600"/>
              <a:gd name="connsiteY477" fmla="*/ 5393091 h 6858000"/>
              <a:gd name="connsiteX478" fmla="*/ 1485552 w 7467600"/>
              <a:gd name="connsiteY478" fmla="*/ 5313202 h 6858000"/>
              <a:gd name="connsiteX479" fmla="*/ 2143004 w 7467600"/>
              <a:gd name="connsiteY479" fmla="*/ 5402420 h 6858000"/>
              <a:gd name="connsiteX480" fmla="*/ 1933391 w 7467600"/>
              <a:gd name="connsiteY480" fmla="*/ 5156971 h 6858000"/>
              <a:gd name="connsiteX481" fmla="*/ 1827118 w 7467600"/>
              <a:gd name="connsiteY481" fmla="*/ 4968410 h 6858000"/>
              <a:gd name="connsiteX482" fmla="*/ 1837349 w 7467600"/>
              <a:gd name="connsiteY482" fmla="*/ 4956357 h 6858000"/>
              <a:gd name="connsiteX483" fmla="*/ 2162835 w 7467600"/>
              <a:gd name="connsiteY483" fmla="*/ 5187853 h 6858000"/>
              <a:gd name="connsiteX484" fmla="*/ 2257167 w 7467600"/>
              <a:gd name="connsiteY484" fmla="*/ 5462123 h 6858000"/>
              <a:gd name="connsiteX485" fmla="*/ 2261598 w 7467600"/>
              <a:gd name="connsiteY485" fmla="*/ 5467998 h 6858000"/>
              <a:gd name="connsiteX486" fmla="*/ 2437177 w 7467600"/>
              <a:gd name="connsiteY486" fmla="*/ 5479608 h 6858000"/>
              <a:gd name="connsiteX487" fmla="*/ 2445247 w 7467600"/>
              <a:gd name="connsiteY487" fmla="*/ 5483476 h 6858000"/>
              <a:gd name="connsiteX488" fmla="*/ 2743626 w 7467600"/>
              <a:gd name="connsiteY488" fmla="*/ 5304819 h 6858000"/>
              <a:gd name="connsiteX489" fmla="*/ 3048102 w 7467600"/>
              <a:gd name="connsiteY489" fmla="*/ 5150595 h 6858000"/>
              <a:gd name="connsiteX490" fmla="*/ 1799414 w 7467600"/>
              <a:gd name="connsiteY490" fmla="*/ 4694732 h 6858000"/>
              <a:gd name="connsiteX491" fmla="*/ 1771735 w 7467600"/>
              <a:gd name="connsiteY491" fmla="*/ 4619929 h 6858000"/>
              <a:gd name="connsiteX492" fmla="*/ 3104273 w 7467600"/>
              <a:gd name="connsiteY492" fmla="*/ 5076159 h 6858000"/>
              <a:gd name="connsiteX493" fmla="*/ 3113245 w 7467600"/>
              <a:gd name="connsiteY493" fmla="*/ 5090705 h 6858000"/>
              <a:gd name="connsiteX494" fmla="*/ 3126294 w 7467600"/>
              <a:gd name="connsiteY494" fmla="*/ 5114400 h 6858000"/>
              <a:gd name="connsiteX495" fmla="*/ 3937433 w 7467600"/>
              <a:gd name="connsiteY495" fmla="*/ 4830473 h 6858000"/>
              <a:gd name="connsiteX496" fmla="*/ 3590475 w 7467600"/>
              <a:gd name="connsiteY496" fmla="*/ 4597974 h 6858000"/>
              <a:gd name="connsiteX497" fmla="*/ 3100264 w 7467600"/>
              <a:gd name="connsiteY497" fmla="*/ 4579845 h 6858000"/>
              <a:gd name="connsiteX498" fmla="*/ 2183576 w 7467600"/>
              <a:gd name="connsiteY498" fmla="*/ 4227150 h 6858000"/>
              <a:gd name="connsiteX499" fmla="*/ 2151029 w 7467600"/>
              <a:gd name="connsiteY499" fmla="*/ 4146947 h 6858000"/>
              <a:gd name="connsiteX500" fmla="*/ 3563434 w 7467600"/>
              <a:gd name="connsiteY500" fmla="*/ 4469115 h 6858000"/>
              <a:gd name="connsiteX501" fmla="*/ 3177952 w 7467600"/>
              <a:gd name="connsiteY501" fmla="*/ 3657386 h 6858000"/>
              <a:gd name="connsiteX502" fmla="*/ 3189263 w 7467600"/>
              <a:gd name="connsiteY502" fmla="*/ 3625726 h 6858000"/>
              <a:gd name="connsiteX503" fmla="*/ 3560912 w 7467600"/>
              <a:gd name="connsiteY503" fmla="*/ 4079863 h 6858000"/>
              <a:gd name="connsiteX504" fmla="*/ 3626636 w 7467600"/>
              <a:gd name="connsiteY504" fmla="*/ 4512230 h 6858000"/>
              <a:gd name="connsiteX505" fmla="*/ 3653088 w 7467600"/>
              <a:gd name="connsiteY505" fmla="*/ 4521417 h 6858000"/>
              <a:gd name="connsiteX506" fmla="*/ 3988128 w 7467600"/>
              <a:gd name="connsiteY506" fmla="*/ 4817267 h 6858000"/>
              <a:gd name="connsiteX507" fmla="*/ 4830582 w 7467600"/>
              <a:gd name="connsiteY507" fmla="*/ 4676000 h 6858000"/>
              <a:gd name="connsiteX508" fmla="*/ 4830100 w 7467600"/>
              <a:gd name="connsiteY508" fmla="*/ 4675554 h 6858000"/>
              <a:gd name="connsiteX509" fmla="*/ 4036318 w 7467600"/>
              <a:gd name="connsiteY509" fmla="*/ 4147013 h 6858000"/>
              <a:gd name="connsiteX510" fmla="*/ 3432098 w 7467600"/>
              <a:gd name="connsiteY510" fmla="*/ 3537312 h 6858000"/>
              <a:gd name="connsiteX511" fmla="*/ 3446761 w 7467600"/>
              <a:gd name="connsiteY511" fmla="*/ 3461278 h 6858000"/>
              <a:gd name="connsiteX512" fmla="*/ 4419733 w 7467600"/>
              <a:gd name="connsiteY512" fmla="*/ 3963555 h 6858000"/>
              <a:gd name="connsiteX513" fmla="*/ 4781371 w 7467600"/>
              <a:gd name="connsiteY513" fmla="*/ 4458604 h 6858000"/>
              <a:gd name="connsiteX514" fmla="*/ 4780440 w 7467600"/>
              <a:gd name="connsiteY514" fmla="*/ 4470290 h 6858000"/>
              <a:gd name="connsiteX515" fmla="*/ 4898954 w 7467600"/>
              <a:gd name="connsiteY515" fmla="*/ 4662092 h 6858000"/>
              <a:gd name="connsiteX516" fmla="*/ 4900699 w 7467600"/>
              <a:gd name="connsiteY516" fmla="*/ 4670867 h 6858000"/>
              <a:gd name="connsiteX517" fmla="*/ 5714511 w 7467600"/>
              <a:gd name="connsiteY517" fmla="*/ 4663483 h 6858000"/>
              <a:gd name="connsiteX518" fmla="*/ 5464793 w 7467600"/>
              <a:gd name="connsiteY518" fmla="*/ 4393556 h 6858000"/>
              <a:gd name="connsiteX519" fmla="*/ 5461897 w 7467600"/>
              <a:gd name="connsiteY519" fmla="*/ 4390879 h 6858000"/>
              <a:gd name="connsiteX520" fmla="*/ 4294126 w 7467600"/>
              <a:gd name="connsiteY520" fmla="*/ 3303048 h 6858000"/>
              <a:gd name="connsiteX521" fmla="*/ 4305321 w 7467600"/>
              <a:gd name="connsiteY521" fmla="*/ 3256953 h 6858000"/>
              <a:gd name="connsiteX522" fmla="*/ 4949299 w 7467600"/>
              <a:gd name="connsiteY522" fmla="*/ 3766336 h 6858000"/>
              <a:gd name="connsiteX523" fmla="*/ 5291452 w 7467600"/>
              <a:gd name="connsiteY523" fmla="*/ 4076801 h 6858000"/>
              <a:gd name="connsiteX524" fmla="*/ 5434998 w 7467600"/>
              <a:gd name="connsiteY524" fmla="*/ 4254100 h 6858000"/>
              <a:gd name="connsiteX525" fmla="*/ 5351015 w 7467600"/>
              <a:gd name="connsiteY525" fmla="*/ 3760989 h 6858000"/>
              <a:gd name="connsiteX526" fmla="*/ 5413780 w 7467600"/>
              <a:gd name="connsiteY526" fmla="*/ 2966265 h 6858000"/>
              <a:gd name="connsiteX527" fmla="*/ 5425627 w 7467600"/>
              <a:gd name="connsiteY527" fmla="*/ 2954192 h 6858000"/>
              <a:gd name="connsiteX528" fmla="*/ 6604735 w 7467600"/>
              <a:gd name="connsiteY528" fmla="*/ 2041381 h 6858000"/>
              <a:gd name="connsiteX529" fmla="*/ 7204487 w 7467600"/>
              <a:gd name="connsiteY529" fmla="*/ 2742112 h 6858000"/>
              <a:gd name="connsiteX530" fmla="*/ 7131592 w 7467600"/>
              <a:gd name="connsiteY530" fmla="*/ 2672096 h 6858000"/>
              <a:gd name="connsiteX531" fmla="*/ 6996344 w 7467600"/>
              <a:gd name="connsiteY531" fmla="*/ 2518310 h 6858000"/>
              <a:gd name="connsiteX532" fmla="*/ 6735495 w 7467600"/>
              <a:gd name="connsiteY532" fmla="*/ 2196890 h 6858000"/>
              <a:gd name="connsiteX533" fmla="*/ 6721901 w 7467600"/>
              <a:gd name="connsiteY533" fmla="*/ 2179274 h 6858000"/>
              <a:gd name="connsiteX534" fmla="*/ 6604735 w 7467600"/>
              <a:gd name="connsiteY534" fmla="*/ 2041381 h 6858000"/>
              <a:gd name="connsiteX535" fmla="*/ 6591670 w 7467600"/>
              <a:gd name="connsiteY535" fmla="*/ 1988277 h 6858000"/>
              <a:gd name="connsiteX536" fmla="*/ 6747349 w 7467600"/>
              <a:gd name="connsiteY536" fmla="*/ 2160069 h 6858000"/>
              <a:gd name="connsiteX537" fmla="*/ 6760943 w 7467600"/>
              <a:gd name="connsiteY537" fmla="*/ 2177686 h 6858000"/>
              <a:gd name="connsiteX538" fmla="*/ 7021065 w 7467600"/>
              <a:gd name="connsiteY538" fmla="*/ 2498102 h 6858000"/>
              <a:gd name="connsiteX539" fmla="*/ 7155223 w 7467600"/>
              <a:gd name="connsiteY539" fmla="*/ 2650386 h 6858000"/>
              <a:gd name="connsiteX540" fmla="*/ 7203167 w 7467600"/>
              <a:gd name="connsiteY540" fmla="*/ 2697288 h 6858000"/>
              <a:gd name="connsiteX541" fmla="*/ 6937703 w 7467600"/>
              <a:gd name="connsiteY541" fmla="*/ 2321981 h 6858000"/>
              <a:gd name="connsiteX542" fmla="*/ 6591670 w 7467600"/>
              <a:gd name="connsiteY542" fmla="*/ 1988277 h 6858000"/>
              <a:gd name="connsiteX543" fmla="*/ 5798671 w 7467600"/>
              <a:gd name="connsiteY543" fmla="*/ 1981601 h 6858000"/>
              <a:gd name="connsiteX544" fmla="*/ 5754709 w 7467600"/>
              <a:gd name="connsiteY544" fmla="*/ 2071454 h 6858000"/>
              <a:gd name="connsiteX545" fmla="*/ 5763044 w 7467600"/>
              <a:gd name="connsiteY545" fmla="*/ 2842206 h 6858000"/>
              <a:gd name="connsiteX546" fmla="*/ 5764974 w 7467600"/>
              <a:gd name="connsiteY546" fmla="*/ 2799609 h 6858000"/>
              <a:gd name="connsiteX547" fmla="*/ 5767665 w 7467600"/>
              <a:gd name="connsiteY547" fmla="*/ 2666409 h 6858000"/>
              <a:gd name="connsiteX548" fmla="*/ 5763055 w 7467600"/>
              <a:gd name="connsiteY548" fmla="*/ 2579705 h 6858000"/>
              <a:gd name="connsiteX549" fmla="*/ 5758079 w 7467600"/>
              <a:gd name="connsiteY549" fmla="*/ 2492508 h 6858000"/>
              <a:gd name="connsiteX550" fmla="*/ 5779325 w 7467600"/>
              <a:gd name="connsiteY550" fmla="*/ 2197069 h 6858000"/>
              <a:gd name="connsiteX551" fmla="*/ 5798671 w 7467600"/>
              <a:gd name="connsiteY551" fmla="*/ 1981601 h 6858000"/>
              <a:gd name="connsiteX552" fmla="*/ 5829202 w 7467600"/>
              <a:gd name="connsiteY552" fmla="*/ 1971679 h 6858000"/>
              <a:gd name="connsiteX553" fmla="*/ 5809558 w 7467600"/>
              <a:gd name="connsiteY553" fmla="*/ 2198043 h 6858000"/>
              <a:gd name="connsiteX554" fmla="*/ 5788653 w 7467600"/>
              <a:gd name="connsiteY554" fmla="*/ 2489430 h 6858000"/>
              <a:gd name="connsiteX555" fmla="*/ 5793439 w 7467600"/>
              <a:gd name="connsiteY555" fmla="*/ 2575235 h 6858000"/>
              <a:gd name="connsiteX556" fmla="*/ 5796837 w 7467600"/>
              <a:gd name="connsiteY556" fmla="*/ 2637633 h 6858000"/>
              <a:gd name="connsiteX557" fmla="*/ 5818614 w 7467600"/>
              <a:gd name="connsiteY557" fmla="*/ 2473055 h 6858000"/>
              <a:gd name="connsiteX558" fmla="*/ 5829202 w 7467600"/>
              <a:gd name="connsiteY558" fmla="*/ 1971679 h 6858000"/>
              <a:gd name="connsiteX559" fmla="*/ 5911389 w 7467600"/>
              <a:gd name="connsiteY559" fmla="*/ 1898371 h 6858000"/>
              <a:gd name="connsiteX560" fmla="*/ 6237627 w 7467600"/>
              <a:gd name="connsiteY560" fmla="*/ 2231921 h 6858000"/>
              <a:gd name="connsiteX561" fmla="*/ 5911389 w 7467600"/>
              <a:gd name="connsiteY561" fmla="*/ 1898371 h 6858000"/>
              <a:gd name="connsiteX562" fmla="*/ 6944437 w 7467600"/>
              <a:gd name="connsiteY562" fmla="*/ 1575402 h 6858000"/>
              <a:gd name="connsiteX563" fmla="*/ 6304730 w 7467600"/>
              <a:gd name="connsiteY563" fmla="*/ 1766654 h 6858000"/>
              <a:gd name="connsiteX564" fmla="*/ 6944437 w 7467600"/>
              <a:gd name="connsiteY564" fmla="*/ 1575402 h 6858000"/>
              <a:gd name="connsiteX565" fmla="*/ 7019523 w 7467600"/>
              <a:gd name="connsiteY565" fmla="*/ 1519450 h 6858000"/>
              <a:gd name="connsiteX566" fmla="*/ 6298091 w 7467600"/>
              <a:gd name="connsiteY566" fmla="*/ 1737122 h 6858000"/>
              <a:gd name="connsiteX567" fmla="*/ 7019523 w 7467600"/>
              <a:gd name="connsiteY567" fmla="*/ 1519450 h 6858000"/>
              <a:gd name="connsiteX568" fmla="*/ 2399523 w 7467600"/>
              <a:gd name="connsiteY568" fmla="*/ 1428234 h 6858000"/>
              <a:gd name="connsiteX569" fmla="*/ 2224982 w 7467600"/>
              <a:gd name="connsiteY569" fmla="*/ 1826201 h 6858000"/>
              <a:gd name="connsiteX570" fmla="*/ 2096099 w 7467600"/>
              <a:gd name="connsiteY570" fmla="*/ 2345900 h 6858000"/>
              <a:gd name="connsiteX571" fmla="*/ 2283317 w 7467600"/>
              <a:gd name="connsiteY571" fmla="*/ 1796925 h 6858000"/>
              <a:gd name="connsiteX572" fmla="*/ 2399523 w 7467600"/>
              <a:gd name="connsiteY572" fmla="*/ 1428234 h 6858000"/>
              <a:gd name="connsiteX573" fmla="*/ 2448558 w 7467600"/>
              <a:gd name="connsiteY573" fmla="*/ 1373435 h 6858000"/>
              <a:gd name="connsiteX574" fmla="*/ 2312521 w 7467600"/>
              <a:gd name="connsiteY574" fmla="*/ 1806140 h 6858000"/>
              <a:gd name="connsiteX575" fmla="*/ 2127533 w 7467600"/>
              <a:gd name="connsiteY575" fmla="*/ 2348380 h 6858000"/>
              <a:gd name="connsiteX576" fmla="*/ 2358080 w 7467600"/>
              <a:gd name="connsiteY576" fmla="*/ 1866134 h 6858000"/>
              <a:gd name="connsiteX577" fmla="*/ 2407436 w 7467600"/>
              <a:gd name="connsiteY577" fmla="*/ 1651070 h 6858000"/>
              <a:gd name="connsiteX578" fmla="*/ 2448558 w 7467600"/>
              <a:gd name="connsiteY578" fmla="*/ 1373435 h 6858000"/>
              <a:gd name="connsiteX579" fmla="*/ 278707 w 7467600"/>
              <a:gd name="connsiteY579" fmla="*/ 1352270 h 6858000"/>
              <a:gd name="connsiteX580" fmla="*/ 321570 w 7467600"/>
              <a:gd name="connsiteY580" fmla="*/ 1861610 h 6858000"/>
              <a:gd name="connsiteX581" fmla="*/ 294281 w 7467600"/>
              <a:gd name="connsiteY581" fmla="*/ 1440658 h 6858000"/>
              <a:gd name="connsiteX582" fmla="*/ 278707 w 7467600"/>
              <a:gd name="connsiteY582" fmla="*/ 1352270 h 6858000"/>
              <a:gd name="connsiteX583" fmla="*/ 1423821 w 7467600"/>
              <a:gd name="connsiteY583" fmla="*/ 1351958 h 6858000"/>
              <a:gd name="connsiteX584" fmla="*/ 1638521 w 7467600"/>
              <a:gd name="connsiteY584" fmla="*/ 1908470 h 6858000"/>
              <a:gd name="connsiteX585" fmla="*/ 1754199 w 7467600"/>
              <a:gd name="connsiteY585" fmla="*/ 2149284 h 6858000"/>
              <a:gd name="connsiteX586" fmla="*/ 1908359 w 7467600"/>
              <a:gd name="connsiteY586" fmla="*/ 2364988 h 6858000"/>
              <a:gd name="connsiteX587" fmla="*/ 1647661 w 7467600"/>
              <a:gd name="connsiteY587" fmla="*/ 1825945 h 6858000"/>
              <a:gd name="connsiteX588" fmla="*/ 1423821 w 7467600"/>
              <a:gd name="connsiteY588" fmla="*/ 1351958 h 6858000"/>
              <a:gd name="connsiteX589" fmla="*/ 1431890 w 7467600"/>
              <a:gd name="connsiteY589" fmla="*/ 1306475 h 6858000"/>
              <a:gd name="connsiteX590" fmla="*/ 1507597 w 7467600"/>
              <a:gd name="connsiteY590" fmla="*/ 1446132 h 6858000"/>
              <a:gd name="connsiteX591" fmla="*/ 1674586 w 7467600"/>
              <a:gd name="connsiteY591" fmla="*/ 1813832 h 6858000"/>
              <a:gd name="connsiteX592" fmla="*/ 1815950 w 7467600"/>
              <a:gd name="connsiteY592" fmla="*/ 2128564 h 6858000"/>
              <a:gd name="connsiteX593" fmla="*/ 1984242 w 7467600"/>
              <a:gd name="connsiteY593" fmla="*/ 2430829 h 6858000"/>
              <a:gd name="connsiteX594" fmla="*/ 2014023 w 7467600"/>
              <a:gd name="connsiteY594" fmla="*/ 2450995 h 6858000"/>
              <a:gd name="connsiteX595" fmla="*/ 1747337 w 7467600"/>
              <a:gd name="connsiteY595" fmla="*/ 1855264 h 6858000"/>
              <a:gd name="connsiteX596" fmla="*/ 1533749 w 7467600"/>
              <a:gd name="connsiteY596" fmla="*/ 1478656 h 6858000"/>
              <a:gd name="connsiteX597" fmla="*/ 1431890 w 7467600"/>
              <a:gd name="connsiteY597" fmla="*/ 1306475 h 6858000"/>
              <a:gd name="connsiteX598" fmla="*/ 5052692 w 7467600"/>
              <a:gd name="connsiteY598" fmla="*/ 1292994 h 6858000"/>
              <a:gd name="connsiteX599" fmla="*/ 5200661 w 7467600"/>
              <a:gd name="connsiteY599" fmla="*/ 1635186 h 6858000"/>
              <a:gd name="connsiteX600" fmla="*/ 5297138 w 7467600"/>
              <a:gd name="connsiteY600" fmla="*/ 1906351 h 6858000"/>
              <a:gd name="connsiteX601" fmla="*/ 5052692 w 7467600"/>
              <a:gd name="connsiteY601" fmla="*/ 1292994 h 6858000"/>
              <a:gd name="connsiteX602" fmla="*/ 5009948 w 7467600"/>
              <a:gd name="connsiteY602" fmla="*/ 1273619 h 6858000"/>
              <a:gd name="connsiteX603" fmla="*/ 5121777 w 7467600"/>
              <a:gd name="connsiteY603" fmla="*/ 1654213 h 6858000"/>
              <a:gd name="connsiteX604" fmla="*/ 5293545 w 7467600"/>
              <a:gd name="connsiteY604" fmla="*/ 2072247 h 6858000"/>
              <a:gd name="connsiteX605" fmla="*/ 5294042 w 7467600"/>
              <a:gd name="connsiteY605" fmla="*/ 2065019 h 6858000"/>
              <a:gd name="connsiteX606" fmla="*/ 5171936 w 7467600"/>
              <a:gd name="connsiteY606" fmla="*/ 1647613 h 6858000"/>
              <a:gd name="connsiteX607" fmla="*/ 5009948 w 7467600"/>
              <a:gd name="connsiteY607" fmla="*/ 1273619 h 6858000"/>
              <a:gd name="connsiteX608" fmla="*/ 655236 w 7467600"/>
              <a:gd name="connsiteY608" fmla="*/ 1268632 h 6858000"/>
              <a:gd name="connsiteX609" fmla="*/ 839521 w 7467600"/>
              <a:gd name="connsiteY609" fmla="*/ 1685315 h 6858000"/>
              <a:gd name="connsiteX610" fmla="*/ 1109416 w 7467600"/>
              <a:gd name="connsiteY610" fmla="*/ 2061663 h 6858000"/>
              <a:gd name="connsiteX611" fmla="*/ 1298300 w 7467600"/>
              <a:gd name="connsiteY611" fmla="*/ 2247742 h 6858000"/>
              <a:gd name="connsiteX612" fmla="*/ 1125871 w 7467600"/>
              <a:gd name="connsiteY612" fmla="*/ 1989513 h 6858000"/>
              <a:gd name="connsiteX613" fmla="*/ 981574 w 7467600"/>
              <a:gd name="connsiteY613" fmla="*/ 1783157 h 6858000"/>
              <a:gd name="connsiteX614" fmla="*/ 922198 w 7467600"/>
              <a:gd name="connsiteY614" fmla="*/ 1677437 h 6858000"/>
              <a:gd name="connsiteX615" fmla="*/ 869293 w 7467600"/>
              <a:gd name="connsiteY615" fmla="*/ 1583214 h 6858000"/>
              <a:gd name="connsiteX616" fmla="*/ 751431 w 7467600"/>
              <a:gd name="connsiteY616" fmla="*/ 1405731 h 6858000"/>
              <a:gd name="connsiteX617" fmla="*/ 655236 w 7467600"/>
              <a:gd name="connsiteY617" fmla="*/ 1268632 h 6858000"/>
              <a:gd name="connsiteX618" fmla="*/ 6516292 w 7467600"/>
              <a:gd name="connsiteY618" fmla="*/ 1263064 h 6858000"/>
              <a:gd name="connsiteX619" fmla="*/ 5736320 w 7467600"/>
              <a:gd name="connsiteY619" fmla="*/ 1501803 h 6858000"/>
              <a:gd name="connsiteX620" fmla="*/ 6516292 w 7467600"/>
              <a:gd name="connsiteY620" fmla="*/ 1263064 h 6858000"/>
              <a:gd name="connsiteX621" fmla="*/ 291466 w 7467600"/>
              <a:gd name="connsiteY621" fmla="*/ 1250369 h 6858000"/>
              <a:gd name="connsiteX622" fmla="*/ 323180 w 7467600"/>
              <a:gd name="connsiteY622" fmla="*/ 1435283 h 6858000"/>
              <a:gd name="connsiteX623" fmla="*/ 349381 w 7467600"/>
              <a:gd name="connsiteY623" fmla="*/ 1875041 h 6858000"/>
              <a:gd name="connsiteX624" fmla="*/ 374363 w 7467600"/>
              <a:gd name="connsiteY624" fmla="*/ 1506494 h 6858000"/>
              <a:gd name="connsiteX625" fmla="*/ 302168 w 7467600"/>
              <a:gd name="connsiteY625" fmla="*/ 1274495 h 6858000"/>
              <a:gd name="connsiteX626" fmla="*/ 291466 w 7467600"/>
              <a:gd name="connsiteY626" fmla="*/ 1250369 h 6858000"/>
              <a:gd name="connsiteX627" fmla="*/ 678222 w 7467600"/>
              <a:gd name="connsiteY627" fmla="*/ 1248670 h 6858000"/>
              <a:gd name="connsiteX628" fmla="*/ 775536 w 7467600"/>
              <a:gd name="connsiteY628" fmla="*/ 1388015 h 6858000"/>
              <a:gd name="connsiteX629" fmla="*/ 894529 w 7467600"/>
              <a:gd name="connsiteY629" fmla="*/ 1567739 h 6858000"/>
              <a:gd name="connsiteX630" fmla="*/ 948000 w 7467600"/>
              <a:gd name="connsiteY630" fmla="*/ 1663088 h 6858000"/>
              <a:gd name="connsiteX631" fmla="*/ 1006812 w 7467600"/>
              <a:gd name="connsiteY631" fmla="*/ 1767683 h 6858000"/>
              <a:gd name="connsiteX632" fmla="*/ 1149133 w 7467600"/>
              <a:gd name="connsiteY632" fmla="*/ 1971513 h 6858000"/>
              <a:gd name="connsiteX633" fmla="*/ 1333952 w 7467600"/>
              <a:gd name="connsiteY633" fmla="*/ 2251620 h 6858000"/>
              <a:gd name="connsiteX634" fmla="*/ 1337329 w 7467600"/>
              <a:gd name="connsiteY634" fmla="*/ 2258350 h 6858000"/>
              <a:gd name="connsiteX635" fmla="*/ 1014726 w 7467600"/>
              <a:gd name="connsiteY635" fmla="*/ 1615556 h 6858000"/>
              <a:gd name="connsiteX636" fmla="*/ 678222 w 7467600"/>
              <a:gd name="connsiteY636" fmla="*/ 1248670 h 6858000"/>
              <a:gd name="connsiteX637" fmla="*/ 6691602 w 7467600"/>
              <a:gd name="connsiteY637" fmla="*/ 1140573 h 6858000"/>
              <a:gd name="connsiteX638" fmla="*/ 6571100 w 7467600"/>
              <a:gd name="connsiteY638" fmla="*/ 1183662 h 6858000"/>
              <a:gd name="connsiteX639" fmla="*/ 6241687 w 7467600"/>
              <a:gd name="connsiteY639" fmla="*/ 1257600 h 6858000"/>
              <a:gd name="connsiteX640" fmla="*/ 5693009 w 7467600"/>
              <a:gd name="connsiteY640" fmla="*/ 1478256 h 6858000"/>
              <a:gd name="connsiteX641" fmla="*/ 6548420 w 7467600"/>
              <a:gd name="connsiteY641" fmla="*/ 1214599 h 6858000"/>
              <a:gd name="connsiteX642" fmla="*/ 6605473 w 7467600"/>
              <a:gd name="connsiteY642" fmla="*/ 1184686 h 6858000"/>
              <a:gd name="connsiteX643" fmla="*/ 6691602 w 7467600"/>
              <a:gd name="connsiteY643" fmla="*/ 1140573 h 6858000"/>
              <a:gd name="connsiteX644" fmla="*/ 4002475 w 7467600"/>
              <a:gd name="connsiteY644" fmla="*/ 1037802 h 6858000"/>
              <a:gd name="connsiteX645" fmla="*/ 4000324 w 7467600"/>
              <a:gd name="connsiteY645" fmla="*/ 1039362 h 6858000"/>
              <a:gd name="connsiteX646" fmla="*/ 4002862 w 7467600"/>
              <a:gd name="connsiteY646" fmla="*/ 1042866 h 6858000"/>
              <a:gd name="connsiteX647" fmla="*/ 4002475 w 7467600"/>
              <a:gd name="connsiteY647" fmla="*/ 1037802 h 6858000"/>
              <a:gd name="connsiteX648" fmla="*/ 506322 w 7467600"/>
              <a:gd name="connsiteY648" fmla="*/ 1020997 h 6858000"/>
              <a:gd name="connsiteX649" fmla="*/ 533068 w 7467600"/>
              <a:gd name="connsiteY649" fmla="*/ 1029409 h 6858000"/>
              <a:gd name="connsiteX650" fmla="*/ 1232525 w 7467600"/>
              <a:gd name="connsiteY650" fmla="*/ 1804675 h 6858000"/>
              <a:gd name="connsiteX651" fmla="*/ 1388858 w 7467600"/>
              <a:gd name="connsiteY651" fmla="*/ 2368011 h 6858000"/>
              <a:gd name="connsiteX652" fmla="*/ 1384098 w 7467600"/>
              <a:gd name="connsiteY652" fmla="*/ 2378125 h 6858000"/>
              <a:gd name="connsiteX653" fmla="*/ 1425393 w 7467600"/>
              <a:gd name="connsiteY653" fmla="*/ 2589124 h 6858000"/>
              <a:gd name="connsiteX654" fmla="*/ 1424001 w 7467600"/>
              <a:gd name="connsiteY654" fmla="*/ 2597541 h 6858000"/>
              <a:gd name="connsiteX655" fmla="*/ 2152729 w 7467600"/>
              <a:gd name="connsiteY655" fmla="*/ 2864487 h 6858000"/>
              <a:gd name="connsiteX656" fmla="*/ 2020609 w 7467600"/>
              <a:gd name="connsiteY656" fmla="*/ 2539671 h 6858000"/>
              <a:gd name="connsiteX657" fmla="*/ 2018920 w 7467600"/>
              <a:gd name="connsiteY657" fmla="*/ 2536309 h 6858000"/>
              <a:gd name="connsiteX658" fmla="*/ 1342441 w 7467600"/>
              <a:gd name="connsiteY658" fmla="*/ 1173017 h 6858000"/>
              <a:gd name="connsiteX659" fmla="*/ 1367925 w 7467600"/>
              <a:gd name="connsiteY659" fmla="*/ 1135648 h 6858000"/>
              <a:gd name="connsiteX660" fmla="*/ 1771401 w 7467600"/>
              <a:gd name="connsiteY660" fmla="*/ 1806673 h 6858000"/>
              <a:gd name="connsiteX661" fmla="*/ 1972385 w 7467600"/>
              <a:gd name="connsiteY661" fmla="*/ 2198735 h 6858000"/>
              <a:gd name="connsiteX662" fmla="*/ 2040892 w 7467600"/>
              <a:gd name="connsiteY662" fmla="*/ 2405205 h 6858000"/>
              <a:gd name="connsiteX663" fmla="*/ 2131689 w 7467600"/>
              <a:gd name="connsiteY663" fmla="*/ 1936926 h 6858000"/>
              <a:gd name="connsiteX664" fmla="*/ 2454820 w 7467600"/>
              <a:gd name="connsiteY664" fmla="*/ 1248808 h 6858000"/>
              <a:gd name="connsiteX665" fmla="*/ 2492512 w 7467600"/>
              <a:gd name="connsiteY665" fmla="*/ 1302920 h 6858000"/>
              <a:gd name="connsiteX666" fmla="*/ 2081216 w 7467600"/>
              <a:gd name="connsiteY666" fmla="*/ 2527513 h 6858000"/>
              <a:gd name="connsiteX667" fmla="*/ 2081211 w 7467600"/>
              <a:gd name="connsiteY667" fmla="*/ 2528916 h 6858000"/>
              <a:gd name="connsiteX668" fmla="*/ 2199067 w 7467600"/>
              <a:gd name="connsiteY668" fmla="*/ 2884061 h 6858000"/>
              <a:gd name="connsiteX669" fmla="*/ 3192586 w 7467600"/>
              <a:gd name="connsiteY669" fmla="*/ 3411496 h 6858000"/>
              <a:gd name="connsiteX670" fmla="*/ 3182620 w 7467600"/>
              <a:gd name="connsiteY670" fmla="*/ 3483279 h 6858000"/>
              <a:gd name="connsiteX671" fmla="*/ 2435119 w 7467600"/>
              <a:gd name="connsiteY671" fmla="*/ 3080173 h 6858000"/>
              <a:gd name="connsiteX672" fmla="*/ 2410152 w 7467600"/>
              <a:gd name="connsiteY672" fmla="*/ 3063751 h 6858000"/>
              <a:gd name="connsiteX673" fmla="*/ 2408099 w 7467600"/>
              <a:gd name="connsiteY673" fmla="*/ 3064403 h 6858000"/>
              <a:gd name="connsiteX674" fmla="*/ 2407218 w 7467600"/>
              <a:gd name="connsiteY674" fmla="*/ 3070324 h 6858000"/>
              <a:gd name="connsiteX675" fmla="*/ 2380138 w 7467600"/>
              <a:gd name="connsiteY675" fmla="*/ 3099341 h 6858000"/>
              <a:gd name="connsiteX676" fmla="*/ 1765923 w 7467600"/>
              <a:gd name="connsiteY676" fmla="*/ 3581043 h 6858000"/>
              <a:gd name="connsiteX677" fmla="*/ 1702258 w 7467600"/>
              <a:gd name="connsiteY677" fmla="*/ 3612286 h 6858000"/>
              <a:gd name="connsiteX678" fmla="*/ 1538370 w 7467600"/>
              <a:gd name="connsiteY678" fmla="*/ 3811804 h 6858000"/>
              <a:gd name="connsiteX679" fmla="*/ 542867 w 7467600"/>
              <a:gd name="connsiteY679" fmla="*/ 4944092 h 6858000"/>
              <a:gd name="connsiteX680" fmla="*/ 515800 w 7467600"/>
              <a:gd name="connsiteY680" fmla="*/ 4862180 h 6858000"/>
              <a:gd name="connsiteX681" fmla="*/ 909145 w 7467600"/>
              <a:gd name="connsiteY681" fmla="*/ 4199225 h 6858000"/>
              <a:gd name="connsiteX682" fmla="*/ 1214067 w 7467600"/>
              <a:gd name="connsiteY682" fmla="*/ 3908561 h 6858000"/>
              <a:gd name="connsiteX683" fmla="*/ 640967 w 7467600"/>
              <a:gd name="connsiteY683" fmla="*/ 4105601 h 6858000"/>
              <a:gd name="connsiteX684" fmla="*/ 112563 w 7467600"/>
              <a:gd name="connsiteY684" fmla="*/ 4396952 h 6858000"/>
              <a:gd name="connsiteX685" fmla="*/ 0 w 7467600"/>
              <a:gd name="connsiteY685" fmla="*/ 4466006 h 6858000"/>
              <a:gd name="connsiteX686" fmla="*/ 0 w 7467600"/>
              <a:gd name="connsiteY686" fmla="*/ 4233763 h 6858000"/>
              <a:gd name="connsiteX687" fmla="*/ 36881 w 7467600"/>
              <a:gd name="connsiteY687" fmla="*/ 4200118 h 6858000"/>
              <a:gd name="connsiteX688" fmla="*/ 910534 w 7467600"/>
              <a:gd name="connsiteY688" fmla="*/ 3629753 h 6858000"/>
              <a:gd name="connsiteX689" fmla="*/ 1578717 w 7467600"/>
              <a:gd name="connsiteY689" fmla="*/ 3575982 h 6858000"/>
              <a:gd name="connsiteX690" fmla="*/ 2338780 w 7467600"/>
              <a:gd name="connsiteY690" fmla="*/ 3033725 h 6858000"/>
              <a:gd name="connsiteX691" fmla="*/ 1807991 w 7467600"/>
              <a:gd name="connsiteY691" fmla="*/ 2807184 h 6858000"/>
              <a:gd name="connsiteX692" fmla="*/ 1416358 w 7467600"/>
              <a:gd name="connsiteY692" fmla="*/ 3112571 h 6858000"/>
              <a:gd name="connsiteX693" fmla="*/ 939066 w 7467600"/>
              <a:gd name="connsiteY693" fmla="*/ 3378798 h 6858000"/>
              <a:gd name="connsiteX694" fmla="*/ 115099 w 7467600"/>
              <a:gd name="connsiteY694" fmla="*/ 3607650 h 6858000"/>
              <a:gd name="connsiteX695" fmla="*/ 97284 w 7467600"/>
              <a:gd name="connsiteY695" fmla="*/ 3520393 h 6858000"/>
              <a:gd name="connsiteX696" fmla="*/ 922050 w 7467600"/>
              <a:gd name="connsiteY696" fmla="*/ 3074867 h 6858000"/>
              <a:gd name="connsiteX697" fmla="*/ 1405265 w 7467600"/>
              <a:gd name="connsiteY697" fmla="*/ 3016319 h 6858000"/>
              <a:gd name="connsiteX698" fmla="*/ 1407512 w 7467600"/>
              <a:gd name="connsiteY698" fmla="*/ 3018001 h 6858000"/>
              <a:gd name="connsiteX699" fmla="*/ 1726266 w 7467600"/>
              <a:gd name="connsiteY699" fmla="*/ 2777274 h 6858000"/>
              <a:gd name="connsiteX700" fmla="*/ 625390 w 7467600"/>
              <a:gd name="connsiteY700" fmla="*/ 2514541 h 6858000"/>
              <a:gd name="connsiteX701" fmla="*/ 619799 w 7467600"/>
              <a:gd name="connsiteY701" fmla="*/ 2527180 h 6858000"/>
              <a:gd name="connsiteX702" fmla="*/ 310030 w 7467600"/>
              <a:gd name="connsiteY702" fmla="*/ 2771818 h 6858000"/>
              <a:gd name="connsiteX703" fmla="*/ 173877 w 7467600"/>
              <a:gd name="connsiteY703" fmla="*/ 2937056 h 6858000"/>
              <a:gd name="connsiteX704" fmla="*/ 77889 w 7467600"/>
              <a:gd name="connsiteY704" fmla="*/ 3138440 h 6858000"/>
              <a:gd name="connsiteX705" fmla="*/ 0 w 7467600"/>
              <a:gd name="connsiteY705" fmla="*/ 3271395 h 6858000"/>
              <a:gd name="connsiteX706" fmla="*/ 0 w 7467600"/>
              <a:gd name="connsiteY706" fmla="*/ 3153002 h 6858000"/>
              <a:gd name="connsiteX707" fmla="*/ 2386 w 7467600"/>
              <a:gd name="connsiteY707" fmla="*/ 3149203 h 6858000"/>
              <a:gd name="connsiteX708" fmla="*/ 89753 w 7467600"/>
              <a:gd name="connsiteY708" fmla="*/ 2987702 h 6858000"/>
              <a:gd name="connsiteX709" fmla="*/ 76869 w 7467600"/>
              <a:gd name="connsiteY709" fmla="*/ 3005404 h 6858000"/>
              <a:gd name="connsiteX710" fmla="*/ 32049 w 7467600"/>
              <a:gd name="connsiteY710" fmla="*/ 3065814 h 6858000"/>
              <a:gd name="connsiteX711" fmla="*/ 0 w 7467600"/>
              <a:gd name="connsiteY711" fmla="*/ 3108744 h 6858000"/>
              <a:gd name="connsiteX712" fmla="*/ 0 w 7467600"/>
              <a:gd name="connsiteY712" fmla="*/ 3058059 h 6858000"/>
              <a:gd name="connsiteX713" fmla="*/ 7610 w 7467600"/>
              <a:gd name="connsiteY713" fmla="*/ 3047889 h 6858000"/>
              <a:gd name="connsiteX714" fmla="*/ 52419 w 7467600"/>
              <a:gd name="connsiteY714" fmla="*/ 2987479 h 6858000"/>
              <a:gd name="connsiteX715" fmla="*/ 59142 w 7467600"/>
              <a:gd name="connsiteY715" fmla="*/ 2978488 h 6858000"/>
              <a:gd name="connsiteX716" fmla="*/ 0 w 7467600"/>
              <a:gd name="connsiteY716" fmla="*/ 3015334 h 6858000"/>
              <a:gd name="connsiteX717" fmla="*/ 0 w 7467600"/>
              <a:gd name="connsiteY717" fmla="*/ 2914286 h 6858000"/>
              <a:gd name="connsiteX718" fmla="*/ 36383 w 7467600"/>
              <a:gd name="connsiteY718" fmla="*/ 2901128 h 6858000"/>
              <a:gd name="connsiteX719" fmla="*/ 156329 w 7467600"/>
              <a:gd name="connsiteY719" fmla="*/ 2840533 h 6858000"/>
              <a:gd name="connsiteX720" fmla="*/ 358355 w 7467600"/>
              <a:gd name="connsiteY720" fmla="*/ 2620471 h 6858000"/>
              <a:gd name="connsiteX721" fmla="*/ 510577 w 7467600"/>
              <a:gd name="connsiteY721" fmla="*/ 2501244 h 6858000"/>
              <a:gd name="connsiteX722" fmla="*/ 211967 w 7467600"/>
              <a:gd name="connsiteY722" fmla="*/ 2479171 h 6858000"/>
              <a:gd name="connsiteX723" fmla="*/ 0 w 7467600"/>
              <a:gd name="connsiteY723" fmla="*/ 2476398 h 6858000"/>
              <a:gd name="connsiteX724" fmla="*/ 0 w 7467600"/>
              <a:gd name="connsiteY724" fmla="*/ 2389189 h 6858000"/>
              <a:gd name="connsiteX725" fmla="*/ 103062 w 7467600"/>
              <a:gd name="connsiteY725" fmla="*/ 2389518 h 6858000"/>
              <a:gd name="connsiteX726" fmla="*/ 510734 w 7467600"/>
              <a:gd name="connsiteY726" fmla="*/ 2416201 h 6858000"/>
              <a:gd name="connsiteX727" fmla="*/ 279257 w 7467600"/>
              <a:gd name="connsiteY727" fmla="*/ 2092102 h 6858000"/>
              <a:gd name="connsiteX728" fmla="*/ 65265 w 7467600"/>
              <a:gd name="connsiteY728" fmla="*/ 2006049 h 6858000"/>
              <a:gd name="connsiteX729" fmla="*/ 0 w 7467600"/>
              <a:gd name="connsiteY729" fmla="*/ 1982532 h 6858000"/>
              <a:gd name="connsiteX730" fmla="*/ 0 w 7467600"/>
              <a:gd name="connsiteY730" fmla="*/ 1912789 h 6858000"/>
              <a:gd name="connsiteX731" fmla="*/ 97460 w 7467600"/>
              <a:gd name="connsiteY731" fmla="*/ 1953725 h 6858000"/>
              <a:gd name="connsiteX732" fmla="*/ 221272 w 7467600"/>
              <a:gd name="connsiteY732" fmla="*/ 1980766 h 6858000"/>
              <a:gd name="connsiteX733" fmla="*/ 116765 w 7467600"/>
              <a:gd name="connsiteY733" fmla="*/ 1911033 h 6858000"/>
              <a:gd name="connsiteX734" fmla="*/ 16405 w 7467600"/>
              <a:gd name="connsiteY734" fmla="*/ 1803412 h 6858000"/>
              <a:gd name="connsiteX735" fmla="*/ 0 w 7467600"/>
              <a:gd name="connsiteY735" fmla="*/ 1784777 h 6858000"/>
              <a:gd name="connsiteX736" fmla="*/ 0 w 7467600"/>
              <a:gd name="connsiteY736" fmla="*/ 1740082 h 6858000"/>
              <a:gd name="connsiteX737" fmla="*/ 39394 w 7467600"/>
              <a:gd name="connsiteY737" fmla="*/ 1784856 h 6858000"/>
              <a:gd name="connsiteX738" fmla="*/ 135813 w 7467600"/>
              <a:gd name="connsiteY738" fmla="*/ 1888838 h 6858000"/>
              <a:gd name="connsiteX739" fmla="*/ 242575 w 7467600"/>
              <a:gd name="connsiteY739" fmla="*/ 1958841 h 6858000"/>
              <a:gd name="connsiteX740" fmla="*/ 82197 w 7467600"/>
              <a:gd name="connsiteY740" fmla="*/ 1754826 h 6858000"/>
              <a:gd name="connsiteX741" fmla="*/ 0 w 7467600"/>
              <a:gd name="connsiteY741" fmla="*/ 1679650 h 6858000"/>
              <a:gd name="connsiteX742" fmla="*/ 0 w 7467600"/>
              <a:gd name="connsiteY742" fmla="*/ 1602463 h 6858000"/>
              <a:gd name="connsiteX743" fmla="*/ 84689 w 7467600"/>
              <a:gd name="connsiteY743" fmla="*/ 1677442 h 6858000"/>
              <a:gd name="connsiteX744" fmla="*/ 298437 w 7467600"/>
              <a:gd name="connsiteY744" fmla="*/ 1968019 h 6858000"/>
              <a:gd name="connsiteX745" fmla="*/ 227269 w 7467600"/>
              <a:gd name="connsiteY745" fmla="*/ 1114064 h 6858000"/>
              <a:gd name="connsiteX746" fmla="*/ 248003 w 7467600"/>
              <a:gd name="connsiteY746" fmla="*/ 1089613 h 6858000"/>
              <a:gd name="connsiteX747" fmla="*/ 427020 w 7467600"/>
              <a:gd name="connsiteY747" fmla="*/ 1619803 h 6858000"/>
              <a:gd name="connsiteX748" fmla="*/ 340345 w 7467600"/>
              <a:gd name="connsiteY748" fmla="*/ 2027739 h 6858000"/>
              <a:gd name="connsiteX749" fmla="*/ 360865 w 7467600"/>
              <a:gd name="connsiteY749" fmla="*/ 2044827 h 6858000"/>
              <a:gd name="connsiteX750" fmla="*/ 560414 w 7467600"/>
              <a:gd name="connsiteY750" fmla="*/ 2421457 h 6858000"/>
              <a:gd name="connsiteX751" fmla="*/ 1359703 w 7467600"/>
              <a:gd name="connsiteY751" fmla="*/ 2578554 h 6858000"/>
              <a:gd name="connsiteX752" fmla="*/ 1359422 w 7467600"/>
              <a:gd name="connsiteY752" fmla="*/ 2577994 h 6858000"/>
              <a:gd name="connsiteX753" fmla="*/ 828701 w 7467600"/>
              <a:gd name="connsiteY753" fmla="*/ 1839520 h 6858000"/>
              <a:gd name="connsiteX754" fmla="*/ 494427 w 7467600"/>
              <a:gd name="connsiteY754" fmla="*/ 1092333 h 6858000"/>
              <a:gd name="connsiteX755" fmla="*/ 506322 w 7467600"/>
              <a:gd name="connsiteY755" fmla="*/ 1020997 h 6858000"/>
              <a:gd name="connsiteX756" fmla="*/ 4570198 w 7467600"/>
              <a:gd name="connsiteY756" fmla="*/ 978081 h 6858000"/>
              <a:gd name="connsiteX757" fmla="*/ 4523691 w 7467600"/>
              <a:gd name="connsiteY757" fmla="*/ 1127776 h 6858000"/>
              <a:gd name="connsiteX758" fmla="*/ 4509875 w 7467600"/>
              <a:gd name="connsiteY758" fmla="*/ 1167552 h 6858000"/>
              <a:gd name="connsiteX759" fmla="*/ 4478168 w 7467600"/>
              <a:gd name="connsiteY759" fmla="*/ 1260735 h 6858000"/>
              <a:gd name="connsiteX760" fmla="*/ 4409309 w 7467600"/>
              <a:gd name="connsiteY760" fmla="*/ 1666996 h 6858000"/>
              <a:gd name="connsiteX761" fmla="*/ 4370031 w 7467600"/>
              <a:gd name="connsiteY761" fmla="*/ 1955666 h 6858000"/>
              <a:gd name="connsiteX762" fmla="*/ 4570198 w 7467600"/>
              <a:gd name="connsiteY762" fmla="*/ 978081 h 6858000"/>
              <a:gd name="connsiteX763" fmla="*/ 4557898 w 7467600"/>
              <a:gd name="connsiteY763" fmla="*/ 900011 h 6858000"/>
              <a:gd name="connsiteX764" fmla="*/ 4344840 w 7467600"/>
              <a:gd name="connsiteY764" fmla="*/ 1922038 h 6858000"/>
              <a:gd name="connsiteX765" fmla="*/ 4378710 w 7467600"/>
              <a:gd name="connsiteY765" fmla="*/ 1665516 h 6858000"/>
              <a:gd name="connsiteX766" fmla="*/ 4448798 w 7467600"/>
              <a:gd name="connsiteY766" fmla="*/ 1253024 h 6858000"/>
              <a:gd name="connsiteX767" fmla="*/ 4480315 w 7467600"/>
              <a:gd name="connsiteY767" fmla="*/ 1158454 h 6858000"/>
              <a:gd name="connsiteX768" fmla="*/ 4494133 w 7467600"/>
              <a:gd name="connsiteY768" fmla="*/ 1118676 h 6858000"/>
              <a:gd name="connsiteX769" fmla="*/ 4557898 w 7467600"/>
              <a:gd name="connsiteY769" fmla="*/ 900011 h 6858000"/>
              <a:gd name="connsiteX770" fmla="*/ 5870151 w 7467600"/>
              <a:gd name="connsiteY770" fmla="*/ 898890 h 6858000"/>
              <a:gd name="connsiteX771" fmla="*/ 5861335 w 7467600"/>
              <a:gd name="connsiteY771" fmla="*/ 899177 h 6858000"/>
              <a:gd name="connsiteX772" fmla="*/ 5843702 w 7467600"/>
              <a:gd name="connsiteY772" fmla="*/ 899748 h 6858000"/>
              <a:gd name="connsiteX773" fmla="*/ 5651107 w 7467600"/>
              <a:gd name="connsiteY773" fmla="*/ 920306 h 6858000"/>
              <a:gd name="connsiteX774" fmla="*/ 5459407 w 7467600"/>
              <a:gd name="connsiteY774" fmla="*/ 940975 h 6858000"/>
              <a:gd name="connsiteX775" fmla="*/ 5374846 w 7467600"/>
              <a:gd name="connsiteY775" fmla="*/ 941988 h 6858000"/>
              <a:gd name="connsiteX776" fmla="*/ 5256105 w 7467600"/>
              <a:gd name="connsiteY776" fmla="*/ 945632 h 6858000"/>
              <a:gd name="connsiteX777" fmla="*/ 5107071 w 7467600"/>
              <a:gd name="connsiteY777" fmla="*/ 969720 h 6858000"/>
              <a:gd name="connsiteX778" fmla="*/ 4998681 w 7467600"/>
              <a:gd name="connsiteY778" fmla="*/ 988771 h 6858000"/>
              <a:gd name="connsiteX779" fmla="*/ 5870151 w 7467600"/>
              <a:gd name="connsiteY779" fmla="*/ 898890 h 6858000"/>
              <a:gd name="connsiteX780" fmla="*/ 5504425 w 7467600"/>
              <a:gd name="connsiteY780" fmla="*/ 848067 h 6858000"/>
              <a:gd name="connsiteX781" fmla="*/ 4968849 w 7467600"/>
              <a:gd name="connsiteY781" fmla="*/ 962318 h 6858000"/>
              <a:gd name="connsiteX782" fmla="*/ 5104039 w 7467600"/>
              <a:gd name="connsiteY782" fmla="*/ 940634 h 6858000"/>
              <a:gd name="connsiteX783" fmla="*/ 5256311 w 7467600"/>
              <a:gd name="connsiteY783" fmla="*/ 916490 h 6858000"/>
              <a:gd name="connsiteX784" fmla="*/ 5377381 w 7467600"/>
              <a:gd name="connsiteY784" fmla="*/ 912671 h 6858000"/>
              <a:gd name="connsiteX785" fmla="*/ 5460148 w 7467600"/>
              <a:gd name="connsiteY785" fmla="*/ 911442 h 6858000"/>
              <a:gd name="connsiteX786" fmla="*/ 5648971 w 7467600"/>
              <a:gd name="connsiteY786" fmla="*/ 891331 h 6858000"/>
              <a:gd name="connsiteX787" fmla="*/ 5844807 w 7467600"/>
              <a:gd name="connsiteY787" fmla="*/ 870718 h 6858000"/>
              <a:gd name="connsiteX788" fmla="*/ 5862975 w 7467600"/>
              <a:gd name="connsiteY788" fmla="*/ 869756 h 6858000"/>
              <a:gd name="connsiteX789" fmla="*/ 5920887 w 7467600"/>
              <a:gd name="connsiteY789" fmla="*/ 865929 h 6858000"/>
              <a:gd name="connsiteX790" fmla="*/ 5504425 w 7467600"/>
              <a:gd name="connsiteY790" fmla="*/ 848067 h 6858000"/>
              <a:gd name="connsiteX791" fmla="*/ 3607114 w 7467600"/>
              <a:gd name="connsiteY791" fmla="*/ 467441 h 6858000"/>
              <a:gd name="connsiteX792" fmla="*/ 3296242 w 7467600"/>
              <a:gd name="connsiteY792" fmla="*/ 807991 h 6858000"/>
              <a:gd name="connsiteX793" fmla="*/ 3174674 w 7467600"/>
              <a:gd name="connsiteY793" fmla="*/ 919759 h 6858000"/>
              <a:gd name="connsiteX794" fmla="*/ 3042978 w 7467600"/>
              <a:gd name="connsiteY794" fmla="*/ 1054894 h 6858000"/>
              <a:gd name="connsiteX795" fmla="*/ 2968914 w 7467600"/>
              <a:gd name="connsiteY795" fmla="*/ 1133756 h 6858000"/>
              <a:gd name="connsiteX796" fmla="*/ 3103823 w 7467600"/>
              <a:gd name="connsiteY796" fmla="*/ 1026814 h 6858000"/>
              <a:gd name="connsiteX797" fmla="*/ 3607114 w 7467600"/>
              <a:gd name="connsiteY797" fmla="*/ 467441 h 6858000"/>
              <a:gd name="connsiteX798" fmla="*/ 3744487 w 7467600"/>
              <a:gd name="connsiteY798" fmla="*/ 383136 h 6858000"/>
              <a:gd name="connsiteX799" fmla="*/ 3970213 w 7467600"/>
              <a:gd name="connsiteY799" fmla="*/ 995559 h 6858000"/>
              <a:gd name="connsiteX800" fmla="*/ 3744487 w 7467600"/>
              <a:gd name="connsiteY800" fmla="*/ 383136 h 6858000"/>
              <a:gd name="connsiteX801" fmla="*/ 3624562 w 7467600"/>
              <a:gd name="connsiteY801" fmla="*/ 367041 h 6858000"/>
              <a:gd name="connsiteX802" fmla="*/ 3489712 w 7467600"/>
              <a:gd name="connsiteY802" fmla="*/ 485386 h 6858000"/>
              <a:gd name="connsiteX803" fmla="*/ 3182994 w 7467600"/>
              <a:gd name="connsiteY803" fmla="*/ 828265 h 6858000"/>
              <a:gd name="connsiteX804" fmla="*/ 2892114 w 7467600"/>
              <a:gd name="connsiteY804" fmla="*/ 1172635 h 6858000"/>
              <a:gd name="connsiteX805" fmla="*/ 3021459 w 7467600"/>
              <a:gd name="connsiteY805" fmla="*/ 1035385 h 6858000"/>
              <a:gd name="connsiteX806" fmla="*/ 3153873 w 7467600"/>
              <a:gd name="connsiteY806" fmla="*/ 898971 h 6858000"/>
              <a:gd name="connsiteX807" fmla="*/ 3276511 w 7467600"/>
              <a:gd name="connsiteY807" fmla="*/ 786423 h 6858000"/>
              <a:gd name="connsiteX808" fmla="*/ 3584154 w 7467600"/>
              <a:gd name="connsiteY808" fmla="*/ 448218 h 6858000"/>
              <a:gd name="connsiteX809" fmla="*/ 3624562 w 7467600"/>
              <a:gd name="connsiteY809" fmla="*/ 367041 h 6858000"/>
              <a:gd name="connsiteX810" fmla="*/ 3766672 w 7467600"/>
              <a:gd name="connsiteY810" fmla="*/ 359429 h 6858000"/>
              <a:gd name="connsiteX811" fmla="*/ 3996338 w 7467600"/>
              <a:gd name="connsiteY811" fmla="*/ 968237 h 6858000"/>
              <a:gd name="connsiteX812" fmla="*/ 3766672 w 7467600"/>
              <a:gd name="connsiteY812" fmla="*/ 359429 h 6858000"/>
              <a:gd name="connsiteX813" fmla="*/ 5805386 w 7467600"/>
              <a:gd name="connsiteY813" fmla="*/ 239240 h 6858000"/>
              <a:gd name="connsiteX814" fmla="*/ 5736947 w 7467600"/>
              <a:gd name="connsiteY814" fmla="*/ 261367 h 6858000"/>
              <a:gd name="connsiteX815" fmla="*/ 5427012 w 7467600"/>
              <a:gd name="connsiteY815" fmla="*/ 311272 h 6858000"/>
              <a:gd name="connsiteX816" fmla="*/ 5147818 w 7467600"/>
              <a:gd name="connsiteY816" fmla="*/ 322112 h 6858000"/>
              <a:gd name="connsiteX817" fmla="*/ 5060854 w 7467600"/>
              <a:gd name="connsiteY817" fmla="*/ 311882 h 6858000"/>
              <a:gd name="connsiteX818" fmla="*/ 4945989 w 7467600"/>
              <a:gd name="connsiteY818" fmla="*/ 300516 h 6858000"/>
              <a:gd name="connsiteX819" fmla="*/ 5410479 w 7467600"/>
              <a:gd name="connsiteY819" fmla="*/ 348434 h 6858000"/>
              <a:gd name="connsiteX820" fmla="*/ 5805386 w 7467600"/>
              <a:gd name="connsiteY820" fmla="*/ 239240 h 6858000"/>
              <a:gd name="connsiteX821" fmla="*/ 5905192 w 7467600"/>
              <a:gd name="connsiteY821" fmla="*/ 163079 h 6858000"/>
              <a:gd name="connsiteX822" fmla="*/ 5865655 w 7467600"/>
              <a:gd name="connsiteY822" fmla="*/ 171901 h 6858000"/>
              <a:gd name="connsiteX823" fmla="*/ 5259740 w 7467600"/>
              <a:gd name="connsiteY823" fmla="*/ 257013 h 6858000"/>
              <a:gd name="connsiteX824" fmla="*/ 5208466 w 7467600"/>
              <a:gd name="connsiteY824" fmla="*/ 257550 h 6858000"/>
              <a:gd name="connsiteX825" fmla="*/ 4980204 w 7467600"/>
              <a:gd name="connsiteY825" fmla="*/ 271903 h 6858000"/>
              <a:gd name="connsiteX826" fmla="*/ 5068068 w 7467600"/>
              <a:gd name="connsiteY826" fmla="*/ 282244 h 6858000"/>
              <a:gd name="connsiteX827" fmla="*/ 5153231 w 7467600"/>
              <a:gd name="connsiteY827" fmla="*/ 292240 h 6858000"/>
              <a:gd name="connsiteX828" fmla="*/ 5426491 w 7467600"/>
              <a:gd name="connsiteY828" fmla="*/ 281128 h 6858000"/>
              <a:gd name="connsiteX829" fmla="*/ 5731212 w 7467600"/>
              <a:gd name="connsiteY829" fmla="*/ 231951 h 6858000"/>
              <a:gd name="connsiteX830" fmla="*/ 5905192 w 7467600"/>
              <a:gd name="connsiteY830" fmla="*/ 163079 h 6858000"/>
              <a:gd name="connsiteX831" fmla="*/ 5944437 w 7467600"/>
              <a:gd name="connsiteY831" fmla="*/ 113829 h 6858000"/>
              <a:gd name="connsiteX832" fmla="*/ 5825032 w 7467600"/>
              <a:gd name="connsiteY832" fmla="*/ 146405 h 6858000"/>
              <a:gd name="connsiteX833" fmla="*/ 4955599 w 7467600"/>
              <a:gd name="connsiteY833" fmla="*/ 247008 h 6858000"/>
              <a:gd name="connsiteX834" fmla="*/ 5210104 w 7467600"/>
              <a:gd name="connsiteY834" fmla="*/ 228123 h 6858000"/>
              <a:gd name="connsiteX835" fmla="*/ 5261015 w 7467600"/>
              <a:gd name="connsiteY835" fmla="*/ 227087 h 6858000"/>
              <a:gd name="connsiteX836" fmla="*/ 5861181 w 7467600"/>
              <a:gd name="connsiteY836" fmla="*/ 143093 h 6858000"/>
              <a:gd name="connsiteX837" fmla="*/ 5961252 w 7467600"/>
              <a:gd name="connsiteY837" fmla="*/ 114820 h 6858000"/>
              <a:gd name="connsiteX838" fmla="*/ 5944437 w 7467600"/>
              <a:gd name="connsiteY838" fmla="*/ 113829 h 6858000"/>
              <a:gd name="connsiteX839" fmla="*/ 3882765 w 7467600"/>
              <a:gd name="connsiteY839" fmla="*/ 0 h 6858000"/>
              <a:gd name="connsiteX840" fmla="*/ 3995099 w 7467600"/>
              <a:gd name="connsiteY840" fmla="*/ 0 h 6858000"/>
              <a:gd name="connsiteX841" fmla="*/ 4163818 w 7467600"/>
              <a:gd name="connsiteY841" fmla="*/ 234104 h 6858000"/>
              <a:gd name="connsiteX842" fmla="*/ 4172099 w 7467600"/>
              <a:gd name="connsiteY842" fmla="*/ 234207 h 6858000"/>
              <a:gd name="connsiteX843" fmla="*/ 4784282 w 7467600"/>
              <a:gd name="connsiteY843" fmla="*/ 276561 h 6858000"/>
              <a:gd name="connsiteX844" fmla="*/ 4801687 w 7467600"/>
              <a:gd name="connsiteY844" fmla="*/ 267764 h 6858000"/>
              <a:gd name="connsiteX845" fmla="*/ 6082788 w 7467600"/>
              <a:gd name="connsiteY845" fmla="*/ 64119 h 6858000"/>
              <a:gd name="connsiteX846" fmla="*/ 6099442 w 7467600"/>
              <a:gd name="connsiteY846" fmla="*/ 82568 h 6858000"/>
              <a:gd name="connsiteX847" fmla="*/ 4804137 w 7467600"/>
              <a:gd name="connsiteY847" fmla="*/ 320931 h 6858000"/>
              <a:gd name="connsiteX848" fmla="*/ 4227047 w 7467600"/>
              <a:gd name="connsiteY848" fmla="*/ 313415 h 6858000"/>
              <a:gd name="connsiteX849" fmla="*/ 4346041 w 7467600"/>
              <a:gd name="connsiteY849" fmla="*/ 456086 h 6858000"/>
              <a:gd name="connsiteX850" fmla="*/ 4870967 w 7467600"/>
              <a:gd name="connsiteY850" fmla="*/ 963061 h 6858000"/>
              <a:gd name="connsiteX851" fmla="*/ 4889647 w 7467600"/>
              <a:gd name="connsiteY851" fmla="*/ 957147 h 6858000"/>
              <a:gd name="connsiteX852" fmla="*/ 5422504 w 7467600"/>
              <a:gd name="connsiteY852" fmla="*/ 805191 h 6858000"/>
              <a:gd name="connsiteX853" fmla="*/ 6087656 w 7467600"/>
              <a:gd name="connsiteY853" fmla="*/ 826703 h 6858000"/>
              <a:gd name="connsiteX854" fmla="*/ 6058717 w 7467600"/>
              <a:gd name="connsiteY854" fmla="*/ 865992 h 6858000"/>
              <a:gd name="connsiteX855" fmla="*/ 4974153 w 7467600"/>
              <a:gd name="connsiteY855" fmla="*/ 1045456 h 6858000"/>
              <a:gd name="connsiteX856" fmla="*/ 5627835 w 7467600"/>
              <a:gd name="connsiteY856" fmla="*/ 1472077 h 6858000"/>
              <a:gd name="connsiteX857" fmla="*/ 5629817 w 7467600"/>
              <a:gd name="connsiteY857" fmla="*/ 1471412 h 6858000"/>
              <a:gd name="connsiteX858" fmla="*/ 5634124 w 7467600"/>
              <a:gd name="connsiteY858" fmla="*/ 1470572 h 6858000"/>
              <a:gd name="connsiteX859" fmla="*/ 5755832 w 7467600"/>
              <a:gd name="connsiteY859" fmla="*/ 1383886 h 6858000"/>
              <a:gd name="connsiteX860" fmla="*/ 6014186 w 7467600"/>
              <a:gd name="connsiteY860" fmla="*/ 1279799 h 6858000"/>
              <a:gd name="connsiteX861" fmla="*/ 6901619 w 7467600"/>
              <a:gd name="connsiteY861" fmla="*/ 1047874 h 6858000"/>
              <a:gd name="connsiteX862" fmla="*/ 6931566 w 7467600"/>
              <a:gd name="connsiteY862" fmla="*/ 1062034 h 6858000"/>
              <a:gd name="connsiteX863" fmla="*/ 5790982 w 7467600"/>
              <a:gd name="connsiteY863" fmla="*/ 1561380 h 6858000"/>
              <a:gd name="connsiteX864" fmla="*/ 6188971 w 7467600"/>
              <a:gd name="connsiteY864" fmla="*/ 1755168 h 6858000"/>
              <a:gd name="connsiteX865" fmla="*/ 6202446 w 7467600"/>
              <a:gd name="connsiteY865" fmla="*/ 1752268 h 6858000"/>
              <a:gd name="connsiteX866" fmla="*/ 7179560 w 7467600"/>
              <a:gd name="connsiteY866" fmla="*/ 1467551 h 6858000"/>
              <a:gd name="connsiteX867" fmla="*/ 7158730 w 7467600"/>
              <a:gd name="connsiteY867" fmla="*/ 1507835 h 6858000"/>
              <a:gd name="connsiteX868" fmla="*/ 6326959 w 7467600"/>
              <a:gd name="connsiteY868" fmla="*/ 1817686 h 6858000"/>
              <a:gd name="connsiteX869" fmla="*/ 6537433 w 7467600"/>
              <a:gd name="connsiteY869" fmla="*/ 1907790 h 6858000"/>
              <a:gd name="connsiteX870" fmla="*/ 6550221 w 7467600"/>
              <a:gd name="connsiteY870" fmla="*/ 1910729 h 6858000"/>
              <a:gd name="connsiteX871" fmla="*/ 6964438 w 7467600"/>
              <a:gd name="connsiteY871" fmla="*/ 2209505 h 6858000"/>
              <a:gd name="connsiteX872" fmla="*/ 7367862 w 7467600"/>
              <a:gd name="connsiteY872" fmla="*/ 2806833 h 6858000"/>
              <a:gd name="connsiteX873" fmla="*/ 7364329 w 7467600"/>
              <a:gd name="connsiteY873" fmla="*/ 2826907 h 6858000"/>
              <a:gd name="connsiteX874" fmla="*/ 7290545 w 7467600"/>
              <a:gd name="connsiteY874" fmla="*/ 2850663 h 6858000"/>
              <a:gd name="connsiteX875" fmla="*/ 6472036 w 7467600"/>
              <a:gd name="connsiteY875" fmla="*/ 1959003 h 6858000"/>
              <a:gd name="connsiteX876" fmla="*/ 5792897 w 7467600"/>
              <a:gd name="connsiteY876" fmla="*/ 1647747 h 6858000"/>
              <a:gd name="connsiteX877" fmla="*/ 5842751 w 7467600"/>
              <a:gd name="connsiteY877" fmla="*/ 1816112 h 6858000"/>
              <a:gd name="connsiteX878" fmla="*/ 5847424 w 7467600"/>
              <a:gd name="connsiteY878" fmla="*/ 1815776 h 6858000"/>
              <a:gd name="connsiteX879" fmla="*/ 6399821 w 7467600"/>
              <a:gd name="connsiteY879" fmla="*/ 2344799 h 6858000"/>
              <a:gd name="connsiteX880" fmla="*/ 6323232 w 7467600"/>
              <a:gd name="connsiteY880" fmla="*/ 2389634 h 6858000"/>
              <a:gd name="connsiteX881" fmla="*/ 5942958 w 7467600"/>
              <a:gd name="connsiteY881" fmla="*/ 2077708 h 6858000"/>
              <a:gd name="connsiteX882" fmla="*/ 5921559 w 7467600"/>
              <a:gd name="connsiteY882" fmla="*/ 2378596 h 6858000"/>
              <a:gd name="connsiteX883" fmla="*/ 5817651 w 7467600"/>
              <a:gd name="connsiteY883" fmla="*/ 3023919 h 6858000"/>
              <a:gd name="connsiteX884" fmla="*/ 5729634 w 7467600"/>
              <a:gd name="connsiteY884" fmla="*/ 3051849 h 6858000"/>
              <a:gd name="connsiteX885" fmla="*/ 5611018 w 7467600"/>
              <a:gd name="connsiteY885" fmla="*/ 2316769 h 6858000"/>
              <a:gd name="connsiteX886" fmla="*/ 5687608 w 7467600"/>
              <a:gd name="connsiteY886" fmla="*/ 2039972 h 6858000"/>
              <a:gd name="connsiteX887" fmla="*/ 5657554 w 7467600"/>
              <a:gd name="connsiteY887" fmla="*/ 1576445 h 6858000"/>
              <a:gd name="connsiteX888" fmla="*/ 5150475 w 7467600"/>
              <a:gd name="connsiteY888" fmla="*/ 1274012 h 6858000"/>
              <a:gd name="connsiteX889" fmla="*/ 5349142 w 7467600"/>
              <a:gd name="connsiteY889" fmla="*/ 2204405 h 6858000"/>
              <a:gd name="connsiteX890" fmla="*/ 5262214 w 7467600"/>
              <a:gd name="connsiteY890" fmla="*/ 2233836 h 6858000"/>
              <a:gd name="connsiteX891" fmla="*/ 4981539 w 7467600"/>
              <a:gd name="connsiteY891" fmla="*/ 1542201 h 6858000"/>
              <a:gd name="connsiteX892" fmla="*/ 4958461 w 7467600"/>
              <a:gd name="connsiteY892" fmla="*/ 1136957 h 6858000"/>
              <a:gd name="connsiteX893" fmla="*/ 4655015 w 7467600"/>
              <a:gd name="connsiteY893" fmla="*/ 891426 h 6858000"/>
              <a:gd name="connsiteX894" fmla="*/ 4348002 w 7467600"/>
              <a:gd name="connsiteY894" fmla="*/ 2205895 h 6858000"/>
              <a:gd name="connsiteX895" fmla="*/ 4262250 w 7467600"/>
              <a:gd name="connsiteY895" fmla="*/ 2219972 h 6858000"/>
              <a:gd name="connsiteX896" fmla="*/ 4550611 w 7467600"/>
              <a:gd name="connsiteY896" fmla="*/ 817540 h 6858000"/>
              <a:gd name="connsiteX897" fmla="*/ 4564418 w 7467600"/>
              <a:gd name="connsiteY897" fmla="*/ 808293 h 6858000"/>
              <a:gd name="connsiteX898" fmla="*/ 4266388 w 7467600"/>
              <a:gd name="connsiteY898" fmla="*/ 500083 h 6858000"/>
              <a:gd name="connsiteX899" fmla="*/ 4032842 w 7467600"/>
              <a:gd name="connsiteY899" fmla="*/ 211809 h 6858000"/>
              <a:gd name="connsiteX900" fmla="*/ 3882765 w 7467600"/>
              <a:gd name="connsiteY900" fmla="*/ 0 h 6858000"/>
              <a:gd name="connsiteX901" fmla="*/ 3721337 w 7467600"/>
              <a:gd name="connsiteY901" fmla="*/ 0 h 6858000"/>
              <a:gd name="connsiteX902" fmla="*/ 3797544 w 7467600"/>
              <a:gd name="connsiteY902" fmla="*/ 0 h 6858000"/>
              <a:gd name="connsiteX903" fmla="*/ 3775734 w 7467600"/>
              <a:gd name="connsiteY903" fmla="*/ 95131 h 6858000"/>
              <a:gd name="connsiteX904" fmla="*/ 3724807 w 7467600"/>
              <a:gd name="connsiteY904" fmla="*/ 272257 h 6858000"/>
              <a:gd name="connsiteX905" fmla="*/ 3726844 w 7467600"/>
              <a:gd name="connsiteY905" fmla="*/ 282988 h 6858000"/>
              <a:gd name="connsiteX906" fmla="*/ 3742664 w 7467600"/>
              <a:gd name="connsiteY906" fmla="*/ 279918 h 6858000"/>
              <a:gd name="connsiteX907" fmla="*/ 4103910 w 7467600"/>
              <a:gd name="connsiteY907" fmla="*/ 1161917 h 6858000"/>
              <a:gd name="connsiteX908" fmla="*/ 4020269 w 7467600"/>
              <a:gd name="connsiteY908" fmla="*/ 1200406 h 6858000"/>
              <a:gd name="connsiteX909" fmla="*/ 3674882 w 7467600"/>
              <a:gd name="connsiteY909" fmla="*/ 488524 h 6858000"/>
              <a:gd name="connsiteX910" fmla="*/ 3132682 w 7467600"/>
              <a:gd name="connsiteY910" fmla="*/ 1072284 h 6858000"/>
              <a:gd name="connsiteX911" fmla="*/ 2716346 w 7467600"/>
              <a:gd name="connsiteY911" fmla="*/ 1276376 h 6858000"/>
              <a:gd name="connsiteX912" fmla="*/ 2716772 w 7467600"/>
              <a:gd name="connsiteY912" fmla="*/ 1255462 h 6858000"/>
              <a:gd name="connsiteX913" fmla="*/ 3471096 w 7467600"/>
              <a:gd name="connsiteY913" fmla="*/ 437072 h 6858000"/>
              <a:gd name="connsiteX914" fmla="*/ 3639057 w 7467600"/>
              <a:gd name="connsiteY914" fmla="*/ 286334 h 6858000"/>
              <a:gd name="connsiteX915" fmla="*/ 3640309 w 7467600"/>
              <a:gd name="connsiteY915" fmla="*/ 284664 h 6858000"/>
              <a:gd name="connsiteX916" fmla="*/ 3646022 w 7467600"/>
              <a:gd name="connsiteY916" fmla="*/ 276711 h 6858000"/>
              <a:gd name="connsiteX917" fmla="*/ 3707943 w 7467600"/>
              <a:gd name="connsiteY917" fmla="*/ 65958 h 6858000"/>
              <a:gd name="connsiteX918" fmla="*/ 3721337 w 7467600"/>
              <a:gd name="connsiteY918" fmla="*/ 0 h 6858000"/>
              <a:gd name="connsiteX919" fmla="*/ 2867960 w 7467600"/>
              <a:gd name="connsiteY919" fmla="*/ 0 h 6858000"/>
              <a:gd name="connsiteX920" fmla="*/ 2926351 w 7467600"/>
              <a:gd name="connsiteY920" fmla="*/ 0 h 6858000"/>
              <a:gd name="connsiteX921" fmla="*/ 2902823 w 7467600"/>
              <a:gd name="connsiteY921" fmla="*/ 262929 h 6858000"/>
              <a:gd name="connsiteX922" fmla="*/ 2940663 w 7467600"/>
              <a:gd name="connsiteY922" fmla="*/ 140884 h 6858000"/>
              <a:gd name="connsiteX923" fmla="*/ 2947039 w 7467600"/>
              <a:gd name="connsiteY923" fmla="*/ 122524 h 6858000"/>
              <a:gd name="connsiteX924" fmla="*/ 2984316 w 7467600"/>
              <a:gd name="connsiteY924" fmla="*/ 0 h 6858000"/>
              <a:gd name="connsiteX925" fmla="*/ 3016114 w 7467600"/>
              <a:gd name="connsiteY925" fmla="*/ 0 h 6858000"/>
              <a:gd name="connsiteX926" fmla="*/ 2979949 w 7467600"/>
              <a:gd name="connsiteY926" fmla="*/ 119274 h 6858000"/>
              <a:gd name="connsiteX927" fmla="*/ 3023879 w 7467600"/>
              <a:gd name="connsiteY927" fmla="*/ 0 h 6858000"/>
              <a:gd name="connsiteX928" fmla="*/ 3105400 w 7467600"/>
              <a:gd name="connsiteY928" fmla="*/ 0 h 6858000"/>
              <a:gd name="connsiteX929" fmla="*/ 3094669 w 7467600"/>
              <a:gd name="connsiteY929" fmla="*/ 30308 h 6858000"/>
              <a:gd name="connsiteX930" fmla="*/ 2901945 w 7467600"/>
              <a:gd name="connsiteY930" fmla="*/ 466538 h 6858000"/>
              <a:gd name="connsiteX931" fmla="*/ 2815209 w 7467600"/>
              <a:gd name="connsiteY931" fmla="*/ 497361 h 6858000"/>
              <a:gd name="connsiteX932" fmla="*/ 2844845 w 7467600"/>
              <a:gd name="connsiteY932" fmla="*/ 127638 h 6858000"/>
              <a:gd name="connsiteX933" fmla="*/ 2867960 w 7467600"/>
              <a:gd name="connsiteY933" fmla="*/ 0 h 6858000"/>
              <a:gd name="connsiteX934" fmla="*/ 1057230 w 7467600"/>
              <a:gd name="connsiteY934" fmla="*/ 0 h 6858000"/>
              <a:gd name="connsiteX935" fmla="*/ 1111003 w 7467600"/>
              <a:gd name="connsiteY935" fmla="*/ 0 h 6858000"/>
              <a:gd name="connsiteX936" fmla="*/ 1125553 w 7467600"/>
              <a:gd name="connsiteY936" fmla="*/ 52588 h 6858000"/>
              <a:gd name="connsiteX937" fmla="*/ 1304276 w 7467600"/>
              <a:gd name="connsiteY937" fmla="*/ 476275 h 6858000"/>
              <a:gd name="connsiteX938" fmla="*/ 1492066 w 7467600"/>
              <a:gd name="connsiteY938" fmla="*/ 886333 h 6858000"/>
              <a:gd name="connsiteX939" fmla="*/ 1423698 w 7467600"/>
              <a:gd name="connsiteY939" fmla="*/ 710817 h 6858000"/>
              <a:gd name="connsiteX940" fmla="*/ 1357609 w 7467600"/>
              <a:gd name="connsiteY940" fmla="*/ 532892 h 6858000"/>
              <a:gd name="connsiteX941" fmla="*/ 1309550 w 7467600"/>
              <a:gd name="connsiteY941" fmla="*/ 374031 h 6858000"/>
              <a:gd name="connsiteX942" fmla="*/ 1193673 w 7467600"/>
              <a:gd name="connsiteY942" fmla="*/ 49533 h 6858000"/>
              <a:gd name="connsiteX943" fmla="*/ 1164391 w 7467600"/>
              <a:gd name="connsiteY943" fmla="*/ 0 h 6858000"/>
              <a:gd name="connsiteX944" fmla="*/ 1200666 w 7467600"/>
              <a:gd name="connsiteY944" fmla="*/ 0 h 6858000"/>
              <a:gd name="connsiteX945" fmla="*/ 1223408 w 7467600"/>
              <a:gd name="connsiteY945" fmla="*/ 38996 h 6858000"/>
              <a:gd name="connsiteX946" fmla="*/ 1339635 w 7467600"/>
              <a:gd name="connsiteY946" fmla="*/ 365517 h 6858000"/>
              <a:gd name="connsiteX947" fmla="*/ 1387469 w 7467600"/>
              <a:gd name="connsiteY947" fmla="*/ 523079 h 6858000"/>
              <a:gd name="connsiteX948" fmla="*/ 1452685 w 7467600"/>
              <a:gd name="connsiteY948" fmla="*/ 699806 h 6858000"/>
              <a:gd name="connsiteX949" fmla="*/ 1492092 w 7467600"/>
              <a:gd name="connsiteY949" fmla="*/ 800424 h 6858000"/>
              <a:gd name="connsiteX950" fmla="*/ 1455302 w 7467600"/>
              <a:gd name="connsiteY950" fmla="*/ 632913 h 6858000"/>
              <a:gd name="connsiteX951" fmla="*/ 1222336 w 7467600"/>
              <a:gd name="connsiteY951" fmla="*/ 9480 h 6858000"/>
              <a:gd name="connsiteX952" fmla="*/ 1214634 w 7467600"/>
              <a:gd name="connsiteY952" fmla="*/ 0 h 6858000"/>
              <a:gd name="connsiteX953" fmla="*/ 1289827 w 7467600"/>
              <a:gd name="connsiteY953" fmla="*/ 0 h 6858000"/>
              <a:gd name="connsiteX954" fmla="*/ 1321076 w 7467600"/>
              <a:gd name="connsiteY954" fmla="*/ 59722 h 6858000"/>
              <a:gd name="connsiteX955" fmla="*/ 1512579 w 7467600"/>
              <a:gd name="connsiteY955" fmla="*/ 626441 h 6858000"/>
              <a:gd name="connsiteX956" fmla="*/ 1506076 w 7467600"/>
              <a:gd name="connsiteY956" fmla="*/ 1089289 h 6858000"/>
              <a:gd name="connsiteX957" fmla="*/ 1486346 w 7467600"/>
              <a:gd name="connsiteY957" fmla="*/ 1079919 h 6858000"/>
              <a:gd name="connsiteX958" fmla="*/ 1070511 w 7467600"/>
              <a:gd name="connsiteY958" fmla="*/ 48609 h 6858000"/>
              <a:gd name="connsiteX959" fmla="*/ 1057230 w 7467600"/>
              <a:gd name="connsiteY959" fmla="*/ 0 h 6858000"/>
              <a:gd name="connsiteX960" fmla="*/ 43151 w 7467600"/>
              <a:gd name="connsiteY960" fmla="*/ 0 h 6858000"/>
              <a:gd name="connsiteX961" fmla="*/ 95283 w 7467600"/>
              <a:gd name="connsiteY961" fmla="*/ 0 h 6858000"/>
              <a:gd name="connsiteX962" fmla="*/ 300708 w 7467600"/>
              <a:gd name="connsiteY962" fmla="*/ 154571 h 6858000"/>
              <a:gd name="connsiteX963" fmla="*/ 530414 w 7467600"/>
              <a:gd name="connsiteY963" fmla="*/ 354673 h 6858000"/>
              <a:gd name="connsiteX964" fmla="*/ 333785 w 7467600"/>
              <a:gd name="connsiteY964" fmla="*/ 161564 h 6858000"/>
              <a:gd name="connsiteX965" fmla="*/ 147005 w 7467600"/>
              <a:gd name="connsiteY965" fmla="*/ 0 h 6858000"/>
              <a:gd name="connsiteX966" fmla="*/ 272509 w 7467600"/>
              <a:gd name="connsiteY966" fmla="*/ 0 h 6858000"/>
              <a:gd name="connsiteX967" fmla="*/ 326276 w 7467600"/>
              <a:gd name="connsiteY967" fmla="*/ 45847 h 6858000"/>
              <a:gd name="connsiteX968" fmla="*/ 823759 w 7467600"/>
              <a:gd name="connsiteY968" fmla="*/ 574145 h 6858000"/>
              <a:gd name="connsiteX969" fmla="*/ 811254 w 7467600"/>
              <a:gd name="connsiteY969" fmla="*/ 665546 h 6858000"/>
              <a:gd name="connsiteX970" fmla="*/ 154042 w 7467600"/>
              <a:gd name="connsiteY970" fmla="*/ 261522 h 6858000"/>
              <a:gd name="connsiteX971" fmla="*/ 13550 w 7467600"/>
              <a:gd name="connsiteY971" fmla="*/ 158423 h 6858000"/>
              <a:gd name="connsiteX972" fmla="*/ 0 w 7467600"/>
              <a:gd name="connsiteY972" fmla="*/ 146618 h 6858000"/>
              <a:gd name="connsiteX973" fmla="*/ 0 w 7467600"/>
              <a:gd name="connsiteY973" fmla="*/ 59161 h 6858000"/>
              <a:gd name="connsiteX974" fmla="*/ 45427 w 7467600"/>
              <a:gd name="connsiteY974" fmla="*/ 101078 h 6858000"/>
              <a:gd name="connsiteX975" fmla="*/ 630103 w 7467600"/>
              <a:gd name="connsiteY975" fmla="*/ 485885 h 6858000"/>
              <a:gd name="connsiteX976" fmla="*/ 532040 w 7467600"/>
              <a:gd name="connsiteY976" fmla="*/ 399359 h 6858000"/>
              <a:gd name="connsiteX977" fmla="*/ 517618 w 7467600"/>
              <a:gd name="connsiteY977" fmla="*/ 385726 h 6858000"/>
              <a:gd name="connsiteX978" fmla="*/ 285074 w 7467600"/>
              <a:gd name="connsiteY978" fmla="*/ 182755 h 6858000"/>
              <a:gd name="connsiteX979" fmla="*/ 43151 w 7467600"/>
              <a:gd name="connsiteY97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356878 w 7467600"/>
              <a:gd name="connsiteY88" fmla="*/ 5981332 h 6858000"/>
              <a:gd name="connsiteX89" fmla="*/ 7467600 w 7467600"/>
              <a:gd name="connsiteY89" fmla="*/ 6117703 h 6858000"/>
              <a:gd name="connsiteX90" fmla="*/ 7467600 w 7467600"/>
              <a:gd name="connsiteY90" fmla="*/ 6163634 h 6858000"/>
              <a:gd name="connsiteX91" fmla="*/ 7403637 w 7467600"/>
              <a:gd name="connsiteY91" fmla="*/ 6083957 h 6858000"/>
              <a:gd name="connsiteX92" fmla="*/ 7254615 w 7467600"/>
              <a:gd name="connsiteY92" fmla="*/ 5911918 h 6858000"/>
              <a:gd name="connsiteX93" fmla="*/ 7312589 w 7467600"/>
              <a:gd name="connsiteY93" fmla="*/ 5982309 h 6858000"/>
              <a:gd name="connsiteX94" fmla="*/ 7448321 w 7467600"/>
              <a:gd name="connsiteY94" fmla="*/ 6190991 h 6858000"/>
              <a:gd name="connsiteX95" fmla="*/ 7467600 w 7467600"/>
              <a:gd name="connsiteY95" fmla="*/ 6221686 h 6858000"/>
              <a:gd name="connsiteX96" fmla="*/ 7467600 w 7467600"/>
              <a:gd name="connsiteY96" fmla="*/ 6334256 h 6858000"/>
              <a:gd name="connsiteX97" fmla="*/ 7454976 w 7467600"/>
              <a:gd name="connsiteY97" fmla="*/ 6318297 h 6858000"/>
              <a:gd name="connsiteX98" fmla="*/ 7042773 w 7467600"/>
              <a:gd name="connsiteY98" fmla="*/ 5734011 h 6858000"/>
              <a:gd name="connsiteX99" fmla="*/ 6844835 w 7467600"/>
              <a:gd name="connsiteY99" fmla="*/ 5424988 h 6858000"/>
              <a:gd name="connsiteX100" fmla="*/ 1456157 w 7467600"/>
              <a:gd name="connsiteY100" fmla="*/ 5371404 h 6858000"/>
              <a:gd name="connsiteX101" fmla="*/ 1244432 w 7467600"/>
              <a:gd name="connsiteY101" fmla="*/ 5385601 h 6858000"/>
              <a:gd name="connsiteX102" fmla="*/ 973990 w 7467600"/>
              <a:gd name="connsiteY102" fmla="*/ 5424940 h 6858000"/>
              <a:gd name="connsiteX103" fmla="*/ 1103809 w 7467600"/>
              <a:gd name="connsiteY103" fmla="*/ 5433720 h 6858000"/>
              <a:gd name="connsiteX104" fmla="*/ 1123454 w 7467600"/>
              <a:gd name="connsiteY104" fmla="*/ 5435727 h 6858000"/>
              <a:gd name="connsiteX105" fmla="*/ 1737017 w 7467600"/>
              <a:gd name="connsiteY105" fmla="*/ 5452183 h 6858000"/>
              <a:gd name="connsiteX106" fmla="*/ 1824397 w 7467600"/>
              <a:gd name="connsiteY106" fmla="*/ 5447757 h 6858000"/>
              <a:gd name="connsiteX107" fmla="*/ 2070059 w 7467600"/>
              <a:gd name="connsiteY107" fmla="*/ 5441660 h 6858000"/>
              <a:gd name="connsiteX108" fmla="*/ 1456157 w 7467600"/>
              <a:gd name="connsiteY108" fmla="*/ 5371404 h 6858000"/>
              <a:gd name="connsiteX109" fmla="*/ 4988186 w 7467600"/>
              <a:gd name="connsiteY109" fmla="*/ 5216467 h 6858000"/>
              <a:gd name="connsiteX110" fmla="*/ 4777334 w 7467600"/>
              <a:gd name="connsiteY110" fmla="*/ 5406072 h 6858000"/>
              <a:gd name="connsiteX111" fmla="*/ 4718341 w 7467600"/>
              <a:gd name="connsiteY111" fmla="*/ 5468043 h 6858000"/>
              <a:gd name="connsiteX112" fmla="*/ 4604655 w 7467600"/>
              <a:gd name="connsiteY112" fmla="*/ 5583434 h 6858000"/>
              <a:gd name="connsiteX113" fmla="*/ 4565074 w 7467600"/>
              <a:gd name="connsiteY113" fmla="*/ 5618550 h 6858000"/>
              <a:gd name="connsiteX114" fmla="*/ 4988186 w 7467600"/>
              <a:gd name="connsiteY114" fmla="*/ 5216467 h 6858000"/>
              <a:gd name="connsiteX115" fmla="*/ 4978032 w 7467600"/>
              <a:gd name="connsiteY115" fmla="*/ 5183809 h 6858000"/>
              <a:gd name="connsiteX116" fmla="*/ 4463413 w 7467600"/>
              <a:gd name="connsiteY116" fmla="*/ 5615162 h 6858000"/>
              <a:gd name="connsiteX117" fmla="*/ 4358134 w 7467600"/>
              <a:gd name="connsiteY117" fmla="*/ 5742791 h 6858000"/>
              <a:gd name="connsiteX118" fmla="*/ 4376219 w 7467600"/>
              <a:gd name="connsiteY118" fmla="*/ 5729027 h 6858000"/>
              <a:gd name="connsiteX119" fmla="*/ 4582340 w 7467600"/>
              <a:gd name="connsiteY119" fmla="*/ 5561037 h 6858000"/>
              <a:gd name="connsiteX120" fmla="*/ 4694684 w 7467600"/>
              <a:gd name="connsiteY120" fmla="*/ 5447098 h 6858000"/>
              <a:gd name="connsiteX121" fmla="*/ 4754123 w 7467600"/>
              <a:gd name="connsiteY121" fmla="*/ 5384643 h 6858000"/>
              <a:gd name="connsiteX122" fmla="*/ 4978032 w 7467600"/>
              <a:gd name="connsiteY122" fmla="*/ 5183809 h 6858000"/>
              <a:gd name="connsiteX123" fmla="*/ 1903353 w 7467600"/>
              <a:gd name="connsiteY123" fmla="*/ 5044827 h 6858000"/>
              <a:gd name="connsiteX124" fmla="*/ 1936931 w 7467600"/>
              <a:gd name="connsiteY124" fmla="*/ 5093954 h 6858000"/>
              <a:gd name="connsiteX125" fmla="*/ 2195868 w 7467600"/>
              <a:gd name="connsiteY125" fmla="*/ 5396574 h 6858000"/>
              <a:gd name="connsiteX126" fmla="*/ 2088852 w 7467600"/>
              <a:gd name="connsiteY126" fmla="*/ 5166123 h 6858000"/>
              <a:gd name="connsiteX127" fmla="*/ 1958241 w 7467600"/>
              <a:gd name="connsiteY127" fmla="*/ 5067955 h 6858000"/>
              <a:gd name="connsiteX128" fmla="*/ 1903353 w 7467600"/>
              <a:gd name="connsiteY128" fmla="*/ 5044827 h 6858000"/>
              <a:gd name="connsiteX129" fmla="*/ 1979378 w 7467600"/>
              <a:gd name="connsiteY129" fmla="*/ 4769504 h 6858000"/>
              <a:gd name="connsiteX130" fmla="*/ 2882120 w 7467600"/>
              <a:gd name="connsiteY130" fmla="*/ 5064547 h 6858000"/>
              <a:gd name="connsiteX131" fmla="*/ 2793103 w 7467600"/>
              <a:gd name="connsiteY131" fmla="*/ 5039699 h 6858000"/>
              <a:gd name="connsiteX132" fmla="*/ 2770041 w 7467600"/>
              <a:gd name="connsiteY132" fmla="*/ 5033634 h 6858000"/>
              <a:gd name="connsiteX133" fmla="*/ 1979378 w 7467600"/>
              <a:gd name="connsiteY133" fmla="*/ 4769504 h 6858000"/>
              <a:gd name="connsiteX134" fmla="*/ 1927410 w 7467600"/>
              <a:gd name="connsiteY134" fmla="*/ 4716164 h 6858000"/>
              <a:gd name="connsiteX135" fmla="*/ 1959587 w 7467600"/>
              <a:gd name="connsiteY135" fmla="*/ 4728849 h 6858000"/>
              <a:gd name="connsiteX136" fmla="*/ 2777707 w 7467600"/>
              <a:gd name="connsiteY136" fmla="*/ 5003991 h 6858000"/>
              <a:gd name="connsiteX137" fmla="*/ 2800768 w 7467600"/>
              <a:gd name="connsiteY137" fmla="*/ 5010056 h 6858000"/>
              <a:gd name="connsiteX138" fmla="*/ 2879408 w 7467600"/>
              <a:gd name="connsiteY138" fmla="*/ 5031590 h 6858000"/>
              <a:gd name="connsiteX139" fmla="*/ 2862295 w 7467600"/>
              <a:gd name="connsiteY139" fmla="*/ 5022958 h 6858000"/>
              <a:gd name="connsiteX140" fmla="*/ 2813343 w 7467600"/>
              <a:gd name="connsiteY140" fmla="*/ 4998369 h 6858000"/>
              <a:gd name="connsiteX141" fmla="*/ 2646245 w 7467600"/>
              <a:gd name="connsiteY141" fmla="*/ 4930999 h 6858000"/>
              <a:gd name="connsiteX142" fmla="*/ 1999243 w 7467600"/>
              <a:gd name="connsiteY142" fmla="*/ 4730524 h 6858000"/>
              <a:gd name="connsiteX143" fmla="*/ 1979527 w 7467600"/>
              <a:gd name="connsiteY143" fmla="*/ 4726651 h 6858000"/>
              <a:gd name="connsiteX144" fmla="*/ 1927410 w 7467600"/>
              <a:gd name="connsiteY144" fmla="*/ 4716164 h 6858000"/>
              <a:gd name="connsiteX145" fmla="*/ 1997014 w 7467600"/>
              <a:gd name="connsiteY145" fmla="*/ 4698007 h 6858000"/>
              <a:gd name="connsiteX146" fmla="*/ 2005458 w 7467600"/>
              <a:gd name="connsiteY146" fmla="*/ 4699540 h 6858000"/>
              <a:gd name="connsiteX147" fmla="*/ 2657186 w 7467600"/>
              <a:gd name="connsiteY147" fmla="*/ 4901687 h 6858000"/>
              <a:gd name="connsiteX148" fmla="*/ 2826662 w 7467600"/>
              <a:gd name="connsiteY148" fmla="*/ 4970362 h 6858000"/>
              <a:gd name="connsiteX149" fmla="*/ 2876100 w 7467600"/>
              <a:gd name="connsiteY149" fmla="*/ 4995397 h 6858000"/>
              <a:gd name="connsiteX150" fmla="*/ 3042600 w 7467600"/>
              <a:gd name="connsiteY150" fmla="*/ 5059532 h 6858000"/>
              <a:gd name="connsiteX151" fmla="*/ 1997014 w 7467600"/>
              <a:gd name="connsiteY151" fmla="*/ 4698007 h 6858000"/>
              <a:gd name="connsiteX152" fmla="*/ 2305292 w 7467600"/>
              <a:gd name="connsiteY152" fmla="*/ 4219492 h 6858000"/>
              <a:gd name="connsiteX153" fmla="*/ 3360922 w 7467600"/>
              <a:gd name="connsiteY153" fmla="*/ 4529373 h 6858000"/>
              <a:gd name="connsiteX154" fmla="*/ 3492420 w 7467600"/>
              <a:gd name="connsiteY154" fmla="*/ 4510145 h 6858000"/>
              <a:gd name="connsiteX155" fmla="*/ 3364086 w 7467600"/>
              <a:gd name="connsiteY155" fmla="*/ 4480340 h 6858000"/>
              <a:gd name="connsiteX156" fmla="*/ 3225818 w 7467600"/>
              <a:gd name="connsiteY156" fmla="*/ 4411822 h 6858000"/>
              <a:gd name="connsiteX157" fmla="*/ 3129696 w 7467600"/>
              <a:gd name="connsiteY157" fmla="*/ 4360704 h 6858000"/>
              <a:gd name="connsiteX158" fmla="*/ 2814545 w 7467600"/>
              <a:gd name="connsiteY158" fmla="*/ 4282955 h 6858000"/>
              <a:gd name="connsiteX159" fmla="*/ 2305292 w 7467600"/>
              <a:gd name="connsiteY159" fmla="*/ 4219492 h 6858000"/>
              <a:gd name="connsiteX160" fmla="*/ 2626982 w 7467600"/>
              <a:gd name="connsiteY160" fmla="*/ 4206450 h 6858000"/>
              <a:gd name="connsiteX161" fmla="*/ 2490617 w 7467600"/>
              <a:gd name="connsiteY161" fmla="*/ 4206951 h 6858000"/>
              <a:gd name="connsiteX162" fmla="*/ 2819869 w 7467600"/>
              <a:gd name="connsiteY162" fmla="*/ 4252936 h 6858000"/>
              <a:gd name="connsiteX163" fmla="*/ 3143018 w 7467600"/>
              <a:gd name="connsiteY163" fmla="*/ 4332698 h 6858000"/>
              <a:gd name="connsiteX164" fmla="*/ 3241520 w 7467600"/>
              <a:gd name="connsiteY164" fmla="*/ 4385112 h 6858000"/>
              <a:gd name="connsiteX165" fmla="*/ 3374575 w 7467600"/>
              <a:gd name="connsiteY165" fmla="*/ 4451517 h 6858000"/>
              <a:gd name="connsiteX166" fmla="*/ 3505221 w 7467600"/>
              <a:gd name="connsiteY166" fmla="*/ 4480757 h 6858000"/>
              <a:gd name="connsiteX167" fmla="*/ 2626982 w 7467600"/>
              <a:gd name="connsiteY167" fmla="*/ 4206450 h 6858000"/>
              <a:gd name="connsiteX168" fmla="*/ 1310106 w 7467600"/>
              <a:gd name="connsiteY168" fmla="*/ 3943217 h 6858000"/>
              <a:gd name="connsiteX169" fmla="*/ 854994 w 7467600"/>
              <a:gd name="connsiteY169" fmla="*/ 4399136 h 6858000"/>
              <a:gd name="connsiteX170" fmla="*/ 742462 w 7467600"/>
              <a:gd name="connsiteY170" fmla="*/ 4594648 h 6858000"/>
              <a:gd name="connsiteX171" fmla="*/ 820602 w 7467600"/>
              <a:gd name="connsiteY171" fmla="*/ 4485915 h 6858000"/>
              <a:gd name="connsiteX172" fmla="*/ 878295 w 7467600"/>
              <a:gd name="connsiteY172" fmla="*/ 4403594 h 6858000"/>
              <a:gd name="connsiteX173" fmla="*/ 1240607 w 7467600"/>
              <a:gd name="connsiteY173" fmla="*/ 4010401 h 6858000"/>
              <a:gd name="connsiteX174" fmla="*/ 1310106 w 7467600"/>
              <a:gd name="connsiteY174" fmla="*/ 3943217 h 6858000"/>
              <a:gd name="connsiteX175" fmla="*/ 1423113 w 7467600"/>
              <a:gd name="connsiteY175" fmla="*/ 3874565 h 6858000"/>
              <a:gd name="connsiteX176" fmla="*/ 1260565 w 7467600"/>
              <a:gd name="connsiteY176" fmla="*/ 4031982 h 6858000"/>
              <a:gd name="connsiteX177" fmla="*/ 901900 w 7467600"/>
              <a:gd name="connsiteY177" fmla="*/ 4421236 h 6858000"/>
              <a:gd name="connsiteX178" fmla="*/ 845044 w 7467600"/>
              <a:gd name="connsiteY178" fmla="*/ 4502436 h 6858000"/>
              <a:gd name="connsiteX179" fmla="*/ 685926 w 7467600"/>
              <a:gd name="connsiteY179" fmla="*/ 4703069 h 6858000"/>
              <a:gd name="connsiteX180" fmla="*/ 684248 w 7467600"/>
              <a:gd name="connsiteY180" fmla="*/ 4706721 h 6858000"/>
              <a:gd name="connsiteX181" fmla="*/ 1423113 w 7467600"/>
              <a:gd name="connsiteY181" fmla="*/ 3874565 h 6858000"/>
              <a:gd name="connsiteX182" fmla="*/ 3316479 w 7467600"/>
              <a:gd name="connsiteY182" fmla="*/ 3872136 h 6858000"/>
              <a:gd name="connsiteX183" fmla="*/ 3546806 w 7467600"/>
              <a:gd name="connsiteY183" fmla="*/ 4356139 h 6858000"/>
              <a:gd name="connsiteX184" fmla="*/ 3364433 w 7467600"/>
              <a:gd name="connsiteY184" fmla="*/ 3953121 h 6858000"/>
              <a:gd name="connsiteX185" fmla="*/ 3316479 w 7467600"/>
              <a:gd name="connsiteY185" fmla="*/ 3872136 h 6858000"/>
              <a:gd name="connsiteX186" fmla="*/ 3291335 w 7467600"/>
              <a:gd name="connsiteY186" fmla="*/ 3767420 h 6858000"/>
              <a:gd name="connsiteX187" fmla="*/ 3390805 w 7467600"/>
              <a:gd name="connsiteY187" fmla="*/ 3937163 h 6858000"/>
              <a:gd name="connsiteX188" fmla="*/ 3579062 w 7467600"/>
              <a:gd name="connsiteY188" fmla="*/ 4359040 h 6858000"/>
              <a:gd name="connsiteX189" fmla="*/ 3467355 w 7467600"/>
              <a:gd name="connsiteY189" fmla="*/ 3988130 h 6858000"/>
              <a:gd name="connsiteX190" fmla="*/ 3310753 w 7467600"/>
              <a:gd name="connsiteY190" fmla="*/ 3787140 h 6858000"/>
              <a:gd name="connsiteX191" fmla="*/ 3291335 w 7467600"/>
              <a:gd name="connsiteY191" fmla="*/ 3767420 h 6858000"/>
              <a:gd name="connsiteX192" fmla="*/ 1635889 w 7467600"/>
              <a:gd name="connsiteY192" fmla="*/ 3709494 h 6858000"/>
              <a:gd name="connsiteX193" fmla="*/ 1634800 w 7467600"/>
              <a:gd name="connsiteY193" fmla="*/ 3731111 h 6858000"/>
              <a:gd name="connsiteX194" fmla="*/ 1635889 w 7467600"/>
              <a:gd name="connsiteY194" fmla="*/ 3709494 h 6858000"/>
              <a:gd name="connsiteX195" fmla="*/ 1510397 w 7467600"/>
              <a:gd name="connsiteY195" fmla="*/ 3684705 h 6858000"/>
              <a:gd name="connsiteX196" fmla="*/ 1146550 w 7467600"/>
              <a:gd name="connsiteY196" fmla="*/ 3802012 h 6858000"/>
              <a:gd name="connsiteX197" fmla="*/ 698834 w 7467600"/>
              <a:gd name="connsiteY197" fmla="*/ 3952272 h 6858000"/>
              <a:gd name="connsiteX198" fmla="*/ 34256 w 7467600"/>
              <a:gd name="connsiteY198" fmla="*/ 4347603 h 6858000"/>
              <a:gd name="connsiteX199" fmla="*/ 527241 w 7467600"/>
              <a:gd name="connsiteY199" fmla="*/ 4065078 h 6858000"/>
              <a:gd name="connsiteX200" fmla="*/ 1510397 w 7467600"/>
              <a:gd name="connsiteY200" fmla="*/ 3684705 h 6858000"/>
              <a:gd name="connsiteX201" fmla="*/ 1313114 w 7467600"/>
              <a:gd name="connsiteY201" fmla="*/ 3655216 h 6858000"/>
              <a:gd name="connsiteX202" fmla="*/ 1109304 w 7467600"/>
              <a:gd name="connsiteY202" fmla="*/ 3669030 h 6858000"/>
              <a:gd name="connsiteX203" fmla="*/ 8129 w 7467600"/>
              <a:gd name="connsiteY203" fmla="*/ 4330519 h 6858000"/>
              <a:gd name="connsiteX204" fmla="*/ 687572 w 7467600"/>
              <a:gd name="connsiteY204" fmla="*/ 3925629 h 6858000"/>
              <a:gd name="connsiteX205" fmla="*/ 1138365 w 7467600"/>
              <a:gd name="connsiteY205" fmla="*/ 3774515 h 6858000"/>
              <a:gd name="connsiteX206" fmla="*/ 1505579 w 7467600"/>
              <a:gd name="connsiteY206" fmla="*/ 3655526 h 6858000"/>
              <a:gd name="connsiteX207" fmla="*/ 1313114 w 7467600"/>
              <a:gd name="connsiteY207" fmla="*/ 3655216 h 6858000"/>
              <a:gd name="connsiteX208" fmla="*/ 3655073 w 7467600"/>
              <a:gd name="connsiteY208" fmla="*/ 3650884 h 6858000"/>
              <a:gd name="connsiteX209" fmla="*/ 3989938 w 7467600"/>
              <a:gd name="connsiteY209" fmla="*/ 3991685 h 6858000"/>
              <a:gd name="connsiteX210" fmla="*/ 4393907 w 7467600"/>
              <a:gd name="connsiteY210" fmla="*/ 4261258 h 6858000"/>
              <a:gd name="connsiteX211" fmla="*/ 4648051 w 7467600"/>
              <a:gd name="connsiteY211" fmla="*/ 4374051 h 6858000"/>
              <a:gd name="connsiteX212" fmla="*/ 4383389 w 7467600"/>
              <a:gd name="connsiteY212" fmla="*/ 4184369 h 6858000"/>
              <a:gd name="connsiteX213" fmla="*/ 4165508 w 7467600"/>
              <a:gd name="connsiteY213" fmla="*/ 4035196 h 6858000"/>
              <a:gd name="connsiteX214" fmla="*/ 4068162 w 7467600"/>
              <a:gd name="connsiteY214" fmla="*/ 3953394 h 6858000"/>
              <a:gd name="connsiteX215" fmla="*/ 3981416 w 7467600"/>
              <a:gd name="connsiteY215" fmla="*/ 3880482 h 6858000"/>
              <a:gd name="connsiteX216" fmla="*/ 3800147 w 7467600"/>
              <a:gd name="connsiteY216" fmla="*/ 3749872 h 6858000"/>
              <a:gd name="connsiteX217" fmla="*/ 3655073 w 7467600"/>
              <a:gd name="connsiteY217" fmla="*/ 3650884 h 6858000"/>
              <a:gd name="connsiteX218" fmla="*/ 3670252 w 7467600"/>
              <a:gd name="connsiteY218" fmla="*/ 3622798 h 6858000"/>
              <a:gd name="connsiteX219" fmla="*/ 3817258 w 7467600"/>
              <a:gd name="connsiteY219" fmla="*/ 3723577 h 6858000"/>
              <a:gd name="connsiteX220" fmla="*/ 4000461 w 7467600"/>
              <a:gd name="connsiteY220" fmla="*/ 3855966 h 6858000"/>
              <a:gd name="connsiteX221" fmla="*/ 4088180 w 7467600"/>
              <a:gd name="connsiteY221" fmla="*/ 3929774 h 6858000"/>
              <a:gd name="connsiteX222" fmla="*/ 4184555 w 7467600"/>
              <a:gd name="connsiteY222" fmla="*/ 4010683 h 6858000"/>
              <a:gd name="connsiteX223" fmla="*/ 4399563 w 7467600"/>
              <a:gd name="connsiteY223" fmla="*/ 4158106 h 6858000"/>
              <a:gd name="connsiteX224" fmla="*/ 4684469 w 7467600"/>
              <a:gd name="connsiteY224" fmla="*/ 4364680 h 6858000"/>
              <a:gd name="connsiteX225" fmla="*/ 4690271 w 7467600"/>
              <a:gd name="connsiteY225" fmla="*/ 4370034 h 6858000"/>
              <a:gd name="connsiteX226" fmla="*/ 4136093 w 7467600"/>
              <a:gd name="connsiteY226" fmla="*/ 3858466 h 6858000"/>
              <a:gd name="connsiteX227" fmla="*/ 3670252 w 7467600"/>
              <a:gd name="connsiteY227" fmla="*/ 3622798 h 6858000"/>
              <a:gd name="connsiteX228" fmla="*/ 4440129 w 7467600"/>
              <a:gd name="connsiteY228" fmla="*/ 3448571 h 6858000"/>
              <a:gd name="connsiteX229" fmla="*/ 4856525 w 7467600"/>
              <a:gd name="connsiteY229" fmla="*/ 3915351 h 6858000"/>
              <a:gd name="connsiteX230" fmla="*/ 5059055 w 7467600"/>
              <a:gd name="connsiteY230" fmla="*/ 4108918 h 6858000"/>
              <a:gd name="connsiteX231" fmla="*/ 5290070 w 7467600"/>
              <a:gd name="connsiteY231" fmla="*/ 4263619 h 6858000"/>
              <a:gd name="connsiteX232" fmla="*/ 4834991 w 7467600"/>
              <a:gd name="connsiteY232" fmla="*/ 3830985 h 6858000"/>
              <a:gd name="connsiteX233" fmla="*/ 4440129 w 7467600"/>
              <a:gd name="connsiteY233" fmla="*/ 3448571 h 6858000"/>
              <a:gd name="connsiteX234" fmla="*/ 4441737 w 7467600"/>
              <a:gd name="connsiteY234" fmla="*/ 3399734 h 6858000"/>
              <a:gd name="connsiteX235" fmla="*/ 4431236 w 7467600"/>
              <a:gd name="connsiteY235" fmla="*/ 3400954 h 6858000"/>
              <a:gd name="connsiteX236" fmla="*/ 4557150 w 7467600"/>
              <a:gd name="connsiteY236" fmla="*/ 3510023 h 6858000"/>
              <a:gd name="connsiteX237" fmla="*/ 4856936 w 7467600"/>
              <a:gd name="connsiteY237" fmla="*/ 3809146 h 6858000"/>
              <a:gd name="connsiteX238" fmla="*/ 5111996 w 7467600"/>
              <a:gd name="connsiteY238" fmla="*/ 4065759 h 6858000"/>
              <a:gd name="connsiteX239" fmla="*/ 5388878 w 7467600"/>
              <a:gd name="connsiteY239" fmla="*/ 4300185 h 6858000"/>
              <a:gd name="connsiteX240" fmla="*/ 5425556 w 7467600"/>
              <a:gd name="connsiteY240" fmla="*/ 4308967 h 6858000"/>
              <a:gd name="connsiteX241" fmla="*/ 4943646 w 7467600"/>
              <a:gd name="connsiteY241" fmla="*/ 3822916 h 6858000"/>
              <a:gd name="connsiteX242" fmla="*/ 4594837 w 7467600"/>
              <a:gd name="connsiteY242" fmla="*/ 3532274 h 6858000"/>
              <a:gd name="connsiteX243" fmla="*/ 4441737 w 7467600"/>
              <a:gd name="connsiteY243" fmla="*/ 3399734 h 6858000"/>
              <a:gd name="connsiteX244" fmla="*/ 5425834 w 7467600"/>
              <a:gd name="connsiteY244" fmla="*/ 3162785 h 6858000"/>
              <a:gd name="connsiteX245" fmla="*/ 5401644 w 7467600"/>
              <a:gd name="connsiteY245" fmla="*/ 3617847 h 6858000"/>
              <a:gd name="connsiteX246" fmla="*/ 5467256 w 7467600"/>
              <a:gd name="connsiteY246" fmla="*/ 4175494 h 6858000"/>
              <a:gd name="connsiteX247" fmla="*/ 5448069 w 7467600"/>
              <a:gd name="connsiteY247" fmla="*/ 3567554 h 6858000"/>
              <a:gd name="connsiteX248" fmla="*/ 5425834 w 7467600"/>
              <a:gd name="connsiteY248" fmla="*/ 3162785 h 6858000"/>
              <a:gd name="connsiteX249" fmla="*/ 1318687 w 7467600"/>
              <a:gd name="connsiteY249" fmla="*/ 3113840 h 6858000"/>
              <a:gd name="connsiteX250" fmla="*/ 1066793 w 7467600"/>
              <a:gd name="connsiteY250" fmla="*/ 3212171 h 6858000"/>
              <a:gd name="connsiteX251" fmla="*/ 993319 w 7467600"/>
              <a:gd name="connsiteY251" fmla="*/ 3247648 h 6858000"/>
              <a:gd name="connsiteX252" fmla="*/ 853081 w 7467600"/>
              <a:gd name="connsiteY252" fmla="*/ 3312410 h 6858000"/>
              <a:gd name="connsiteX253" fmla="*/ 805957 w 7467600"/>
              <a:gd name="connsiteY253" fmla="*/ 3330443 h 6858000"/>
              <a:gd name="connsiteX254" fmla="*/ 1318687 w 7467600"/>
              <a:gd name="connsiteY254" fmla="*/ 3113840 h 6858000"/>
              <a:gd name="connsiteX255" fmla="*/ 5453702 w 7467600"/>
              <a:gd name="connsiteY255" fmla="*/ 3090882 h 6858000"/>
              <a:gd name="connsiteX256" fmla="*/ 5480135 w 7467600"/>
              <a:gd name="connsiteY256" fmla="*/ 3565802 h 6858000"/>
              <a:gd name="connsiteX257" fmla="*/ 5499023 w 7467600"/>
              <a:gd name="connsiteY257" fmla="*/ 4166310 h 6858000"/>
              <a:gd name="connsiteX258" fmla="*/ 5547022 w 7467600"/>
              <a:gd name="connsiteY258" fmla="*/ 3607838 h 6858000"/>
              <a:gd name="connsiteX259" fmla="*/ 5515964 w 7467600"/>
              <a:gd name="connsiteY259" fmla="*/ 3378541 h 6858000"/>
              <a:gd name="connsiteX260" fmla="*/ 5453702 w 7467600"/>
              <a:gd name="connsiteY260" fmla="*/ 3090882 h 6858000"/>
              <a:gd name="connsiteX261" fmla="*/ 1238695 w 7467600"/>
              <a:gd name="connsiteY261" fmla="*/ 3076820 h 6858000"/>
              <a:gd name="connsiteX262" fmla="*/ 716371 w 7467600"/>
              <a:gd name="connsiteY262" fmla="*/ 3293249 h 6858000"/>
              <a:gd name="connsiteX263" fmla="*/ 579522 w 7467600"/>
              <a:gd name="connsiteY263" fmla="*/ 3371759 h 6858000"/>
              <a:gd name="connsiteX264" fmla="*/ 600288 w 7467600"/>
              <a:gd name="connsiteY264" fmla="*/ 3365555 h 6858000"/>
              <a:gd name="connsiteX265" fmla="*/ 840692 w 7467600"/>
              <a:gd name="connsiteY265" fmla="*/ 3284921 h 6858000"/>
              <a:gd name="connsiteX266" fmla="*/ 979248 w 7467600"/>
              <a:gd name="connsiteY266" fmla="*/ 3221003 h 6858000"/>
              <a:gd name="connsiteX267" fmla="*/ 1053282 w 7467600"/>
              <a:gd name="connsiteY267" fmla="*/ 3185247 h 6858000"/>
              <a:gd name="connsiteX268" fmla="*/ 1320603 w 7467600"/>
              <a:gd name="connsiteY268" fmla="*/ 3081281 h 6858000"/>
              <a:gd name="connsiteX269" fmla="*/ 1238695 w 7467600"/>
              <a:gd name="connsiteY269" fmla="*/ 3076820 h 6858000"/>
              <a:gd name="connsiteX270" fmla="*/ 5425627 w 7467600"/>
              <a:gd name="connsiteY270" fmla="*/ 2954192 h 6858000"/>
              <a:gd name="connsiteX271" fmla="*/ 5470770 w 7467600"/>
              <a:gd name="connsiteY271" fmla="*/ 3005435 h 6858000"/>
              <a:gd name="connsiteX272" fmla="*/ 5519779 w 7467600"/>
              <a:gd name="connsiteY272" fmla="*/ 4359223 h 6858000"/>
              <a:gd name="connsiteX273" fmla="*/ 5520293 w 7467600"/>
              <a:gd name="connsiteY273" fmla="*/ 4360602 h 6858000"/>
              <a:gd name="connsiteX274" fmla="*/ 5767221 w 7467600"/>
              <a:gd name="connsiteY274" fmla="*/ 4665564 h 6858000"/>
              <a:gd name="connsiteX275" fmla="*/ 6937169 w 7467600"/>
              <a:gd name="connsiteY275" fmla="*/ 4815941 h 6858000"/>
              <a:gd name="connsiteX276" fmla="*/ 6953922 w 7467600"/>
              <a:gd name="connsiteY276" fmla="*/ 4890068 h 6858000"/>
              <a:gd name="connsiteX277" fmla="*/ 6071359 w 7467600"/>
              <a:gd name="connsiteY277" fmla="*/ 4770770 h 6858000"/>
              <a:gd name="connsiteX278" fmla="*/ 6038839 w 7467600"/>
              <a:gd name="connsiteY278" fmla="*/ 4764474 h 6858000"/>
              <a:gd name="connsiteX279" fmla="*/ 6038706 w 7467600"/>
              <a:gd name="connsiteY279" fmla="*/ 4763847 h 6858000"/>
              <a:gd name="connsiteX280" fmla="*/ 6037784 w 7467600"/>
              <a:gd name="connsiteY280" fmla="*/ 4764270 h 6858000"/>
              <a:gd name="connsiteX281" fmla="*/ 6038839 w 7467600"/>
              <a:gd name="connsiteY281" fmla="*/ 4764474 h 6858000"/>
              <a:gd name="connsiteX282" fmla="*/ 6040338 w 7467600"/>
              <a:gd name="connsiteY282" fmla="*/ 4771418 h 6858000"/>
              <a:gd name="connsiteX283" fmla="*/ 6024488 w 7467600"/>
              <a:gd name="connsiteY283" fmla="*/ 4809903 h 6858000"/>
              <a:gd name="connsiteX284" fmla="*/ 5599771 w 7467600"/>
              <a:gd name="connsiteY284" fmla="*/ 5509652 h 6858000"/>
              <a:gd name="connsiteX285" fmla="*/ 5548843 w 7467600"/>
              <a:gd name="connsiteY285" fmla="*/ 5563845 h 6858000"/>
              <a:gd name="connsiteX286" fmla="*/ 5940952 w 7467600"/>
              <a:gd name="connsiteY286" fmla="*/ 6250028 h 6858000"/>
              <a:gd name="connsiteX287" fmla="*/ 6043441 w 7467600"/>
              <a:gd name="connsiteY287" fmla="*/ 6665847 h 6858000"/>
              <a:gd name="connsiteX288" fmla="*/ 6093432 w 7467600"/>
              <a:gd name="connsiteY288" fmla="*/ 6858000 h 6858000"/>
              <a:gd name="connsiteX289" fmla="*/ 6034344 w 7467600"/>
              <a:gd name="connsiteY289" fmla="*/ 6858000 h 6858000"/>
              <a:gd name="connsiteX290" fmla="*/ 6026679 w 7467600"/>
              <a:gd name="connsiteY290" fmla="*/ 6836959 h 6858000"/>
              <a:gd name="connsiteX291" fmla="*/ 5800441 w 7467600"/>
              <a:gd name="connsiteY291" fmla="*/ 6335286 h 6858000"/>
              <a:gd name="connsiteX292" fmla="*/ 5526562 w 7467600"/>
              <a:gd name="connsiteY292" fmla="*/ 5705388 h 6858000"/>
              <a:gd name="connsiteX293" fmla="*/ 5519640 w 7467600"/>
              <a:gd name="connsiteY293" fmla="*/ 5683774 h 6858000"/>
              <a:gd name="connsiteX294" fmla="*/ 5844559 w 7467600"/>
              <a:gd name="connsiteY294" fmla="*/ 6553349 h 6858000"/>
              <a:gd name="connsiteX295" fmla="*/ 5975994 w 7467600"/>
              <a:gd name="connsiteY295" fmla="*/ 6858000 h 6858000"/>
              <a:gd name="connsiteX296" fmla="*/ 5898547 w 7467600"/>
              <a:gd name="connsiteY296" fmla="*/ 6858000 h 6858000"/>
              <a:gd name="connsiteX297" fmla="*/ 5682041 w 7467600"/>
              <a:gd name="connsiteY297" fmla="*/ 6355860 h 6858000"/>
              <a:gd name="connsiteX298" fmla="*/ 5461758 w 7467600"/>
              <a:gd name="connsiteY298" fmla="*/ 5820220 h 6858000"/>
              <a:gd name="connsiteX299" fmla="*/ 5237282 w 7467600"/>
              <a:gd name="connsiteY299" fmla="*/ 6579086 h 6858000"/>
              <a:gd name="connsiteX300" fmla="*/ 5115009 w 7467600"/>
              <a:gd name="connsiteY300" fmla="*/ 6858000 h 6858000"/>
              <a:gd name="connsiteX301" fmla="*/ 5028074 w 7467600"/>
              <a:gd name="connsiteY301" fmla="*/ 6858000 h 6858000"/>
              <a:gd name="connsiteX302" fmla="*/ 5079508 w 7467600"/>
              <a:gd name="connsiteY302" fmla="*/ 6749074 h 6858000"/>
              <a:gd name="connsiteX303" fmla="*/ 5371846 w 7467600"/>
              <a:gd name="connsiteY303" fmla="*/ 5924413 h 6858000"/>
              <a:gd name="connsiteX304" fmla="*/ 5270512 w 7467600"/>
              <a:gd name="connsiteY304" fmla="*/ 6138975 h 6858000"/>
              <a:gd name="connsiteX305" fmla="*/ 5062409 w 7467600"/>
              <a:gd name="connsiteY305" fmla="*/ 6653544 h 6858000"/>
              <a:gd name="connsiteX306" fmla="*/ 5036628 w 7467600"/>
              <a:gd name="connsiteY306" fmla="*/ 6754247 h 6858000"/>
              <a:gd name="connsiteX307" fmla="*/ 5009112 w 7467600"/>
              <a:gd name="connsiteY307" fmla="*/ 6858000 h 6858000"/>
              <a:gd name="connsiteX308" fmla="*/ 4976679 w 7467600"/>
              <a:gd name="connsiteY308" fmla="*/ 6858000 h 6858000"/>
              <a:gd name="connsiteX309" fmla="*/ 5006537 w 7467600"/>
              <a:gd name="connsiteY309" fmla="*/ 6747068 h 6858000"/>
              <a:gd name="connsiteX310" fmla="*/ 5032723 w 7467600"/>
              <a:gd name="connsiteY310" fmla="*/ 6644957 h 6858000"/>
              <a:gd name="connsiteX311" fmla="*/ 5242949 w 7467600"/>
              <a:gd name="connsiteY311" fmla="*/ 6125175 h 6858000"/>
              <a:gd name="connsiteX312" fmla="*/ 5286321 w 7467600"/>
              <a:gd name="connsiteY312" fmla="*/ 6033555 h 6858000"/>
              <a:gd name="connsiteX313" fmla="*/ 5008210 w 7467600"/>
              <a:gd name="connsiteY313" fmla="*/ 6649194 h 6858000"/>
              <a:gd name="connsiteX314" fmla="*/ 4986321 w 7467600"/>
              <a:gd name="connsiteY314" fmla="*/ 6765687 h 6858000"/>
              <a:gd name="connsiteX315" fmla="*/ 4973474 w 7467600"/>
              <a:gd name="connsiteY315" fmla="*/ 6858000 h 6858000"/>
              <a:gd name="connsiteX316" fmla="*/ 4907178 w 7467600"/>
              <a:gd name="connsiteY316" fmla="*/ 6858000 h 6858000"/>
              <a:gd name="connsiteX317" fmla="*/ 4910810 w 7467600"/>
              <a:gd name="connsiteY317" fmla="*/ 6829660 h 6858000"/>
              <a:gd name="connsiteX318" fmla="*/ 4987461 w 7467600"/>
              <a:gd name="connsiteY318" fmla="*/ 6432994 h 6858000"/>
              <a:gd name="connsiteX319" fmla="*/ 5179262 w 7467600"/>
              <a:gd name="connsiteY319" fmla="*/ 6035044 h 6858000"/>
              <a:gd name="connsiteX320" fmla="*/ 4689678 w 7467600"/>
              <a:gd name="connsiteY320" fmla="*/ 6440241 h 6858000"/>
              <a:gd name="connsiteX321" fmla="*/ 4477543 w 7467600"/>
              <a:gd name="connsiteY321" fmla="*/ 6674836 h 6858000"/>
              <a:gd name="connsiteX322" fmla="*/ 4329957 w 7467600"/>
              <a:gd name="connsiteY322" fmla="*/ 6858000 h 6858000"/>
              <a:gd name="connsiteX323" fmla="*/ 4218595 w 7467600"/>
              <a:gd name="connsiteY323" fmla="*/ 6858000 h 6858000"/>
              <a:gd name="connsiteX324" fmla="*/ 4368888 w 7467600"/>
              <a:gd name="connsiteY324" fmla="*/ 6668412 h 6858000"/>
              <a:gd name="connsiteX325" fmla="*/ 4563091 w 7467600"/>
              <a:gd name="connsiteY325" fmla="*/ 6442508 h 6858000"/>
              <a:gd name="connsiteX326" fmla="*/ 5387324 w 7467600"/>
              <a:gd name="connsiteY326" fmla="*/ 5705830 h 6858000"/>
              <a:gd name="connsiteX327" fmla="*/ 5073620 w 7467600"/>
              <a:gd name="connsiteY327" fmla="*/ 5955437 h 6858000"/>
              <a:gd name="connsiteX328" fmla="*/ 4689789 w 7467600"/>
              <a:gd name="connsiteY328" fmla="*/ 6268382 h 6858000"/>
              <a:gd name="connsiteX329" fmla="*/ 4418722 w 7467600"/>
              <a:gd name="connsiteY329" fmla="*/ 6570886 h 6858000"/>
              <a:gd name="connsiteX330" fmla="*/ 4214944 w 7467600"/>
              <a:gd name="connsiteY330" fmla="*/ 6858000 h 6858000"/>
              <a:gd name="connsiteX331" fmla="*/ 4177898 w 7467600"/>
              <a:gd name="connsiteY331" fmla="*/ 6858000 h 6858000"/>
              <a:gd name="connsiteX332" fmla="*/ 4391597 w 7467600"/>
              <a:gd name="connsiteY332" fmla="*/ 6556370 h 6858000"/>
              <a:gd name="connsiteX333" fmla="*/ 4668889 w 7467600"/>
              <a:gd name="connsiteY333" fmla="*/ 6246399 h 6858000"/>
              <a:gd name="connsiteX334" fmla="*/ 5055427 w 7467600"/>
              <a:gd name="connsiteY334" fmla="*/ 5931476 h 6858000"/>
              <a:gd name="connsiteX335" fmla="*/ 5371814 w 7467600"/>
              <a:gd name="connsiteY335" fmla="*/ 5678975 h 6858000"/>
              <a:gd name="connsiteX336" fmla="*/ 4987918 w 7467600"/>
              <a:gd name="connsiteY336" fmla="*/ 5838701 h 6858000"/>
              <a:gd name="connsiteX337" fmla="*/ 4317146 w 7467600"/>
              <a:gd name="connsiteY337" fmla="*/ 6587716 h 6858000"/>
              <a:gd name="connsiteX338" fmla="*/ 4171627 w 7467600"/>
              <a:gd name="connsiteY338" fmla="*/ 6858000 h 6858000"/>
              <a:gd name="connsiteX339" fmla="*/ 4081585 w 7467600"/>
              <a:gd name="connsiteY339" fmla="*/ 6858000 h 6858000"/>
              <a:gd name="connsiteX340" fmla="*/ 4238603 w 7467600"/>
              <a:gd name="connsiteY340" fmla="*/ 6559341 h 6858000"/>
              <a:gd name="connsiteX341" fmla="*/ 4778333 w 7467600"/>
              <a:gd name="connsiteY341" fmla="*/ 5873626 h 6858000"/>
              <a:gd name="connsiteX342" fmla="*/ 5414185 w 7467600"/>
              <a:gd name="connsiteY342" fmla="*/ 5573882 h 6858000"/>
              <a:gd name="connsiteX343" fmla="*/ 5959648 w 7467600"/>
              <a:gd name="connsiteY343" fmla="*/ 4760797 h 6858000"/>
              <a:gd name="connsiteX344" fmla="*/ 5355019 w 7467600"/>
              <a:gd name="connsiteY344" fmla="*/ 4734672 h 6858000"/>
              <a:gd name="connsiteX345" fmla="*/ 5083565 w 7467600"/>
              <a:gd name="connsiteY345" fmla="*/ 5179121 h 6858000"/>
              <a:gd name="connsiteX346" fmla="*/ 4713577 w 7467600"/>
              <a:gd name="connsiteY346" fmla="*/ 5616803 h 6858000"/>
              <a:gd name="connsiteX347" fmla="*/ 3989559 w 7467600"/>
              <a:gd name="connsiteY347" fmla="*/ 6145945 h 6858000"/>
              <a:gd name="connsiteX348" fmla="*/ 3939824 w 7467600"/>
              <a:gd name="connsiteY348" fmla="*/ 6066900 h 6858000"/>
              <a:gd name="connsiteX349" fmla="*/ 4584537 w 7467600"/>
              <a:gd name="connsiteY349" fmla="*/ 5324826 h 6858000"/>
              <a:gd name="connsiteX350" fmla="*/ 5037105 w 7467600"/>
              <a:gd name="connsiteY350" fmla="*/ 5088765 h 6858000"/>
              <a:gd name="connsiteX351" fmla="*/ 5039930 w 7467600"/>
              <a:gd name="connsiteY351" fmla="*/ 5089585 h 6858000"/>
              <a:gd name="connsiteX352" fmla="*/ 5263764 w 7467600"/>
              <a:gd name="connsiteY352" fmla="*/ 4735525 h 6858000"/>
              <a:gd name="connsiteX353" fmla="*/ 4086300 w 7467600"/>
              <a:gd name="connsiteY353" fmla="*/ 4884599 h 6858000"/>
              <a:gd name="connsiteX354" fmla="*/ 4085485 w 7467600"/>
              <a:gd name="connsiteY354" fmla="*/ 4899070 h 6858000"/>
              <a:gd name="connsiteX355" fmla="*/ 3871915 w 7467600"/>
              <a:gd name="connsiteY355" fmla="*/ 5253645 h 6858000"/>
              <a:gd name="connsiteX356" fmla="*/ 3799374 w 7467600"/>
              <a:gd name="connsiteY356" fmla="*/ 5466127 h 6858000"/>
              <a:gd name="connsiteX357" fmla="*/ 3498850 w 7467600"/>
              <a:gd name="connsiteY357" fmla="*/ 6661888 h 6858000"/>
              <a:gd name="connsiteX358" fmla="*/ 3399216 w 7467600"/>
              <a:gd name="connsiteY358" fmla="*/ 6858000 h 6858000"/>
              <a:gd name="connsiteX359" fmla="*/ 3303688 w 7467600"/>
              <a:gd name="connsiteY359" fmla="*/ 6858000 h 6858000"/>
              <a:gd name="connsiteX360" fmla="*/ 3391774 w 7467600"/>
              <a:gd name="connsiteY360" fmla="*/ 6697181 h 6858000"/>
              <a:gd name="connsiteX361" fmla="*/ 3735540 w 7467600"/>
              <a:gd name="connsiteY361" fmla="*/ 5546923 h 6858000"/>
              <a:gd name="connsiteX362" fmla="*/ 3729438 w 7467600"/>
              <a:gd name="connsiteY362" fmla="*/ 5569058 h 6858000"/>
              <a:gd name="connsiteX363" fmla="*/ 3707782 w 7467600"/>
              <a:gd name="connsiteY363" fmla="*/ 5644908 h 6858000"/>
              <a:gd name="connsiteX364" fmla="*/ 3583827 w 7467600"/>
              <a:gd name="connsiteY364" fmla="*/ 6039215 h 6858000"/>
              <a:gd name="connsiteX365" fmla="*/ 3547861 w 7467600"/>
              <a:gd name="connsiteY365" fmla="*/ 6129609 h 6858000"/>
              <a:gd name="connsiteX366" fmla="*/ 3490905 w 7467600"/>
              <a:gd name="connsiteY366" fmla="*/ 6277660 h 6858000"/>
              <a:gd name="connsiteX367" fmla="*/ 3455859 w 7467600"/>
              <a:gd name="connsiteY367" fmla="*/ 6391301 h 6858000"/>
              <a:gd name="connsiteX368" fmla="*/ 3429112 w 7467600"/>
              <a:gd name="connsiteY368" fmla="*/ 6479469 h 6858000"/>
              <a:gd name="connsiteX369" fmla="*/ 3304862 w 7467600"/>
              <a:gd name="connsiteY369" fmla="*/ 6796476 h 6858000"/>
              <a:gd name="connsiteX370" fmla="*/ 3276071 w 7467600"/>
              <a:gd name="connsiteY370" fmla="*/ 6858000 h 6858000"/>
              <a:gd name="connsiteX371" fmla="*/ 3240805 w 7467600"/>
              <a:gd name="connsiteY371" fmla="*/ 6858000 h 6858000"/>
              <a:gd name="connsiteX372" fmla="*/ 3275917 w 7467600"/>
              <a:gd name="connsiteY372" fmla="*/ 6783192 h 6858000"/>
              <a:gd name="connsiteX373" fmla="*/ 3399358 w 7467600"/>
              <a:gd name="connsiteY373" fmla="*/ 6469011 h 6858000"/>
              <a:gd name="connsiteX374" fmla="*/ 3425650 w 7467600"/>
              <a:gd name="connsiteY374" fmla="*/ 6381333 h 6858000"/>
              <a:gd name="connsiteX375" fmla="*/ 3460661 w 7467600"/>
              <a:gd name="connsiteY375" fmla="*/ 6266763 h 6858000"/>
              <a:gd name="connsiteX376" fmla="*/ 3518021 w 7467600"/>
              <a:gd name="connsiteY376" fmla="*/ 6117298 h 6858000"/>
              <a:gd name="connsiteX377" fmla="*/ 3554035 w 7467600"/>
              <a:gd name="connsiteY377" fmla="*/ 6027832 h 6858000"/>
              <a:gd name="connsiteX378" fmla="*/ 3677174 w 7467600"/>
              <a:gd name="connsiteY378" fmla="*/ 5636351 h 6858000"/>
              <a:gd name="connsiteX379" fmla="*/ 3698819 w 7467600"/>
              <a:gd name="connsiteY379" fmla="*/ 5560503 h 6858000"/>
              <a:gd name="connsiteX380" fmla="*/ 3702094 w 7467600"/>
              <a:gd name="connsiteY380" fmla="*/ 5549194 h 6858000"/>
              <a:gd name="connsiteX381" fmla="*/ 3398355 w 7467600"/>
              <a:gd name="connsiteY381" fmla="*/ 6094603 h 6858000"/>
              <a:gd name="connsiteX382" fmla="*/ 3193941 w 7467600"/>
              <a:gd name="connsiteY382" fmla="*/ 6798775 h 6858000"/>
              <a:gd name="connsiteX383" fmla="*/ 3184140 w 7467600"/>
              <a:gd name="connsiteY383" fmla="*/ 6858000 h 6858000"/>
              <a:gd name="connsiteX384" fmla="*/ 3099978 w 7467600"/>
              <a:gd name="connsiteY384" fmla="*/ 6858000 h 6858000"/>
              <a:gd name="connsiteX385" fmla="*/ 3101556 w 7467600"/>
              <a:gd name="connsiteY385" fmla="*/ 6843337 h 6858000"/>
              <a:gd name="connsiteX386" fmla="*/ 3370162 w 7467600"/>
              <a:gd name="connsiteY386" fmla="*/ 5785550 h 6858000"/>
              <a:gd name="connsiteX387" fmla="*/ 3746477 w 7467600"/>
              <a:gd name="connsiteY387" fmla="*/ 5377889 h 6858000"/>
              <a:gd name="connsiteX388" fmla="*/ 3863399 w 7467600"/>
              <a:gd name="connsiteY388" fmla="*/ 5087257 h 6858000"/>
              <a:gd name="connsiteX389" fmla="*/ 3968712 w 7467600"/>
              <a:gd name="connsiteY389" fmla="*/ 4913989 h 6858000"/>
              <a:gd name="connsiteX390" fmla="*/ 2792390 w 7467600"/>
              <a:gd name="connsiteY390" fmla="*/ 5382974 h 6858000"/>
              <a:gd name="connsiteX391" fmla="*/ 2714982 w 7467600"/>
              <a:gd name="connsiteY391" fmla="*/ 5427051 h 6858000"/>
              <a:gd name="connsiteX392" fmla="*/ 2813361 w 7467600"/>
              <a:gd name="connsiteY392" fmla="*/ 6023912 h 6858000"/>
              <a:gd name="connsiteX393" fmla="*/ 2688430 w 7467600"/>
              <a:gd name="connsiteY393" fmla="*/ 6801564 h 6858000"/>
              <a:gd name="connsiteX394" fmla="*/ 2629626 w 7467600"/>
              <a:gd name="connsiteY394" fmla="*/ 6763394 h 6858000"/>
              <a:gd name="connsiteX395" fmla="*/ 2565328 w 7467600"/>
              <a:gd name="connsiteY395" fmla="*/ 5516399 h 6858000"/>
              <a:gd name="connsiteX396" fmla="*/ 1922999 w 7467600"/>
              <a:gd name="connsiteY396" fmla="*/ 5980343 h 6858000"/>
              <a:gd name="connsiteX397" fmla="*/ 1950261 w 7467600"/>
              <a:gd name="connsiteY397" fmla="*/ 6405858 h 6858000"/>
              <a:gd name="connsiteX398" fmla="*/ 2365554 w 7467600"/>
              <a:gd name="connsiteY398" fmla="*/ 6759107 h 6858000"/>
              <a:gd name="connsiteX399" fmla="*/ 2424142 w 7467600"/>
              <a:gd name="connsiteY399" fmla="*/ 6858000 h 6858000"/>
              <a:gd name="connsiteX400" fmla="*/ 2395994 w 7467600"/>
              <a:gd name="connsiteY400" fmla="*/ 6858000 h 6858000"/>
              <a:gd name="connsiteX401" fmla="*/ 2392863 w 7467600"/>
              <a:gd name="connsiteY401" fmla="*/ 6852964 h 6858000"/>
              <a:gd name="connsiteX402" fmla="*/ 2017589 w 7467600"/>
              <a:gd name="connsiteY402" fmla="*/ 6493982 h 6858000"/>
              <a:gd name="connsiteX403" fmla="*/ 2147336 w 7467600"/>
              <a:gd name="connsiteY403" fmla="*/ 6594052 h 6858000"/>
              <a:gd name="connsiteX404" fmla="*/ 2207047 w 7467600"/>
              <a:gd name="connsiteY404" fmla="*/ 6654540 h 6858000"/>
              <a:gd name="connsiteX405" fmla="*/ 2299106 w 7467600"/>
              <a:gd name="connsiteY405" fmla="*/ 6778931 h 6858000"/>
              <a:gd name="connsiteX406" fmla="*/ 2314430 w 7467600"/>
              <a:gd name="connsiteY406" fmla="*/ 6801144 h 6858000"/>
              <a:gd name="connsiteX407" fmla="*/ 2352406 w 7467600"/>
              <a:gd name="connsiteY407" fmla="*/ 6858000 h 6858000"/>
              <a:gd name="connsiteX408" fmla="*/ 2314492 w 7467600"/>
              <a:gd name="connsiteY408" fmla="*/ 6858000 h 6858000"/>
              <a:gd name="connsiteX409" fmla="*/ 2288095 w 7467600"/>
              <a:gd name="connsiteY409" fmla="*/ 6818030 h 6858000"/>
              <a:gd name="connsiteX410" fmla="*/ 2272768 w 7467600"/>
              <a:gd name="connsiteY410" fmla="*/ 6795822 h 6858000"/>
              <a:gd name="connsiteX411" fmla="*/ 2182715 w 7467600"/>
              <a:gd name="connsiteY411" fmla="*/ 6675071 h 6858000"/>
              <a:gd name="connsiteX412" fmla="*/ 2032061 w 7467600"/>
              <a:gd name="connsiteY412" fmla="*/ 6541380 h 6858000"/>
              <a:gd name="connsiteX413" fmla="*/ 2257220 w 7467600"/>
              <a:gd name="connsiteY413" fmla="*/ 6826257 h 6858000"/>
              <a:gd name="connsiteX414" fmla="*/ 2281324 w 7467600"/>
              <a:gd name="connsiteY414" fmla="*/ 6858000 h 6858000"/>
              <a:gd name="connsiteX415" fmla="*/ 2242860 w 7467600"/>
              <a:gd name="connsiteY415" fmla="*/ 6858000 h 6858000"/>
              <a:gd name="connsiteX416" fmla="*/ 2232818 w 7467600"/>
              <a:gd name="connsiteY416" fmla="*/ 6844926 h 6858000"/>
              <a:gd name="connsiteX417" fmla="*/ 1990172 w 7467600"/>
              <a:gd name="connsiteY417" fmla="*/ 6542121 h 6858000"/>
              <a:gd name="connsiteX418" fmla="*/ 2124090 w 7467600"/>
              <a:gd name="connsiteY418" fmla="*/ 6761017 h 6858000"/>
              <a:gd name="connsiteX419" fmla="*/ 2200380 w 7467600"/>
              <a:gd name="connsiteY419" fmla="*/ 6858000 h 6858000"/>
              <a:gd name="connsiteX420" fmla="*/ 2147507 w 7467600"/>
              <a:gd name="connsiteY420" fmla="*/ 6858000 h 6858000"/>
              <a:gd name="connsiteX421" fmla="*/ 2070668 w 7467600"/>
              <a:gd name="connsiteY421" fmla="*/ 6761520 h 6858000"/>
              <a:gd name="connsiteX422" fmla="*/ 1975142 w 7467600"/>
              <a:gd name="connsiteY422" fmla="*/ 6585570 h 6858000"/>
              <a:gd name="connsiteX423" fmla="*/ 2050035 w 7467600"/>
              <a:gd name="connsiteY423" fmla="*/ 6813345 h 6858000"/>
              <a:gd name="connsiteX424" fmla="*/ 2063025 w 7467600"/>
              <a:gd name="connsiteY424" fmla="*/ 6858000 h 6858000"/>
              <a:gd name="connsiteX425" fmla="*/ 2021675 w 7467600"/>
              <a:gd name="connsiteY425" fmla="*/ 6858000 h 6858000"/>
              <a:gd name="connsiteX426" fmla="*/ 2019308 w 7467600"/>
              <a:gd name="connsiteY426" fmla="*/ 6847118 h 6858000"/>
              <a:gd name="connsiteX427" fmla="*/ 1938835 w 7467600"/>
              <a:gd name="connsiteY427" fmla="*/ 6551160 h 6858000"/>
              <a:gd name="connsiteX428" fmla="*/ 1953230 w 7467600"/>
              <a:gd name="connsiteY428" fmla="*/ 6759699 h 6858000"/>
              <a:gd name="connsiteX429" fmla="*/ 1956763 w 7467600"/>
              <a:gd name="connsiteY429" fmla="*/ 6778191 h 6858000"/>
              <a:gd name="connsiteX430" fmla="*/ 1967925 w 7467600"/>
              <a:gd name="connsiteY430" fmla="*/ 6858000 h 6858000"/>
              <a:gd name="connsiteX431" fmla="*/ 1936622 w 7467600"/>
              <a:gd name="connsiteY431" fmla="*/ 6858000 h 6858000"/>
              <a:gd name="connsiteX432" fmla="*/ 1926261 w 7467600"/>
              <a:gd name="connsiteY432" fmla="*/ 6784064 h 6858000"/>
              <a:gd name="connsiteX433" fmla="*/ 1922724 w 7467600"/>
              <a:gd name="connsiteY433" fmla="*/ 6765577 h 6858000"/>
              <a:gd name="connsiteX434" fmla="*/ 1904650 w 7467600"/>
              <a:gd name="connsiteY434" fmla="*/ 6639616 h 6858000"/>
              <a:gd name="connsiteX435" fmla="*/ 1885273 w 7467600"/>
              <a:gd name="connsiteY435" fmla="*/ 6858000 h 6858000"/>
              <a:gd name="connsiteX436" fmla="*/ 1854363 w 7467600"/>
              <a:gd name="connsiteY436" fmla="*/ 6858000 h 6858000"/>
              <a:gd name="connsiteX437" fmla="*/ 1880391 w 7467600"/>
              <a:gd name="connsiteY437" fmla="*/ 6603796 h 6858000"/>
              <a:gd name="connsiteX438" fmla="*/ 1818273 w 7467600"/>
              <a:gd name="connsiteY438" fmla="*/ 6715729 h 6858000"/>
              <a:gd name="connsiteX439" fmla="*/ 1794691 w 7467600"/>
              <a:gd name="connsiteY439" fmla="*/ 6843239 h 6858000"/>
              <a:gd name="connsiteX440" fmla="*/ 1794914 w 7467600"/>
              <a:gd name="connsiteY440" fmla="*/ 6858000 h 6858000"/>
              <a:gd name="connsiteX441" fmla="*/ 1746128 w 7467600"/>
              <a:gd name="connsiteY441" fmla="*/ 6858000 h 6858000"/>
              <a:gd name="connsiteX442" fmla="*/ 1753934 w 7467600"/>
              <a:gd name="connsiteY442" fmla="*/ 6724796 h 6858000"/>
              <a:gd name="connsiteX443" fmla="*/ 1792053 w 7467600"/>
              <a:gd name="connsiteY443" fmla="*/ 6572396 h 6858000"/>
              <a:gd name="connsiteX444" fmla="*/ 1862248 w 7467600"/>
              <a:gd name="connsiteY444" fmla="*/ 6266397 h 6858000"/>
              <a:gd name="connsiteX445" fmla="*/ 1862250 w 7467600"/>
              <a:gd name="connsiteY445" fmla="*/ 6033531 h 6858000"/>
              <a:gd name="connsiteX446" fmla="*/ 1211999 w 7467600"/>
              <a:gd name="connsiteY446" fmla="*/ 6683610 h 6858000"/>
              <a:gd name="connsiteX447" fmla="*/ 1213266 w 7467600"/>
              <a:gd name="connsiteY447" fmla="*/ 6691947 h 6858000"/>
              <a:gd name="connsiteX448" fmla="*/ 1203370 w 7467600"/>
              <a:gd name="connsiteY448" fmla="*/ 6850676 h 6858000"/>
              <a:gd name="connsiteX449" fmla="*/ 1203671 w 7467600"/>
              <a:gd name="connsiteY449" fmla="*/ 6858000 h 6858000"/>
              <a:gd name="connsiteX450" fmla="*/ 1143180 w 7467600"/>
              <a:gd name="connsiteY450" fmla="*/ 6858000 h 6858000"/>
              <a:gd name="connsiteX451" fmla="*/ 1142176 w 7467600"/>
              <a:gd name="connsiteY451" fmla="*/ 6766045 h 6858000"/>
              <a:gd name="connsiteX452" fmla="*/ 1067484 w 7467600"/>
              <a:gd name="connsiteY452" fmla="*/ 6858000 h 6858000"/>
              <a:gd name="connsiteX453" fmla="*/ 953928 w 7467600"/>
              <a:gd name="connsiteY453" fmla="*/ 6858000 h 6858000"/>
              <a:gd name="connsiteX454" fmla="*/ 959715 w 7467600"/>
              <a:gd name="connsiteY454" fmla="*/ 6850185 h 6858000"/>
              <a:gd name="connsiteX455" fmla="*/ 1483788 w 7467600"/>
              <a:gd name="connsiteY455" fmla="*/ 6259174 h 6858000"/>
              <a:gd name="connsiteX456" fmla="*/ 1100671 w 7467600"/>
              <a:gd name="connsiteY456" fmla="*/ 6252137 h 6858000"/>
              <a:gd name="connsiteX457" fmla="*/ 1090144 w 7467600"/>
              <a:gd name="connsiteY457" fmla="*/ 6256748 h 6858000"/>
              <a:gd name="connsiteX458" fmla="*/ 1095872 w 7467600"/>
              <a:gd name="connsiteY458" fmla="*/ 6271892 h 6858000"/>
              <a:gd name="connsiteX459" fmla="*/ 262785 w 7467600"/>
              <a:gd name="connsiteY459" fmla="*/ 6845450 h 6858000"/>
              <a:gd name="connsiteX460" fmla="*/ 209968 w 7467600"/>
              <a:gd name="connsiteY460" fmla="*/ 6770713 h 6858000"/>
              <a:gd name="connsiteX461" fmla="*/ 873460 w 7467600"/>
              <a:gd name="connsiteY461" fmla="*/ 6253768 h 6858000"/>
              <a:gd name="connsiteX462" fmla="*/ 192686 w 7467600"/>
              <a:gd name="connsiteY462" fmla="*/ 5849257 h 6858000"/>
              <a:gd name="connsiteX463" fmla="*/ 4696 w 7467600"/>
              <a:gd name="connsiteY463" fmla="*/ 5697668 h 6858000"/>
              <a:gd name="connsiteX464" fmla="*/ 0 w 7467600"/>
              <a:gd name="connsiteY464" fmla="*/ 5689984 h 6858000"/>
              <a:gd name="connsiteX465" fmla="*/ 0 w 7467600"/>
              <a:gd name="connsiteY465" fmla="*/ 5513472 h 6858000"/>
              <a:gd name="connsiteX466" fmla="*/ 174101 w 7467600"/>
              <a:gd name="connsiteY466" fmla="*/ 5620277 h 6858000"/>
              <a:gd name="connsiteX467" fmla="*/ 891800 w 7467600"/>
              <a:gd name="connsiteY467" fmla="*/ 6036935 h 6858000"/>
              <a:gd name="connsiteX468" fmla="*/ 1072219 w 7467600"/>
              <a:gd name="connsiteY468" fmla="*/ 6169443 h 6858000"/>
              <a:gd name="connsiteX469" fmla="*/ 1074117 w 7467600"/>
              <a:gd name="connsiteY469" fmla="*/ 6170301 h 6858000"/>
              <a:gd name="connsiteX470" fmla="*/ 1083114 w 7467600"/>
              <a:gd name="connsiteY470" fmla="*/ 6174131 h 6858000"/>
              <a:gd name="connsiteX471" fmla="*/ 1543010 w 7467600"/>
              <a:gd name="connsiteY471" fmla="*/ 6191140 h 6858000"/>
              <a:gd name="connsiteX472" fmla="*/ 1551080 w 7467600"/>
              <a:gd name="connsiteY472" fmla="*/ 6195006 h 6858000"/>
              <a:gd name="connsiteX473" fmla="*/ 2345443 w 7467600"/>
              <a:gd name="connsiteY473" fmla="*/ 5549882 h 6858000"/>
              <a:gd name="connsiteX474" fmla="*/ 1721499 w 7467600"/>
              <a:gd name="connsiteY474" fmla="*/ 5599969 h 6858000"/>
              <a:gd name="connsiteX475" fmla="*/ 767716 w 7467600"/>
              <a:gd name="connsiteY475" fmla="*/ 5472768 h 6858000"/>
              <a:gd name="connsiteX476" fmla="*/ 722147 w 7467600"/>
              <a:gd name="connsiteY476" fmla="*/ 5393091 h 6858000"/>
              <a:gd name="connsiteX477" fmla="*/ 1485552 w 7467600"/>
              <a:gd name="connsiteY477" fmla="*/ 5313202 h 6858000"/>
              <a:gd name="connsiteX478" fmla="*/ 2143004 w 7467600"/>
              <a:gd name="connsiteY478" fmla="*/ 5402420 h 6858000"/>
              <a:gd name="connsiteX479" fmla="*/ 1933391 w 7467600"/>
              <a:gd name="connsiteY479" fmla="*/ 5156971 h 6858000"/>
              <a:gd name="connsiteX480" fmla="*/ 1827118 w 7467600"/>
              <a:gd name="connsiteY480" fmla="*/ 4968410 h 6858000"/>
              <a:gd name="connsiteX481" fmla="*/ 1837349 w 7467600"/>
              <a:gd name="connsiteY481" fmla="*/ 4956357 h 6858000"/>
              <a:gd name="connsiteX482" fmla="*/ 2162835 w 7467600"/>
              <a:gd name="connsiteY482" fmla="*/ 5187853 h 6858000"/>
              <a:gd name="connsiteX483" fmla="*/ 2257167 w 7467600"/>
              <a:gd name="connsiteY483" fmla="*/ 5462123 h 6858000"/>
              <a:gd name="connsiteX484" fmla="*/ 2261598 w 7467600"/>
              <a:gd name="connsiteY484" fmla="*/ 5467998 h 6858000"/>
              <a:gd name="connsiteX485" fmla="*/ 2437177 w 7467600"/>
              <a:gd name="connsiteY485" fmla="*/ 5479608 h 6858000"/>
              <a:gd name="connsiteX486" fmla="*/ 2445247 w 7467600"/>
              <a:gd name="connsiteY486" fmla="*/ 5483476 h 6858000"/>
              <a:gd name="connsiteX487" fmla="*/ 2743626 w 7467600"/>
              <a:gd name="connsiteY487" fmla="*/ 5304819 h 6858000"/>
              <a:gd name="connsiteX488" fmla="*/ 3048102 w 7467600"/>
              <a:gd name="connsiteY488" fmla="*/ 5150595 h 6858000"/>
              <a:gd name="connsiteX489" fmla="*/ 1799414 w 7467600"/>
              <a:gd name="connsiteY489" fmla="*/ 4694732 h 6858000"/>
              <a:gd name="connsiteX490" fmla="*/ 1771735 w 7467600"/>
              <a:gd name="connsiteY490" fmla="*/ 4619929 h 6858000"/>
              <a:gd name="connsiteX491" fmla="*/ 3104273 w 7467600"/>
              <a:gd name="connsiteY491" fmla="*/ 5076159 h 6858000"/>
              <a:gd name="connsiteX492" fmla="*/ 3113245 w 7467600"/>
              <a:gd name="connsiteY492" fmla="*/ 5090705 h 6858000"/>
              <a:gd name="connsiteX493" fmla="*/ 3126294 w 7467600"/>
              <a:gd name="connsiteY493" fmla="*/ 5114400 h 6858000"/>
              <a:gd name="connsiteX494" fmla="*/ 3937433 w 7467600"/>
              <a:gd name="connsiteY494" fmla="*/ 4830473 h 6858000"/>
              <a:gd name="connsiteX495" fmla="*/ 3590475 w 7467600"/>
              <a:gd name="connsiteY495" fmla="*/ 4597974 h 6858000"/>
              <a:gd name="connsiteX496" fmla="*/ 3100264 w 7467600"/>
              <a:gd name="connsiteY496" fmla="*/ 4579845 h 6858000"/>
              <a:gd name="connsiteX497" fmla="*/ 2183576 w 7467600"/>
              <a:gd name="connsiteY497" fmla="*/ 4227150 h 6858000"/>
              <a:gd name="connsiteX498" fmla="*/ 2151029 w 7467600"/>
              <a:gd name="connsiteY498" fmla="*/ 4146947 h 6858000"/>
              <a:gd name="connsiteX499" fmla="*/ 3563434 w 7467600"/>
              <a:gd name="connsiteY499" fmla="*/ 4469115 h 6858000"/>
              <a:gd name="connsiteX500" fmla="*/ 3177952 w 7467600"/>
              <a:gd name="connsiteY500" fmla="*/ 3657386 h 6858000"/>
              <a:gd name="connsiteX501" fmla="*/ 3189263 w 7467600"/>
              <a:gd name="connsiteY501" fmla="*/ 3625726 h 6858000"/>
              <a:gd name="connsiteX502" fmla="*/ 3560912 w 7467600"/>
              <a:gd name="connsiteY502" fmla="*/ 4079863 h 6858000"/>
              <a:gd name="connsiteX503" fmla="*/ 3626636 w 7467600"/>
              <a:gd name="connsiteY503" fmla="*/ 4512230 h 6858000"/>
              <a:gd name="connsiteX504" fmla="*/ 3653088 w 7467600"/>
              <a:gd name="connsiteY504" fmla="*/ 4521417 h 6858000"/>
              <a:gd name="connsiteX505" fmla="*/ 3988128 w 7467600"/>
              <a:gd name="connsiteY505" fmla="*/ 4817267 h 6858000"/>
              <a:gd name="connsiteX506" fmla="*/ 4830582 w 7467600"/>
              <a:gd name="connsiteY506" fmla="*/ 4676000 h 6858000"/>
              <a:gd name="connsiteX507" fmla="*/ 4830100 w 7467600"/>
              <a:gd name="connsiteY507" fmla="*/ 4675554 h 6858000"/>
              <a:gd name="connsiteX508" fmla="*/ 4036318 w 7467600"/>
              <a:gd name="connsiteY508" fmla="*/ 4147013 h 6858000"/>
              <a:gd name="connsiteX509" fmla="*/ 3432098 w 7467600"/>
              <a:gd name="connsiteY509" fmla="*/ 3537312 h 6858000"/>
              <a:gd name="connsiteX510" fmla="*/ 3446761 w 7467600"/>
              <a:gd name="connsiteY510" fmla="*/ 3461278 h 6858000"/>
              <a:gd name="connsiteX511" fmla="*/ 4419733 w 7467600"/>
              <a:gd name="connsiteY511" fmla="*/ 3963555 h 6858000"/>
              <a:gd name="connsiteX512" fmla="*/ 4781371 w 7467600"/>
              <a:gd name="connsiteY512" fmla="*/ 4458604 h 6858000"/>
              <a:gd name="connsiteX513" fmla="*/ 4780440 w 7467600"/>
              <a:gd name="connsiteY513" fmla="*/ 4470290 h 6858000"/>
              <a:gd name="connsiteX514" fmla="*/ 4898954 w 7467600"/>
              <a:gd name="connsiteY514" fmla="*/ 4662092 h 6858000"/>
              <a:gd name="connsiteX515" fmla="*/ 4900699 w 7467600"/>
              <a:gd name="connsiteY515" fmla="*/ 4670867 h 6858000"/>
              <a:gd name="connsiteX516" fmla="*/ 5714511 w 7467600"/>
              <a:gd name="connsiteY516" fmla="*/ 4663483 h 6858000"/>
              <a:gd name="connsiteX517" fmla="*/ 5464793 w 7467600"/>
              <a:gd name="connsiteY517" fmla="*/ 4393556 h 6858000"/>
              <a:gd name="connsiteX518" fmla="*/ 5461897 w 7467600"/>
              <a:gd name="connsiteY518" fmla="*/ 4390879 h 6858000"/>
              <a:gd name="connsiteX519" fmla="*/ 4294126 w 7467600"/>
              <a:gd name="connsiteY519" fmla="*/ 3303048 h 6858000"/>
              <a:gd name="connsiteX520" fmla="*/ 4305321 w 7467600"/>
              <a:gd name="connsiteY520" fmla="*/ 3256953 h 6858000"/>
              <a:gd name="connsiteX521" fmla="*/ 4949299 w 7467600"/>
              <a:gd name="connsiteY521" fmla="*/ 3766336 h 6858000"/>
              <a:gd name="connsiteX522" fmla="*/ 5291452 w 7467600"/>
              <a:gd name="connsiteY522" fmla="*/ 4076801 h 6858000"/>
              <a:gd name="connsiteX523" fmla="*/ 5434998 w 7467600"/>
              <a:gd name="connsiteY523" fmla="*/ 4254100 h 6858000"/>
              <a:gd name="connsiteX524" fmla="*/ 5351015 w 7467600"/>
              <a:gd name="connsiteY524" fmla="*/ 3760989 h 6858000"/>
              <a:gd name="connsiteX525" fmla="*/ 5413780 w 7467600"/>
              <a:gd name="connsiteY525" fmla="*/ 2966265 h 6858000"/>
              <a:gd name="connsiteX526" fmla="*/ 5425627 w 7467600"/>
              <a:gd name="connsiteY526" fmla="*/ 2954192 h 6858000"/>
              <a:gd name="connsiteX527" fmla="*/ 6604735 w 7467600"/>
              <a:gd name="connsiteY527" fmla="*/ 2041381 h 6858000"/>
              <a:gd name="connsiteX528" fmla="*/ 7204487 w 7467600"/>
              <a:gd name="connsiteY528" fmla="*/ 2742112 h 6858000"/>
              <a:gd name="connsiteX529" fmla="*/ 7131592 w 7467600"/>
              <a:gd name="connsiteY529" fmla="*/ 2672096 h 6858000"/>
              <a:gd name="connsiteX530" fmla="*/ 6996344 w 7467600"/>
              <a:gd name="connsiteY530" fmla="*/ 2518310 h 6858000"/>
              <a:gd name="connsiteX531" fmla="*/ 6735495 w 7467600"/>
              <a:gd name="connsiteY531" fmla="*/ 2196890 h 6858000"/>
              <a:gd name="connsiteX532" fmla="*/ 6721901 w 7467600"/>
              <a:gd name="connsiteY532" fmla="*/ 2179274 h 6858000"/>
              <a:gd name="connsiteX533" fmla="*/ 6604735 w 7467600"/>
              <a:gd name="connsiteY533" fmla="*/ 2041381 h 6858000"/>
              <a:gd name="connsiteX534" fmla="*/ 6591670 w 7467600"/>
              <a:gd name="connsiteY534" fmla="*/ 1988277 h 6858000"/>
              <a:gd name="connsiteX535" fmla="*/ 6747349 w 7467600"/>
              <a:gd name="connsiteY535" fmla="*/ 2160069 h 6858000"/>
              <a:gd name="connsiteX536" fmla="*/ 6760943 w 7467600"/>
              <a:gd name="connsiteY536" fmla="*/ 2177686 h 6858000"/>
              <a:gd name="connsiteX537" fmla="*/ 7021065 w 7467600"/>
              <a:gd name="connsiteY537" fmla="*/ 2498102 h 6858000"/>
              <a:gd name="connsiteX538" fmla="*/ 7155223 w 7467600"/>
              <a:gd name="connsiteY538" fmla="*/ 2650386 h 6858000"/>
              <a:gd name="connsiteX539" fmla="*/ 7203167 w 7467600"/>
              <a:gd name="connsiteY539" fmla="*/ 2697288 h 6858000"/>
              <a:gd name="connsiteX540" fmla="*/ 6937703 w 7467600"/>
              <a:gd name="connsiteY540" fmla="*/ 2321981 h 6858000"/>
              <a:gd name="connsiteX541" fmla="*/ 6591670 w 7467600"/>
              <a:gd name="connsiteY541" fmla="*/ 1988277 h 6858000"/>
              <a:gd name="connsiteX542" fmla="*/ 5798671 w 7467600"/>
              <a:gd name="connsiteY542" fmla="*/ 1981601 h 6858000"/>
              <a:gd name="connsiteX543" fmla="*/ 5754709 w 7467600"/>
              <a:gd name="connsiteY543" fmla="*/ 2071454 h 6858000"/>
              <a:gd name="connsiteX544" fmla="*/ 5763044 w 7467600"/>
              <a:gd name="connsiteY544" fmla="*/ 2842206 h 6858000"/>
              <a:gd name="connsiteX545" fmla="*/ 5764974 w 7467600"/>
              <a:gd name="connsiteY545" fmla="*/ 2799609 h 6858000"/>
              <a:gd name="connsiteX546" fmla="*/ 5767665 w 7467600"/>
              <a:gd name="connsiteY546" fmla="*/ 2666409 h 6858000"/>
              <a:gd name="connsiteX547" fmla="*/ 5763055 w 7467600"/>
              <a:gd name="connsiteY547" fmla="*/ 2579705 h 6858000"/>
              <a:gd name="connsiteX548" fmla="*/ 5758079 w 7467600"/>
              <a:gd name="connsiteY548" fmla="*/ 2492508 h 6858000"/>
              <a:gd name="connsiteX549" fmla="*/ 5779325 w 7467600"/>
              <a:gd name="connsiteY549" fmla="*/ 2197069 h 6858000"/>
              <a:gd name="connsiteX550" fmla="*/ 5798671 w 7467600"/>
              <a:gd name="connsiteY550" fmla="*/ 1981601 h 6858000"/>
              <a:gd name="connsiteX551" fmla="*/ 5829202 w 7467600"/>
              <a:gd name="connsiteY551" fmla="*/ 1971679 h 6858000"/>
              <a:gd name="connsiteX552" fmla="*/ 5809558 w 7467600"/>
              <a:gd name="connsiteY552" fmla="*/ 2198043 h 6858000"/>
              <a:gd name="connsiteX553" fmla="*/ 5788653 w 7467600"/>
              <a:gd name="connsiteY553" fmla="*/ 2489430 h 6858000"/>
              <a:gd name="connsiteX554" fmla="*/ 5793439 w 7467600"/>
              <a:gd name="connsiteY554" fmla="*/ 2575235 h 6858000"/>
              <a:gd name="connsiteX555" fmla="*/ 5796837 w 7467600"/>
              <a:gd name="connsiteY555" fmla="*/ 2637633 h 6858000"/>
              <a:gd name="connsiteX556" fmla="*/ 5818614 w 7467600"/>
              <a:gd name="connsiteY556" fmla="*/ 2473055 h 6858000"/>
              <a:gd name="connsiteX557" fmla="*/ 5829202 w 7467600"/>
              <a:gd name="connsiteY557" fmla="*/ 1971679 h 6858000"/>
              <a:gd name="connsiteX558" fmla="*/ 5911389 w 7467600"/>
              <a:gd name="connsiteY558" fmla="*/ 1898371 h 6858000"/>
              <a:gd name="connsiteX559" fmla="*/ 6237627 w 7467600"/>
              <a:gd name="connsiteY559" fmla="*/ 2231921 h 6858000"/>
              <a:gd name="connsiteX560" fmla="*/ 5911389 w 7467600"/>
              <a:gd name="connsiteY560" fmla="*/ 1898371 h 6858000"/>
              <a:gd name="connsiteX561" fmla="*/ 6944437 w 7467600"/>
              <a:gd name="connsiteY561" fmla="*/ 1575402 h 6858000"/>
              <a:gd name="connsiteX562" fmla="*/ 6304730 w 7467600"/>
              <a:gd name="connsiteY562" fmla="*/ 1766654 h 6858000"/>
              <a:gd name="connsiteX563" fmla="*/ 6944437 w 7467600"/>
              <a:gd name="connsiteY563" fmla="*/ 1575402 h 6858000"/>
              <a:gd name="connsiteX564" fmla="*/ 7019523 w 7467600"/>
              <a:gd name="connsiteY564" fmla="*/ 1519450 h 6858000"/>
              <a:gd name="connsiteX565" fmla="*/ 6298091 w 7467600"/>
              <a:gd name="connsiteY565" fmla="*/ 1737122 h 6858000"/>
              <a:gd name="connsiteX566" fmla="*/ 7019523 w 7467600"/>
              <a:gd name="connsiteY566" fmla="*/ 1519450 h 6858000"/>
              <a:gd name="connsiteX567" fmla="*/ 2399523 w 7467600"/>
              <a:gd name="connsiteY567" fmla="*/ 1428234 h 6858000"/>
              <a:gd name="connsiteX568" fmla="*/ 2224982 w 7467600"/>
              <a:gd name="connsiteY568" fmla="*/ 1826201 h 6858000"/>
              <a:gd name="connsiteX569" fmla="*/ 2096099 w 7467600"/>
              <a:gd name="connsiteY569" fmla="*/ 2345900 h 6858000"/>
              <a:gd name="connsiteX570" fmla="*/ 2283317 w 7467600"/>
              <a:gd name="connsiteY570" fmla="*/ 1796925 h 6858000"/>
              <a:gd name="connsiteX571" fmla="*/ 2399523 w 7467600"/>
              <a:gd name="connsiteY571" fmla="*/ 1428234 h 6858000"/>
              <a:gd name="connsiteX572" fmla="*/ 2448558 w 7467600"/>
              <a:gd name="connsiteY572" fmla="*/ 1373435 h 6858000"/>
              <a:gd name="connsiteX573" fmla="*/ 2312521 w 7467600"/>
              <a:gd name="connsiteY573" fmla="*/ 1806140 h 6858000"/>
              <a:gd name="connsiteX574" fmla="*/ 2127533 w 7467600"/>
              <a:gd name="connsiteY574" fmla="*/ 2348380 h 6858000"/>
              <a:gd name="connsiteX575" fmla="*/ 2358080 w 7467600"/>
              <a:gd name="connsiteY575" fmla="*/ 1866134 h 6858000"/>
              <a:gd name="connsiteX576" fmla="*/ 2407436 w 7467600"/>
              <a:gd name="connsiteY576" fmla="*/ 1651070 h 6858000"/>
              <a:gd name="connsiteX577" fmla="*/ 2448558 w 7467600"/>
              <a:gd name="connsiteY577" fmla="*/ 1373435 h 6858000"/>
              <a:gd name="connsiteX578" fmla="*/ 278707 w 7467600"/>
              <a:gd name="connsiteY578" fmla="*/ 1352270 h 6858000"/>
              <a:gd name="connsiteX579" fmla="*/ 321570 w 7467600"/>
              <a:gd name="connsiteY579" fmla="*/ 1861610 h 6858000"/>
              <a:gd name="connsiteX580" fmla="*/ 294281 w 7467600"/>
              <a:gd name="connsiteY580" fmla="*/ 1440658 h 6858000"/>
              <a:gd name="connsiteX581" fmla="*/ 278707 w 7467600"/>
              <a:gd name="connsiteY581" fmla="*/ 1352270 h 6858000"/>
              <a:gd name="connsiteX582" fmla="*/ 1423821 w 7467600"/>
              <a:gd name="connsiteY582" fmla="*/ 1351958 h 6858000"/>
              <a:gd name="connsiteX583" fmla="*/ 1638521 w 7467600"/>
              <a:gd name="connsiteY583" fmla="*/ 1908470 h 6858000"/>
              <a:gd name="connsiteX584" fmla="*/ 1754199 w 7467600"/>
              <a:gd name="connsiteY584" fmla="*/ 2149284 h 6858000"/>
              <a:gd name="connsiteX585" fmla="*/ 1908359 w 7467600"/>
              <a:gd name="connsiteY585" fmla="*/ 2364988 h 6858000"/>
              <a:gd name="connsiteX586" fmla="*/ 1647661 w 7467600"/>
              <a:gd name="connsiteY586" fmla="*/ 1825945 h 6858000"/>
              <a:gd name="connsiteX587" fmla="*/ 1423821 w 7467600"/>
              <a:gd name="connsiteY587" fmla="*/ 1351958 h 6858000"/>
              <a:gd name="connsiteX588" fmla="*/ 1431890 w 7467600"/>
              <a:gd name="connsiteY588" fmla="*/ 1306475 h 6858000"/>
              <a:gd name="connsiteX589" fmla="*/ 1507597 w 7467600"/>
              <a:gd name="connsiteY589" fmla="*/ 1446132 h 6858000"/>
              <a:gd name="connsiteX590" fmla="*/ 1674586 w 7467600"/>
              <a:gd name="connsiteY590" fmla="*/ 1813832 h 6858000"/>
              <a:gd name="connsiteX591" fmla="*/ 1815950 w 7467600"/>
              <a:gd name="connsiteY591" fmla="*/ 2128564 h 6858000"/>
              <a:gd name="connsiteX592" fmla="*/ 1984242 w 7467600"/>
              <a:gd name="connsiteY592" fmla="*/ 2430829 h 6858000"/>
              <a:gd name="connsiteX593" fmla="*/ 2014023 w 7467600"/>
              <a:gd name="connsiteY593" fmla="*/ 2450995 h 6858000"/>
              <a:gd name="connsiteX594" fmla="*/ 1747337 w 7467600"/>
              <a:gd name="connsiteY594" fmla="*/ 1855264 h 6858000"/>
              <a:gd name="connsiteX595" fmla="*/ 1533749 w 7467600"/>
              <a:gd name="connsiteY595" fmla="*/ 1478656 h 6858000"/>
              <a:gd name="connsiteX596" fmla="*/ 1431890 w 7467600"/>
              <a:gd name="connsiteY596" fmla="*/ 1306475 h 6858000"/>
              <a:gd name="connsiteX597" fmla="*/ 5052692 w 7467600"/>
              <a:gd name="connsiteY597" fmla="*/ 1292994 h 6858000"/>
              <a:gd name="connsiteX598" fmla="*/ 5200661 w 7467600"/>
              <a:gd name="connsiteY598" fmla="*/ 1635186 h 6858000"/>
              <a:gd name="connsiteX599" fmla="*/ 5297138 w 7467600"/>
              <a:gd name="connsiteY599" fmla="*/ 1906351 h 6858000"/>
              <a:gd name="connsiteX600" fmla="*/ 5052692 w 7467600"/>
              <a:gd name="connsiteY600" fmla="*/ 1292994 h 6858000"/>
              <a:gd name="connsiteX601" fmla="*/ 5009948 w 7467600"/>
              <a:gd name="connsiteY601" fmla="*/ 1273619 h 6858000"/>
              <a:gd name="connsiteX602" fmla="*/ 5121777 w 7467600"/>
              <a:gd name="connsiteY602" fmla="*/ 1654213 h 6858000"/>
              <a:gd name="connsiteX603" fmla="*/ 5293545 w 7467600"/>
              <a:gd name="connsiteY603" fmla="*/ 2072247 h 6858000"/>
              <a:gd name="connsiteX604" fmla="*/ 5294042 w 7467600"/>
              <a:gd name="connsiteY604" fmla="*/ 2065019 h 6858000"/>
              <a:gd name="connsiteX605" fmla="*/ 5171936 w 7467600"/>
              <a:gd name="connsiteY605" fmla="*/ 1647613 h 6858000"/>
              <a:gd name="connsiteX606" fmla="*/ 5009948 w 7467600"/>
              <a:gd name="connsiteY606" fmla="*/ 1273619 h 6858000"/>
              <a:gd name="connsiteX607" fmla="*/ 655236 w 7467600"/>
              <a:gd name="connsiteY607" fmla="*/ 1268632 h 6858000"/>
              <a:gd name="connsiteX608" fmla="*/ 839521 w 7467600"/>
              <a:gd name="connsiteY608" fmla="*/ 1685315 h 6858000"/>
              <a:gd name="connsiteX609" fmla="*/ 1109416 w 7467600"/>
              <a:gd name="connsiteY609" fmla="*/ 2061663 h 6858000"/>
              <a:gd name="connsiteX610" fmla="*/ 1298300 w 7467600"/>
              <a:gd name="connsiteY610" fmla="*/ 2247742 h 6858000"/>
              <a:gd name="connsiteX611" fmla="*/ 1125871 w 7467600"/>
              <a:gd name="connsiteY611" fmla="*/ 1989513 h 6858000"/>
              <a:gd name="connsiteX612" fmla="*/ 981574 w 7467600"/>
              <a:gd name="connsiteY612" fmla="*/ 1783157 h 6858000"/>
              <a:gd name="connsiteX613" fmla="*/ 922198 w 7467600"/>
              <a:gd name="connsiteY613" fmla="*/ 1677437 h 6858000"/>
              <a:gd name="connsiteX614" fmla="*/ 869293 w 7467600"/>
              <a:gd name="connsiteY614" fmla="*/ 1583214 h 6858000"/>
              <a:gd name="connsiteX615" fmla="*/ 751431 w 7467600"/>
              <a:gd name="connsiteY615" fmla="*/ 1405731 h 6858000"/>
              <a:gd name="connsiteX616" fmla="*/ 655236 w 7467600"/>
              <a:gd name="connsiteY616" fmla="*/ 1268632 h 6858000"/>
              <a:gd name="connsiteX617" fmla="*/ 6516292 w 7467600"/>
              <a:gd name="connsiteY617" fmla="*/ 1263064 h 6858000"/>
              <a:gd name="connsiteX618" fmla="*/ 5736320 w 7467600"/>
              <a:gd name="connsiteY618" fmla="*/ 1501803 h 6858000"/>
              <a:gd name="connsiteX619" fmla="*/ 6516292 w 7467600"/>
              <a:gd name="connsiteY619" fmla="*/ 1263064 h 6858000"/>
              <a:gd name="connsiteX620" fmla="*/ 291466 w 7467600"/>
              <a:gd name="connsiteY620" fmla="*/ 1250369 h 6858000"/>
              <a:gd name="connsiteX621" fmla="*/ 323180 w 7467600"/>
              <a:gd name="connsiteY621" fmla="*/ 1435283 h 6858000"/>
              <a:gd name="connsiteX622" fmla="*/ 349381 w 7467600"/>
              <a:gd name="connsiteY622" fmla="*/ 1875041 h 6858000"/>
              <a:gd name="connsiteX623" fmla="*/ 374363 w 7467600"/>
              <a:gd name="connsiteY623" fmla="*/ 1506494 h 6858000"/>
              <a:gd name="connsiteX624" fmla="*/ 302168 w 7467600"/>
              <a:gd name="connsiteY624" fmla="*/ 1274495 h 6858000"/>
              <a:gd name="connsiteX625" fmla="*/ 291466 w 7467600"/>
              <a:gd name="connsiteY625" fmla="*/ 1250369 h 6858000"/>
              <a:gd name="connsiteX626" fmla="*/ 678222 w 7467600"/>
              <a:gd name="connsiteY626" fmla="*/ 1248670 h 6858000"/>
              <a:gd name="connsiteX627" fmla="*/ 775536 w 7467600"/>
              <a:gd name="connsiteY627" fmla="*/ 1388015 h 6858000"/>
              <a:gd name="connsiteX628" fmla="*/ 894529 w 7467600"/>
              <a:gd name="connsiteY628" fmla="*/ 1567739 h 6858000"/>
              <a:gd name="connsiteX629" fmla="*/ 948000 w 7467600"/>
              <a:gd name="connsiteY629" fmla="*/ 1663088 h 6858000"/>
              <a:gd name="connsiteX630" fmla="*/ 1006812 w 7467600"/>
              <a:gd name="connsiteY630" fmla="*/ 1767683 h 6858000"/>
              <a:gd name="connsiteX631" fmla="*/ 1149133 w 7467600"/>
              <a:gd name="connsiteY631" fmla="*/ 1971513 h 6858000"/>
              <a:gd name="connsiteX632" fmla="*/ 1333952 w 7467600"/>
              <a:gd name="connsiteY632" fmla="*/ 2251620 h 6858000"/>
              <a:gd name="connsiteX633" fmla="*/ 1337329 w 7467600"/>
              <a:gd name="connsiteY633" fmla="*/ 2258350 h 6858000"/>
              <a:gd name="connsiteX634" fmla="*/ 1014726 w 7467600"/>
              <a:gd name="connsiteY634" fmla="*/ 1615556 h 6858000"/>
              <a:gd name="connsiteX635" fmla="*/ 678222 w 7467600"/>
              <a:gd name="connsiteY635" fmla="*/ 1248670 h 6858000"/>
              <a:gd name="connsiteX636" fmla="*/ 6691602 w 7467600"/>
              <a:gd name="connsiteY636" fmla="*/ 1140573 h 6858000"/>
              <a:gd name="connsiteX637" fmla="*/ 6571100 w 7467600"/>
              <a:gd name="connsiteY637" fmla="*/ 1183662 h 6858000"/>
              <a:gd name="connsiteX638" fmla="*/ 6241687 w 7467600"/>
              <a:gd name="connsiteY638" fmla="*/ 1257600 h 6858000"/>
              <a:gd name="connsiteX639" fmla="*/ 5693009 w 7467600"/>
              <a:gd name="connsiteY639" fmla="*/ 1478256 h 6858000"/>
              <a:gd name="connsiteX640" fmla="*/ 6548420 w 7467600"/>
              <a:gd name="connsiteY640" fmla="*/ 1214599 h 6858000"/>
              <a:gd name="connsiteX641" fmla="*/ 6605473 w 7467600"/>
              <a:gd name="connsiteY641" fmla="*/ 1184686 h 6858000"/>
              <a:gd name="connsiteX642" fmla="*/ 6691602 w 7467600"/>
              <a:gd name="connsiteY642" fmla="*/ 1140573 h 6858000"/>
              <a:gd name="connsiteX643" fmla="*/ 4002475 w 7467600"/>
              <a:gd name="connsiteY643" fmla="*/ 1037802 h 6858000"/>
              <a:gd name="connsiteX644" fmla="*/ 4000324 w 7467600"/>
              <a:gd name="connsiteY644" fmla="*/ 1039362 h 6858000"/>
              <a:gd name="connsiteX645" fmla="*/ 4002862 w 7467600"/>
              <a:gd name="connsiteY645" fmla="*/ 1042866 h 6858000"/>
              <a:gd name="connsiteX646" fmla="*/ 4002475 w 7467600"/>
              <a:gd name="connsiteY646" fmla="*/ 1037802 h 6858000"/>
              <a:gd name="connsiteX647" fmla="*/ 506322 w 7467600"/>
              <a:gd name="connsiteY647" fmla="*/ 1020997 h 6858000"/>
              <a:gd name="connsiteX648" fmla="*/ 533068 w 7467600"/>
              <a:gd name="connsiteY648" fmla="*/ 1029409 h 6858000"/>
              <a:gd name="connsiteX649" fmla="*/ 1232525 w 7467600"/>
              <a:gd name="connsiteY649" fmla="*/ 1804675 h 6858000"/>
              <a:gd name="connsiteX650" fmla="*/ 1388858 w 7467600"/>
              <a:gd name="connsiteY650" fmla="*/ 2368011 h 6858000"/>
              <a:gd name="connsiteX651" fmla="*/ 1384098 w 7467600"/>
              <a:gd name="connsiteY651" fmla="*/ 2378125 h 6858000"/>
              <a:gd name="connsiteX652" fmla="*/ 1425393 w 7467600"/>
              <a:gd name="connsiteY652" fmla="*/ 2589124 h 6858000"/>
              <a:gd name="connsiteX653" fmla="*/ 1424001 w 7467600"/>
              <a:gd name="connsiteY653" fmla="*/ 2597541 h 6858000"/>
              <a:gd name="connsiteX654" fmla="*/ 2152729 w 7467600"/>
              <a:gd name="connsiteY654" fmla="*/ 2864487 h 6858000"/>
              <a:gd name="connsiteX655" fmla="*/ 2020609 w 7467600"/>
              <a:gd name="connsiteY655" fmla="*/ 2539671 h 6858000"/>
              <a:gd name="connsiteX656" fmla="*/ 2018920 w 7467600"/>
              <a:gd name="connsiteY656" fmla="*/ 2536309 h 6858000"/>
              <a:gd name="connsiteX657" fmla="*/ 1342441 w 7467600"/>
              <a:gd name="connsiteY657" fmla="*/ 1173017 h 6858000"/>
              <a:gd name="connsiteX658" fmla="*/ 1367925 w 7467600"/>
              <a:gd name="connsiteY658" fmla="*/ 1135648 h 6858000"/>
              <a:gd name="connsiteX659" fmla="*/ 1771401 w 7467600"/>
              <a:gd name="connsiteY659" fmla="*/ 1806673 h 6858000"/>
              <a:gd name="connsiteX660" fmla="*/ 1972385 w 7467600"/>
              <a:gd name="connsiteY660" fmla="*/ 2198735 h 6858000"/>
              <a:gd name="connsiteX661" fmla="*/ 2040892 w 7467600"/>
              <a:gd name="connsiteY661" fmla="*/ 2405205 h 6858000"/>
              <a:gd name="connsiteX662" fmla="*/ 2131689 w 7467600"/>
              <a:gd name="connsiteY662" fmla="*/ 1936926 h 6858000"/>
              <a:gd name="connsiteX663" fmla="*/ 2454820 w 7467600"/>
              <a:gd name="connsiteY663" fmla="*/ 1248808 h 6858000"/>
              <a:gd name="connsiteX664" fmla="*/ 2492512 w 7467600"/>
              <a:gd name="connsiteY664" fmla="*/ 1302920 h 6858000"/>
              <a:gd name="connsiteX665" fmla="*/ 2081216 w 7467600"/>
              <a:gd name="connsiteY665" fmla="*/ 2527513 h 6858000"/>
              <a:gd name="connsiteX666" fmla="*/ 2081211 w 7467600"/>
              <a:gd name="connsiteY666" fmla="*/ 2528916 h 6858000"/>
              <a:gd name="connsiteX667" fmla="*/ 2199067 w 7467600"/>
              <a:gd name="connsiteY667" fmla="*/ 2884061 h 6858000"/>
              <a:gd name="connsiteX668" fmla="*/ 3192586 w 7467600"/>
              <a:gd name="connsiteY668" fmla="*/ 3411496 h 6858000"/>
              <a:gd name="connsiteX669" fmla="*/ 3182620 w 7467600"/>
              <a:gd name="connsiteY669" fmla="*/ 3483279 h 6858000"/>
              <a:gd name="connsiteX670" fmla="*/ 2435119 w 7467600"/>
              <a:gd name="connsiteY670" fmla="*/ 3080173 h 6858000"/>
              <a:gd name="connsiteX671" fmla="*/ 2410152 w 7467600"/>
              <a:gd name="connsiteY671" fmla="*/ 3063751 h 6858000"/>
              <a:gd name="connsiteX672" fmla="*/ 2408099 w 7467600"/>
              <a:gd name="connsiteY672" fmla="*/ 3064403 h 6858000"/>
              <a:gd name="connsiteX673" fmla="*/ 2407218 w 7467600"/>
              <a:gd name="connsiteY673" fmla="*/ 3070324 h 6858000"/>
              <a:gd name="connsiteX674" fmla="*/ 2380138 w 7467600"/>
              <a:gd name="connsiteY674" fmla="*/ 3099341 h 6858000"/>
              <a:gd name="connsiteX675" fmla="*/ 1765923 w 7467600"/>
              <a:gd name="connsiteY675" fmla="*/ 3581043 h 6858000"/>
              <a:gd name="connsiteX676" fmla="*/ 1702258 w 7467600"/>
              <a:gd name="connsiteY676" fmla="*/ 3612286 h 6858000"/>
              <a:gd name="connsiteX677" fmla="*/ 1538370 w 7467600"/>
              <a:gd name="connsiteY677" fmla="*/ 3811804 h 6858000"/>
              <a:gd name="connsiteX678" fmla="*/ 542867 w 7467600"/>
              <a:gd name="connsiteY678" fmla="*/ 4944092 h 6858000"/>
              <a:gd name="connsiteX679" fmla="*/ 515800 w 7467600"/>
              <a:gd name="connsiteY679" fmla="*/ 4862180 h 6858000"/>
              <a:gd name="connsiteX680" fmla="*/ 909145 w 7467600"/>
              <a:gd name="connsiteY680" fmla="*/ 4199225 h 6858000"/>
              <a:gd name="connsiteX681" fmla="*/ 1214067 w 7467600"/>
              <a:gd name="connsiteY681" fmla="*/ 3908561 h 6858000"/>
              <a:gd name="connsiteX682" fmla="*/ 640967 w 7467600"/>
              <a:gd name="connsiteY682" fmla="*/ 4105601 h 6858000"/>
              <a:gd name="connsiteX683" fmla="*/ 112563 w 7467600"/>
              <a:gd name="connsiteY683" fmla="*/ 4396952 h 6858000"/>
              <a:gd name="connsiteX684" fmla="*/ 0 w 7467600"/>
              <a:gd name="connsiteY684" fmla="*/ 4466006 h 6858000"/>
              <a:gd name="connsiteX685" fmla="*/ 0 w 7467600"/>
              <a:gd name="connsiteY685" fmla="*/ 4233763 h 6858000"/>
              <a:gd name="connsiteX686" fmla="*/ 36881 w 7467600"/>
              <a:gd name="connsiteY686" fmla="*/ 4200118 h 6858000"/>
              <a:gd name="connsiteX687" fmla="*/ 910534 w 7467600"/>
              <a:gd name="connsiteY687" fmla="*/ 3629753 h 6858000"/>
              <a:gd name="connsiteX688" fmla="*/ 1578717 w 7467600"/>
              <a:gd name="connsiteY688" fmla="*/ 3575982 h 6858000"/>
              <a:gd name="connsiteX689" fmla="*/ 2338780 w 7467600"/>
              <a:gd name="connsiteY689" fmla="*/ 3033725 h 6858000"/>
              <a:gd name="connsiteX690" fmla="*/ 1807991 w 7467600"/>
              <a:gd name="connsiteY690" fmla="*/ 2807184 h 6858000"/>
              <a:gd name="connsiteX691" fmla="*/ 1416358 w 7467600"/>
              <a:gd name="connsiteY691" fmla="*/ 3112571 h 6858000"/>
              <a:gd name="connsiteX692" fmla="*/ 939066 w 7467600"/>
              <a:gd name="connsiteY692" fmla="*/ 3378798 h 6858000"/>
              <a:gd name="connsiteX693" fmla="*/ 115099 w 7467600"/>
              <a:gd name="connsiteY693" fmla="*/ 3607650 h 6858000"/>
              <a:gd name="connsiteX694" fmla="*/ 97284 w 7467600"/>
              <a:gd name="connsiteY694" fmla="*/ 3520393 h 6858000"/>
              <a:gd name="connsiteX695" fmla="*/ 922050 w 7467600"/>
              <a:gd name="connsiteY695" fmla="*/ 3074867 h 6858000"/>
              <a:gd name="connsiteX696" fmla="*/ 1405265 w 7467600"/>
              <a:gd name="connsiteY696" fmla="*/ 3016319 h 6858000"/>
              <a:gd name="connsiteX697" fmla="*/ 1407512 w 7467600"/>
              <a:gd name="connsiteY697" fmla="*/ 3018001 h 6858000"/>
              <a:gd name="connsiteX698" fmla="*/ 1726266 w 7467600"/>
              <a:gd name="connsiteY698" fmla="*/ 2777274 h 6858000"/>
              <a:gd name="connsiteX699" fmla="*/ 625390 w 7467600"/>
              <a:gd name="connsiteY699" fmla="*/ 2514541 h 6858000"/>
              <a:gd name="connsiteX700" fmla="*/ 619799 w 7467600"/>
              <a:gd name="connsiteY700" fmla="*/ 2527180 h 6858000"/>
              <a:gd name="connsiteX701" fmla="*/ 310030 w 7467600"/>
              <a:gd name="connsiteY701" fmla="*/ 2771818 h 6858000"/>
              <a:gd name="connsiteX702" fmla="*/ 173877 w 7467600"/>
              <a:gd name="connsiteY702" fmla="*/ 2937056 h 6858000"/>
              <a:gd name="connsiteX703" fmla="*/ 77889 w 7467600"/>
              <a:gd name="connsiteY703" fmla="*/ 3138440 h 6858000"/>
              <a:gd name="connsiteX704" fmla="*/ 0 w 7467600"/>
              <a:gd name="connsiteY704" fmla="*/ 3271395 h 6858000"/>
              <a:gd name="connsiteX705" fmla="*/ 0 w 7467600"/>
              <a:gd name="connsiteY705" fmla="*/ 3153002 h 6858000"/>
              <a:gd name="connsiteX706" fmla="*/ 2386 w 7467600"/>
              <a:gd name="connsiteY706" fmla="*/ 3149203 h 6858000"/>
              <a:gd name="connsiteX707" fmla="*/ 89753 w 7467600"/>
              <a:gd name="connsiteY707" fmla="*/ 2987702 h 6858000"/>
              <a:gd name="connsiteX708" fmla="*/ 76869 w 7467600"/>
              <a:gd name="connsiteY708" fmla="*/ 3005404 h 6858000"/>
              <a:gd name="connsiteX709" fmla="*/ 32049 w 7467600"/>
              <a:gd name="connsiteY709" fmla="*/ 3065814 h 6858000"/>
              <a:gd name="connsiteX710" fmla="*/ 0 w 7467600"/>
              <a:gd name="connsiteY710" fmla="*/ 3108744 h 6858000"/>
              <a:gd name="connsiteX711" fmla="*/ 0 w 7467600"/>
              <a:gd name="connsiteY711" fmla="*/ 3058059 h 6858000"/>
              <a:gd name="connsiteX712" fmla="*/ 7610 w 7467600"/>
              <a:gd name="connsiteY712" fmla="*/ 3047889 h 6858000"/>
              <a:gd name="connsiteX713" fmla="*/ 52419 w 7467600"/>
              <a:gd name="connsiteY713" fmla="*/ 2987479 h 6858000"/>
              <a:gd name="connsiteX714" fmla="*/ 59142 w 7467600"/>
              <a:gd name="connsiteY714" fmla="*/ 2978488 h 6858000"/>
              <a:gd name="connsiteX715" fmla="*/ 0 w 7467600"/>
              <a:gd name="connsiteY715" fmla="*/ 3015334 h 6858000"/>
              <a:gd name="connsiteX716" fmla="*/ 0 w 7467600"/>
              <a:gd name="connsiteY716" fmla="*/ 2914286 h 6858000"/>
              <a:gd name="connsiteX717" fmla="*/ 36383 w 7467600"/>
              <a:gd name="connsiteY717" fmla="*/ 2901128 h 6858000"/>
              <a:gd name="connsiteX718" fmla="*/ 156329 w 7467600"/>
              <a:gd name="connsiteY718" fmla="*/ 2840533 h 6858000"/>
              <a:gd name="connsiteX719" fmla="*/ 358355 w 7467600"/>
              <a:gd name="connsiteY719" fmla="*/ 2620471 h 6858000"/>
              <a:gd name="connsiteX720" fmla="*/ 510577 w 7467600"/>
              <a:gd name="connsiteY720" fmla="*/ 2501244 h 6858000"/>
              <a:gd name="connsiteX721" fmla="*/ 211967 w 7467600"/>
              <a:gd name="connsiteY721" fmla="*/ 2479171 h 6858000"/>
              <a:gd name="connsiteX722" fmla="*/ 0 w 7467600"/>
              <a:gd name="connsiteY722" fmla="*/ 2476398 h 6858000"/>
              <a:gd name="connsiteX723" fmla="*/ 0 w 7467600"/>
              <a:gd name="connsiteY723" fmla="*/ 2389189 h 6858000"/>
              <a:gd name="connsiteX724" fmla="*/ 103062 w 7467600"/>
              <a:gd name="connsiteY724" fmla="*/ 2389518 h 6858000"/>
              <a:gd name="connsiteX725" fmla="*/ 510734 w 7467600"/>
              <a:gd name="connsiteY725" fmla="*/ 2416201 h 6858000"/>
              <a:gd name="connsiteX726" fmla="*/ 279257 w 7467600"/>
              <a:gd name="connsiteY726" fmla="*/ 2092102 h 6858000"/>
              <a:gd name="connsiteX727" fmla="*/ 65265 w 7467600"/>
              <a:gd name="connsiteY727" fmla="*/ 2006049 h 6858000"/>
              <a:gd name="connsiteX728" fmla="*/ 0 w 7467600"/>
              <a:gd name="connsiteY728" fmla="*/ 1982532 h 6858000"/>
              <a:gd name="connsiteX729" fmla="*/ 0 w 7467600"/>
              <a:gd name="connsiteY729" fmla="*/ 1912789 h 6858000"/>
              <a:gd name="connsiteX730" fmla="*/ 97460 w 7467600"/>
              <a:gd name="connsiteY730" fmla="*/ 1953725 h 6858000"/>
              <a:gd name="connsiteX731" fmla="*/ 221272 w 7467600"/>
              <a:gd name="connsiteY731" fmla="*/ 1980766 h 6858000"/>
              <a:gd name="connsiteX732" fmla="*/ 116765 w 7467600"/>
              <a:gd name="connsiteY732" fmla="*/ 1911033 h 6858000"/>
              <a:gd name="connsiteX733" fmla="*/ 16405 w 7467600"/>
              <a:gd name="connsiteY733" fmla="*/ 1803412 h 6858000"/>
              <a:gd name="connsiteX734" fmla="*/ 0 w 7467600"/>
              <a:gd name="connsiteY734" fmla="*/ 1784777 h 6858000"/>
              <a:gd name="connsiteX735" fmla="*/ 0 w 7467600"/>
              <a:gd name="connsiteY735" fmla="*/ 1740082 h 6858000"/>
              <a:gd name="connsiteX736" fmla="*/ 39394 w 7467600"/>
              <a:gd name="connsiteY736" fmla="*/ 1784856 h 6858000"/>
              <a:gd name="connsiteX737" fmla="*/ 135813 w 7467600"/>
              <a:gd name="connsiteY737" fmla="*/ 1888838 h 6858000"/>
              <a:gd name="connsiteX738" fmla="*/ 242575 w 7467600"/>
              <a:gd name="connsiteY738" fmla="*/ 1958841 h 6858000"/>
              <a:gd name="connsiteX739" fmla="*/ 82197 w 7467600"/>
              <a:gd name="connsiteY739" fmla="*/ 1754826 h 6858000"/>
              <a:gd name="connsiteX740" fmla="*/ 0 w 7467600"/>
              <a:gd name="connsiteY740" fmla="*/ 1679650 h 6858000"/>
              <a:gd name="connsiteX741" fmla="*/ 0 w 7467600"/>
              <a:gd name="connsiteY741" fmla="*/ 1602463 h 6858000"/>
              <a:gd name="connsiteX742" fmla="*/ 84689 w 7467600"/>
              <a:gd name="connsiteY742" fmla="*/ 1677442 h 6858000"/>
              <a:gd name="connsiteX743" fmla="*/ 298437 w 7467600"/>
              <a:gd name="connsiteY743" fmla="*/ 1968019 h 6858000"/>
              <a:gd name="connsiteX744" fmla="*/ 227269 w 7467600"/>
              <a:gd name="connsiteY744" fmla="*/ 1114064 h 6858000"/>
              <a:gd name="connsiteX745" fmla="*/ 248003 w 7467600"/>
              <a:gd name="connsiteY745" fmla="*/ 1089613 h 6858000"/>
              <a:gd name="connsiteX746" fmla="*/ 427020 w 7467600"/>
              <a:gd name="connsiteY746" fmla="*/ 1619803 h 6858000"/>
              <a:gd name="connsiteX747" fmla="*/ 340345 w 7467600"/>
              <a:gd name="connsiteY747" fmla="*/ 2027739 h 6858000"/>
              <a:gd name="connsiteX748" fmla="*/ 360865 w 7467600"/>
              <a:gd name="connsiteY748" fmla="*/ 2044827 h 6858000"/>
              <a:gd name="connsiteX749" fmla="*/ 560414 w 7467600"/>
              <a:gd name="connsiteY749" fmla="*/ 2421457 h 6858000"/>
              <a:gd name="connsiteX750" fmla="*/ 1359703 w 7467600"/>
              <a:gd name="connsiteY750" fmla="*/ 2578554 h 6858000"/>
              <a:gd name="connsiteX751" fmla="*/ 1359422 w 7467600"/>
              <a:gd name="connsiteY751" fmla="*/ 2577994 h 6858000"/>
              <a:gd name="connsiteX752" fmla="*/ 828701 w 7467600"/>
              <a:gd name="connsiteY752" fmla="*/ 1839520 h 6858000"/>
              <a:gd name="connsiteX753" fmla="*/ 494427 w 7467600"/>
              <a:gd name="connsiteY753" fmla="*/ 1092333 h 6858000"/>
              <a:gd name="connsiteX754" fmla="*/ 506322 w 7467600"/>
              <a:gd name="connsiteY754" fmla="*/ 1020997 h 6858000"/>
              <a:gd name="connsiteX755" fmla="*/ 4570198 w 7467600"/>
              <a:gd name="connsiteY755" fmla="*/ 978081 h 6858000"/>
              <a:gd name="connsiteX756" fmla="*/ 4523691 w 7467600"/>
              <a:gd name="connsiteY756" fmla="*/ 1127776 h 6858000"/>
              <a:gd name="connsiteX757" fmla="*/ 4509875 w 7467600"/>
              <a:gd name="connsiteY757" fmla="*/ 1167552 h 6858000"/>
              <a:gd name="connsiteX758" fmla="*/ 4478168 w 7467600"/>
              <a:gd name="connsiteY758" fmla="*/ 1260735 h 6858000"/>
              <a:gd name="connsiteX759" fmla="*/ 4409309 w 7467600"/>
              <a:gd name="connsiteY759" fmla="*/ 1666996 h 6858000"/>
              <a:gd name="connsiteX760" fmla="*/ 4370031 w 7467600"/>
              <a:gd name="connsiteY760" fmla="*/ 1955666 h 6858000"/>
              <a:gd name="connsiteX761" fmla="*/ 4570198 w 7467600"/>
              <a:gd name="connsiteY761" fmla="*/ 978081 h 6858000"/>
              <a:gd name="connsiteX762" fmla="*/ 4557898 w 7467600"/>
              <a:gd name="connsiteY762" fmla="*/ 900011 h 6858000"/>
              <a:gd name="connsiteX763" fmla="*/ 4344840 w 7467600"/>
              <a:gd name="connsiteY763" fmla="*/ 1922038 h 6858000"/>
              <a:gd name="connsiteX764" fmla="*/ 4378710 w 7467600"/>
              <a:gd name="connsiteY764" fmla="*/ 1665516 h 6858000"/>
              <a:gd name="connsiteX765" fmla="*/ 4448798 w 7467600"/>
              <a:gd name="connsiteY765" fmla="*/ 1253024 h 6858000"/>
              <a:gd name="connsiteX766" fmla="*/ 4480315 w 7467600"/>
              <a:gd name="connsiteY766" fmla="*/ 1158454 h 6858000"/>
              <a:gd name="connsiteX767" fmla="*/ 4494133 w 7467600"/>
              <a:gd name="connsiteY767" fmla="*/ 1118676 h 6858000"/>
              <a:gd name="connsiteX768" fmla="*/ 4557898 w 7467600"/>
              <a:gd name="connsiteY768" fmla="*/ 900011 h 6858000"/>
              <a:gd name="connsiteX769" fmla="*/ 5870151 w 7467600"/>
              <a:gd name="connsiteY769" fmla="*/ 898890 h 6858000"/>
              <a:gd name="connsiteX770" fmla="*/ 5861335 w 7467600"/>
              <a:gd name="connsiteY770" fmla="*/ 899177 h 6858000"/>
              <a:gd name="connsiteX771" fmla="*/ 5843702 w 7467600"/>
              <a:gd name="connsiteY771" fmla="*/ 899748 h 6858000"/>
              <a:gd name="connsiteX772" fmla="*/ 5651107 w 7467600"/>
              <a:gd name="connsiteY772" fmla="*/ 920306 h 6858000"/>
              <a:gd name="connsiteX773" fmla="*/ 5459407 w 7467600"/>
              <a:gd name="connsiteY773" fmla="*/ 940975 h 6858000"/>
              <a:gd name="connsiteX774" fmla="*/ 5374846 w 7467600"/>
              <a:gd name="connsiteY774" fmla="*/ 941988 h 6858000"/>
              <a:gd name="connsiteX775" fmla="*/ 5256105 w 7467600"/>
              <a:gd name="connsiteY775" fmla="*/ 945632 h 6858000"/>
              <a:gd name="connsiteX776" fmla="*/ 5107071 w 7467600"/>
              <a:gd name="connsiteY776" fmla="*/ 969720 h 6858000"/>
              <a:gd name="connsiteX777" fmla="*/ 4998681 w 7467600"/>
              <a:gd name="connsiteY777" fmla="*/ 988771 h 6858000"/>
              <a:gd name="connsiteX778" fmla="*/ 5870151 w 7467600"/>
              <a:gd name="connsiteY778" fmla="*/ 898890 h 6858000"/>
              <a:gd name="connsiteX779" fmla="*/ 5504425 w 7467600"/>
              <a:gd name="connsiteY779" fmla="*/ 848067 h 6858000"/>
              <a:gd name="connsiteX780" fmla="*/ 4968849 w 7467600"/>
              <a:gd name="connsiteY780" fmla="*/ 962318 h 6858000"/>
              <a:gd name="connsiteX781" fmla="*/ 5104039 w 7467600"/>
              <a:gd name="connsiteY781" fmla="*/ 940634 h 6858000"/>
              <a:gd name="connsiteX782" fmla="*/ 5256311 w 7467600"/>
              <a:gd name="connsiteY782" fmla="*/ 916490 h 6858000"/>
              <a:gd name="connsiteX783" fmla="*/ 5377381 w 7467600"/>
              <a:gd name="connsiteY783" fmla="*/ 912671 h 6858000"/>
              <a:gd name="connsiteX784" fmla="*/ 5460148 w 7467600"/>
              <a:gd name="connsiteY784" fmla="*/ 911442 h 6858000"/>
              <a:gd name="connsiteX785" fmla="*/ 5648971 w 7467600"/>
              <a:gd name="connsiteY785" fmla="*/ 891331 h 6858000"/>
              <a:gd name="connsiteX786" fmla="*/ 5844807 w 7467600"/>
              <a:gd name="connsiteY786" fmla="*/ 870718 h 6858000"/>
              <a:gd name="connsiteX787" fmla="*/ 5862975 w 7467600"/>
              <a:gd name="connsiteY787" fmla="*/ 869756 h 6858000"/>
              <a:gd name="connsiteX788" fmla="*/ 5920887 w 7467600"/>
              <a:gd name="connsiteY788" fmla="*/ 865929 h 6858000"/>
              <a:gd name="connsiteX789" fmla="*/ 5504425 w 7467600"/>
              <a:gd name="connsiteY789" fmla="*/ 848067 h 6858000"/>
              <a:gd name="connsiteX790" fmla="*/ 3607114 w 7467600"/>
              <a:gd name="connsiteY790" fmla="*/ 467441 h 6858000"/>
              <a:gd name="connsiteX791" fmla="*/ 3296242 w 7467600"/>
              <a:gd name="connsiteY791" fmla="*/ 807991 h 6858000"/>
              <a:gd name="connsiteX792" fmla="*/ 3174674 w 7467600"/>
              <a:gd name="connsiteY792" fmla="*/ 919759 h 6858000"/>
              <a:gd name="connsiteX793" fmla="*/ 3042978 w 7467600"/>
              <a:gd name="connsiteY793" fmla="*/ 1054894 h 6858000"/>
              <a:gd name="connsiteX794" fmla="*/ 2968914 w 7467600"/>
              <a:gd name="connsiteY794" fmla="*/ 1133756 h 6858000"/>
              <a:gd name="connsiteX795" fmla="*/ 3103823 w 7467600"/>
              <a:gd name="connsiteY795" fmla="*/ 1026814 h 6858000"/>
              <a:gd name="connsiteX796" fmla="*/ 3607114 w 7467600"/>
              <a:gd name="connsiteY796" fmla="*/ 467441 h 6858000"/>
              <a:gd name="connsiteX797" fmla="*/ 3744487 w 7467600"/>
              <a:gd name="connsiteY797" fmla="*/ 383136 h 6858000"/>
              <a:gd name="connsiteX798" fmla="*/ 3970213 w 7467600"/>
              <a:gd name="connsiteY798" fmla="*/ 995559 h 6858000"/>
              <a:gd name="connsiteX799" fmla="*/ 3744487 w 7467600"/>
              <a:gd name="connsiteY799" fmla="*/ 383136 h 6858000"/>
              <a:gd name="connsiteX800" fmla="*/ 3624562 w 7467600"/>
              <a:gd name="connsiteY800" fmla="*/ 367041 h 6858000"/>
              <a:gd name="connsiteX801" fmla="*/ 3489712 w 7467600"/>
              <a:gd name="connsiteY801" fmla="*/ 485386 h 6858000"/>
              <a:gd name="connsiteX802" fmla="*/ 3182994 w 7467600"/>
              <a:gd name="connsiteY802" fmla="*/ 828265 h 6858000"/>
              <a:gd name="connsiteX803" fmla="*/ 2892114 w 7467600"/>
              <a:gd name="connsiteY803" fmla="*/ 1172635 h 6858000"/>
              <a:gd name="connsiteX804" fmla="*/ 3021459 w 7467600"/>
              <a:gd name="connsiteY804" fmla="*/ 1035385 h 6858000"/>
              <a:gd name="connsiteX805" fmla="*/ 3153873 w 7467600"/>
              <a:gd name="connsiteY805" fmla="*/ 898971 h 6858000"/>
              <a:gd name="connsiteX806" fmla="*/ 3276511 w 7467600"/>
              <a:gd name="connsiteY806" fmla="*/ 786423 h 6858000"/>
              <a:gd name="connsiteX807" fmla="*/ 3584154 w 7467600"/>
              <a:gd name="connsiteY807" fmla="*/ 448218 h 6858000"/>
              <a:gd name="connsiteX808" fmla="*/ 3624562 w 7467600"/>
              <a:gd name="connsiteY808" fmla="*/ 367041 h 6858000"/>
              <a:gd name="connsiteX809" fmla="*/ 3766672 w 7467600"/>
              <a:gd name="connsiteY809" fmla="*/ 359429 h 6858000"/>
              <a:gd name="connsiteX810" fmla="*/ 3996338 w 7467600"/>
              <a:gd name="connsiteY810" fmla="*/ 968237 h 6858000"/>
              <a:gd name="connsiteX811" fmla="*/ 3766672 w 7467600"/>
              <a:gd name="connsiteY811" fmla="*/ 359429 h 6858000"/>
              <a:gd name="connsiteX812" fmla="*/ 5805386 w 7467600"/>
              <a:gd name="connsiteY812" fmla="*/ 239240 h 6858000"/>
              <a:gd name="connsiteX813" fmla="*/ 5736947 w 7467600"/>
              <a:gd name="connsiteY813" fmla="*/ 261367 h 6858000"/>
              <a:gd name="connsiteX814" fmla="*/ 5427012 w 7467600"/>
              <a:gd name="connsiteY814" fmla="*/ 311272 h 6858000"/>
              <a:gd name="connsiteX815" fmla="*/ 5147818 w 7467600"/>
              <a:gd name="connsiteY815" fmla="*/ 322112 h 6858000"/>
              <a:gd name="connsiteX816" fmla="*/ 5060854 w 7467600"/>
              <a:gd name="connsiteY816" fmla="*/ 311882 h 6858000"/>
              <a:gd name="connsiteX817" fmla="*/ 4945989 w 7467600"/>
              <a:gd name="connsiteY817" fmla="*/ 300516 h 6858000"/>
              <a:gd name="connsiteX818" fmla="*/ 5410479 w 7467600"/>
              <a:gd name="connsiteY818" fmla="*/ 348434 h 6858000"/>
              <a:gd name="connsiteX819" fmla="*/ 5805386 w 7467600"/>
              <a:gd name="connsiteY819" fmla="*/ 239240 h 6858000"/>
              <a:gd name="connsiteX820" fmla="*/ 5905192 w 7467600"/>
              <a:gd name="connsiteY820" fmla="*/ 163079 h 6858000"/>
              <a:gd name="connsiteX821" fmla="*/ 5865655 w 7467600"/>
              <a:gd name="connsiteY821" fmla="*/ 171901 h 6858000"/>
              <a:gd name="connsiteX822" fmla="*/ 5259740 w 7467600"/>
              <a:gd name="connsiteY822" fmla="*/ 257013 h 6858000"/>
              <a:gd name="connsiteX823" fmla="*/ 5208466 w 7467600"/>
              <a:gd name="connsiteY823" fmla="*/ 257550 h 6858000"/>
              <a:gd name="connsiteX824" fmla="*/ 4980204 w 7467600"/>
              <a:gd name="connsiteY824" fmla="*/ 271903 h 6858000"/>
              <a:gd name="connsiteX825" fmla="*/ 5068068 w 7467600"/>
              <a:gd name="connsiteY825" fmla="*/ 282244 h 6858000"/>
              <a:gd name="connsiteX826" fmla="*/ 5153231 w 7467600"/>
              <a:gd name="connsiteY826" fmla="*/ 292240 h 6858000"/>
              <a:gd name="connsiteX827" fmla="*/ 5426491 w 7467600"/>
              <a:gd name="connsiteY827" fmla="*/ 281128 h 6858000"/>
              <a:gd name="connsiteX828" fmla="*/ 5731212 w 7467600"/>
              <a:gd name="connsiteY828" fmla="*/ 231951 h 6858000"/>
              <a:gd name="connsiteX829" fmla="*/ 5905192 w 7467600"/>
              <a:gd name="connsiteY829" fmla="*/ 163079 h 6858000"/>
              <a:gd name="connsiteX830" fmla="*/ 5944437 w 7467600"/>
              <a:gd name="connsiteY830" fmla="*/ 113829 h 6858000"/>
              <a:gd name="connsiteX831" fmla="*/ 5825032 w 7467600"/>
              <a:gd name="connsiteY831" fmla="*/ 146405 h 6858000"/>
              <a:gd name="connsiteX832" fmla="*/ 4955599 w 7467600"/>
              <a:gd name="connsiteY832" fmla="*/ 247008 h 6858000"/>
              <a:gd name="connsiteX833" fmla="*/ 5210104 w 7467600"/>
              <a:gd name="connsiteY833" fmla="*/ 228123 h 6858000"/>
              <a:gd name="connsiteX834" fmla="*/ 5261015 w 7467600"/>
              <a:gd name="connsiteY834" fmla="*/ 227087 h 6858000"/>
              <a:gd name="connsiteX835" fmla="*/ 5861181 w 7467600"/>
              <a:gd name="connsiteY835" fmla="*/ 143093 h 6858000"/>
              <a:gd name="connsiteX836" fmla="*/ 5961252 w 7467600"/>
              <a:gd name="connsiteY836" fmla="*/ 114820 h 6858000"/>
              <a:gd name="connsiteX837" fmla="*/ 5944437 w 7467600"/>
              <a:gd name="connsiteY837" fmla="*/ 113829 h 6858000"/>
              <a:gd name="connsiteX838" fmla="*/ 3882765 w 7467600"/>
              <a:gd name="connsiteY838" fmla="*/ 0 h 6858000"/>
              <a:gd name="connsiteX839" fmla="*/ 3995099 w 7467600"/>
              <a:gd name="connsiteY839" fmla="*/ 0 h 6858000"/>
              <a:gd name="connsiteX840" fmla="*/ 4163818 w 7467600"/>
              <a:gd name="connsiteY840" fmla="*/ 234104 h 6858000"/>
              <a:gd name="connsiteX841" fmla="*/ 4172099 w 7467600"/>
              <a:gd name="connsiteY841" fmla="*/ 234207 h 6858000"/>
              <a:gd name="connsiteX842" fmla="*/ 4784282 w 7467600"/>
              <a:gd name="connsiteY842" fmla="*/ 276561 h 6858000"/>
              <a:gd name="connsiteX843" fmla="*/ 4801687 w 7467600"/>
              <a:gd name="connsiteY843" fmla="*/ 267764 h 6858000"/>
              <a:gd name="connsiteX844" fmla="*/ 6082788 w 7467600"/>
              <a:gd name="connsiteY844" fmla="*/ 64119 h 6858000"/>
              <a:gd name="connsiteX845" fmla="*/ 6099442 w 7467600"/>
              <a:gd name="connsiteY845" fmla="*/ 82568 h 6858000"/>
              <a:gd name="connsiteX846" fmla="*/ 4804137 w 7467600"/>
              <a:gd name="connsiteY846" fmla="*/ 320931 h 6858000"/>
              <a:gd name="connsiteX847" fmla="*/ 4227047 w 7467600"/>
              <a:gd name="connsiteY847" fmla="*/ 313415 h 6858000"/>
              <a:gd name="connsiteX848" fmla="*/ 4346041 w 7467600"/>
              <a:gd name="connsiteY848" fmla="*/ 456086 h 6858000"/>
              <a:gd name="connsiteX849" fmla="*/ 4870967 w 7467600"/>
              <a:gd name="connsiteY849" fmla="*/ 963061 h 6858000"/>
              <a:gd name="connsiteX850" fmla="*/ 4889647 w 7467600"/>
              <a:gd name="connsiteY850" fmla="*/ 957147 h 6858000"/>
              <a:gd name="connsiteX851" fmla="*/ 5422504 w 7467600"/>
              <a:gd name="connsiteY851" fmla="*/ 805191 h 6858000"/>
              <a:gd name="connsiteX852" fmla="*/ 6087656 w 7467600"/>
              <a:gd name="connsiteY852" fmla="*/ 826703 h 6858000"/>
              <a:gd name="connsiteX853" fmla="*/ 6058717 w 7467600"/>
              <a:gd name="connsiteY853" fmla="*/ 865992 h 6858000"/>
              <a:gd name="connsiteX854" fmla="*/ 4974153 w 7467600"/>
              <a:gd name="connsiteY854" fmla="*/ 1045456 h 6858000"/>
              <a:gd name="connsiteX855" fmla="*/ 5627835 w 7467600"/>
              <a:gd name="connsiteY855" fmla="*/ 1472077 h 6858000"/>
              <a:gd name="connsiteX856" fmla="*/ 5629817 w 7467600"/>
              <a:gd name="connsiteY856" fmla="*/ 1471412 h 6858000"/>
              <a:gd name="connsiteX857" fmla="*/ 5634124 w 7467600"/>
              <a:gd name="connsiteY857" fmla="*/ 1470572 h 6858000"/>
              <a:gd name="connsiteX858" fmla="*/ 5755832 w 7467600"/>
              <a:gd name="connsiteY858" fmla="*/ 1383886 h 6858000"/>
              <a:gd name="connsiteX859" fmla="*/ 6014186 w 7467600"/>
              <a:gd name="connsiteY859" fmla="*/ 1279799 h 6858000"/>
              <a:gd name="connsiteX860" fmla="*/ 6901619 w 7467600"/>
              <a:gd name="connsiteY860" fmla="*/ 1047874 h 6858000"/>
              <a:gd name="connsiteX861" fmla="*/ 6931566 w 7467600"/>
              <a:gd name="connsiteY861" fmla="*/ 1062034 h 6858000"/>
              <a:gd name="connsiteX862" fmla="*/ 5790982 w 7467600"/>
              <a:gd name="connsiteY862" fmla="*/ 1561380 h 6858000"/>
              <a:gd name="connsiteX863" fmla="*/ 6188971 w 7467600"/>
              <a:gd name="connsiteY863" fmla="*/ 1755168 h 6858000"/>
              <a:gd name="connsiteX864" fmla="*/ 6202446 w 7467600"/>
              <a:gd name="connsiteY864" fmla="*/ 1752268 h 6858000"/>
              <a:gd name="connsiteX865" fmla="*/ 7179560 w 7467600"/>
              <a:gd name="connsiteY865" fmla="*/ 1467551 h 6858000"/>
              <a:gd name="connsiteX866" fmla="*/ 7158730 w 7467600"/>
              <a:gd name="connsiteY866" fmla="*/ 1507835 h 6858000"/>
              <a:gd name="connsiteX867" fmla="*/ 6326959 w 7467600"/>
              <a:gd name="connsiteY867" fmla="*/ 1817686 h 6858000"/>
              <a:gd name="connsiteX868" fmla="*/ 6537433 w 7467600"/>
              <a:gd name="connsiteY868" fmla="*/ 1907790 h 6858000"/>
              <a:gd name="connsiteX869" fmla="*/ 6550221 w 7467600"/>
              <a:gd name="connsiteY869" fmla="*/ 1910729 h 6858000"/>
              <a:gd name="connsiteX870" fmla="*/ 6964438 w 7467600"/>
              <a:gd name="connsiteY870" fmla="*/ 2209505 h 6858000"/>
              <a:gd name="connsiteX871" fmla="*/ 7367862 w 7467600"/>
              <a:gd name="connsiteY871" fmla="*/ 2806833 h 6858000"/>
              <a:gd name="connsiteX872" fmla="*/ 7364329 w 7467600"/>
              <a:gd name="connsiteY872" fmla="*/ 2826907 h 6858000"/>
              <a:gd name="connsiteX873" fmla="*/ 7290545 w 7467600"/>
              <a:gd name="connsiteY873" fmla="*/ 2850663 h 6858000"/>
              <a:gd name="connsiteX874" fmla="*/ 6472036 w 7467600"/>
              <a:gd name="connsiteY874" fmla="*/ 1959003 h 6858000"/>
              <a:gd name="connsiteX875" fmla="*/ 5792897 w 7467600"/>
              <a:gd name="connsiteY875" fmla="*/ 1647747 h 6858000"/>
              <a:gd name="connsiteX876" fmla="*/ 5842751 w 7467600"/>
              <a:gd name="connsiteY876" fmla="*/ 1816112 h 6858000"/>
              <a:gd name="connsiteX877" fmla="*/ 5847424 w 7467600"/>
              <a:gd name="connsiteY877" fmla="*/ 1815776 h 6858000"/>
              <a:gd name="connsiteX878" fmla="*/ 6399821 w 7467600"/>
              <a:gd name="connsiteY878" fmla="*/ 2344799 h 6858000"/>
              <a:gd name="connsiteX879" fmla="*/ 6323232 w 7467600"/>
              <a:gd name="connsiteY879" fmla="*/ 2389634 h 6858000"/>
              <a:gd name="connsiteX880" fmla="*/ 5942958 w 7467600"/>
              <a:gd name="connsiteY880" fmla="*/ 2077708 h 6858000"/>
              <a:gd name="connsiteX881" fmla="*/ 5921559 w 7467600"/>
              <a:gd name="connsiteY881" fmla="*/ 2378596 h 6858000"/>
              <a:gd name="connsiteX882" fmla="*/ 5817651 w 7467600"/>
              <a:gd name="connsiteY882" fmla="*/ 3023919 h 6858000"/>
              <a:gd name="connsiteX883" fmla="*/ 5729634 w 7467600"/>
              <a:gd name="connsiteY883" fmla="*/ 3051849 h 6858000"/>
              <a:gd name="connsiteX884" fmla="*/ 5611018 w 7467600"/>
              <a:gd name="connsiteY884" fmla="*/ 2316769 h 6858000"/>
              <a:gd name="connsiteX885" fmla="*/ 5687608 w 7467600"/>
              <a:gd name="connsiteY885" fmla="*/ 2039972 h 6858000"/>
              <a:gd name="connsiteX886" fmla="*/ 5657554 w 7467600"/>
              <a:gd name="connsiteY886" fmla="*/ 1576445 h 6858000"/>
              <a:gd name="connsiteX887" fmla="*/ 5150475 w 7467600"/>
              <a:gd name="connsiteY887" fmla="*/ 1274012 h 6858000"/>
              <a:gd name="connsiteX888" fmla="*/ 5349142 w 7467600"/>
              <a:gd name="connsiteY888" fmla="*/ 2204405 h 6858000"/>
              <a:gd name="connsiteX889" fmla="*/ 5262214 w 7467600"/>
              <a:gd name="connsiteY889" fmla="*/ 2233836 h 6858000"/>
              <a:gd name="connsiteX890" fmla="*/ 4981539 w 7467600"/>
              <a:gd name="connsiteY890" fmla="*/ 1542201 h 6858000"/>
              <a:gd name="connsiteX891" fmla="*/ 4958461 w 7467600"/>
              <a:gd name="connsiteY891" fmla="*/ 1136957 h 6858000"/>
              <a:gd name="connsiteX892" fmla="*/ 4655015 w 7467600"/>
              <a:gd name="connsiteY892" fmla="*/ 891426 h 6858000"/>
              <a:gd name="connsiteX893" fmla="*/ 4348002 w 7467600"/>
              <a:gd name="connsiteY893" fmla="*/ 2205895 h 6858000"/>
              <a:gd name="connsiteX894" fmla="*/ 4262250 w 7467600"/>
              <a:gd name="connsiteY894" fmla="*/ 2219972 h 6858000"/>
              <a:gd name="connsiteX895" fmla="*/ 4550611 w 7467600"/>
              <a:gd name="connsiteY895" fmla="*/ 817540 h 6858000"/>
              <a:gd name="connsiteX896" fmla="*/ 4564418 w 7467600"/>
              <a:gd name="connsiteY896" fmla="*/ 808293 h 6858000"/>
              <a:gd name="connsiteX897" fmla="*/ 4266388 w 7467600"/>
              <a:gd name="connsiteY897" fmla="*/ 500083 h 6858000"/>
              <a:gd name="connsiteX898" fmla="*/ 4032842 w 7467600"/>
              <a:gd name="connsiteY898" fmla="*/ 211809 h 6858000"/>
              <a:gd name="connsiteX899" fmla="*/ 3882765 w 7467600"/>
              <a:gd name="connsiteY899" fmla="*/ 0 h 6858000"/>
              <a:gd name="connsiteX900" fmla="*/ 3721337 w 7467600"/>
              <a:gd name="connsiteY900" fmla="*/ 0 h 6858000"/>
              <a:gd name="connsiteX901" fmla="*/ 3797544 w 7467600"/>
              <a:gd name="connsiteY901" fmla="*/ 0 h 6858000"/>
              <a:gd name="connsiteX902" fmla="*/ 3775734 w 7467600"/>
              <a:gd name="connsiteY902" fmla="*/ 95131 h 6858000"/>
              <a:gd name="connsiteX903" fmla="*/ 3724807 w 7467600"/>
              <a:gd name="connsiteY903" fmla="*/ 272257 h 6858000"/>
              <a:gd name="connsiteX904" fmla="*/ 3726844 w 7467600"/>
              <a:gd name="connsiteY904" fmla="*/ 282988 h 6858000"/>
              <a:gd name="connsiteX905" fmla="*/ 3742664 w 7467600"/>
              <a:gd name="connsiteY905" fmla="*/ 279918 h 6858000"/>
              <a:gd name="connsiteX906" fmla="*/ 4103910 w 7467600"/>
              <a:gd name="connsiteY906" fmla="*/ 1161917 h 6858000"/>
              <a:gd name="connsiteX907" fmla="*/ 4020269 w 7467600"/>
              <a:gd name="connsiteY907" fmla="*/ 1200406 h 6858000"/>
              <a:gd name="connsiteX908" fmla="*/ 3674882 w 7467600"/>
              <a:gd name="connsiteY908" fmla="*/ 488524 h 6858000"/>
              <a:gd name="connsiteX909" fmla="*/ 3132682 w 7467600"/>
              <a:gd name="connsiteY909" fmla="*/ 1072284 h 6858000"/>
              <a:gd name="connsiteX910" fmla="*/ 2716346 w 7467600"/>
              <a:gd name="connsiteY910" fmla="*/ 1276376 h 6858000"/>
              <a:gd name="connsiteX911" fmla="*/ 2716772 w 7467600"/>
              <a:gd name="connsiteY911" fmla="*/ 1255462 h 6858000"/>
              <a:gd name="connsiteX912" fmla="*/ 3471096 w 7467600"/>
              <a:gd name="connsiteY912" fmla="*/ 437072 h 6858000"/>
              <a:gd name="connsiteX913" fmla="*/ 3639057 w 7467600"/>
              <a:gd name="connsiteY913" fmla="*/ 286334 h 6858000"/>
              <a:gd name="connsiteX914" fmla="*/ 3640309 w 7467600"/>
              <a:gd name="connsiteY914" fmla="*/ 284664 h 6858000"/>
              <a:gd name="connsiteX915" fmla="*/ 3646022 w 7467600"/>
              <a:gd name="connsiteY915" fmla="*/ 276711 h 6858000"/>
              <a:gd name="connsiteX916" fmla="*/ 3707943 w 7467600"/>
              <a:gd name="connsiteY916" fmla="*/ 65958 h 6858000"/>
              <a:gd name="connsiteX917" fmla="*/ 3721337 w 7467600"/>
              <a:gd name="connsiteY917" fmla="*/ 0 h 6858000"/>
              <a:gd name="connsiteX918" fmla="*/ 2867960 w 7467600"/>
              <a:gd name="connsiteY918" fmla="*/ 0 h 6858000"/>
              <a:gd name="connsiteX919" fmla="*/ 2926351 w 7467600"/>
              <a:gd name="connsiteY919" fmla="*/ 0 h 6858000"/>
              <a:gd name="connsiteX920" fmla="*/ 2902823 w 7467600"/>
              <a:gd name="connsiteY920" fmla="*/ 262929 h 6858000"/>
              <a:gd name="connsiteX921" fmla="*/ 2940663 w 7467600"/>
              <a:gd name="connsiteY921" fmla="*/ 140884 h 6858000"/>
              <a:gd name="connsiteX922" fmla="*/ 2947039 w 7467600"/>
              <a:gd name="connsiteY922" fmla="*/ 122524 h 6858000"/>
              <a:gd name="connsiteX923" fmla="*/ 2984316 w 7467600"/>
              <a:gd name="connsiteY923" fmla="*/ 0 h 6858000"/>
              <a:gd name="connsiteX924" fmla="*/ 3016114 w 7467600"/>
              <a:gd name="connsiteY924" fmla="*/ 0 h 6858000"/>
              <a:gd name="connsiteX925" fmla="*/ 2979949 w 7467600"/>
              <a:gd name="connsiteY925" fmla="*/ 119274 h 6858000"/>
              <a:gd name="connsiteX926" fmla="*/ 3023879 w 7467600"/>
              <a:gd name="connsiteY926" fmla="*/ 0 h 6858000"/>
              <a:gd name="connsiteX927" fmla="*/ 3105400 w 7467600"/>
              <a:gd name="connsiteY927" fmla="*/ 0 h 6858000"/>
              <a:gd name="connsiteX928" fmla="*/ 3094669 w 7467600"/>
              <a:gd name="connsiteY928" fmla="*/ 30308 h 6858000"/>
              <a:gd name="connsiteX929" fmla="*/ 2901945 w 7467600"/>
              <a:gd name="connsiteY929" fmla="*/ 466538 h 6858000"/>
              <a:gd name="connsiteX930" fmla="*/ 2815209 w 7467600"/>
              <a:gd name="connsiteY930" fmla="*/ 497361 h 6858000"/>
              <a:gd name="connsiteX931" fmla="*/ 2844845 w 7467600"/>
              <a:gd name="connsiteY931" fmla="*/ 127638 h 6858000"/>
              <a:gd name="connsiteX932" fmla="*/ 2867960 w 7467600"/>
              <a:gd name="connsiteY932" fmla="*/ 0 h 6858000"/>
              <a:gd name="connsiteX933" fmla="*/ 1057230 w 7467600"/>
              <a:gd name="connsiteY933" fmla="*/ 0 h 6858000"/>
              <a:gd name="connsiteX934" fmla="*/ 1111003 w 7467600"/>
              <a:gd name="connsiteY934" fmla="*/ 0 h 6858000"/>
              <a:gd name="connsiteX935" fmla="*/ 1125553 w 7467600"/>
              <a:gd name="connsiteY935" fmla="*/ 52588 h 6858000"/>
              <a:gd name="connsiteX936" fmla="*/ 1304276 w 7467600"/>
              <a:gd name="connsiteY936" fmla="*/ 476275 h 6858000"/>
              <a:gd name="connsiteX937" fmla="*/ 1492066 w 7467600"/>
              <a:gd name="connsiteY937" fmla="*/ 886333 h 6858000"/>
              <a:gd name="connsiteX938" fmla="*/ 1423698 w 7467600"/>
              <a:gd name="connsiteY938" fmla="*/ 710817 h 6858000"/>
              <a:gd name="connsiteX939" fmla="*/ 1357609 w 7467600"/>
              <a:gd name="connsiteY939" fmla="*/ 532892 h 6858000"/>
              <a:gd name="connsiteX940" fmla="*/ 1309550 w 7467600"/>
              <a:gd name="connsiteY940" fmla="*/ 374031 h 6858000"/>
              <a:gd name="connsiteX941" fmla="*/ 1193673 w 7467600"/>
              <a:gd name="connsiteY941" fmla="*/ 49533 h 6858000"/>
              <a:gd name="connsiteX942" fmla="*/ 1164391 w 7467600"/>
              <a:gd name="connsiteY942" fmla="*/ 0 h 6858000"/>
              <a:gd name="connsiteX943" fmla="*/ 1200666 w 7467600"/>
              <a:gd name="connsiteY943" fmla="*/ 0 h 6858000"/>
              <a:gd name="connsiteX944" fmla="*/ 1223408 w 7467600"/>
              <a:gd name="connsiteY944" fmla="*/ 38996 h 6858000"/>
              <a:gd name="connsiteX945" fmla="*/ 1339635 w 7467600"/>
              <a:gd name="connsiteY945" fmla="*/ 365517 h 6858000"/>
              <a:gd name="connsiteX946" fmla="*/ 1387469 w 7467600"/>
              <a:gd name="connsiteY946" fmla="*/ 523079 h 6858000"/>
              <a:gd name="connsiteX947" fmla="*/ 1452685 w 7467600"/>
              <a:gd name="connsiteY947" fmla="*/ 699806 h 6858000"/>
              <a:gd name="connsiteX948" fmla="*/ 1492092 w 7467600"/>
              <a:gd name="connsiteY948" fmla="*/ 800424 h 6858000"/>
              <a:gd name="connsiteX949" fmla="*/ 1455302 w 7467600"/>
              <a:gd name="connsiteY949" fmla="*/ 632913 h 6858000"/>
              <a:gd name="connsiteX950" fmla="*/ 1222336 w 7467600"/>
              <a:gd name="connsiteY950" fmla="*/ 9480 h 6858000"/>
              <a:gd name="connsiteX951" fmla="*/ 1214634 w 7467600"/>
              <a:gd name="connsiteY951" fmla="*/ 0 h 6858000"/>
              <a:gd name="connsiteX952" fmla="*/ 1289827 w 7467600"/>
              <a:gd name="connsiteY952" fmla="*/ 0 h 6858000"/>
              <a:gd name="connsiteX953" fmla="*/ 1321076 w 7467600"/>
              <a:gd name="connsiteY953" fmla="*/ 59722 h 6858000"/>
              <a:gd name="connsiteX954" fmla="*/ 1512579 w 7467600"/>
              <a:gd name="connsiteY954" fmla="*/ 626441 h 6858000"/>
              <a:gd name="connsiteX955" fmla="*/ 1506076 w 7467600"/>
              <a:gd name="connsiteY955" fmla="*/ 1089289 h 6858000"/>
              <a:gd name="connsiteX956" fmla="*/ 1486346 w 7467600"/>
              <a:gd name="connsiteY956" fmla="*/ 1079919 h 6858000"/>
              <a:gd name="connsiteX957" fmla="*/ 1070511 w 7467600"/>
              <a:gd name="connsiteY957" fmla="*/ 48609 h 6858000"/>
              <a:gd name="connsiteX958" fmla="*/ 1057230 w 7467600"/>
              <a:gd name="connsiteY958" fmla="*/ 0 h 6858000"/>
              <a:gd name="connsiteX959" fmla="*/ 43151 w 7467600"/>
              <a:gd name="connsiteY959" fmla="*/ 0 h 6858000"/>
              <a:gd name="connsiteX960" fmla="*/ 95283 w 7467600"/>
              <a:gd name="connsiteY960" fmla="*/ 0 h 6858000"/>
              <a:gd name="connsiteX961" fmla="*/ 300708 w 7467600"/>
              <a:gd name="connsiteY961" fmla="*/ 154571 h 6858000"/>
              <a:gd name="connsiteX962" fmla="*/ 530414 w 7467600"/>
              <a:gd name="connsiteY962" fmla="*/ 354673 h 6858000"/>
              <a:gd name="connsiteX963" fmla="*/ 333785 w 7467600"/>
              <a:gd name="connsiteY963" fmla="*/ 161564 h 6858000"/>
              <a:gd name="connsiteX964" fmla="*/ 147005 w 7467600"/>
              <a:gd name="connsiteY964" fmla="*/ 0 h 6858000"/>
              <a:gd name="connsiteX965" fmla="*/ 272509 w 7467600"/>
              <a:gd name="connsiteY965" fmla="*/ 0 h 6858000"/>
              <a:gd name="connsiteX966" fmla="*/ 326276 w 7467600"/>
              <a:gd name="connsiteY966" fmla="*/ 45847 h 6858000"/>
              <a:gd name="connsiteX967" fmla="*/ 823759 w 7467600"/>
              <a:gd name="connsiteY967" fmla="*/ 574145 h 6858000"/>
              <a:gd name="connsiteX968" fmla="*/ 811254 w 7467600"/>
              <a:gd name="connsiteY968" fmla="*/ 665546 h 6858000"/>
              <a:gd name="connsiteX969" fmla="*/ 154042 w 7467600"/>
              <a:gd name="connsiteY969" fmla="*/ 261522 h 6858000"/>
              <a:gd name="connsiteX970" fmla="*/ 13550 w 7467600"/>
              <a:gd name="connsiteY970" fmla="*/ 158423 h 6858000"/>
              <a:gd name="connsiteX971" fmla="*/ 0 w 7467600"/>
              <a:gd name="connsiteY971" fmla="*/ 146618 h 6858000"/>
              <a:gd name="connsiteX972" fmla="*/ 0 w 7467600"/>
              <a:gd name="connsiteY972" fmla="*/ 59161 h 6858000"/>
              <a:gd name="connsiteX973" fmla="*/ 45427 w 7467600"/>
              <a:gd name="connsiteY973" fmla="*/ 101078 h 6858000"/>
              <a:gd name="connsiteX974" fmla="*/ 630103 w 7467600"/>
              <a:gd name="connsiteY974" fmla="*/ 485885 h 6858000"/>
              <a:gd name="connsiteX975" fmla="*/ 532040 w 7467600"/>
              <a:gd name="connsiteY975" fmla="*/ 399359 h 6858000"/>
              <a:gd name="connsiteX976" fmla="*/ 517618 w 7467600"/>
              <a:gd name="connsiteY976" fmla="*/ 385726 h 6858000"/>
              <a:gd name="connsiteX977" fmla="*/ 285074 w 7467600"/>
              <a:gd name="connsiteY977" fmla="*/ 182755 h 6858000"/>
              <a:gd name="connsiteX978" fmla="*/ 43151 w 7467600"/>
              <a:gd name="connsiteY97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6946849 w 7467600"/>
              <a:gd name="connsiteY84" fmla="*/ 5523271 h 6858000"/>
              <a:gd name="connsiteX85" fmla="*/ 6946972 w 7467600"/>
              <a:gd name="connsiteY85" fmla="*/ 5526491 h 6858000"/>
              <a:gd name="connsiteX86" fmla="*/ 7105827 w 7467600"/>
              <a:gd name="connsiteY86" fmla="*/ 5718700 h 6858000"/>
              <a:gd name="connsiteX87" fmla="*/ 7356878 w 7467600"/>
              <a:gd name="connsiteY87" fmla="*/ 5981332 h 6858000"/>
              <a:gd name="connsiteX88" fmla="*/ 7467600 w 7467600"/>
              <a:gd name="connsiteY88" fmla="*/ 6117703 h 6858000"/>
              <a:gd name="connsiteX89" fmla="*/ 7467600 w 7467600"/>
              <a:gd name="connsiteY89" fmla="*/ 6163634 h 6858000"/>
              <a:gd name="connsiteX90" fmla="*/ 7403637 w 7467600"/>
              <a:gd name="connsiteY90" fmla="*/ 6083957 h 6858000"/>
              <a:gd name="connsiteX91" fmla="*/ 7254615 w 7467600"/>
              <a:gd name="connsiteY91" fmla="*/ 5911918 h 6858000"/>
              <a:gd name="connsiteX92" fmla="*/ 7312589 w 7467600"/>
              <a:gd name="connsiteY92" fmla="*/ 5982309 h 6858000"/>
              <a:gd name="connsiteX93" fmla="*/ 7448321 w 7467600"/>
              <a:gd name="connsiteY93" fmla="*/ 6190991 h 6858000"/>
              <a:gd name="connsiteX94" fmla="*/ 7467600 w 7467600"/>
              <a:gd name="connsiteY94" fmla="*/ 6221686 h 6858000"/>
              <a:gd name="connsiteX95" fmla="*/ 7467600 w 7467600"/>
              <a:gd name="connsiteY95" fmla="*/ 6334256 h 6858000"/>
              <a:gd name="connsiteX96" fmla="*/ 7454976 w 7467600"/>
              <a:gd name="connsiteY96" fmla="*/ 6318297 h 6858000"/>
              <a:gd name="connsiteX97" fmla="*/ 7042773 w 7467600"/>
              <a:gd name="connsiteY97" fmla="*/ 5734011 h 6858000"/>
              <a:gd name="connsiteX98" fmla="*/ 6844835 w 7467600"/>
              <a:gd name="connsiteY98" fmla="*/ 5424988 h 6858000"/>
              <a:gd name="connsiteX99" fmla="*/ 1456157 w 7467600"/>
              <a:gd name="connsiteY99" fmla="*/ 5371404 h 6858000"/>
              <a:gd name="connsiteX100" fmla="*/ 1244432 w 7467600"/>
              <a:gd name="connsiteY100" fmla="*/ 5385601 h 6858000"/>
              <a:gd name="connsiteX101" fmla="*/ 973990 w 7467600"/>
              <a:gd name="connsiteY101" fmla="*/ 5424940 h 6858000"/>
              <a:gd name="connsiteX102" fmla="*/ 1103809 w 7467600"/>
              <a:gd name="connsiteY102" fmla="*/ 5433720 h 6858000"/>
              <a:gd name="connsiteX103" fmla="*/ 1123454 w 7467600"/>
              <a:gd name="connsiteY103" fmla="*/ 5435727 h 6858000"/>
              <a:gd name="connsiteX104" fmla="*/ 1737017 w 7467600"/>
              <a:gd name="connsiteY104" fmla="*/ 5452183 h 6858000"/>
              <a:gd name="connsiteX105" fmla="*/ 1824397 w 7467600"/>
              <a:gd name="connsiteY105" fmla="*/ 5447757 h 6858000"/>
              <a:gd name="connsiteX106" fmla="*/ 2070059 w 7467600"/>
              <a:gd name="connsiteY106" fmla="*/ 5441660 h 6858000"/>
              <a:gd name="connsiteX107" fmla="*/ 1456157 w 7467600"/>
              <a:gd name="connsiteY107" fmla="*/ 5371404 h 6858000"/>
              <a:gd name="connsiteX108" fmla="*/ 4988186 w 7467600"/>
              <a:gd name="connsiteY108" fmla="*/ 5216467 h 6858000"/>
              <a:gd name="connsiteX109" fmla="*/ 4777334 w 7467600"/>
              <a:gd name="connsiteY109" fmla="*/ 5406072 h 6858000"/>
              <a:gd name="connsiteX110" fmla="*/ 4718341 w 7467600"/>
              <a:gd name="connsiteY110" fmla="*/ 5468043 h 6858000"/>
              <a:gd name="connsiteX111" fmla="*/ 4604655 w 7467600"/>
              <a:gd name="connsiteY111" fmla="*/ 5583434 h 6858000"/>
              <a:gd name="connsiteX112" fmla="*/ 4565074 w 7467600"/>
              <a:gd name="connsiteY112" fmla="*/ 5618550 h 6858000"/>
              <a:gd name="connsiteX113" fmla="*/ 4988186 w 7467600"/>
              <a:gd name="connsiteY113" fmla="*/ 5216467 h 6858000"/>
              <a:gd name="connsiteX114" fmla="*/ 4978032 w 7467600"/>
              <a:gd name="connsiteY114" fmla="*/ 5183809 h 6858000"/>
              <a:gd name="connsiteX115" fmla="*/ 4463413 w 7467600"/>
              <a:gd name="connsiteY115" fmla="*/ 5615162 h 6858000"/>
              <a:gd name="connsiteX116" fmla="*/ 4358134 w 7467600"/>
              <a:gd name="connsiteY116" fmla="*/ 5742791 h 6858000"/>
              <a:gd name="connsiteX117" fmla="*/ 4376219 w 7467600"/>
              <a:gd name="connsiteY117" fmla="*/ 5729027 h 6858000"/>
              <a:gd name="connsiteX118" fmla="*/ 4582340 w 7467600"/>
              <a:gd name="connsiteY118" fmla="*/ 5561037 h 6858000"/>
              <a:gd name="connsiteX119" fmla="*/ 4694684 w 7467600"/>
              <a:gd name="connsiteY119" fmla="*/ 5447098 h 6858000"/>
              <a:gd name="connsiteX120" fmla="*/ 4754123 w 7467600"/>
              <a:gd name="connsiteY120" fmla="*/ 5384643 h 6858000"/>
              <a:gd name="connsiteX121" fmla="*/ 4978032 w 7467600"/>
              <a:gd name="connsiteY121" fmla="*/ 5183809 h 6858000"/>
              <a:gd name="connsiteX122" fmla="*/ 1903353 w 7467600"/>
              <a:gd name="connsiteY122" fmla="*/ 5044827 h 6858000"/>
              <a:gd name="connsiteX123" fmla="*/ 1936931 w 7467600"/>
              <a:gd name="connsiteY123" fmla="*/ 5093954 h 6858000"/>
              <a:gd name="connsiteX124" fmla="*/ 2195868 w 7467600"/>
              <a:gd name="connsiteY124" fmla="*/ 5396574 h 6858000"/>
              <a:gd name="connsiteX125" fmla="*/ 2088852 w 7467600"/>
              <a:gd name="connsiteY125" fmla="*/ 5166123 h 6858000"/>
              <a:gd name="connsiteX126" fmla="*/ 1958241 w 7467600"/>
              <a:gd name="connsiteY126" fmla="*/ 5067955 h 6858000"/>
              <a:gd name="connsiteX127" fmla="*/ 1903353 w 7467600"/>
              <a:gd name="connsiteY127" fmla="*/ 5044827 h 6858000"/>
              <a:gd name="connsiteX128" fmla="*/ 1979378 w 7467600"/>
              <a:gd name="connsiteY128" fmla="*/ 4769504 h 6858000"/>
              <a:gd name="connsiteX129" fmla="*/ 2882120 w 7467600"/>
              <a:gd name="connsiteY129" fmla="*/ 5064547 h 6858000"/>
              <a:gd name="connsiteX130" fmla="*/ 2793103 w 7467600"/>
              <a:gd name="connsiteY130" fmla="*/ 5039699 h 6858000"/>
              <a:gd name="connsiteX131" fmla="*/ 2770041 w 7467600"/>
              <a:gd name="connsiteY131" fmla="*/ 5033634 h 6858000"/>
              <a:gd name="connsiteX132" fmla="*/ 1979378 w 7467600"/>
              <a:gd name="connsiteY132" fmla="*/ 4769504 h 6858000"/>
              <a:gd name="connsiteX133" fmla="*/ 1927410 w 7467600"/>
              <a:gd name="connsiteY133" fmla="*/ 4716164 h 6858000"/>
              <a:gd name="connsiteX134" fmla="*/ 1959587 w 7467600"/>
              <a:gd name="connsiteY134" fmla="*/ 4728849 h 6858000"/>
              <a:gd name="connsiteX135" fmla="*/ 2777707 w 7467600"/>
              <a:gd name="connsiteY135" fmla="*/ 5003991 h 6858000"/>
              <a:gd name="connsiteX136" fmla="*/ 2800768 w 7467600"/>
              <a:gd name="connsiteY136" fmla="*/ 5010056 h 6858000"/>
              <a:gd name="connsiteX137" fmla="*/ 2879408 w 7467600"/>
              <a:gd name="connsiteY137" fmla="*/ 5031590 h 6858000"/>
              <a:gd name="connsiteX138" fmla="*/ 2862295 w 7467600"/>
              <a:gd name="connsiteY138" fmla="*/ 5022958 h 6858000"/>
              <a:gd name="connsiteX139" fmla="*/ 2813343 w 7467600"/>
              <a:gd name="connsiteY139" fmla="*/ 4998369 h 6858000"/>
              <a:gd name="connsiteX140" fmla="*/ 2646245 w 7467600"/>
              <a:gd name="connsiteY140" fmla="*/ 4930999 h 6858000"/>
              <a:gd name="connsiteX141" fmla="*/ 1999243 w 7467600"/>
              <a:gd name="connsiteY141" fmla="*/ 4730524 h 6858000"/>
              <a:gd name="connsiteX142" fmla="*/ 1979527 w 7467600"/>
              <a:gd name="connsiteY142" fmla="*/ 4726651 h 6858000"/>
              <a:gd name="connsiteX143" fmla="*/ 1927410 w 7467600"/>
              <a:gd name="connsiteY143" fmla="*/ 4716164 h 6858000"/>
              <a:gd name="connsiteX144" fmla="*/ 1997014 w 7467600"/>
              <a:gd name="connsiteY144" fmla="*/ 4698007 h 6858000"/>
              <a:gd name="connsiteX145" fmla="*/ 2005458 w 7467600"/>
              <a:gd name="connsiteY145" fmla="*/ 4699540 h 6858000"/>
              <a:gd name="connsiteX146" fmla="*/ 2657186 w 7467600"/>
              <a:gd name="connsiteY146" fmla="*/ 4901687 h 6858000"/>
              <a:gd name="connsiteX147" fmla="*/ 2826662 w 7467600"/>
              <a:gd name="connsiteY147" fmla="*/ 4970362 h 6858000"/>
              <a:gd name="connsiteX148" fmla="*/ 2876100 w 7467600"/>
              <a:gd name="connsiteY148" fmla="*/ 4995397 h 6858000"/>
              <a:gd name="connsiteX149" fmla="*/ 3042600 w 7467600"/>
              <a:gd name="connsiteY149" fmla="*/ 5059532 h 6858000"/>
              <a:gd name="connsiteX150" fmla="*/ 1997014 w 7467600"/>
              <a:gd name="connsiteY150" fmla="*/ 4698007 h 6858000"/>
              <a:gd name="connsiteX151" fmla="*/ 2305292 w 7467600"/>
              <a:gd name="connsiteY151" fmla="*/ 4219492 h 6858000"/>
              <a:gd name="connsiteX152" fmla="*/ 3360922 w 7467600"/>
              <a:gd name="connsiteY152" fmla="*/ 4529373 h 6858000"/>
              <a:gd name="connsiteX153" fmla="*/ 3492420 w 7467600"/>
              <a:gd name="connsiteY153" fmla="*/ 4510145 h 6858000"/>
              <a:gd name="connsiteX154" fmla="*/ 3364086 w 7467600"/>
              <a:gd name="connsiteY154" fmla="*/ 4480340 h 6858000"/>
              <a:gd name="connsiteX155" fmla="*/ 3225818 w 7467600"/>
              <a:gd name="connsiteY155" fmla="*/ 4411822 h 6858000"/>
              <a:gd name="connsiteX156" fmla="*/ 3129696 w 7467600"/>
              <a:gd name="connsiteY156" fmla="*/ 4360704 h 6858000"/>
              <a:gd name="connsiteX157" fmla="*/ 2814545 w 7467600"/>
              <a:gd name="connsiteY157" fmla="*/ 4282955 h 6858000"/>
              <a:gd name="connsiteX158" fmla="*/ 2305292 w 7467600"/>
              <a:gd name="connsiteY158" fmla="*/ 4219492 h 6858000"/>
              <a:gd name="connsiteX159" fmla="*/ 2626982 w 7467600"/>
              <a:gd name="connsiteY159" fmla="*/ 4206450 h 6858000"/>
              <a:gd name="connsiteX160" fmla="*/ 2490617 w 7467600"/>
              <a:gd name="connsiteY160" fmla="*/ 4206951 h 6858000"/>
              <a:gd name="connsiteX161" fmla="*/ 2819869 w 7467600"/>
              <a:gd name="connsiteY161" fmla="*/ 4252936 h 6858000"/>
              <a:gd name="connsiteX162" fmla="*/ 3143018 w 7467600"/>
              <a:gd name="connsiteY162" fmla="*/ 4332698 h 6858000"/>
              <a:gd name="connsiteX163" fmla="*/ 3241520 w 7467600"/>
              <a:gd name="connsiteY163" fmla="*/ 4385112 h 6858000"/>
              <a:gd name="connsiteX164" fmla="*/ 3374575 w 7467600"/>
              <a:gd name="connsiteY164" fmla="*/ 4451517 h 6858000"/>
              <a:gd name="connsiteX165" fmla="*/ 3505221 w 7467600"/>
              <a:gd name="connsiteY165" fmla="*/ 4480757 h 6858000"/>
              <a:gd name="connsiteX166" fmla="*/ 2626982 w 7467600"/>
              <a:gd name="connsiteY166" fmla="*/ 4206450 h 6858000"/>
              <a:gd name="connsiteX167" fmla="*/ 1310106 w 7467600"/>
              <a:gd name="connsiteY167" fmla="*/ 3943217 h 6858000"/>
              <a:gd name="connsiteX168" fmla="*/ 854994 w 7467600"/>
              <a:gd name="connsiteY168" fmla="*/ 4399136 h 6858000"/>
              <a:gd name="connsiteX169" fmla="*/ 742462 w 7467600"/>
              <a:gd name="connsiteY169" fmla="*/ 4594648 h 6858000"/>
              <a:gd name="connsiteX170" fmla="*/ 820602 w 7467600"/>
              <a:gd name="connsiteY170" fmla="*/ 4485915 h 6858000"/>
              <a:gd name="connsiteX171" fmla="*/ 878295 w 7467600"/>
              <a:gd name="connsiteY171" fmla="*/ 4403594 h 6858000"/>
              <a:gd name="connsiteX172" fmla="*/ 1240607 w 7467600"/>
              <a:gd name="connsiteY172" fmla="*/ 4010401 h 6858000"/>
              <a:gd name="connsiteX173" fmla="*/ 1310106 w 7467600"/>
              <a:gd name="connsiteY173" fmla="*/ 3943217 h 6858000"/>
              <a:gd name="connsiteX174" fmla="*/ 1423113 w 7467600"/>
              <a:gd name="connsiteY174" fmla="*/ 3874565 h 6858000"/>
              <a:gd name="connsiteX175" fmla="*/ 1260565 w 7467600"/>
              <a:gd name="connsiteY175" fmla="*/ 4031982 h 6858000"/>
              <a:gd name="connsiteX176" fmla="*/ 901900 w 7467600"/>
              <a:gd name="connsiteY176" fmla="*/ 4421236 h 6858000"/>
              <a:gd name="connsiteX177" fmla="*/ 845044 w 7467600"/>
              <a:gd name="connsiteY177" fmla="*/ 4502436 h 6858000"/>
              <a:gd name="connsiteX178" fmla="*/ 685926 w 7467600"/>
              <a:gd name="connsiteY178" fmla="*/ 4703069 h 6858000"/>
              <a:gd name="connsiteX179" fmla="*/ 684248 w 7467600"/>
              <a:gd name="connsiteY179" fmla="*/ 4706721 h 6858000"/>
              <a:gd name="connsiteX180" fmla="*/ 1423113 w 7467600"/>
              <a:gd name="connsiteY180" fmla="*/ 3874565 h 6858000"/>
              <a:gd name="connsiteX181" fmla="*/ 3316479 w 7467600"/>
              <a:gd name="connsiteY181" fmla="*/ 3872136 h 6858000"/>
              <a:gd name="connsiteX182" fmla="*/ 3546806 w 7467600"/>
              <a:gd name="connsiteY182" fmla="*/ 4356139 h 6858000"/>
              <a:gd name="connsiteX183" fmla="*/ 3364433 w 7467600"/>
              <a:gd name="connsiteY183" fmla="*/ 3953121 h 6858000"/>
              <a:gd name="connsiteX184" fmla="*/ 3316479 w 7467600"/>
              <a:gd name="connsiteY184" fmla="*/ 3872136 h 6858000"/>
              <a:gd name="connsiteX185" fmla="*/ 3291335 w 7467600"/>
              <a:gd name="connsiteY185" fmla="*/ 3767420 h 6858000"/>
              <a:gd name="connsiteX186" fmla="*/ 3390805 w 7467600"/>
              <a:gd name="connsiteY186" fmla="*/ 3937163 h 6858000"/>
              <a:gd name="connsiteX187" fmla="*/ 3579062 w 7467600"/>
              <a:gd name="connsiteY187" fmla="*/ 4359040 h 6858000"/>
              <a:gd name="connsiteX188" fmla="*/ 3467355 w 7467600"/>
              <a:gd name="connsiteY188" fmla="*/ 3988130 h 6858000"/>
              <a:gd name="connsiteX189" fmla="*/ 3310753 w 7467600"/>
              <a:gd name="connsiteY189" fmla="*/ 3787140 h 6858000"/>
              <a:gd name="connsiteX190" fmla="*/ 3291335 w 7467600"/>
              <a:gd name="connsiteY190" fmla="*/ 3767420 h 6858000"/>
              <a:gd name="connsiteX191" fmla="*/ 1635889 w 7467600"/>
              <a:gd name="connsiteY191" fmla="*/ 3709494 h 6858000"/>
              <a:gd name="connsiteX192" fmla="*/ 1634800 w 7467600"/>
              <a:gd name="connsiteY192" fmla="*/ 3731111 h 6858000"/>
              <a:gd name="connsiteX193" fmla="*/ 1635889 w 7467600"/>
              <a:gd name="connsiteY193" fmla="*/ 3709494 h 6858000"/>
              <a:gd name="connsiteX194" fmla="*/ 1510397 w 7467600"/>
              <a:gd name="connsiteY194" fmla="*/ 3684705 h 6858000"/>
              <a:gd name="connsiteX195" fmla="*/ 1146550 w 7467600"/>
              <a:gd name="connsiteY195" fmla="*/ 3802012 h 6858000"/>
              <a:gd name="connsiteX196" fmla="*/ 698834 w 7467600"/>
              <a:gd name="connsiteY196" fmla="*/ 3952272 h 6858000"/>
              <a:gd name="connsiteX197" fmla="*/ 34256 w 7467600"/>
              <a:gd name="connsiteY197" fmla="*/ 4347603 h 6858000"/>
              <a:gd name="connsiteX198" fmla="*/ 527241 w 7467600"/>
              <a:gd name="connsiteY198" fmla="*/ 4065078 h 6858000"/>
              <a:gd name="connsiteX199" fmla="*/ 1510397 w 7467600"/>
              <a:gd name="connsiteY199" fmla="*/ 3684705 h 6858000"/>
              <a:gd name="connsiteX200" fmla="*/ 1313114 w 7467600"/>
              <a:gd name="connsiteY200" fmla="*/ 3655216 h 6858000"/>
              <a:gd name="connsiteX201" fmla="*/ 1109304 w 7467600"/>
              <a:gd name="connsiteY201" fmla="*/ 3669030 h 6858000"/>
              <a:gd name="connsiteX202" fmla="*/ 8129 w 7467600"/>
              <a:gd name="connsiteY202" fmla="*/ 4330519 h 6858000"/>
              <a:gd name="connsiteX203" fmla="*/ 687572 w 7467600"/>
              <a:gd name="connsiteY203" fmla="*/ 3925629 h 6858000"/>
              <a:gd name="connsiteX204" fmla="*/ 1138365 w 7467600"/>
              <a:gd name="connsiteY204" fmla="*/ 3774515 h 6858000"/>
              <a:gd name="connsiteX205" fmla="*/ 1505579 w 7467600"/>
              <a:gd name="connsiteY205" fmla="*/ 3655526 h 6858000"/>
              <a:gd name="connsiteX206" fmla="*/ 1313114 w 7467600"/>
              <a:gd name="connsiteY206" fmla="*/ 3655216 h 6858000"/>
              <a:gd name="connsiteX207" fmla="*/ 3655073 w 7467600"/>
              <a:gd name="connsiteY207" fmla="*/ 3650884 h 6858000"/>
              <a:gd name="connsiteX208" fmla="*/ 3989938 w 7467600"/>
              <a:gd name="connsiteY208" fmla="*/ 3991685 h 6858000"/>
              <a:gd name="connsiteX209" fmla="*/ 4393907 w 7467600"/>
              <a:gd name="connsiteY209" fmla="*/ 4261258 h 6858000"/>
              <a:gd name="connsiteX210" fmla="*/ 4648051 w 7467600"/>
              <a:gd name="connsiteY210" fmla="*/ 4374051 h 6858000"/>
              <a:gd name="connsiteX211" fmla="*/ 4383389 w 7467600"/>
              <a:gd name="connsiteY211" fmla="*/ 4184369 h 6858000"/>
              <a:gd name="connsiteX212" fmla="*/ 4165508 w 7467600"/>
              <a:gd name="connsiteY212" fmla="*/ 4035196 h 6858000"/>
              <a:gd name="connsiteX213" fmla="*/ 4068162 w 7467600"/>
              <a:gd name="connsiteY213" fmla="*/ 3953394 h 6858000"/>
              <a:gd name="connsiteX214" fmla="*/ 3981416 w 7467600"/>
              <a:gd name="connsiteY214" fmla="*/ 3880482 h 6858000"/>
              <a:gd name="connsiteX215" fmla="*/ 3800147 w 7467600"/>
              <a:gd name="connsiteY215" fmla="*/ 3749872 h 6858000"/>
              <a:gd name="connsiteX216" fmla="*/ 3655073 w 7467600"/>
              <a:gd name="connsiteY216" fmla="*/ 3650884 h 6858000"/>
              <a:gd name="connsiteX217" fmla="*/ 3670252 w 7467600"/>
              <a:gd name="connsiteY217" fmla="*/ 3622798 h 6858000"/>
              <a:gd name="connsiteX218" fmla="*/ 3817258 w 7467600"/>
              <a:gd name="connsiteY218" fmla="*/ 3723577 h 6858000"/>
              <a:gd name="connsiteX219" fmla="*/ 4000461 w 7467600"/>
              <a:gd name="connsiteY219" fmla="*/ 3855966 h 6858000"/>
              <a:gd name="connsiteX220" fmla="*/ 4088180 w 7467600"/>
              <a:gd name="connsiteY220" fmla="*/ 3929774 h 6858000"/>
              <a:gd name="connsiteX221" fmla="*/ 4184555 w 7467600"/>
              <a:gd name="connsiteY221" fmla="*/ 4010683 h 6858000"/>
              <a:gd name="connsiteX222" fmla="*/ 4399563 w 7467600"/>
              <a:gd name="connsiteY222" fmla="*/ 4158106 h 6858000"/>
              <a:gd name="connsiteX223" fmla="*/ 4684469 w 7467600"/>
              <a:gd name="connsiteY223" fmla="*/ 4364680 h 6858000"/>
              <a:gd name="connsiteX224" fmla="*/ 4690271 w 7467600"/>
              <a:gd name="connsiteY224" fmla="*/ 4370034 h 6858000"/>
              <a:gd name="connsiteX225" fmla="*/ 4136093 w 7467600"/>
              <a:gd name="connsiteY225" fmla="*/ 3858466 h 6858000"/>
              <a:gd name="connsiteX226" fmla="*/ 3670252 w 7467600"/>
              <a:gd name="connsiteY226" fmla="*/ 3622798 h 6858000"/>
              <a:gd name="connsiteX227" fmla="*/ 4440129 w 7467600"/>
              <a:gd name="connsiteY227" fmla="*/ 3448571 h 6858000"/>
              <a:gd name="connsiteX228" fmla="*/ 4856525 w 7467600"/>
              <a:gd name="connsiteY228" fmla="*/ 3915351 h 6858000"/>
              <a:gd name="connsiteX229" fmla="*/ 5059055 w 7467600"/>
              <a:gd name="connsiteY229" fmla="*/ 4108918 h 6858000"/>
              <a:gd name="connsiteX230" fmla="*/ 5290070 w 7467600"/>
              <a:gd name="connsiteY230" fmla="*/ 4263619 h 6858000"/>
              <a:gd name="connsiteX231" fmla="*/ 4834991 w 7467600"/>
              <a:gd name="connsiteY231" fmla="*/ 3830985 h 6858000"/>
              <a:gd name="connsiteX232" fmla="*/ 4440129 w 7467600"/>
              <a:gd name="connsiteY232" fmla="*/ 3448571 h 6858000"/>
              <a:gd name="connsiteX233" fmla="*/ 4441737 w 7467600"/>
              <a:gd name="connsiteY233" fmla="*/ 3399734 h 6858000"/>
              <a:gd name="connsiteX234" fmla="*/ 4431236 w 7467600"/>
              <a:gd name="connsiteY234" fmla="*/ 3400954 h 6858000"/>
              <a:gd name="connsiteX235" fmla="*/ 4557150 w 7467600"/>
              <a:gd name="connsiteY235" fmla="*/ 3510023 h 6858000"/>
              <a:gd name="connsiteX236" fmla="*/ 4856936 w 7467600"/>
              <a:gd name="connsiteY236" fmla="*/ 3809146 h 6858000"/>
              <a:gd name="connsiteX237" fmla="*/ 5111996 w 7467600"/>
              <a:gd name="connsiteY237" fmla="*/ 4065759 h 6858000"/>
              <a:gd name="connsiteX238" fmla="*/ 5388878 w 7467600"/>
              <a:gd name="connsiteY238" fmla="*/ 4300185 h 6858000"/>
              <a:gd name="connsiteX239" fmla="*/ 5425556 w 7467600"/>
              <a:gd name="connsiteY239" fmla="*/ 4308967 h 6858000"/>
              <a:gd name="connsiteX240" fmla="*/ 4943646 w 7467600"/>
              <a:gd name="connsiteY240" fmla="*/ 3822916 h 6858000"/>
              <a:gd name="connsiteX241" fmla="*/ 4594837 w 7467600"/>
              <a:gd name="connsiteY241" fmla="*/ 3532274 h 6858000"/>
              <a:gd name="connsiteX242" fmla="*/ 4441737 w 7467600"/>
              <a:gd name="connsiteY242" fmla="*/ 3399734 h 6858000"/>
              <a:gd name="connsiteX243" fmla="*/ 5425834 w 7467600"/>
              <a:gd name="connsiteY243" fmla="*/ 3162785 h 6858000"/>
              <a:gd name="connsiteX244" fmla="*/ 5401644 w 7467600"/>
              <a:gd name="connsiteY244" fmla="*/ 3617847 h 6858000"/>
              <a:gd name="connsiteX245" fmla="*/ 5467256 w 7467600"/>
              <a:gd name="connsiteY245" fmla="*/ 4175494 h 6858000"/>
              <a:gd name="connsiteX246" fmla="*/ 5448069 w 7467600"/>
              <a:gd name="connsiteY246" fmla="*/ 3567554 h 6858000"/>
              <a:gd name="connsiteX247" fmla="*/ 5425834 w 7467600"/>
              <a:gd name="connsiteY247" fmla="*/ 3162785 h 6858000"/>
              <a:gd name="connsiteX248" fmla="*/ 1318687 w 7467600"/>
              <a:gd name="connsiteY248" fmla="*/ 3113840 h 6858000"/>
              <a:gd name="connsiteX249" fmla="*/ 1066793 w 7467600"/>
              <a:gd name="connsiteY249" fmla="*/ 3212171 h 6858000"/>
              <a:gd name="connsiteX250" fmla="*/ 993319 w 7467600"/>
              <a:gd name="connsiteY250" fmla="*/ 3247648 h 6858000"/>
              <a:gd name="connsiteX251" fmla="*/ 853081 w 7467600"/>
              <a:gd name="connsiteY251" fmla="*/ 3312410 h 6858000"/>
              <a:gd name="connsiteX252" fmla="*/ 805957 w 7467600"/>
              <a:gd name="connsiteY252" fmla="*/ 3330443 h 6858000"/>
              <a:gd name="connsiteX253" fmla="*/ 1318687 w 7467600"/>
              <a:gd name="connsiteY253" fmla="*/ 3113840 h 6858000"/>
              <a:gd name="connsiteX254" fmla="*/ 5453702 w 7467600"/>
              <a:gd name="connsiteY254" fmla="*/ 3090882 h 6858000"/>
              <a:gd name="connsiteX255" fmla="*/ 5480135 w 7467600"/>
              <a:gd name="connsiteY255" fmla="*/ 3565802 h 6858000"/>
              <a:gd name="connsiteX256" fmla="*/ 5499023 w 7467600"/>
              <a:gd name="connsiteY256" fmla="*/ 4166310 h 6858000"/>
              <a:gd name="connsiteX257" fmla="*/ 5547022 w 7467600"/>
              <a:gd name="connsiteY257" fmla="*/ 3607838 h 6858000"/>
              <a:gd name="connsiteX258" fmla="*/ 5515964 w 7467600"/>
              <a:gd name="connsiteY258" fmla="*/ 3378541 h 6858000"/>
              <a:gd name="connsiteX259" fmla="*/ 5453702 w 7467600"/>
              <a:gd name="connsiteY259" fmla="*/ 3090882 h 6858000"/>
              <a:gd name="connsiteX260" fmla="*/ 1238695 w 7467600"/>
              <a:gd name="connsiteY260" fmla="*/ 3076820 h 6858000"/>
              <a:gd name="connsiteX261" fmla="*/ 716371 w 7467600"/>
              <a:gd name="connsiteY261" fmla="*/ 3293249 h 6858000"/>
              <a:gd name="connsiteX262" fmla="*/ 579522 w 7467600"/>
              <a:gd name="connsiteY262" fmla="*/ 3371759 h 6858000"/>
              <a:gd name="connsiteX263" fmla="*/ 600288 w 7467600"/>
              <a:gd name="connsiteY263" fmla="*/ 3365555 h 6858000"/>
              <a:gd name="connsiteX264" fmla="*/ 840692 w 7467600"/>
              <a:gd name="connsiteY264" fmla="*/ 3284921 h 6858000"/>
              <a:gd name="connsiteX265" fmla="*/ 979248 w 7467600"/>
              <a:gd name="connsiteY265" fmla="*/ 3221003 h 6858000"/>
              <a:gd name="connsiteX266" fmla="*/ 1053282 w 7467600"/>
              <a:gd name="connsiteY266" fmla="*/ 3185247 h 6858000"/>
              <a:gd name="connsiteX267" fmla="*/ 1320603 w 7467600"/>
              <a:gd name="connsiteY267" fmla="*/ 3081281 h 6858000"/>
              <a:gd name="connsiteX268" fmla="*/ 1238695 w 7467600"/>
              <a:gd name="connsiteY268" fmla="*/ 3076820 h 6858000"/>
              <a:gd name="connsiteX269" fmla="*/ 5425627 w 7467600"/>
              <a:gd name="connsiteY269" fmla="*/ 2954192 h 6858000"/>
              <a:gd name="connsiteX270" fmla="*/ 5470770 w 7467600"/>
              <a:gd name="connsiteY270" fmla="*/ 3005435 h 6858000"/>
              <a:gd name="connsiteX271" fmla="*/ 5519779 w 7467600"/>
              <a:gd name="connsiteY271" fmla="*/ 4359223 h 6858000"/>
              <a:gd name="connsiteX272" fmla="*/ 5520293 w 7467600"/>
              <a:gd name="connsiteY272" fmla="*/ 4360602 h 6858000"/>
              <a:gd name="connsiteX273" fmla="*/ 5767221 w 7467600"/>
              <a:gd name="connsiteY273" fmla="*/ 4665564 h 6858000"/>
              <a:gd name="connsiteX274" fmla="*/ 6937169 w 7467600"/>
              <a:gd name="connsiteY274" fmla="*/ 4815941 h 6858000"/>
              <a:gd name="connsiteX275" fmla="*/ 6953922 w 7467600"/>
              <a:gd name="connsiteY275" fmla="*/ 4890068 h 6858000"/>
              <a:gd name="connsiteX276" fmla="*/ 6071359 w 7467600"/>
              <a:gd name="connsiteY276" fmla="*/ 4770770 h 6858000"/>
              <a:gd name="connsiteX277" fmla="*/ 6038839 w 7467600"/>
              <a:gd name="connsiteY277" fmla="*/ 4764474 h 6858000"/>
              <a:gd name="connsiteX278" fmla="*/ 6038706 w 7467600"/>
              <a:gd name="connsiteY278" fmla="*/ 4763847 h 6858000"/>
              <a:gd name="connsiteX279" fmla="*/ 6037784 w 7467600"/>
              <a:gd name="connsiteY279" fmla="*/ 4764270 h 6858000"/>
              <a:gd name="connsiteX280" fmla="*/ 6038839 w 7467600"/>
              <a:gd name="connsiteY280" fmla="*/ 4764474 h 6858000"/>
              <a:gd name="connsiteX281" fmla="*/ 6040338 w 7467600"/>
              <a:gd name="connsiteY281" fmla="*/ 4771418 h 6858000"/>
              <a:gd name="connsiteX282" fmla="*/ 6024488 w 7467600"/>
              <a:gd name="connsiteY282" fmla="*/ 4809903 h 6858000"/>
              <a:gd name="connsiteX283" fmla="*/ 5599771 w 7467600"/>
              <a:gd name="connsiteY283" fmla="*/ 5509652 h 6858000"/>
              <a:gd name="connsiteX284" fmla="*/ 5548843 w 7467600"/>
              <a:gd name="connsiteY284" fmla="*/ 5563845 h 6858000"/>
              <a:gd name="connsiteX285" fmla="*/ 5940952 w 7467600"/>
              <a:gd name="connsiteY285" fmla="*/ 6250028 h 6858000"/>
              <a:gd name="connsiteX286" fmla="*/ 6043441 w 7467600"/>
              <a:gd name="connsiteY286" fmla="*/ 6665847 h 6858000"/>
              <a:gd name="connsiteX287" fmla="*/ 6093432 w 7467600"/>
              <a:gd name="connsiteY287" fmla="*/ 6858000 h 6858000"/>
              <a:gd name="connsiteX288" fmla="*/ 6034344 w 7467600"/>
              <a:gd name="connsiteY288" fmla="*/ 6858000 h 6858000"/>
              <a:gd name="connsiteX289" fmla="*/ 6026679 w 7467600"/>
              <a:gd name="connsiteY289" fmla="*/ 6836959 h 6858000"/>
              <a:gd name="connsiteX290" fmla="*/ 5800441 w 7467600"/>
              <a:gd name="connsiteY290" fmla="*/ 6335286 h 6858000"/>
              <a:gd name="connsiteX291" fmla="*/ 5526562 w 7467600"/>
              <a:gd name="connsiteY291" fmla="*/ 5705388 h 6858000"/>
              <a:gd name="connsiteX292" fmla="*/ 5519640 w 7467600"/>
              <a:gd name="connsiteY292" fmla="*/ 5683774 h 6858000"/>
              <a:gd name="connsiteX293" fmla="*/ 5844559 w 7467600"/>
              <a:gd name="connsiteY293" fmla="*/ 6553349 h 6858000"/>
              <a:gd name="connsiteX294" fmla="*/ 5975994 w 7467600"/>
              <a:gd name="connsiteY294" fmla="*/ 6858000 h 6858000"/>
              <a:gd name="connsiteX295" fmla="*/ 5898547 w 7467600"/>
              <a:gd name="connsiteY295" fmla="*/ 6858000 h 6858000"/>
              <a:gd name="connsiteX296" fmla="*/ 5682041 w 7467600"/>
              <a:gd name="connsiteY296" fmla="*/ 6355860 h 6858000"/>
              <a:gd name="connsiteX297" fmla="*/ 5461758 w 7467600"/>
              <a:gd name="connsiteY297" fmla="*/ 5820220 h 6858000"/>
              <a:gd name="connsiteX298" fmla="*/ 5237282 w 7467600"/>
              <a:gd name="connsiteY298" fmla="*/ 6579086 h 6858000"/>
              <a:gd name="connsiteX299" fmla="*/ 5115009 w 7467600"/>
              <a:gd name="connsiteY299" fmla="*/ 6858000 h 6858000"/>
              <a:gd name="connsiteX300" fmla="*/ 5028074 w 7467600"/>
              <a:gd name="connsiteY300" fmla="*/ 6858000 h 6858000"/>
              <a:gd name="connsiteX301" fmla="*/ 5079508 w 7467600"/>
              <a:gd name="connsiteY301" fmla="*/ 6749074 h 6858000"/>
              <a:gd name="connsiteX302" fmla="*/ 5371846 w 7467600"/>
              <a:gd name="connsiteY302" fmla="*/ 5924413 h 6858000"/>
              <a:gd name="connsiteX303" fmla="*/ 5270512 w 7467600"/>
              <a:gd name="connsiteY303" fmla="*/ 6138975 h 6858000"/>
              <a:gd name="connsiteX304" fmla="*/ 5062409 w 7467600"/>
              <a:gd name="connsiteY304" fmla="*/ 6653544 h 6858000"/>
              <a:gd name="connsiteX305" fmla="*/ 5036628 w 7467600"/>
              <a:gd name="connsiteY305" fmla="*/ 6754247 h 6858000"/>
              <a:gd name="connsiteX306" fmla="*/ 5009112 w 7467600"/>
              <a:gd name="connsiteY306" fmla="*/ 6858000 h 6858000"/>
              <a:gd name="connsiteX307" fmla="*/ 4976679 w 7467600"/>
              <a:gd name="connsiteY307" fmla="*/ 6858000 h 6858000"/>
              <a:gd name="connsiteX308" fmla="*/ 5006537 w 7467600"/>
              <a:gd name="connsiteY308" fmla="*/ 6747068 h 6858000"/>
              <a:gd name="connsiteX309" fmla="*/ 5032723 w 7467600"/>
              <a:gd name="connsiteY309" fmla="*/ 6644957 h 6858000"/>
              <a:gd name="connsiteX310" fmla="*/ 5242949 w 7467600"/>
              <a:gd name="connsiteY310" fmla="*/ 6125175 h 6858000"/>
              <a:gd name="connsiteX311" fmla="*/ 5286321 w 7467600"/>
              <a:gd name="connsiteY311" fmla="*/ 6033555 h 6858000"/>
              <a:gd name="connsiteX312" fmla="*/ 5008210 w 7467600"/>
              <a:gd name="connsiteY312" fmla="*/ 6649194 h 6858000"/>
              <a:gd name="connsiteX313" fmla="*/ 4986321 w 7467600"/>
              <a:gd name="connsiteY313" fmla="*/ 6765687 h 6858000"/>
              <a:gd name="connsiteX314" fmla="*/ 4973474 w 7467600"/>
              <a:gd name="connsiteY314" fmla="*/ 6858000 h 6858000"/>
              <a:gd name="connsiteX315" fmla="*/ 4907178 w 7467600"/>
              <a:gd name="connsiteY315" fmla="*/ 6858000 h 6858000"/>
              <a:gd name="connsiteX316" fmla="*/ 4910810 w 7467600"/>
              <a:gd name="connsiteY316" fmla="*/ 6829660 h 6858000"/>
              <a:gd name="connsiteX317" fmla="*/ 4987461 w 7467600"/>
              <a:gd name="connsiteY317" fmla="*/ 6432994 h 6858000"/>
              <a:gd name="connsiteX318" fmla="*/ 5179262 w 7467600"/>
              <a:gd name="connsiteY318" fmla="*/ 6035044 h 6858000"/>
              <a:gd name="connsiteX319" fmla="*/ 4689678 w 7467600"/>
              <a:gd name="connsiteY319" fmla="*/ 6440241 h 6858000"/>
              <a:gd name="connsiteX320" fmla="*/ 4477543 w 7467600"/>
              <a:gd name="connsiteY320" fmla="*/ 6674836 h 6858000"/>
              <a:gd name="connsiteX321" fmla="*/ 4329957 w 7467600"/>
              <a:gd name="connsiteY321" fmla="*/ 6858000 h 6858000"/>
              <a:gd name="connsiteX322" fmla="*/ 4218595 w 7467600"/>
              <a:gd name="connsiteY322" fmla="*/ 6858000 h 6858000"/>
              <a:gd name="connsiteX323" fmla="*/ 4368888 w 7467600"/>
              <a:gd name="connsiteY323" fmla="*/ 6668412 h 6858000"/>
              <a:gd name="connsiteX324" fmla="*/ 4563091 w 7467600"/>
              <a:gd name="connsiteY324" fmla="*/ 6442508 h 6858000"/>
              <a:gd name="connsiteX325" fmla="*/ 5387324 w 7467600"/>
              <a:gd name="connsiteY325" fmla="*/ 5705830 h 6858000"/>
              <a:gd name="connsiteX326" fmla="*/ 5073620 w 7467600"/>
              <a:gd name="connsiteY326" fmla="*/ 5955437 h 6858000"/>
              <a:gd name="connsiteX327" fmla="*/ 4689789 w 7467600"/>
              <a:gd name="connsiteY327" fmla="*/ 6268382 h 6858000"/>
              <a:gd name="connsiteX328" fmla="*/ 4418722 w 7467600"/>
              <a:gd name="connsiteY328" fmla="*/ 6570886 h 6858000"/>
              <a:gd name="connsiteX329" fmla="*/ 4214944 w 7467600"/>
              <a:gd name="connsiteY329" fmla="*/ 6858000 h 6858000"/>
              <a:gd name="connsiteX330" fmla="*/ 4177898 w 7467600"/>
              <a:gd name="connsiteY330" fmla="*/ 6858000 h 6858000"/>
              <a:gd name="connsiteX331" fmla="*/ 4391597 w 7467600"/>
              <a:gd name="connsiteY331" fmla="*/ 6556370 h 6858000"/>
              <a:gd name="connsiteX332" fmla="*/ 4668889 w 7467600"/>
              <a:gd name="connsiteY332" fmla="*/ 6246399 h 6858000"/>
              <a:gd name="connsiteX333" fmla="*/ 5055427 w 7467600"/>
              <a:gd name="connsiteY333" fmla="*/ 5931476 h 6858000"/>
              <a:gd name="connsiteX334" fmla="*/ 5371814 w 7467600"/>
              <a:gd name="connsiteY334" fmla="*/ 5678975 h 6858000"/>
              <a:gd name="connsiteX335" fmla="*/ 4987918 w 7467600"/>
              <a:gd name="connsiteY335" fmla="*/ 5838701 h 6858000"/>
              <a:gd name="connsiteX336" fmla="*/ 4317146 w 7467600"/>
              <a:gd name="connsiteY336" fmla="*/ 6587716 h 6858000"/>
              <a:gd name="connsiteX337" fmla="*/ 4171627 w 7467600"/>
              <a:gd name="connsiteY337" fmla="*/ 6858000 h 6858000"/>
              <a:gd name="connsiteX338" fmla="*/ 4081585 w 7467600"/>
              <a:gd name="connsiteY338" fmla="*/ 6858000 h 6858000"/>
              <a:gd name="connsiteX339" fmla="*/ 4238603 w 7467600"/>
              <a:gd name="connsiteY339" fmla="*/ 6559341 h 6858000"/>
              <a:gd name="connsiteX340" fmla="*/ 4778333 w 7467600"/>
              <a:gd name="connsiteY340" fmla="*/ 5873626 h 6858000"/>
              <a:gd name="connsiteX341" fmla="*/ 5414185 w 7467600"/>
              <a:gd name="connsiteY341" fmla="*/ 5573882 h 6858000"/>
              <a:gd name="connsiteX342" fmla="*/ 5959648 w 7467600"/>
              <a:gd name="connsiteY342" fmla="*/ 4760797 h 6858000"/>
              <a:gd name="connsiteX343" fmla="*/ 5355019 w 7467600"/>
              <a:gd name="connsiteY343" fmla="*/ 4734672 h 6858000"/>
              <a:gd name="connsiteX344" fmla="*/ 5083565 w 7467600"/>
              <a:gd name="connsiteY344" fmla="*/ 5179121 h 6858000"/>
              <a:gd name="connsiteX345" fmla="*/ 4713577 w 7467600"/>
              <a:gd name="connsiteY345" fmla="*/ 5616803 h 6858000"/>
              <a:gd name="connsiteX346" fmla="*/ 3989559 w 7467600"/>
              <a:gd name="connsiteY346" fmla="*/ 6145945 h 6858000"/>
              <a:gd name="connsiteX347" fmla="*/ 3939824 w 7467600"/>
              <a:gd name="connsiteY347" fmla="*/ 6066900 h 6858000"/>
              <a:gd name="connsiteX348" fmla="*/ 4584537 w 7467600"/>
              <a:gd name="connsiteY348" fmla="*/ 5324826 h 6858000"/>
              <a:gd name="connsiteX349" fmla="*/ 5037105 w 7467600"/>
              <a:gd name="connsiteY349" fmla="*/ 5088765 h 6858000"/>
              <a:gd name="connsiteX350" fmla="*/ 5039930 w 7467600"/>
              <a:gd name="connsiteY350" fmla="*/ 5089585 h 6858000"/>
              <a:gd name="connsiteX351" fmla="*/ 5263764 w 7467600"/>
              <a:gd name="connsiteY351" fmla="*/ 4735525 h 6858000"/>
              <a:gd name="connsiteX352" fmla="*/ 4086300 w 7467600"/>
              <a:gd name="connsiteY352" fmla="*/ 4884599 h 6858000"/>
              <a:gd name="connsiteX353" fmla="*/ 4085485 w 7467600"/>
              <a:gd name="connsiteY353" fmla="*/ 4899070 h 6858000"/>
              <a:gd name="connsiteX354" fmla="*/ 3871915 w 7467600"/>
              <a:gd name="connsiteY354" fmla="*/ 5253645 h 6858000"/>
              <a:gd name="connsiteX355" fmla="*/ 3799374 w 7467600"/>
              <a:gd name="connsiteY355" fmla="*/ 5466127 h 6858000"/>
              <a:gd name="connsiteX356" fmla="*/ 3498850 w 7467600"/>
              <a:gd name="connsiteY356" fmla="*/ 6661888 h 6858000"/>
              <a:gd name="connsiteX357" fmla="*/ 3399216 w 7467600"/>
              <a:gd name="connsiteY357" fmla="*/ 6858000 h 6858000"/>
              <a:gd name="connsiteX358" fmla="*/ 3303688 w 7467600"/>
              <a:gd name="connsiteY358" fmla="*/ 6858000 h 6858000"/>
              <a:gd name="connsiteX359" fmla="*/ 3391774 w 7467600"/>
              <a:gd name="connsiteY359" fmla="*/ 6697181 h 6858000"/>
              <a:gd name="connsiteX360" fmla="*/ 3735540 w 7467600"/>
              <a:gd name="connsiteY360" fmla="*/ 5546923 h 6858000"/>
              <a:gd name="connsiteX361" fmla="*/ 3729438 w 7467600"/>
              <a:gd name="connsiteY361" fmla="*/ 5569058 h 6858000"/>
              <a:gd name="connsiteX362" fmla="*/ 3707782 w 7467600"/>
              <a:gd name="connsiteY362" fmla="*/ 5644908 h 6858000"/>
              <a:gd name="connsiteX363" fmla="*/ 3583827 w 7467600"/>
              <a:gd name="connsiteY363" fmla="*/ 6039215 h 6858000"/>
              <a:gd name="connsiteX364" fmla="*/ 3547861 w 7467600"/>
              <a:gd name="connsiteY364" fmla="*/ 6129609 h 6858000"/>
              <a:gd name="connsiteX365" fmla="*/ 3490905 w 7467600"/>
              <a:gd name="connsiteY365" fmla="*/ 6277660 h 6858000"/>
              <a:gd name="connsiteX366" fmla="*/ 3455859 w 7467600"/>
              <a:gd name="connsiteY366" fmla="*/ 6391301 h 6858000"/>
              <a:gd name="connsiteX367" fmla="*/ 3429112 w 7467600"/>
              <a:gd name="connsiteY367" fmla="*/ 6479469 h 6858000"/>
              <a:gd name="connsiteX368" fmla="*/ 3304862 w 7467600"/>
              <a:gd name="connsiteY368" fmla="*/ 6796476 h 6858000"/>
              <a:gd name="connsiteX369" fmla="*/ 3276071 w 7467600"/>
              <a:gd name="connsiteY369" fmla="*/ 6858000 h 6858000"/>
              <a:gd name="connsiteX370" fmla="*/ 3240805 w 7467600"/>
              <a:gd name="connsiteY370" fmla="*/ 6858000 h 6858000"/>
              <a:gd name="connsiteX371" fmla="*/ 3275917 w 7467600"/>
              <a:gd name="connsiteY371" fmla="*/ 6783192 h 6858000"/>
              <a:gd name="connsiteX372" fmla="*/ 3399358 w 7467600"/>
              <a:gd name="connsiteY372" fmla="*/ 6469011 h 6858000"/>
              <a:gd name="connsiteX373" fmla="*/ 3425650 w 7467600"/>
              <a:gd name="connsiteY373" fmla="*/ 6381333 h 6858000"/>
              <a:gd name="connsiteX374" fmla="*/ 3460661 w 7467600"/>
              <a:gd name="connsiteY374" fmla="*/ 6266763 h 6858000"/>
              <a:gd name="connsiteX375" fmla="*/ 3518021 w 7467600"/>
              <a:gd name="connsiteY375" fmla="*/ 6117298 h 6858000"/>
              <a:gd name="connsiteX376" fmla="*/ 3554035 w 7467600"/>
              <a:gd name="connsiteY376" fmla="*/ 6027832 h 6858000"/>
              <a:gd name="connsiteX377" fmla="*/ 3677174 w 7467600"/>
              <a:gd name="connsiteY377" fmla="*/ 5636351 h 6858000"/>
              <a:gd name="connsiteX378" fmla="*/ 3698819 w 7467600"/>
              <a:gd name="connsiteY378" fmla="*/ 5560503 h 6858000"/>
              <a:gd name="connsiteX379" fmla="*/ 3702094 w 7467600"/>
              <a:gd name="connsiteY379" fmla="*/ 5549194 h 6858000"/>
              <a:gd name="connsiteX380" fmla="*/ 3398355 w 7467600"/>
              <a:gd name="connsiteY380" fmla="*/ 6094603 h 6858000"/>
              <a:gd name="connsiteX381" fmla="*/ 3193941 w 7467600"/>
              <a:gd name="connsiteY381" fmla="*/ 6798775 h 6858000"/>
              <a:gd name="connsiteX382" fmla="*/ 3184140 w 7467600"/>
              <a:gd name="connsiteY382" fmla="*/ 6858000 h 6858000"/>
              <a:gd name="connsiteX383" fmla="*/ 3099978 w 7467600"/>
              <a:gd name="connsiteY383" fmla="*/ 6858000 h 6858000"/>
              <a:gd name="connsiteX384" fmla="*/ 3101556 w 7467600"/>
              <a:gd name="connsiteY384" fmla="*/ 6843337 h 6858000"/>
              <a:gd name="connsiteX385" fmla="*/ 3370162 w 7467600"/>
              <a:gd name="connsiteY385" fmla="*/ 5785550 h 6858000"/>
              <a:gd name="connsiteX386" fmla="*/ 3746477 w 7467600"/>
              <a:gd name="connsiteY386" fmla="*/ 5377889 h 6858000"/>
              <a:gd name="connsiteX387" fmla="*/ 3863399 w 7467600"/>
              <a:gd name="connsiteY387" fmla="*/ 5087257 h 6858000"/>
              <a:gd name="connsiteX388" fmla="*/ 3968712 w 7467600"/>
              <a:gd name="connsiteY388" fmla="*/ 4913989 h 6858000"/>
              <a:gd name="connsiteX389" fmla="*/ 2792390 w 7467600"/>
              <a:gd name="connsiteY389" fmla="*/ 5382974 h 6858000"/>
              <a:gd name="connsiteX390" fmla="*/ 2714982 w 7467600"/>
              <a:gd name="connsiteY390" fmla="*/ 5427051 h 6858000"/>
              <a:gd name="connsiteX391" fmla="*/ 2813361 w 7467600"/>
              <a:gd name="connsiteY391" fmla="*/ 6023912 h 6858000"/>
              <a:gd name="connsiteX392" fmla="*/ 2688430 w 7467600"/>
              <a:gd name="connsiteY392" fmla="*/ 6801564 h 6858000"/>
              <a:gd name="connsiteX393" fmla="*/ 2629626 w 7467600"/>
              <a:gd name="connsiteY393" fmla="*/ 6763394 h 6858000"/>
              <a:gd name="connsiteX394" fmla="*/ 2565328 w 7467600"/>
              <a:gd name="connsiteY394" fmla="*/ 5516399 h 6858000"/>
              <a:gd name="connsiteX395" fmla="*/ 1922999 w 7467600"/>
              <a:gd name="connsiteY395" fmla="*/ 5980343 h 6858000"/>
              <a:gd name="connsiteX396" fmla="*/ 1950261 w 7467600"/>
              <a:gd name="connsiteY396" fmla="*/ 6405858 h 6858000"/>
              <a:gd name="connsiteX397" fmla="*/ 2365554 w 7467600"/>
              <a:gd name="connsiteY397" fmla="*/ 6759107 h 6858000"/>
              <a:gd name="connsiteX398" fmla="*/ 2424142 w 7467600"/>
              <a:gd name="connsiteY398" fmla="*/ 6858000 h 6858000"/>
              <a:gd name="connsiteX399" fmla="*/ 2395994 w 7467600"/>
              <a:gd name="connsiteY399" fmla="*/ 6858000 h 6858000"/>
              <a:gd name="connsiteX400" fmla="*/ 2392863 w 7467600"/>
              <a:gd name="connsiteY400" fmla="*/ 6852964 h 6858000"/>
              <a:gd name="connsiteX401" fmla="*/ 2017589 w 7467600"/>
              <a:gd name="connsiteY401" fmla="*/ 6493982 h 6858000"/>
              <a:gd name="connsiteX402" fmla="*/ 2147336 w 7467600"/>
              <a:gd name="connsiteY402" fmla="*/ 6594052 h 6858000"/>
              <a:gd name="connsiteX403" fmla="*/ 2207047 w 7467600"/>
              <a:gd name="connsiteY403" fmla="*/ 6654540 h 6858000"/>
              <a:gd name="connsiteX404" fmla="*/ 2299106 w 7467600"/>
              <a:gd name="connsiteY404" fmla="*/ 6778931 h 6858000"/>
              <a:gd name="connsiteX405" fmla="*/ 2314430 w 7467600"/>
              <a:gd name="connsiteY405" fmla="*/ 6801144 h 6858000"/>
              <a:gd name="connsiteX406" fmla="*/ 2352406 w 7467600"/>
              <a:gd name="connsiteY406" fmla="*/ 6858000 h 6858000"/>
              <a:gd name="connsiteX407" fmla="*/ 2314492 w 7467600"/>
              <a:gd name="connsiteY407" fmla="*/ 6858000 h 6858000"/>
              <a:gd name="connsiteX408" fmla="*/ 2288095 w 7467600"/>
              <a:gd name="connsiteY408" fmla="*/ 6818030 h 6858000"/>
              <a:gd name="connsiteX409" fmla="*/ 2272768 w 7467600"/>
              <a:gd name="connsiteY409" fmla="*/ 6795822 h 6858000"/>
              <a:gd name="connsiteX410" fmla="*/ 2182715 w 7467600"/>
              <a:gd name="connsiteY410" fmla="*/ 6675071 h 6858000"/>
              <a:gd name="connsiteX411" fmla="*/ 2032061 w 7467600"/>
              <a:gd name="connsiteY411" fmla="*/ 6541380 h 6858000"/>
              <a:gd name="connsiteX412" fmla="*/ 2257220 w 7467600"/>
              <a:gd name="connsiteY412" fmla="*/ 6826257 h 6858000"/>
              <a:gd name="connsiteX413" fmla="*/ 2281324 w 7467600"/>
              <a:gd name="connsiteY413" fmla="*/ 6858000 h 6858000"/>
              <a:gd name="connsiteX414" fmla="*/ 2242860 w 7467600"/>
              <a:gd name="connsiteY414" fmla="*/ 6858000 h 6858000"/>
              <a:gd name="connsiteX415" fmla="*/ 2232818 w 7467600"/>
              <a:gd name="connsiteY415" fmla="*/ 6844926 h 6858000"/>
              <a:gd name="connsiteX416" fmla="*/ 1990172 w 7467600"/>
              <a:gd name="connsiteY416" fmla="*/ 6542121 h 6858000"/>
              <a:gd name="connsiteX417" fmla="*/ 2124090 w 7467600"/>
              <a:gd name="connsiteY417" fmla="*/ 6761017 h 6858000"/>
              <a:gd name="connsiteX418" fmla="*/ 2200380 w 7467600"/>
              <a:gd name="connsiteY418" fmla="*/ 6858000 h 6858000"/>
              <a:gd name="connsiteX419" fmla="*/ 2147507 w 7467600"/>
              <a:gd name="connsiteY419" fmla="*/ 6858000 h 6858000"/>
              <a:gd name="connsiteX420" fmla="*/ 2070668 w 7467600"/>
              <a:gd name="connsiteY420" fmla="*/ 6761520 h 6858000"/>
              <a:gd name="connsiteX421" fmla="*/ 1975142 w 7467600"/>
              <a:gd name="connsiteY421" fmla="*/ 6585570 h 6858000"/>
              <a:gd name="connsiteX422" fmla="*/ 2050035 w 7467600"/>
              <a:gd name="connsiteY422" fmla="*/ 6813345 h 6858000"/>
              <a:gd name="connsiteX423" fmla="*/ 2063025 w 7467600"/>
              <a:gd name="connsiteY423" fmla="*/ 6858000 h 6858000"/>
              <a:gd name="connsiteX424" fmla="*/ 2021675 w 7467600"/>
              <a:gd name="connsiteY424" fmla="*/ 6858000 h 6858000"/>
              <a:gd name="connsiteX425" fmla="*/ 2019308 w 7467600"/>
              <a:gd name="connsiteY425" fmla="*/ 6847118 h 6858000"/>
              <a:gd name="connsiteX426" fmla="*/ 1938835 w 7467600"/>
              <a:gd name="connsiteY426" fmla="*/ 6551160 h 6858000"/>
              <a:gd name="connsiteX427" fmla="*/ 1953230 w 7467600"/>
              <a:gd name="connsiteY427" fmla="*/ 6759699 h 6858000"/>
              <a:gd name="connsiteX428" fmla="*/ 1956763 w 7467600"/>
              <a:gd name="connsiteY428" fmla="*/ 6778191 h 6858000"/>
              <a:gd name="connsiteX429" fmla="*/ 1967925 w 7467600"/>
              <a:gd name="connsiteY429" fmla="*/ 6858000 h 6858000"/>
              <a:gd name="connsiteX430" fmla="*/ 1936622 w 7467600"/>
              <a:gd name="connsiteY430" fmla="*/ 6858000 h 6858000"/>
              <a:gd name="connsiteX431" fmla="*/ 1926261 w 7467600"/>
              <a:gd name="connsiteY431" fmla="*/ 6784064 h 6858000"/>
              <a:gd name="connsiteX432" fmla="*/ 1922724 w 7467600"/>
              <a:gd name="connsiteY432" fmla="*/ 6765577 h 6858000"/>
              <a:gd name="connsiteX433" fmla="*/ 1904650 w 7467600"/>
              <a:gd name="connsiteY433" fmla="*/ 6639616 h 6858000"/>
              <a:gd name="connsiteX434" fmla="*/ 1885273 w 7467600"/>
              <a:gd name="connsiteY434" fmla="*/ 6858000 h 6858000"/>
              <a:gd name="connsiteX435" fmla="*/ 1854363 w 7467600"/>
              <a:gd name="connsiteY435" fmla="*/ 6858000 h 6858000"/>
              <a:gd name="connsiteX436" fmla="*/ 1880391 w 7467600"/>
              <a:gd name="connsiteY436" fmla="*/ 6603796 h 6858000"/>
              <a:gd name="connsiteX437" fmla="*/ 1818273 w 7467600"/>
              <a:gd name="connsiteY437" fmla="*/ 6715729 h 6858000"/>
              <a:gd name="connsiteX438" fmla="*/ 1794691 w 7467600"/>
              <a:gd name="connsiteY438" fmla="*/ 6843239 h 6858000"/>
              <a:gd name="connsiteX439" fmla="*/ 1794914 w 7467600"/>
              <a:gd name="connsiteY439" fmla="*/ 6858000 h 6858000"/>
              <a:gd name="connsiteX440" fmla="*/ 1746128 w 7467600"/>
              <a:gd name="connsiteY440" fmla="*/ 6858000 h 6858000"/>
              <a:gd name="connsiteX441" fmla="*/ 1753934 w 7467600"/>
              <a:gd name="connsiteY441" fmla="*/ 6724796 h 6858000"/>
              <a:gd name="connsiteX442" fmla="*/ 1792053 w 7467600"/>
              <a:gd name="connsiteY442" fmla="*/ 6572396 h 6858000"/>
              <a:gd name="connsiteX443" fmla="*/ 1862248 w 7467600"/>
              <a:gd name="connsiteY443" fmla="*/ 6266397 h 6858000"/>
              <a:gd name="connsiteX444" fmla="*/ 1862250 w 7467600"/>
              <a:gd name="connsiteY444" fmla="*/ 6033531 h 6858000"/>
              <a:gd name="connsiteX445" fmla="*/ 1211999 w 7467600"/>
              <a:gd name="connsiteY445" fmla="*/ 6683610 h 6858000"/>
              <a:gd name="connsiteX446" fmla="*/ 1213266 w 7467600"/>
              <a:gd name="connsiteY446" fmla="*/ 6691947 h 6858000"/>
              <a:gd name="connsiteX447" fmla="*/ 1203370 w 7467600"/>
              <a:gd name="connsiteY447" fmla="*/ 6850676 h 6858000"/>
              <a:gd name="connsiteX448" fmla="*/ 1203671 w 7467600"/>
              <a:gd name="connsiteY448" fmla="*/ 6858000 h 6858000"/>
              <a:gd name="connsiteX449" fmla="*/ 1143180 w 7467600"/>
              <a:gd name="connsiteY449" fmla="*/ 6858000 h 6858000"/>
              <a:gd name="connsiteX450" fmla="*/ 1142176 w 7467600"/>
              <a:gd name="connsiteY450" fmla="*/ 6766045 h 6858000"/>
              <a:gd name="connsiteX451" fmla="*/ 1067484 w 7467600"/>
              <a:gd name="connsiteY451" fmla="*/ 6858000 h 6858000"/>
              <a:gd name="connsiteX452" fmla="*/ 953928 w 7467600"/>
              <a:gd name="connsiteY452" fmla="*/ 6858000 h 6858000"/>
              <a:gd name="connsiteX453" fmla="*/ 959715 w 7467600"/>
              <a:gd name="connsiteY453" fmla="*/ 6850185 h 6858000"/>
              <a:gd name="connsiteX454" fmla="*/ 1483788 w 7467600"/>
              <a:gd name="connsiteY454" fmla="*/ 6259174 h 6858000"/>
              <a:gd name="connsiteX455" fmla="*/ 1100671 w 7467600"/>
              <a:gd name="connsiteY455" fmla="*/ 6252137 h 6858000"/>
              <a:gd name="connsiteX456" fmla="*/ 1090144 w 7467600"/>
              <a:gd name="connsiteY456" fmla="*/ 6256748 h 6858000"/>
              <a:gd name="connsiteX457" fmla="*/ 1095872 w 7467600"/>
              <a:gd name="connsiteY457" fmla="*/ 6271892 h 6858000"/>
              <a:gd name="connsiteX458" fmla="*/ 262785 w 7467600"/>
              <a:gd name="connsiteY458" fmla="*/ 6845450 h 6858000"/>
              <a:gd name="connsiteX459" fmla="*/ 209968 w 7467600"/>
              <a:gd name="connsiteY459" fmla="*/ 6770713 h 6858000"/>
              <a:gd name="connsiteX460" fmla="*/ 873460 w 7467600"/>
              <a:gd name="connsiteY460" fmla="*/ 6253768 h 6858000"/>
              <a:gd name="connsiteX461" fmla="*/ 192686 w 7467600"/>
              <a:gd name="connsiteY461" fmla="*/ 5849257 h 6858000"/>
              <a:gd name="connsiteX462" fmla="*/ 4696 w 7467600"/>
              <a:gd name="connsiteY462" fmla="*/ 5697668 h 6858000"/>
              <a:gd name="connsiteX463" fmla="*/ 0 w 7467600"/>
              <a:gd name="connsiteY463" fmla="*/ 5689984 h 6858000"/>
              <a:gd name="connsiteX464" fmla="*/ 0 w 7467600"/>
              <a:gd name="connsiteY464" fmla="*/ 5513472 h 6858000"/>
              <a:gd name="connsiteX465" fmla="*/ 174101 w 7467600"/>
              <a:gd name="connsiteY465" fmla="*/ 5620277 h 6858000"/>
              <a:gd name="connsiteX466" fmla="*/ 891800 w 7467600"/>
              <a:gd name="connsiteY466" fmla="*/ 6036935 h 6858000"/>
              <a:gd name="connsiteX467" fmla="*/ 1072219 w 7467600"/>
              <a:gd name="connsiteY467" fmla="*/ 6169443 h 6858000"/>
              <a:gd name="connsiteX468" fmla="*/ 1074117 w 7467600"/>
              <a:gd name="connsiteY468" fmla="*/ 6170301 h 6858000"/>
              <a:gd name="connsiteX469" fmla="*/ 1083114 w 7467600"/>
              <a:gd name="connsiteY469" fmla="*/ 6174131 h 6858000"/>
              <a:gd name="connsiteX470" fmla="*/ 1543010 w 7467600"/>
              <a:gd name="connsiteY470" fmla="*/ 6191140 h 6858000"/>
              <a:gd name="connsiteX471" fmla="*/ 1551080 w 7467600"/>
              <a:gd name="connsiteY471" fmla="*/ 6195006 h 6858000"/>
              <a:gd name="connsiteX472" fmla="*/ 2345443 w 7467600"/>
              <a:gd name="connsiteY472" fmla="*/ 5549882 h 6858000"/>
              <a:gd name="connsiteX473" fmla="*/ 1721499 w 7467600"/>
              <a:gd name="connsiteY473" fmla="*/ 5599969 h 6858000"/>
              <a:gd name="connsiteX474" fmla="*/ 767716 w 7467600"/>
              <a:gd name="connsiteY474" fmla="*/ 5472768 h 6858000"/>
              <a:gd name="connsiteX475" fmla="*/ 722147 w 7467600"/>
              <a:gd name="connsiteY475" fmla="*/ 5393091 h 6858000"/>
              <a:gd name="connsiteX476" fmla="*/ 1485552 w 7467600"/>
              <a:gd name="connsiteY476" fmla="*/ 5313202 h 6858000"/>
              <a:gd name="connsiteX477" fmla="*/ 2143004 w 7467600"/>
              <a:gd name="connsiteY477" fmla="*/ 5402420 h 6858000"/>
              <a:gd name="connsiteX478" fmla="*/ 1933391 w 7467600"/>
              <a:gd name="connsiteY478" fmla="*/ 5156971 h 6858000"/>
              <a:gd name="connsiteX479" fmla="*/ 1827118 w 7467600"/>
              <a:gd name="connsiteY479" fmla="*/ 4968410 h 6858000"/>
              <a:gd name="connsiteX480" fmla="*/ 1837349 w 7467600"/>
              <a:gd name="connsiteY480" fmla="*/ 4956357 h 6858000"/>
              <a:gd name="connsiteX481" fmla="*/ 2162835 w 7467600"/>
              <a:gd name="connsiteY481" fmla="*/ 5187853 h 6858000"/>
              <a:gd name="connsiteX482" fmla="*/ 2257167 w 7467600"/>
              <a:gd name="connsiteY482" fmla="*/ 5462123 h 6858000"/>
              <a:gd name="connsiteX483" fmla="*/ 2261598 w 7467600"/>
              <a:gd name="connsiteY483" fmla="*/ 5467998 h 6858000"/>
              <a:gd name="connsiteX484" fmla="*/ 2437177 w 7467600"/>
              <a:gd name="connsiteY484" fmla="*/ 5479608 h 6858000"/>
              <a:gd name="connsiteX485" fmla="*/ 2445247 w 7467600"/>
              <a:gd name="connsiteY485" fmla="*/ 5483476 h 6858000"/>
              <a:gd name="connsiteX486" fmla="*/ 2743626 w 7467600"/>
              <a:gd name="connsiteY486" fmla="*/ 5304819 h 6858000"/>
              <a:gd name="connsiteX487" fmla="*/ 3048102 w 7467600"/>
              <a:gd name="connsiteY487" fmla="*/ 5150595 h 6858000"/>
              <a:gd name="connsiteX488" fmla="*/ 1799414 w 7467600"/>
              <a:gd name="connsiteY488" fmla="*/ 4694732 h 6858000"/>
              <a:gd name="connsiteX489" fmla="*/ 1771735 w 7467600"/>
              <a:gd name="connsiteY489" fmla="*/ 4619929 h 6858000"/>
              <a:gd name="connsiteX490" fmla="*/ 3104273 w 7467600"/>
              <a:gd name="connsiteY490" fmla="*/ 5076159 h 6858000"/>
              <a:gd name="connsiteX491" fmla="*/ 3113245 w 7467600"/>
              <a:gd name="connsiteY491" fmla="*/ 5090705 h 6858000"/>
              <a:gd name="connsiteX492" fmla="*/ 3126294 w 7467600"/>
              <a:gd name="connsiteY492" fmla="*/ 5114400 h 6858000"/>
              <a:gd name="connsiteX493" fmla="*/ 3937433 w 7467600"/>
              <a:gd name="connsiteY493" fmla="*/ 4830473 h 6858000"/>
              <a:gd name="connsiteX494" fmla="*/ 3590475 w 7467600"/>
              <a:gd name="connsiteY494" fmla="*/ 4597974 h 6858000"/>
              <a:gd name="connsiteX495" fmla="*/ 3100264 w 7467600"/>
              <a:gd name="connsiteY495" fmla="*/ 4579845 h 6858000"/>
              <a:gd name="connsiteX496" fmla="*/ 2183576 w 7467600"/>
              <a:gd name="connsiteY496" fmla="*/ 4227150 h 6858000"/>
              <a:gd name="connsiteX497" fmla="*/ 2151029 w 7467600"/>
              <a:gd name="connsiteY497" fmla="*/ 4146947 h 6858000"/>
              <a:gd name="connsiteX498" fmla="*/ 3563434 w 7467600"/>
              <a:gd name="connsiteY498" fmla="*/ 4469115 h 6858000"/>
              <a:gd name="connsiteX499" fmla="*/ 3177952 w 7467600"/>
              <a:gd name="connsiteY499" fmla="*/ 3657386 h 6858000"/>
              <a:gd name="connsiteX500" fmla="*/ 3189263 w 7467600"/>
              <a:gd name="connsiteY500" fmla="*/ 3625726 h 6858000"/>
              <a:gd name="connsiteX501" fmla="*/ 3560912 w 7467600"/>
              <a:gd name="connsiteY501" fmla="*/ 4079863 h 6858000"/>
              <a:gd name="connsiteX502" fmla="*/ 3626636 w 7467600"/>
              <a:gd name="connsiteY502" fmla="*/ 4512230 h 6858000"/>
              <a:gd name="connsiteX503" fmla="*/ 3653088 w 7467600"/>
              <a:gd name="connsiteY503" fmla="*/ 4521417 h 6858000"/>
              <a:gd name="connsiteX504" fmla="*/ 3988128 w 7467600"/>
              <a:gd name="connsiteY504" fmla="*/ 4817267 h 6858000"/>
              <a:gd name="connsiteX505" fmla="*/ 4830582 w 7467600"/>
              <a:gd name="connsiteY505" fmla="*/ 4676000 h 6858000"/>
              <a:gd name="connsiteX506" fmla="*/ 4830100 w 7467600"/>
              <a:gd name="connsiteY506" fmla="*/ 4675554 h 6858000"/>
              <a:gd name="connsiteX507" fmla="*/ 4036318 w 7467600"/>
              <a:gd name="connsiteY507" fmla="*/ 4147013 h 6858000"/>
              <a:gd name="connsiteX508" fmla="*/ 3432098 w 7467600"/>
              <a:gd name="connsiteY508" fmla="*/ 3537312 h 6858000"/>
              <a:gd name="connsiteX509" fmla="*/ 3446761 w 7467600"/>
              <a:gd name="connsiteY509" fmla="*/ 3461278 h 6858000"/>
              <a:gd name="connsiteX510" fmla="*/ 4419733 w 7467600"/>
              <a:gd name="connsiteY510" fmla="*/ 3963555 h 6858000"/>
              <a:gd name="connsiteX511" fmla="*/ 4781371 w 7467600"/>
              <a:gd name="connsiteY511" fmla="*/ 4458604 h 6858000"/>
              <a:gd name="connsiteX512" fmla="*/ 4780440 w 7467600"/>
              <a:gd name="connsiteY512" fmla="*/ 4470290 h 6858000"/>
              <a:gd name="connsiteX513" fmla="*/ 4898954 w 7467600"/>
              <a:gd name="connsiteY513" fmla="*/ 4662092 h 6858000"/>
              <a:gd name="connsiteX514" fmla="*/ 4900699 w 7467600"/>
              <a:gd name="connsiteY514" fmla="*/ 4670867 h 6858000"/>
              <a:gd name="connsiteX515" fmla="*/ 5714511 w 7467600"/>
              <a:gd name="connsiteY515" fmla="*/ 4663483 h 6858000"/>
              <a:gd name="connsiteX516" fmla="*/ 5464793 w 7467600"/>
              <a:gd name="connsiteY516" fmla="*/ 4393556 h 6858000"/>
              <a:gd name="connsiteX517" fmla="*/ 5461897 w 7467600"/>
              <a:gd name="connsiteY517" fmla="*/ 4390879 h 6858000"/>
              <a:gd name="connsiteX518" fmla="*/ 4294126 w 7467600"/>
              <a:gd name="connsiteY518" fmla="*/ 3303048 h 6858000"/>
              <a:gd name="connsiteX519" fmla="*/ 4305321 w 7467600"/>
              <a:gd name="connsiteY519" fmla="*/ 3256953 h 6858000"/>
              <a:gd name="connsiteX520" fmla="*/ 4949299 w 7467600"/>
              <a:gd name="connsiteY520" fmla="*/ 3766336 h 6858000"/>
              <a:gd name="connsiteX521" fmla="*/ 5291452 w 7467600"/>
              <a:gd name="connsiteY521" fmla="*/ 4076801 h 6858000"/>
              <a:gd name="connsiteX522" fmla="*/ 5434998 w 7467600"/>
              <a:gd name="connsiteY522" fmla="*/ 4254100 h 6858000"/>
              <a:gd name="connsiteX523" fmla="*/ 5351015 w 7467600"/>
              <a:gd name="connsiteY523" fmla="*/ 3760989 h 6858000"/>
              <a:gd name="connsiteX524" fmla="*/ 5413780 w 7467600"/>
              <a:gd name="connsiteY524" fmla="*/ 2966265 h 6858000"/>
              <a:gd name="connsiteX525" fmla="*/ 5425627 w 7467600"/>
              <a:gd name="connsiteY525" fmla="*/ 2954192 h 6858000"/>
              <a:gd name="connsiteX526" fmla="*/ 6604735 w 7467600"/>
              <a:gd name="connsiteY526" fmla="*/ 2041381 h 6858000"/>
              <a:gd name="connsiteX527" fmla="*/ 7204487 w 7467600"/>
              <a:gd name="connsiteY527" fmla="*/ 2742112 h 6858000"/>
              <a:gd name="connsiteX528" fmla="*/ 7131592 w 7467600"/>
              <a:gd name="connsiteY528" fmla="*/ 2672096 h 6858000"/>
              <a:gd name="connsiteX529" fmla="*/ 6996344 w 7467600"/>
              <a:gd name="connsiteY529" fmla="*/ 2518310 h 6858000"/>
              <a:gd name="connsiteX530" fmla="*/ 6735495 w 7467600"/>
              <a:gd name="connsiteY530" fmla="*/ 2196890 h 6858000"/>
              <a:gd name="connsiteX531" fmla="*/ 6721901 w 7467600"/>
              <a:gd name="connsiteY531" fmla="*/ 2179274 h 6858000"/>
              <a:gd name="connsiteX532" fmla="*/ 6604735 w 7467600"/>
              <a:gd name="connsiteY532" fmla="*/ 2041381 h 6858000"/>
              <a:gd name="connsiteX533" fmla="*/ 6591670 w 7467600"/>
              <a:gd name="connsiteY533" fmla="*/ 1988277 h 6858000"/>
              <a:gd name="connsiteX534" fmla="*/ 6747349 w 7467600"/>
              <a:gd name="connsiteY534" fmla="*/ 2160069 h 6858000"/>
              <a:gd name="connsiteX535" fmla="*/ 6760943 w 7467600"/>
              <a:gd name="connsiteY535" fmla="*/ 2177686 h 6858000"/>
              <a:gd name="connsiteX536" fmla="*/ 7021065 w 7467600"/>
              <a:gd name="connsiteY536" fmla="*/ 2498102 h 6858000"/>
              <a:gd name="connsiteX537" fmla="*/ 7155223 w 7467600"/>
              <a:gd name="connsiteY537" fmla="*/ 2650386 h 6858000"/>
              <a:gd name="connsiteX538" fmla="*/ 7203167 w 7467600"/>
              <a:gd name="connsiteY538" fmla="*/ 2697288 h 6858000"/>
              <a:gd name="connsiteX539" fmla="*/ 6937703 w 7467600"/>
              <a:gd name="connsiteY539" fmla="*/ 2321981 h 6858000"/>
              <a:gd name="connsiteX540" fmla="*/ 6591670 w 7467600"/>
              <a:gd name="connsiteY540" fmla="*/ 1988277 h 6858000"/>
              <a:gd name="connsiteX541" fmla="*/ 5798671 w 7467600"/>
              <a:gd name="connsiteY541" fmla="*/ 1981601 h 6858000"/>
              <a:gd name="connsiteX542" fmla="*/ 5754709 w 7467600"/>
              <a:gd name="connsiteY542" fmla="*/ 2071454 h 6858000"/>
              <a:gd name="connsiteX543" fmla="*/ 5763044 w 7467600"/>
              <a:gd name="connsiteY543" fmla="*/ 2842206 h 6858000"/>
              <a:gd name="connsiteX544" fmla="*/ 5764974 w 7467600"/>
              <a:gd name="connsiteY544" fmla="*/ 2799609 h 6858000"/>
              <a:gd name="connsiteX545" fmla="*/ 5767665 w 7467600"/>
              <a:gd name="connsiteY545" fmla="*/ 2666409 h 6858000"/>
              <a:gd name="connsiteX546" fmla="*/ 5763055 w 7467600"/>
              <a:gd name="connsiteY546" fmla="*/ 2579705 h 6858000"/>
              <a:gd name="connsiteX547" fmla="*/ 5758079 w 7467600"/>
              <a:gd name="connsiteY547" fmla="*/ 2492508 h 6858000"/>
              <a:gd name="connsiteX548" fmla="*/ 5779325 w 7467600"/>
              <a:gd name="connsiteY548" fmla="*/ 2197069 h 6858000"/>
              <a:gd name="connsiteX549" fmla="*/ 5798671 w 7467600"/>
              <a:gd name="connsiteY549" fmla="*/ 1981601 h 6858000"/>
              <a:gd name="connsiteX550" fmla="*/ 5829202 w 7467600"/>
              <a:gd name="connsiteY550" fmla="*/ 1971679 h 6858000"/>
              <a:gd name="connsiteX551" fmla="*/ 5809558 w 7467600"/>
              <a:gd name="connsiteY551" fmla="*/ 2198043 h 6858000"/>
              <a:gd name="connsiteX552" fmla="*/ 5788653 w 7467600"/>
              <a:gd name="connsiteY552" fmla="*/ 2489430 h 6858000"/>
              <a:gd name="connsiteX553" fmla="*/ 5793439 w 7467600"/>
              <a:gd name="connsiteY553" fmla="*/ 2575235 h 6858000"/>
              <a:gd name="connsiteX554" fmla="*/ 5796837 w 7467600"/>
              <a:gd name="connsiteY554" fmla="*/ 2637633 h 6858000"/>
              <a:gd name="connsiteX555" fmla="*/ 5818614 w 7467600"/>
              <a:gd name="connsiteY555" fmla="*/ 2473055 h 6858000"/>
              <a:gd name="connsiteX556" fmla="*/ 5829202 w 7467600"/>
              <a:gd name="connsiteY556" fmla="*/ 1971679 h 6858000"/>
              <a:gd name="connsiteX557" fmla="*/ 5911389 w 7467600"/>
              <a:gd name="connsiteY557" fmla="*/ 1898371 h 6858000"/>
              <a:gd name="connsiteX558" fmla="*/ 6237627 w 7467600"/>
              <a:gd name="connsiteY558" fmla="*/ 2231921 h 6858000"/>
              <a:gd name="connsiteX559" fmla="*/ 5911389 w 7467600"/>
              <a:gd name="connsiteY559" fmla="*/ 1898371 h 6858000"/>
              <a:gd name="connsiteX560" fmla="*/ 6944437 w 7467600"/>
              <a:gd name="connsiteY560" fmla="*/ 1575402 h 6858000"/>
              <a:gd name="connsiteX561" fmla="*/ 6304730 w 7467600"/>
              <a:gd name="connsiteY561" fmla="*/ 1766654 h 6858000"/>
              <a:gd name="connsiteX562" fmla="*/ 6944437 w 7467600"/>
              <a:gd name="connsiteY562" fmla="*/ 1575402 h 6858000"/>
              <a:gd name="connsiteX563" fmla="*/ 7019523 w 7467600"/>
              <a:gd name="connsiteY563" fmla="*/ 1519450 h 6858000"/>
              <a:gd name="connsiteX564" fmla="*/ 6298091 w 7467600"/>
              <a:gd name="connsiteY564" fmla="*/ 1737122 h 6858000"/>
              <a:gd name="connsiteX565" fmla="*/ 7019523 w 7467600"/>
              <a:gd name="connsiteY565" fmla="*/ 1519450 h 6858000"/>
              <a:gd name="connsiteX566" fmla="*/ 2399523 w 7467600"/>
              <a:gd name="connsiteY566" fmla="*/ 1428234 h 6858000"/>
              <a:gd name="connsiteX567" fmla="*/ 2224982 w 7467600"/>
              <a:gd name="connsiteY567" fmla="*/ 1826201 h 6858000"/>
              <a:gd name="connsiteX568" fmla="*/ 2096099 w 7467600"/>
              <a:gd name="connsiteY568" fmla="*/ 2345900 h 6858000"/>
              <a:gd name="connsiteX569" fmla="*/ 2283317 w 7467600"/>
              <a:gd name="connsiteY569" fmla="*/ 1796925 h 6858000"/>
              <a:gd name="connsiteX570" fmla="*/ 2399523 w 7467600"/>
              <a:gd name="connsiteY570" fmla="*/ 1428234 h 6858000"/>
              <a:gd name="connsiteX571" fmla="*/ 2448558 w 7467600"/>
              <a:gd name="connsiteY571" fmla="*/ 1373435 h 6858000"/>
              <a:gd name="connsiteX572" fmla="*/ 2312521 w 7467600"/>
              <a:gd name="connsiteY572" fmla="*/ 1806140 h 6858000"/>
              <a:gd name="connsiteX573" fmla="*/ 2127533 w 7467600"/>
              <a:gd name="connsiteY573" fmla="*/ 2348380 h 6858000"/>
              <a:gd name="connsiteX574" fmla="*/ 2358080 w 7467600"/>
              <a:gd name="connsiteY574" fmla="*/ 1866134 h 6858000"/>
              <a:gd name="connsiteX575" fmla="*/ 2407436 w 7467600"/>
              <a:gd name="connsiteY575" fmla="*/ 1651070 h 6858000"/>
              <a:gd name="connsiteX576" fmla="*/ 2448558 w 7467600"/>
              <a:gd name="connsiteY576" fmla="*/ 1373435 h 6858000"/>
              <a:gd name="connsiteX577" fmla="*/ 278707 w 7467600"/>
              <a:gd name="connsiteY577" fmla="*/ 1352270 h 6858000"/>
              <a:gd name="connsiteX578" fmla="*/ 321570 w 7467600"/>
              <a:gd name="connsiteY578" fmla="*/ 1861610 h 6858000"/>
              <a:gd name="connsiteX579" fmla="*/ 294281 w 7467600"/>
              <a:gd name="connsiteY579" fmla="*/ 1440658 h 6858000"/>
              <a:gd name="connsiteX580" fmla="*/ 278707 w 7467600"/>
              <a:gd name="connsiteY580" fmla="*/ 1352270 h 6858000"/>
              <a:gd name="connsiteX581" fmla="*/ 1423821 w 7467600"/>
              <a:gd name="connsiteY581" fmla="*/ 1351958 h 6858000"/>
              <a:gd name="connsiteX582" fmla="*/ 1638521 w 7467600"/>
              <a:gd name="connsiteY582" fmla="*/ 1908470 h 6858000"/>
              <a:gd name="connsiteX583" fmla="*/ 1754199 w 7467600"/>
              <a:gd name="connsiteY583" fmla="*/ 2149284 h 6858000"/>
              <a:gd name="connsiteX584" fmla="*/ 1908359 w 7467600"/>
              <a:gd name="connsiteY584" fmla="*/ 2364988 h 6858000"/>
              <a:gd name="connsiteX585" fmla="*/ 1647661 w 7467600"/>
              <a:gd name="connsiteY585" fmla="*/ 1825945 h 6858000"/>
              <a:gd name="connsiteX586" fmla="*/ 1423821 w 7467600"/>
              <a:gd name="connsiteY586" fmla="*/ 1351958 h 6858000"/>
              <a:gd name="connsiteX587" fmla="*/ 1431890 w 7467600"/>
              <a:gd name="connsiteY587" fmla="*/ 1306475 h 6858000"/>
              <a:gd name="connsiteX588" fmla="*/ 1507597 w 7467600"/>
              <a:gd name="connsiteY588" fmla="*/ 1446132 h 6858000"/>
              <a:gd name="connsiteX589" fmla="*/ 1674586 w 7467600"/>
              <a:gd name="connsiteY589" fmla="*/ 1813832 h 6858000"/>
              <a:gd name="connsiteX590" fmla="*/ 1815950 w 7467600"/>
              <a:gd name="connsiteY590" fmla="*/ 2128564 h 6858000"/>
              <a:gd name="connsiteX591" fmla="*/ 1984242 w 7467600"/>
              <a:gd name="connsiteY591" fmla="*/ 2430829 h 6858000"/>
              <a:gd name="connsiteX592" fmla="*/ 2014023 w 7467600"/>
              <a:gd name="connsiteY592" fmla="*/ 2450995 h 6858000"/>
              <a:gd name="connsiteX593" fmla="*/ 1747337 w 7467600"/>
              <a:gd name="connsiteY593" fmla="*/ 1855264 h 6858000"/>
              <a:gd name="connsiteX594" fmla="*/ 1533749 w 7467600"/>
              <a:gd name="connsiteY594" fmla="*/ 1478656 h 6858000"/>
              <a:gd name="connsiteX595" fmla="*/ 1431890 w 7467600"/>
              <a:gd name="connsiteY595" fmla="*/ 1306475 h 6858000"/>
              <a:gd name="connsiteX596" fmla="*/ 5052692 w 7467600"/>
              <a:gd name="connsiteY596" fmla="*/ 1292994 h 6858000"/>
              <a:gd name="connsiteX597" fmla="*/ 5200661 w 7467600"/>
              <a:gd name="connsiteY597" fmla="*/ 1635186 h 6858000"/>
              <a:gd name="connsiteX598" fmla="*/ 5297138 w 7467600"/>
              <a:gd name="connsiteY598" fmla="*/ 1906351 h 6858000"/>
              <a:gd name="connsiteX599" fmla="*/ 5052692 w 7467600"/>
              <a:gd name="connsiteY599" fmla="*/ 1292994 h 6858000"/>
              <a:gd name="connsiteX600" fmla="*/ 5009948 w 7467600"/>
              <a:gd name="connsiteY600" fmla="*/ 1273619 h 6858000"/>
              <a:gd name="connsiteX601" fmla="*/ 5121777 w 7467600"/>
              <a:gd name="connsiteY601" fmla="*/ 1654213 h 6858000"/>
              <a:gd name="connsiteX602" fmla="*/ 5293545 w 7467600"/>
              <a:gd name="connsiteY602" fmla="*/ 2072247 h 6858000"/>
              <a:gd name="connsiteX603" fmla="*/ 5294042 w 7467600"/>
              <a:gd name="connsiteY603" fmla="*/ 2065019 h 6858000"/>
              <a:gd name="connsiteX604" fmla="*/ 5171936 w 7467600"/>
              <a:gd name="connsiteY604" fmla="*/ 1647613 h 6858000"/>
              <a:gd name="connsiteX605" fmla="*/ 5009948 w 7467600"/>
              <a:gd name="connsiteY605" fmla="*/ 1273619 h 6858000"/>
              <a:gd name="connsiteX606" fmla="*/ 655236 w 7467600"/>
              <a:gd name="connsiteY606" fmla="*/ 1268632 h 6858000"/>
              <a:gd name="connsiteX607" fmla="*/ 839521 w 7467600"/>
              <a:gd name="connsiteY607" fmla="*/ 1685315 h 6858000"/>
              <a:gd name="connsiteX608" fmla="*/ 1109416 w 7467600"/>
              <a:gd name="connsiteY608" fmla="*/ 2061663 h 6858000"/>
              <a:gd name="connsiteX609" fmla="*/ 1298300 w 7467600"/>
              <a:gd name="connsiteY609" fmla="*/ 2247742 h 6858000"/>
              <a:gd name="connsiteX610" fmla="*/ 1125871 w 7467600"/>
              <a:gd name="connsiteY610" fmla="*/ 1989513 h 6858000"/>
              <a:gd name="connsiteX611" fmla="*/ 981574 w 7467600"/>
              <a:gd name="connsiteY611" fmla="*/ 1783157 h 6858000"/>
              <a:gd name="connsiteX612" fmla="*/ 922198 w 7467600"/>
              <a:gd name="connsiteY612" fmla="*/ 1677437 h 6858000"/>
              <a:gd name="connsiteX613" fmla="*/ 869293 w 7467600"/>
              <a:gd name="connsiteY613" fmla="*/ 1583214 h 6858000"/>
              <a:gd name="connsiteX614" fmla="*/ 751431 w 7467600"/>
              <a:gd name="connsiteY614" fmla="*/ 1405731 h 6858000"/>
              <a:gd name="connsiteX615" fmla="*/ 655236 w 7467600"/>
              <a:gd name="connsiteY615" fmla="*/ 1268632 h 6858000"/>
              <a:gd name="connsiteX616" fmla="*/ 6516292 w 7467600"/>
              <a:gd name="connsiteY616" fmla="*/ 1263064 h 6858000"/>
              <a:gd name="connsiteX617" fmla="*/ 5736320 w 7467600"/>
              <a:gd name="connsiteY617" fmla="*/ 1501803 h 6858000"/>
              <a:gd name="connsiteX618" fmla="*/ 6516292 w 7467600"/>
              <a:gd name="connsiteY618" fmla="*/ 1263064 h 6858000"/>
              <a:gd name="connsiteX619" fmla="*/ 291466 w 7467600"/>
              <a:gd name="connsiteY619" fmla="*/ 1250369 h 6858000"/>
              <a:gd name="connsiteX620" fmla="*/ 323180 w 7467600"/>
              <a:gd name="connsiteY620" fmla="*/ 1435283 h 6858000"/>
              <a:gd name="connsiteX621" fmla="*/ 349381 w 7467600"/>
              <a:gd name="connsiteY621" fmla="*/ 1875041 h 6858000"/>
              <a:gd name="connsiteX622" fmla="*/ 374363 w 7467600"/>
              <a:gd name="connsiteY622" fmla="*/ 1506494 h 6858000"/>
              <a:gd name="connsiteX623" fmla="*/ 302168 w 7467600"/>
              <a:gd name="connsiteY623" fmla="*/ 1274495 h 6858000"/>
              <a:gd name="connsiteX624" fmla="*/ 291466 w 7467600"/>
              <a:gd name="connsiteY624" fmla="*/ 1250369 h 6858000"/>
              <a:gd name="connsiteX625" fmla="*/ 678222 w 7467600"/>
              <a:gd name="connsiteY625" fmla="*/ 1248670 h 6858000"/>
              <a:gd name="connsiteX626" fmla="*/ 775536 w 7467600"/>
              <a:gd name="connsiteY626" fmla="*/ 1388015 h 6858000"/>
              <a:gd name="connsiteX627" fmla="*/ 894529 w 7467600"/>
              <a:gd name="connsiteY627" fmla="*/ 1567739 h 6858000"/>
              <a:gd name="connsiteX628" fmla="*/ 948000 w 7467600"/>
              <a:gd name="connsiteY628" fmla="*/ 1663088 h 6858000"/>
              <a:gd name="connsiteX629" fmla="*/ 1006812 w 7467600"/>
              <a:gd name="connsiteY629" fmla="*/ 1767683 h 6858000"/>
              <a:gd name="connsiteX630" fmla="*/ 1149133 w 7467600"/>
              <a:gd name="connsiteY630" fmla="*/ 1971513 h 6858000"/>
              <a:gd name="connsiteX631" fmla="*/ 1333952 w 7467600"/>
              <a:gd name="connsiteY631" fmla="*/ 2251620 h 6858000"/>
              <a:gd name="connsiteX632" fmla="*/ 1337329 w 7467600"/>
              <a:gd name="connsiteY632" fmla="*/ 2258350 h 6858000"/>
              <a:gd name="connsiteX633" fmla="*/ 1014726 w 7467600"/>
              <a:gd name="connsiteY633" fmla="*/ 1615556 h 6858000"/>
              <a:gd name="connsiteX634" fmla="*/ 678222 w 7467600"/>
              <a:gd name="connsiteY634" fmla="*/ 1248670 h 6858000"/>
              <a:gd name="connsiteX635" fmla="*/ 6691602 w 7467600"/>
              <a:gd name="connsiteY635" fmla="*/ 1140573 h 6858000"/>
              <a:gd name="connsiteX636" fmla="*/ 6571100 w 7467600"/>
              <a:gd name="connsiteY636" fmla="*/ 1183662 h 6858000"/>
              <a:gd name="connsiteX637" fmla="*/ 6241687 w 7467600"/>
              <a:gd name="connsiteY637" fmla="*/ 1257600 h 6858000"/>
              <a:gd name="connsiteX638" fmla="*/ 5693009 w 7467600"/>
              <a:gd name="connsiteY638" fmla="*/ 1478256 h 6858000"/>
              <a:gd name="connsiteX639" fmla="*/ 6548420 w 7467600"/>
              <a:gd name="connsiteY639" fmla="*/ 1214599 h 6858000"/>
              <a:gd name="connsiteX640" fmla="*/ 6605473 w 7467600"/>
              <a:gd name="connsiteY640" fmla="*/ 1184686 h 6858000"/>
              <a:gd name="connsiteX641" fmla="*/ 6691602 w 7467600"/>
              <a:gd name="connsiteY641" fmla="*/ 1140573 h 6858000"/>
              <a:gd name="connsiteX642" fmla="*/ 4002475 w 7467600"/>
              <a:gd name="connsiteY642" fmla="*/ 1037802 h 6858000"/>
              <a:gd name="connsiteX643" fmla="*/ 4000324 w 7467600"/>
              <a:gd name="connsiteY643" fmla="*/ 1039362 h 6858000"/>
              <a:gd name="connsiteX644" fmla="*/ 4002862 w 7467600"/>
              <a:gd name="connsiteY644" fmla="*/ 1042866 h 6858000"/>
              <a:gd name="connsiteX645" fmla="*/ 4002475 w 7467600"/>
              <a:gd name="connsiteY645" fmla="*/ 1037802 h 6858000"/>
              <a:gd name="connsiteX646" fmla="*/ 506322 w 7467600"/>
              <a:gd name="connsiteY646" fmla="*/ 1020997 h 6858000"/>
              <a:gd name="connsiteX647" fmla="*/ 533068 w 7467600"/>
              <a:gd name="connsiteY647" fmla="*/ 1029409 h 6858000"/>
              <a:gd name="connsiteX648" fmla="*/ 1232525 w 7467600"/>
              <a:gd name="connsiteY648" fmla="*/ 1804675 h 6858000"/>
              <a:gd name="connsiteX649" fmla="*/ 1388858 w 7467600"/>
              <a:gd name="connsiteY649" fmla="*/ 2368011 h 6858000"/>
              <a:gd name="connsiteX650" fmla="*/ 1384098 w 7467600"/>
              <a:gd name="connsiteY650" fmla="*/ 2378125 h 6858000"/>
              <a:gd name="connsiteX651" fmla="*/ 1425393 w 7467600"/>
              <a:gd name="connsiteY651" fmla="*/ 2589124 h 6858000"/>
              <a:gd name="connsiteX652" fmla="*/ 1424001 w 7467600"/>
              <a:gd name="connsiteY652" fmla="*/ 2597541 h 6858000"/>
              <a:gd name="connsiteX653" fmla="*/ 2152729 w 7467600"/>
              <a:gd name="connsiteY653" fmla="*/ 2864487 h 6858000"/>
              <a:gd name="connsiteX654" fmla="*/ 2020609 w 7467600"/>
              <a:gd name="connsiteY654" fmla="*/ 2539671 h 6858000"/>
              <a:gd name="connsiteX655" fmla="*/ 2018920 w 7467600"/>
              <a:gd name="connsiteY655" fmla="*/ 2536309 h 6858000"/>
              <a:gd name="connsiteX656" fmla="*/ 1342441 w 7467600"/>
              <a:gd name="connsiteY656" fmla="*/ 1173017 h 6858000"/>
              <a:gd name="connsiteX657" fmla="*/ 1367925 w 7467600"/>
              <a:gd name="connsiteY657" fmla="*/ 1135648 h 6858000"/>
              <a:gd name="connsiteX658" fmla="*/ 1771401 w 7467600"/>
              <a:gd name="connsiteY658" fmla="*/ 1806673 h 6858000"/>
              <a:gd name="connsiteX659" fmla="*/ 1972385 w 7467600"/>
              <a:gd name="connsiteY659" fmla="*/ 2198735 h 6858000"/>
              <a:gd name="connsiteX660" fmla="*/ 2040892 w 7467600"/>
              <a:gd name="connsiteY660" fmla="*/ 2405205 h 6858000"/>
              <a:gd name="connsiteX661" fmla="*/ 2131689 w 7467600"/>
              <a:gd name="connsiteY661" fmla="*/ 1936926 h 6858000"/>
              <a:gd name="connsiteX662" fmla="*/ 2454820 w 7467600"/>
              <a:gd name="connsiteY662" fmla="*/ 1248808 h 6858000"/>
              <a:gd name="connsiteX663" fmla="*/ 2492512 w 7467600"/>
              <a:gd name="connsiteY663" fmla="*/ 1302920 h 6858000"/>
              <a:gd name="connsiteX664" fmla="*/ 2081216 w 7467600"/>
              <a:gd name="connsiteY664" fmla="*/ 2527513 h 6858000"/>
              <a:gd name="connsiteX665" fmla="*/ 2081211 w 7467600"/>
              <a:gd name="connsiteY665" fmla="*/ 2528916 h 6858000"/>
              <a:gd name="connsiteX666" fmla="*/ 2199067 w 7467600"/>
              <a:gd name="connsiteY666" fmla="*/ 2884061 h 6858000"/>
              <a:gd name="connsiteX667" fmla="*/ 3192586 w 7467600"/>
              <a:gd name="connsiteY667" fmla="*/ 3411496 h 6858000"/>
              <a:gd name="connsiteX668" fmla="*/ 3182620 w 7467600"/>
              <a:gd name="connsiteY668" fmla="*/ 3483279 h 6858000"/>
              <a:gd name="connsiteX669" fmla="*/ 2435119 w 7467600"/>
              <a:gd name="connsiteY669" fmla="*/ 3080173 h 6858000"/>
              <a:gd name="connsiteX670" fmla="*/ 2410152 w 7467600"/>
              <a:gd name="connsiteY670" fmla="*/ 3063751 h 6858000"/>
              <a:gd name="connsiteX671" fmla="*/ 2408099 w 7467600"/>
              <a:gd name="connsiteY671" fmla="*/ 3064403 h 6858000"/>
              <a:gd name="connsiteX672" fmla="*/ 2407218 w 7467600"/>
              <a:gd name="connsiteY672" fmla="*/ 3070324 h 6858000"/>
              <a:gd name="connsiteX673" fmla="*/ 2380138 w 7467600"/>
              <a:gd name="connsiteY673" fmla="*/ 3099341 h 6858000"/>
              <a:gd name="connsiteX674" fmla="*/ 1765923 w 7467600"/>
              <a:gd name="connsiteY674" fmla="*/ 3581043 h 6858000"/>
              <a:gd name="connsiteX675" fmla="*/ 1702258 w 7467600"/>
              <a:gd name="connsiteY675" fmla="*/ 3612286 h 6858000"/>
              <a:gd name="connsiteX676" fmla="*/ 1538370 w 7467600"/>
              <a:gd name="connsiteY676" fmla="*/ 3811804 h 6858000"/>
              <a:gd name="connsiteX677" fmla="*/ 542867 w 7467600"/>
              <a:gd name="connsiteY677" fmla="*/ 4944092 h 6858000"/>
              <a:gd name="connsiteX678" fmla="*/ 515800 w 7467600"/>
              <a:gd name="connsiteY678" fmla="*/ 4862180 h 6858000"/>
              <a:gd name="connsiteX679" fmla="*/ 909145 w 7467600"/>
              <a:gd name="connsiteY679" fmla="*/ 4199225 h 6858000"/>
              <a:gd name="connsiteX680" fmla="*/ 1214067 w 7467600"/>
              <a:gd name="connsiteY680" fmla="*/ 3908561 h 6858000"/>
              <a:gd name="connsiteX681" fmla="*/ 640967 w 7467600"/>
              <a:gd name="connsiteY681" fmla="*/ 4105601 h 6858000"/>
              <a:gd name="connsiteX682" fmla="*/ 112563 w 7467600"/>
              <a:gd name="connsiteY682" fmla="*/ 4396952 h 6858000"/>
              <a:gd name="connsiteX683" fmla="*/ 0 w 7467600"/>
              <a:gd name="connsiteY683" fmla="*/ 4466006 h 6858000"/>
              <a:gd name="connsiteX684" fmla="*/ 0 w 7467600"/>
              <a:gd name="connsiteY684" fmla="*/ 4233763 h 6858000"/>
              <a:gd name="connsiteX685" fmla="*/ 36881 w 7467600"/>
              <a:gd name="connsiteY685" fmla="*/ 4200118 h 6858000"/>
              <a:gd name="connsiteX686" fmla="*/ 910534 w 7467600"/>
              <a:gd name="connsiteY686" fmla="*/ 3629753 h 6858000"/>
              <a:gd name="connsiteX687" fmla="*/ 1578717 w 7467600"/>
              <a:gd name="connsiteY687" fmla="*/ 3575982 h 6858000"/>
              <a:gd name="connsiteX688" fmla="*/ 2338780 w 7467600"/>
              <a:gd name="connsiteY688" fmla="*/ 3033725 h 6858000"/>
              <a:gd name="connsiteX689" fmla="*/ 1807991 w 7467600"/>
              <a:gd name="connsiteY689" fmla="*/ 2807184 h 6858000"/>
              <a:gd name="connsiteX690" fmla="*/ 1416358 w 7467600"/>
              <a:gd name="connsiteY690" fmla="*/ 3112571 h 6858000"/>
              <a:gd name="connsiteX691" fmla="*/ 939066 w 7467600"/>
              <a:gd name="connsiteY691" fmla="*/ 3378798 h 6858000"/>
              <a:gd name="connsiteX692" fmla="*/ 115099 w 7467600"/>
              <a:gd name="connsiteY692" fmla="*/ 3607650 h 6858000"/>
              <a:gd name="connsiteX693" fmla="*/ 97284 w 7467600"/>
              <a:gd name="connsiteY693" fmla="*/ 3520393 h 6858000"/>
              <a:gd name="connsiteX694" fmla="*/ 922050 w 7467600"/>
              <a:gd name="connsiteY694" fmla="*/ 3074867 h 6858000"/>
              <a:gd name="connsiteX695" fmla="*/ 1405265 w 7467600"/>
              <a:gd name="connsiteY695" fmla="*/ 3016319 h 6858000"/>
              <a:gd name="connsiteX696" fmla="*/ 1407512 w 7467600"/>
              <a:gd name="connsiteY696" fmla="*/ 3018001 h 6858000"/>
              <a:gd name="connsiteX697" fmla="*/ 1726266 w 7467600"/>
              <a:gd name="connsiteY697" fmla="*/ 2777274 h 6858000"/>
              <a:gd name="connsiteX698" fmla="*/ 625390 w 7467600"/>
              <a:gd name="connsiteY698" fmla="*/ 2514541 h 6858000"/>
              <a:gd name="connsiteX699" fmla="*/ 619799 w 7467600"/>
              <a:gd name="connsiteY699" fmla="*/ 2527180 h 6858000"/>
              <a:gd name="connsiteX700" fmla="*/ 310030 w 7467600"/>
              <a:gd name="connsiteY700" fmla="*/ 2771818 h 6858000"/>
              <a:gd name="connsiteX701" fmla="*/ 173877 w 7467600"/>
              <a:gd name="connsiteY701" fmla="*/ 2937056 h 6858000"/>
              <a:gd name="connsiteX702" fmla="*/ 77889 w 7467600"/>
              <a:gd name="connsiteY702" fmla="*/ 3138440 h 6858000"/>
              <a:gd name="connsiteX703" fmla="*/ 0 w 7467600"/>
              <a:gd name="connsiteY703" fmla="*/ 3271395 h 6858000"/>
              <a:gd name="connsiteX704" fmla="*/ 0 w 7467600"/>
              <a:gd name="connsiteY704" fmla="*/ 3153002 h 6858000"/>
              <a:gd name="connsiteX705" fmla="*/ 2386 w 7467600"/>
              <a:gd name="connsiteY705" fmla="*/ 3149203 h 6858000"/>
              <a:gd name="connsiteX706" fmla="*/ 89753 w 7467600"/>
              <a:gd name="connsiteY706" fmla="*/ 2987702 h 6858000"/>
              <a:gd name="connsiteX707" fmla="*/ 76869 w 7467600"/>
              <a:gd name="connsiteY707" fmla="*/ 3005404 h 6858000"/>
              <a:gd name="connsiteX708" fmla="*/ 32049 w 7467600"/>
              <a:gd name="connsiteY708" fmla="*/ 3065814 h 6858000"/>
              <a:gd name="connsiteX709" fmla="*/ 0 w 7467600"/>
              <a:gd name="connsiteY709" fmla="*/ 3108744 h 6858000"/>
              <a:gd name="connsiteX710" fmla="*/ 0 w 7467600"/>
              <a:gd name="connsiteY710" fmla="*/ 3058059 h 6858000"/>
              <a:gd name="connsiteX711" fmla="*/ 7610 w 7467600"/>
              <a:gd name="connsiteY711" fmla="*/ 3047889 h 6858000"/>
              <a:gd name="connsiteX712" fmla="*/ 52419 w 7467600"/>
              <a:gd name="connsiteY712" fmla="*/ 2987479 h 6858000"/>
              <a:gd name="connsiteX713" fmla="*/ 59142 w 7467600"/>
              <a:gd name="connsiteY713" fmla="*/ 2978488 h 6858000"/>
              <a:gd name="connsiteX714" fmla="*/ 0 w 7467600"/>
              <a:gd name="connsiteY714" fmla="*/ 3015334 h 6858000"/>
              <a:gd name="connsiteX715" fmla="*/ 0 w 7467600"/>
              <a:gd name="connsiteY715" fmla="*/ 2914286 h 6858000"/>
              <a:gd name="connsiteX716" fmla="*/ 36383 w 7467600"/>
              <a:gd name="connsiteY716" fmla="*/ 2901128 h 6858000"/>
              <a:gd name="connsiteX717" fmla="*/ 156329 w 7467600"/>
              <a:gd name="connsiteY717" fmla="*/ 2840533 h 6858000"/>
              <a:gd name="connsiteX718" fmla="*/ 358355 w 7467600"/>
              <a:gd name="connsiteY718" fmla="*/ 2620471 h 6858000"/>
              <a:gd name="connsiteX719" fmla="*/ 510577 w 7467600"/>
              <a:gd name="connsiteY719" fmla="*/ 2501244 h 6858000"/>
              <a:gd name="connsiteX720" fmla="*/ 211967 w 7467600"/>
              <a:gd name="connsiteY720" fmla="*/ 2479171 h 6858000"/>
              <a:gd name="connsiteX721" fmla="*/ 0 w 7467600"/>
              <a:gd name="connsiteY721" fmla="*/ 2476398 h 6858000"/>
              <a:gd name="connsiteX722" fmla="*/ 0 w 7467600"/>
              <a:gd name="connsiteY722" fmla="*/ 2389189 h 6858000"/>
              <a:gd name="connsiteX723" fmla="*/ 103062 w 7467600"/>
              <a:gd name="connsiteY723" fmla="*/ 2389518 h 6858000"/>
              <a:gd name="connsiteX724" fmla="*/ 510734 w 7467600"/>
              <a:gd name="connsiteY724" fmla="*/ 2416201 h 6858000"/>
              <a:gd name="connsiteX725" fmla="*/ 279257 w 7467600"/>
              <a:gd name="connsiteY725" fmla="*/ 2092102 h 6858000"/>
              <a:gd name="connsiteX726" fmla="*/ 65265 w 7467600"/>
              <a:gd name="connsiteY726" fmla="*/ 2006049 h 6858000"/>
              <a:gd name="connsiteX727" fmla="*/ 0 w 7467600"/>
              <a:gd name="connsiteY727" fmla="*/ 1982532 h 6858000"/>
              <a:gd name="connsiteX728" fmla="*/ 0 w 7467600"/>
              <a:gd name="connsiteY728" fmla="*/ 1912789 h 6858000"/>
              <a:gd name="connsiteX729" fmla="*/ 97460 w 7467600"/>
              <a:gd name="connsiteY729" fmla="*/ 1953725 h 6858000"/>
              <a:gd name="connsiteX730" fmla="*/ 221272 w 7467600"/>
              <a:gd name="connsiteY730" fmla="*/ 1980766 h 6858000"/>
              <a:gd name="connsiteX731" fmla="*/ 116765 w 7467600"/>
              <a:gd name="connsiteY731" fmla="*/ 1911033 h 6858000"/>
              <a:gd name="connsiteX732" fmla="*/ 16405 w 7467600"/>
              <a:gd name="connsiteY732" fmla="*/ 1803412 h 6858000"/>
              <a:gd name="connsiteX733" fmla="*/ 0 w 7467600"/>
              <a:gd name="connsiteY733" fmla="*/ 1784777 h 6858000"/>
              <a:gd name="connsiteX734" fmla="*/ 0 w 7467600"/>
              <a:gd name="connsiteY734" fmla="*/ 1740082 h 6858000"/>
              <a:gd name="connsiteX735" fmla="*/ 39394 w 7467600"/>
              <a:gd name="connsiteY735" fmla="*/ 1784856 h 6858000"/>
              <a:gd name="connsiteX736" fmla="*/ 135813 w 7467600"/>
              <a:gd name="connsiteY736" fmla="*/ 1888838 h 6858000"/>
              <a:gd name="connsiteX737" fmla="*/ 242575 w 7467600"/>
              <a:gd name="connsiteY737" fmla="*/ 1958841 h 6858000"/>
              <a:gd name="connsiteX738" fmla="*/ 82197 w 7467600"/>
              <a:gd name="connsiteY738" fmla="*/ 1754826 h 6858000"/>
              <a:gd name="connsiteX739" fmla="*/ 0 w 7467600"/>
              <a:gd name="connsiteY739" fmla="*/ 1679650 h 6858000"/>
              <a:gd name="connsiteX740" fmla="*/ 0 w 7467600"/>
              <a:gd name="connsiteY740" fmla="*/ 1602463 h 6858000"/>
              <a:gd name="connsiteX741" fmla="*/ 84689 w 7467600"/>
              <a:gd name="connsiteY741" fmla="*/ 1677442 h 6858000"/>
              <a:gd name="connsiteX742" fmla="*/ 298437 w 7467600"/>
              <a:gd name="connsiteY742" fmla="*/ 1968019 h 6858000"/>
              <a:gd name="connsiteX743" fmla="*/ 227269 w 7467600"/>
              <a:gd name="connsiteY743" fmla="*/ 1114064 h 6858000"/>
              <a:gd name="connsiteX744" fmla="*/ 248003 w 7467600"/>
              <a:gd name="connsiteY744" fmla="*/ 1089613 h 6858000"/>
              <a:gd name="connsiteX745" fmla="*/ 427020 w 7467600"/>
              <a:gd name="connsiteY745" fmla="*/ 1619803 h 6858000"/>
              <a:gd name="connsiteX746" fmla="*/ 340345 w 7467600"/>
              <a:gd name="connsiteY746" fmla="*/ 2027739 h 6858000"/>
              <a:gd name="connsiteX747" fmla="*/ 360865 w 7467600"/>
              <a:gd name="connsiteY747" fmla="*/ 2044827 h 6858000"/>
              <a:gd name="connsiteX748" fmla="*/ 560414 w 7467600"/>
              <a:gd name="connsiteY748" fmla="*/ 2421457 h 6858000"/>
              <a:gd name="connsiteX749" fmla="*/ 1359703 w 7467600"/>
              <a:gd name="connsiteY749" fmla="*/ 2578554 h 6858000"/>
              <a:gd name="connsiteX750" fmla="*/ 1359422 w 7467600"/>
              <a:gd name="connsiteY750" fmla="*/ 2577994 h 6858000"/>
              <a:gd name="connsiteX751" fmla="*/ 828701 w 7467600"/>
              <a:gd name="connsiteY751" fmla="*/ 1839520 h 6858000"/>
              <a:gd name="connsiteX752" fmla="*/ 494427 w 7467600"/>
              <a:gd name="connsiteY752" fmla="*/ 1092333 h 6858000"/>
              <a:gd name="connsiteX753" fmla="*/ 506322 w 7467600"/>
              <a:gd name="connsiteY753" fmla="*/ 1020997 h 6858000"/>
              <a:gd name="connsiteX754" fmla="*/ 4570198 w 7467600"/>
              <a:gd name="connsiteY754" fmla="*/ 978081 h 6858000"/>
              <a:gd name="connsiteX755" fmla="*/ 4523691 w 7467600"/>
              <a:gd name="connsiteY755" fmla="*/ 1127776 h 6858000"/>
              <a:gd name="connsiteX756" fmla="*/ 4509875 w 7467600"/>
              <a:gd name="connsiteY756" fmla="*/ 1167552 h 6858000"/>
              <a:gd name="connsiteX757" fmla="*/ 4478168 w 7467600"/>
              <a:gd name="connsiteY757" fmla="*/ 1260735 h 6858000"/>
              <a:gd name="connsiteX758" fmla="*/ 4409309 w 7467600"/>
              <a:gd name="connsiteY758" fmla="*/ 1666996 h 6858000"/>
              <a:gd name="connsiteX759" fmla="*/ 4370031 w 7467600"/>
              <a:gd name="connsiteY759" fmla="*/ 1955666 h 6858000"/>
              <a:gd name="connsiteX760" fmla="*/ 4570198 w 7467600"/>
              <a:gd name="connsiteY760" fmla="*/ 978081 h 6858000"/>
              <a:gd name="connsiteX761" fmla="*/ 4557898 w 7467600"/>
              <a:gd name="connsiteY761" fmla="*/ 900011 h 6858000"/>
              <a:gd name="connsiteX762" fmla="*/ 4344840 w 7467600"/>
              <a:gd name="connsiteY762" fmla="*/ 1922038 h 6858000"/>
              <a:gd name="connsiteX763" fmla="*/ 4378710 w 7467600"/>
              <a:gd name="connsiteY763" fmla="*/ 1665516 h 6858000"/>
              <a:gd name="connsiteX764" fmla="*/ 4448798 w 7467600"/>
              <a:gd name="connsiteY764" fmla="*/ 1253024 h 6858000"/>
              <a:gd name="connsiteX765" fmla="*/ 4480315 w 7467600"/>
              <a:gd name="connsiteY765" fmla="*/ 1158454 h 6858000"/>
              <a:gd name="connsiteX766" fmla="*/ 4494133 w 7467600"/>
              <a:gd name="connsiteY766" fmla="*/ 1118676 h 6858000"/>
              <a:gd name="connsiteX767" fmla="*/ 4557898 w 7467600"/>
              <a:gd name="connsiteY767" fmla="*/ 900011 h 6858000"/>
              <a:gd name="connsiteX768" fmla="*/ 5870151 w 7467600"/>
              <a:gd name="connsiteY768" fmla="*/ 898890 h 6858000"/>
              <a:gd name="connsiteX769" fmla="*/ 5861335 w 7467600"/>
              <a:gd name="connsiteY769" fmla="*/ 899177 h 6858000"/>
              <a:gd name="connsiteX770" fmla="*/ 5843702 w 7467600"/>
              <a:gd name="connsiteY770" fmla="*/ 899748 h 6858000"/>
              <a:gd name="connsiteX771" fmla="*/ 5651107 w 7467600"/>
              <a:gd name="connsiteY771" fmla="*/ 920306 h 6858000"/>
              <a:gd name="connsiteX772" fmla="*/ 5459407 w 7467600"/>
              <a:gd name="connsiteY772" fmla="*/ 940975 h 6858000"/>
              <a:gd name="connsiteX773" fmla="*/ 5374846 w 7467600"/>
              <a:gd name="connsiteY773" fmla="*/ 941988 h 6858000"/>
              <a:gd name="connsiteX774" fmla="*/ 5256105 w 7467600"/>
              <a:gd name="connsiteY774" fmla="*/ 945632 h 6858000"/>
              <a:gd name="connsiteX775" fmla="*/ 5107071 w 7467600"/>
              <a:gd name="connsiteY775" fmla="*/ 969720 h 6858000"/>
              <a:gd name="connsiteX776" fmla="*/ 4998681 w 7467600"/>
              <a:gd name="connsiteY776" fmla="*/ 988771 h 6858000"/>
              <a:gd name="connsiteX777" fmla="*/ 5870151 w 7467600"/>
              <a:gd name="connsiteY777" fmla="*/ 898890 h 6858000"/>
              <a:gd name="connsiteX778" fmla="*/ 5504425 w 7467600"/>
              <a:gd name="connsiteY778" fmla="*/ 848067 h 6858000"/>
              <a:gd name="connsiteX779" fmla="*/ 4968849 w 7467600"/>
              <a:gd name="connsiteY779" fmla="*/ 962318 h 6858000"/>
              <a:gd name="connsiteX780" fmla="*/ 5104039 w 7467600"/>
              <a:gd name="connsiteY780" fmla="*/ 940634 h 6858000"/>
              <a:gd name="connsiteX781" fmla="*/ 5256311 w 7467600"/>
              <a:gd name="connsiteY781" fmla="*/ 916490 h 6858000"/>
              <a:gd name="connsiteX782" fmla="*/ 5377381 w 7467600"/>
              <a:gd name="connsiteY782" fmla="*/ 912671 h 6858000"/>
              <a:gd name="connsiteX783" fmla="*/ 5460148 w 7467600"/>
              <a:gd name="connsiteY783" fmla="*/ 911442 h 6858000"/>
              <a:gd name="connsiteX784" fmla="*/ 5648971 w 7467600"/>
              <a:gd name="connsiteY784" fmla="*/ 891331 h 6858000"/>
              <a:gd name="connsiteX785" fmla="*/ 5844807 w 7467600"/>
              <a:gd name="connsiteY785" fmla="*/ 870718 h 6858000"/>
              <a:gd name="connsiteX786" fmla="*/ 5862975 w 7467600"/>
              <a:gd name="connsiteY786" fmla="*/ 869756 h 6858000"/>
              <a:gd name="connsiteX787" fmla="*/ 5920887 w 7467600"/>
              <a:gd name="connsiteY787" fmla="*/ 865929 h 6858000"/>
              <a:gd name="connsiteX788" fmla="*/ 5504425 w 7467600"/>
              <a:gd name="connsiteY788" fmla="*/ 848067 h 6858000"/>
              <a:gd name="connsiteX789" fmla="*/ 3607114 w 7467600"/>
              <a:gd name="connsiteY789" fmla="*/ 467441 h 6858000"/>
              <a:gd name="connsiteX790" fmla="*/ 3296242 w 7467600"/>
              <a:gd name="connsiteY790" fmla="*/ 807991 h 6858000"/>
              <a:gd name="connsiteX791" fmla="*/ 3174674 w 7467600"/>
              <a:gd name="connsiteY791" fmla="*/ 919759 h 6858000"/>
              <a:gd name="connsiteX792" fmla="*/ 3042978 w 7467600"/>
              <a:gd name="connsiteY792" fmla="*/ 1054894 h 6858000"/>
              <a:gd name="connsiteX793" fmla="*/ 2968914 w 7467600"/>
              <a:gd name="connsiteY793" fmla="*/ 1133756 h 6858000"/>
              <a:gd name="connsiteX794" fmla="*/ 3103823 w 7467600"/>
              <a:gd name="connsiteY794" fmla="*/ 1026814 h 6858000"/>
              <a:gd name="connsiteX795" fmla="*/ 3607114 w 7467600"/>
              <a:gd name="connsiteY795" fmla="*/ 467441 h 6858000"/>
              <a:gd name="connsiteX796" fmla="*/ 3744487 w 7467600"/>
              <a:gd name="connsiteY796" fmla="*/ 383136 h 6858000"/>
              <a:gd name="connsiteX797" fmla="*/ 3970213 w 7467600"/>
              <a:gd name="connsiteY797" fmla="*/ 995559 h 6858000"/>
              <a:gd name="connsiteX798" fmla="*/ 3744487 w 7467600"/>
              <a:gd name="connsiteY798" fmla="*/ 383136 h 6858000"/>
              <a:gd name="connsiteX799" fmla="*/ 3624562 w 7467600"/>
              <a:gd name="connsiteY799" fmla="*/ 367041 h 6858000"/>
              <a:gd name="connsiteX800" fmla="*/ 3489712 w 7467600"/>
              <a:gd name="connsiteY800" fmla="*/ 485386 h 6858000"/>
              <a:gd name="connsiteX801" fmla="*/ 3182994 w 7467600"/>
              <a:gd name="connsiteY801" fmla="*/ 828265 h 6858000"/>
              <a:gd name="connsiteX802" fmla="*/ 2892114 w 7467600"/>
              <a:gd name="connsiteY802" fmla="*/ 1172635 h 6858000"/>
              <a:gd name="connsiteX803" fmla="*/ 3021459 w 7467600"/>
              <a:gd name="connsiteY803" fmla="*/ 1035385 h 6858000"/>
              <a:gd name="connsiteX804" fmla="*/ 3153873 w 7467600"/>
              <a:gd name="connsiteY804" fmla="*/ 898971 h 6858000"/>
              <a:gd name="connsiteX805" fmla="*/ 3276511 w 7467600"/>
              <a:gd name="connsiteY805" fmla="*/ 786423 h 6858000"/>
              <a:gd name="connsiteX806" fmla="*/ 3584154 w 7467600"/>
              <a:gd name="connsiteY806" fmla="*/ 448218 h 6858000"/>
              <a:gd name="connsiteX807" fmla="*/ 3624562 w 7467600"/>
              <a:gd name="connsiteY807" fmla="*/ 367041 h 6858000"/>
              <a:gd name="connsiteX808" fmla="*/ 3766672 w 7467600"/>
              <a:gd name="connsiteY808" fmla="*/ 359429 h 6858000"/>
              <a:gd name="connsiteX809" fmla="*/ 3996338 w 7467600"/>
              <a:gd name="connsiteY809" fmla="*/ 968237 h 6858000"/>
              <a:gd name="connsiteX810" fmla="*/ 3766672 w 7467600"/>
              <a:gd name="connsiteY810" fmla="*/ 359429 h 6858000"/>
              <a:gd name="connsiteX811" fmla="*/ 5805386 w 7467600"/>
              <a:gd name="connsiteY811" fmla="*/ 239240 h 6858000"/>
              <a:gd name="connsiteX812" fmla="*/ 5736947 w 7467600"/>
              <a:gd name="connsiteY812" fmla="*/ 261367 h 6858000"/>
              <a:gd name="connsiteX813" fmla="*/ 5427012 w 7467600"/>
              <a:gd name="connsiteY813" fmla="*/ 311272 h 6858000"/>
              <a:gd name="connsiteX814" fmla="*/ 5147818 w 7467600"/>
              <a:gd name="connsiteY814" fmla="*/ 322112 h 6858000"/>
              <a:gd name="connsiteX815" fmla="*/ 5060854 w 7467600"/>
              <a:gd name="connsiteY815" fmla="*/ 311882 h 6858000"/>
              <a:gd name="connsiteX816" fmla="*/ 4945989 w 7467600"/>
              <a:gd name="connsiteY816" fmla="*/ 300516 h 6858000"/>
              <a:gd name="connsiteX817" fmla="*/ 5410479 w 7467600"/>
              <a:gd name="connsiteY817" fmla="*/ 348434 h 6858000"/>
              <a:gd name="connsiteX818" fmla="*/ 5805386 w 7467600"/>
              <a:gd name="connsiteY818" fmla="*/ 239240 h 6858000"/>
              <a:gd name="connsiteX819" fmla="*/ 5905192 w 7467600"/>
              <a:gd name="connsiteY819" fmla="*/ 163079 h 6858000"/>
              <a:gd name="connsiteX820" fmla="*/ 5865655 w 7467600"/>
              <a:gd name="connsiteY820" fmla="*/ 171901 h 6858000"/>
              <a:gd name="connsiteX821" fmla="*/ 5259740 w 7467600"/>
              <a:gd name="connsiteY821" fmla="*/ 257013 h 6858000"/>
              <a:gd name="connsiteX822" fmla="*/ 5208466 w 7467600"/>
              <a:gd name="connsiteY822" fmla="*/ 257550 h 6858000"/>
              <a:gd name="connsiteX823" fmla="*/ 4980204 w 7467600"/>
              <a:gd name="connsiteY823" fmla="*/ 271903 h 6858000"/>
              <a:gd name="connsiteX824" fmla="*/ 5068068 w 7467600"/>
              <a:gd name="connsiteY824" fmla="*/ 282244 h 6858000"/>
              <a:gd name="connsiteX825" fmla="*/ 5153231 w 7467600"/>
              <a:gd name="connsiteY825" fmla="*/ 292240 h 6858000"/>
              <a:gd name="connsiteX826" fmla="*/ 5426491 w 7467600"/>
              <a:gd name="connsiteY826" fmla="*/ 281128 h 6858000"/>
              <a:gd name="connsiteX827" fmla="*/ 5731212 w 7467600"/>
              <a:gd name="connsiteY827" fmla="*/ 231951 h 6858000"/>
              <a:gd name="connsiteX828" fmla="*/ 5905192 w 7467600"/>
              <a:gd name="connsiteY828" fmla="*/ 163079 h 6858000"/>
              <a:gd name="connsiteX829" fmla="*/ 5944437 w 7467600"/>
              <a:gd name="connsiteY829" fmla="*/ 113829 h 6858000"/>
              <a:gd name="connsiteX830" fmla="*/ 5825032 w 7467600"/>
              <a:gd name="connsiteY830" fmla="*/ 146405 h 6858000"/>
              <a:gd name="connsiteX831" fmla="*/ 4955599 w 7467600"/>
              <a:gd name="connsiteY831" fmla="*/ 247008 h 6858000"/>
              <a:gd name="connsiteX832" fmla="*/ 5210104 w 7467600"/>
              <a:gd name="connsiteY832" fmla="*/ 228123 h 6858000"/>
              <a:gd name="connsiteX833" fmla="*/ 5261015 w 7467600"/>
              <a:gd name="connsiteY833" fmla="*/ 227087 h 6858000"/>
              <a:gd name="connsiteX834" fmla="*/ 5861181 w 7467600"/>
              <a:gd name="connsiteY834" fmla="*/ 143093 h 6858000"/>
              <a:gd name="connsiteX835" fmla="*/ 5961252 w 7467600"/>
              <a:gd name="connsiteY835" fmla="*/ 114820 h 6858000"/>
              <a:gd name="connsiteX836" fmla="*/ 5944437 w 7467600"/>
              <a:gd name="connsiteY836" fmla="*/ 113829 h 6858000"/>
              <a:gd name="connsiteX837" fmla="*/ 3882765 w 7467600"/>
              <a:gd name="connsiteY837" fmla="*/ 0 h 6858000"/>
              <a:gd name="connsiteX838" fmla="*/ 3995099 w 7467600"/>
              <a:gd name="connsiteY838" fmla="*/ 0 h 6858000"/>
              <a:gd name="connsiteX839" fmla="*/ 4163818 w 7467600"/>
              <a:gd name="connsiteY839" fmla="*/ 234104 h 6858000"/>
              <a:gd name="connsiteX840" fmla="*/ 4172099 w 7467600"/>
              <a:gd name="connsiteY840" fmla="*/ 234207 h 6858000"/>
              <a:gd name="connsiteX841" fmla="*/ 4784282 w 7467600"/>
              <a:gd name="connsiteY841" fmla="*/ 276561 h 6858000"/>
              <a:gd name="connsiteX842" fmla="*/ 4801687 w 7467600"/>
              <a:gd name="connsiteY842" fmla="*/ 267764 h 6858000"/>
              <a:gd name="connsiteX843" fmla="*/ 6082788 w 7467600"/>
              <a:gd name="connsiteY843" fmla="*/ 64119 h 6858000"/>
              <a:gd name="connsiteX844" fmla="*/ 6099442 w 7467600"/>
              <a:gd name="connsiteY844" fmla="*/ 82568 h 6858000"/>
              <a:gd name="connsiteX845" fmla="*/ 4804137 w 7467600"/>
              <a:gd name="connsiteY845" fmla="*/ 320931 h 6858000"/>
              <a:gd name="connsiteX846" fmla="*/ 4227047 w 7467600"/>
              <a:gd name="connsiteY846" fmla="*/ 313415 h 6858000"/>
              <a:gd name="connsiteX847" fmla="*/ 4346041 w 7467600"/>
              <a:gd name="connsiteY847" fmla="*/ 456086 h 6858000"/>
              <a:gd name="connsiteX848" fmla="*/ 4870967 w 7467600"/>
              <a:gd name="connsiteY848" fmla="*/ 963061 h 6858000"/>
              <a:gd name="connsiteX849" fmla="*/ 4889647 w 7467600"/>
              <a:gd name="connsiteY849" fmla="*/ 957147 h 6858000"/>
              <a:gd name="connsiteX850" fmla="*/ 5422504 w 7467600"/>
              <a:gd name="connsiteY850" fmla="*/ 805191 h 6858000"/>
              <a:gd name="connsiteX851" fmla="*/ 6087656 w 7467600"/>
              <a:gd name="connsiteY851" fmla="*/ 826703 h 6858000"/>
              <a:gd name="connsiteX852" fmla="*/ 6058717 w 7467600"/>
              <a:gd name="connsiteY852" fmla="*/ 865992 h 6858000"/>
              <a:gd name="connsiteX853" fmla="*/ 4974153 w 7467600"/>
              <a:gd name="connsiteY853" fmla="*/ 1045456 h 6858000"/>
              <a:gd name="connsiteX854" fmla="*/ 5627835 w 7467600"/>
              <a:gd name="connsiteY854" fmla="*/ 1472077 h 6858000"/>
              <a:gd name="connsiteX855" fmla="*/ 5629817 w 7467600"/>
              <a:gd name="connsiteY855" fmla="*/ 1471412 h 6858000"/>
              <a:gd name="connsiteX856" fmla="*/ 5634124 w 7467600"/>
              <a:gd name="connsiteY856" fmla="*/ 1470572 h 6858000"/>
              <a:gd name="connsiteX857" fmla="*/ 5755832 w 7467600"/>
              <a:gd name="connsiteY857" fmla="*/ 1383886 h 6858000"/>
              <a:gd name="connsiteX858" fmla="*/ 6014186 w 7467600"/>
              <a:gd name="connsiteY858" fmla="*/ 1279799 h 6858000"/>
              <a:gd name="connsiteX859" fmla="*/ 6901619 w 7467600"/>
              <a:gd name="connsiteY859" fmla="*/ 1047874 h 6858000"/>
              <a:gd name="connsiteX860" fmla="*/ 6931566 w 7467600"/>
              <a:gd name="connsiteY860" fmla="*/ 1062034 h 6858000"/>
              <a:gd name="connsiteX861" fmla="*/ 5790982 w 7467600"/>
              <a:gd name="connsiteY861" fmla="*/ 1561380 h 6858000"/>
              <a:gd name="connsiteX862" fmla="*/ 6188971 w 7467600"/>
              <a:gd name="connsiteY862" fmla="*/ 1755168 h 6858000"/>
              <a:gd name="connsiteX863" fmla="*/ 6202446 w 7467600"/>
              <a:gd name="connsiteY863" fmla="*/ 1752268 h 6858000"/>
              <a:gd name="connsiteX864" fmla="*/ 7179560 w 7467600"/>
              <a:gd name="connsiteY864" fmla="*/ 1467551 h 6858000"/>
              <a:gd name="connsiteX865" fmla="*/ 7158730 w 7467600"/>
              <a:gd name="connsiteY865" fmla="*/ 1507835 h 6858000"/>
              <a:gd name="connsiteX866" fmla="*/ 6326959 w 7467600"/>
              <a:gd name="connsiteY866" fmla="*/ 1817686 h 6858000"/>
              <a:gd name="connsiteX867" fmla="*/ 6537433 w 7467600"/>
              <a:gd name="connsiteY867" fmla="*/ 1907790 h 6858000"/>
              <a:gd name="connsiteX868" fmla="*/ 6550221 w 7467600"/>
              <a:gd name="connsiteY868" fmla="*/ 1910729 h 6858000"/>
              <a:gd name="connsiteX869" fmla="*/ 6964438 w 7467600"/>
              <a:gd name="connsiteY869" fmla="*/ 2209505 h 6858000"/>
              <a:gd name="connsiteX870" fmla="*/ 7367862 w 7467600"/>
              <a:gd name="connsiteY870" fmla="*/ 2806833 h 6858000"/>
              <a:gd name="connsiteX871" fmla="*/ 7364329 w 7467600"/>
              <a:gd name="connsiteY871" fmla="*/ 2826907 h 6858000"/>
              <a:gd name="connsiteX872" fmla="*/ 7290545 w 7467600"/>
              <a:gd name="connsiteY872" fmla="*/ 2850663 h 6858000"/>
              <a:gd name="connsiteX873" fmla="*/ 6472036 w 7467600"/>
              <a:gd name="connsiteY873" fmla="*/ 1959003 h 6858000"/>
              <a:gd name="connsiteX874" fmla="*/ 5792897 w 7467600"/>
              <a:gd name="connsiteY874" fmla="*/ 1647747 h 6858000"/>
              <a:gd name="connsiteX875" fmla="*/ 5842751 w 7467600"/>
              <a:gd name="connsiteY875" fmla="*/ 1816112 h 6858000"/>
              <a:gd name="connsiteX876" fmla="*/ 5847424 w 7467600"/>
              <a:gd name="connsiteY876" fmla="*/ 1815776 h 6858000"/>
              <a:gd name="connsiteX877" fmla="*/ 6399821 w 7467600"/>
              <a:gd name="connsiteY877" fmla="*/ 2344799 h 6858000"/>
              <a:gd name="connsiteX878" fmla="*/ 6323232 w 7467600"/>
              <a:gd name="connsiteY878" fmla="*/ 2389634 h 6858000"/>
              <a:gd name="connsiteX879" fmla="*/ 5942958 w 7467600"/>
              <a:gd name="connsiteY879" fmla="*/ 2077708 h 6858000"/>
              <a:gd name="connsiteX880" fmla="*/ 5921559 w 7467600"/>
              <a:gd name="connsiteY880" fmla="*/ 2378596 h 6858000"/>
              <a:gd name="connsiteX881" fmla="*/ 5817651 w 7467600"/>
              <a:gd name="connsiteY881" fmla="*/ 3023919 h 6858000"/>
              <a:gd name="connsiteX882" fmla="*/ 5729634 w 7467600"/>
              <a:gd name="connsiteY882" fmla="*/ 3051849 h 6858000"/>
              <a:gd name="connsiteX883" fmla="*/ 5611018 w 7467600"/>
              <a:gd name="connsiteY883" fmla="*/ 2316769 h 6858000"/>
              <a:gd name="connsiteX884" fmla="*/ 5687608 w 7467600"/>
              <a:gd name="connsiteY884" fmla="*/ 2039972 h 6858000"/>
              <a:gd name="connsiteX885" fmla="*/ 5657554 w 7467600"/>
              <a:gd name="connsiteY885" fmla="*/ 1576445 h 6858000"/>
              <a:gd name="connsiteX886" fmla="*/ 5150475 w 7467600"/>
              <a:gd name="connsiteY886" fmla="*/ 1274012 h 6858000"/>
              <a:gd name="connsiteX887" fmla="*/ 5349142 w 7467600"/>
              <a:gd name="connsiteY887" fmla="*/ 2204405 h 6858000"/>
              <a:gd name="connsiteX888" fmla="*/ 5262214 w 7467600"/>
              <a:gd name="connsiteY888" fmla="*/ 2233836 h 6858000"/>
              <a:gd name="connsiteX889" fmla="*/ 4981539 w 7467600"/>
              <a:gd name="connsiteY889" fmla="*/ 1542201 h 6858000"/>
              <a:gd name="connsiteX890" fmla="*/ 4958461 w 7467600"/>
              <a:gd name="connsiteY890" fmla="*/ 1136957 h 6858000"/>
              <a:gd name="connsiteX891" fmla="*/ 4655015 w 7467600"/>
              <a:gd name="connsiteY891" fmla="*/ 891426 h 6858000"/>
              <a:gd name="connsiteX892" fmla="*/ 4348002 w 7467600"/>
              <a:gd name="connsiteY892" fmla="*/ 2205895 h 6858000"/>
              <a:gd name="connsiteX893" fmla="*/ 4262250 w 7467600"/>
              <a:gd name="connsiteY893" fmla="*/ 2219972 h 6858000"/>
              <a:gd name="connsiteX894" fmla="*/ 4550611 w 7467600"/>
              <a:gd name="connsiteY894" fmla="*/ 817540 h 6858000"/>
              <a:gd name="connsiteX895" fmla="*/ 4564418 w 7467600"/>
              <a:gd name="connsiteY895" fmla="*/ 808293 h 6858000"/>
              <a:gd name="connsiteX896" fmla="*/ 4266388 w 7467600"/>
              <a:gd name="connsiteY896" fmla="*/ 500083 h 6858000"/>
              <a:gd name="connsiteX897" fmla="*/ 4032842 w 7467600"/>
              <a:gd name="connsiteY897" fmla="*/ 211809 h 6858000"/>
              <a:gd name="connsiteX898" fmla="*/ 3882765 w 7467600"/>
              <a:gd name="connsiteY898" fmla="*/ 0 h 6858000"/>
              <a:gd name="connsiteX899" fmla="*/ 3721337 w 7467600"/>
              <a:gd name="connsiteY899" fmla="*/ 0 h 6858000"/>
              <a:gd name="connsiteX900" fmla="*/ 3797544 w 7467600"/>
              <a:gd name="connsiteY900" fmla="*/ 0 h 6858000"/>
              <a:gd name="connsiteX901" fmla="*/ 3775734 w 7467600"/>
              <a:gd name="connsiteY901" fmla="*/ 95131 h 6858000"/>
              <a:gd name="connsiteX902" fmla="*/ 3724807 w 7467600"/>
              <a:gd name="connsiteY902" fmla="*/ 272257 h 6858000"/>
              <a:gd name="connsiteX903" fmla="*/ 3726844 w 7467600"/>
              <a:gd name="connsiteY903" fmla="*/ 282988 h 6858000"/>
              <a:gd name="connsiteX904" fmla="*/ 3742664 w 7467600"/>
              <a:gd name="connsiteY904" fmla="*/ 279918 h 6858000"/>
              <a:gd name="connsiteX905" fmla="*/ 4103910 w 7467600"/>
              <a:gd name="connsiteY905" fmla="*/ 1161917 h 6858000"/>
              <a:gd name="connsiteX906" fmla="*/ 4020269 w 7467600"/>
              <a:gd name="connsiteY906" fmla="*/ 1200406 h 6858000"/>
              <a:gd name="connsiteX907" fmla="*/ 3674882 w 7467600"/>
              <a:gd name="connsiteY907" fmla="*/ 488524 h 6858000"/>
              <a:gd name="connsiteX908" fmla="*/ 3132682 w 7467600"/>
              <a:gd name="connsiteY908" fmla="*/ 1072284 h 6858000"/>
              <a:gd name="connsiteX909" fmla="*/ 2716346 w 7467600"/>
              <a:gd name="connsiteY909" fmla="*/ 1276376 h 6858000"/>
              <a:gd name="connsiteX910" fmla="*/ 2716772 w 7467600"/>
              <a:gd name="connsiteY910" fmla="*/ 1255462 h 6858000"/>
              <a:gd name="connsiteX911" fmla="*/ 3471096 w 7467600"/>
              <a:gd name="connsiteY911" fmla="*/ 437072 h 6858000"/>
              <a:gd name="connsiteX912" fmla="*/ 3639057 w 7467600"/>
              <a:gd name="connsiteY912" fmla="*/ 286334 h 6858000"/>
              <a:gd name="connsiteX913" fmla="*/ 3640309 w 7467600"/>
              <a:gd name="connsiteY913" fmla="*/ 284664 h 6858000"/>
              <a:gd name="connsiteX914" fmla="*/ 3646022 w 7467600"/>
              <a:gd name="connsiteY914" fmla="*/ 276711 h 6858000"/>
              <a:gd name="connsiteX915" fmla="*/ 3707943 w 7467600"/>
              <a:gd name="connsiteY915" fmla="*/ 65958 h 6858000"/>
              <a:gd name="connsiteX916" fmla="*/ 3721337 w 7467600"/>
              <a:gd name="connsiteY916" fmla="*/ 0 h 6858000"/>
              <a:gd name="connsiteX917" fmla="*/ 2867960 w 7467600"/>
              <a:gd name="connsiteY917" fmla="*/ 0 h 6858000"/>
              <a:gd name="connsiteX918" fmla="*/ 2926351 w 7467600"/>
              <a:gd name="connsiteY918" fmla="*/ 0 h 6858000"/>
              <a:gd name="connsiteX919" fmla="*/ 2902823 w 7467600"/>
              <a:gd name="connsiteY919" fmla="*/ 262929 h 6858000"/>
              <a:gd name="connsiteX920" fmla="*/ 2940663 w 7467600"/>
              <a:gd name="connsiteY920" fmla="*/ 140884 h 6858000"/>
              <a:gd name="connsiteX921" fmla="*/ 2947039 w 7467600"/>
              <a:gd name="connsiteY921" fmla="*/ 122524 h 6858000"/>
              <a:gd name="connsiteX922" fmla="*/ 2984316 w 7467600"/>
              <a:gd name="connsiteY922" fmla="*/ 0 h 6858000"/>
              <a:gd name="connsiteX923" fmla="*/ 3016114 w 7467600"/>
              <a:gd name="connsiteY923" fmla="*/ 0 h 6858000"/>
              <a:gd name="connsiteX924" fmla="*/ 2979949 w 7467600"/>
              <a:gd name="connsiteY924" fmla="*/ 119274 h 6858000"/>
              <a:gd name="connsiteX925" fmla="*/ 3023879 w 7467600"/>
              <a:gd name="connsiteY925" fmla="*/ 0 h 6858000"/>
              <a:gd name="connsiteX926" fmla="*/ 3105400 w 7467600"/>
              <a:gd name="connsiteY926" fmla="*/ 0 h 6858000"/>
              <a:gd name="connsiteX927" fmla="*/ 3094669 w 7467600"/>
              <a:gd name="connsiteY927" fmla="*/ 30308 h 6858000"/>
              <a:gd name="connsiteX928" fmla="*/ 2901945 w 7467600"/>
              <a:gd name="connsiteY928" fmla="*/ 466538 h 6858000"/>
              <a:gd name="connsiteX929" fmla="*/ 2815209 w 7467600"/>
              <a:gd name="connsiteY929" fmla="*/ 497361 h 6858000"/>
              <a:gd name="connsiteX930" fmla="*/ 2844845 w 7467600"/>
              <a:gd name="connsiteY930" fmla="*/ 127638 h 6858000"/>
              <a:gd name="connsiteX931" fmla="*/ 2867960 w 7467600"/>
              <a:gd name="connsiteY931" fmla="*/ 0 h 6858000"/>
              <a:gd name="connsiteX932" fmla="*/ 1057230 w 7467600"/>
              <a:gd name="connsiteY932" fmla="*/ 0 h 6858000"/>
              <a:gd name="connsiteX933" fmla="*/ 1111003 w 7467600"/>
              <a:gd name="connsiteY933" fmla="*/ 0 h 6858000"/>
              <a:gd name="connsiteX934" fmla="*/ 1125553 w 7467600"/>
              <a:gd name="connsiteY934" fmla="*/ 52588 h 6858000"/>
              <a:gd name="connsiteX935" fmla="*/ 1304276 w 7467600"/>
              <a:gd name="connsiteY935" fmla="*/ 476275 h 6858000"/>
              <a:gd name="connsiteX936" fmla="*/ 1492066 w 7467600"/>
              <a:gd name="connsiteY936" fmla="*/ 886333 h 6858000"/>
              <a:gd name="connsiteX937" fmla="*/ 1423698 w 7467600"/>
              <a:gd name="connsiteY937" fmla="*/ 710817 h 6858000"/>
              <a:gd name="connsiteX938" fmla="*/ 1357609 w 7467600"/>
              <a:gd name="connsiteY938" fmla="*/ 532892 h 6858000"/>
              <a:gd name="connsiteX939" fmla="*/ 1309550 w 7467600"/>
              <a:gd name="connsiteY939" fmla="*/ 374031 h 6858000"/>
              <a:gd name="connsiteX940" fmla="*/ 1193673 w 7467600"/>
              <a:gd name="connsiteY940" fmla="*/ 49533 h 6858000"/>
              <a:gd name="connsiteX941" fmla="*/ 1164391 w 7467600"/>
              <a:gd name="connsiteY941" fmla="*/ 0 h 6858000"/>
              <a:gd name="connsiteX942" fmla="*/ 1200666 w 7467600"/>
              <a:gd name="connsiteY942" fmla="*/ 0 h 6858000"/>
              <a:gd name="connsiteX943" fmla="*/ 1223408 w 7467600"/>
              <a:gd name="connsiteY943" fmla="*/ 38996 h 6858000"/>
              <a:gd name="connsiteX944" fmla="*/ 1339635 w 7467600"/>
              <a:gd name="connsiteY944" fmla="*/ 365517 h 6858000"/>
              <a:gd name="connsiteX945" fmla="*/ 1387469 w 7467600"/>
              <a:gd name="connsiteY945" fmla="*/ 523079 h 6858000"/>
              <a:gd name="connsiteX946" fmla="*/ 1452685 w 7467600"/>
              <a:gd name="connsiteY946" fmla="*/ 699806 h 6858000"/>
              <a:gd name="connsiteX947" fmla="*/ 1492092 w 7467600"/>
              <a:gd name="connsiteY947" fmla="*/ 800424 h 6858000"/>
              <a:gd name="connsiteX948" fmla="*/ 1455302 w 7467600"/>
              <a:gd name="connsiteY948" fmla="*/ 632913 h 6858000"/>
              <a:gd name="connsiteX949" fmla="*/ 1222336 w 7467600"/>
              <a:gd name="connsiteY949" fmla="*/ 9480 h 6858000"/>
              <a:gd name="connsiteX950" fmla="*/ 1214634 w 7467600"/>
              <a:gd name="connsiteY950" fmla="*/ 0 h 6858000"/>
              <a:gd name="connsiteX951" fmla="*/ 1289827 w 7467600"/>
              <a:gd name="connsiteY951" fmla="*/ 0 h 6858000"/>
              <a:gd name="connsiteX952" fmla="*/ 1321076 w 7467600"/>
              <a:gd name="connsiteY952" fmla="*/ 59722 h 6858000"/>
              <a:gd name="connsiteX953" fmla="*/ 1512579 w 7467600"/>
              <a:gd name="connsiteY953" fmla="*/ 626441 h 6858000"/>
              <a:gd name="connsiteX954" fmla="*/ 1506076 w 7467600"/>
              <a:gd name="connsiteY954" fmla="*/ 1089289 h 6858000"/>
              <a:gd name="connsiteX955" fmla="*/ 1486346 w 7467600"/>
              <a:gd name="connsiteY955" fmla="*/ 1079919 h 6858000"/>
              <a:gd name="connsiteX956" fmla="*/ 1070511 w 7467600"/>
              <a:gd name="connsiteY956" fmla="*/ 48609 h 6858000"/>
              <a:gd name="connsiteX957" fmla="*/ 1057230 w 7467600"/>
              <a:gd name="connsiteY957" fmla="*/ 0 h 6858000"/>
              <a:gd name="connsiteX958" fmla="*/ 43151 w 7467600"/>
              <a:gd name="connsiteY958" fmla="*/ 0 h 6858000"/>
              <a:gd name="connsiteX959" fmla="*/ 95283 w 7467600"/>
              <a:gd name="connsiteY959" fmla="*/ 0 h 6858000"/>
              <a:gd name="connsiteX960" fmla="*/ 300708 w 7467600"/>
              <a:gd name="connsiteY960" fmla="*/ 154571 h 6858000"/>
              <a:gd name="connsiteX961" fmla="*/ 530414 w 7467600"/>
              <a:gd name="connsiteY961" fmla="*/ 354673 h 6858000"/>
              <a:gd name="connsiteX962" fmla="*/ 333785 w 7467600"/>
              <a:gd name="connsiteY962" fmla="*/ 161564 h 6858000"/>
              <a:gd name="connsiteX963" fmla="*/ 147005 w 7467600"/>
              <a:gd name="connsiteY963" fmla="*/ 0 h 6858000"/>
              <a:gd name="connsiteX964" fmla="*/ 272509 w 7467600"/>
              <a:gd name="connsiteY964" fmla="*/ 0 h 6858000"/>
              <a:gd name="connsiteX965" fmla="*/ 326276 w 7467600"/>
              <a:gd name="connsiteY965" fmla="*/ 45847 h 6858000"/>
              <a:gd name="connsiteX966" fmla="*/ 823759 w 7467600"/>
              <a:gd name="connsiteY966" fmla="*/ 574145 h 6858000"/>
              <a:gd name="connsiteX967" fmla="*/ 811254 w 7467600"/>
              <a:gd name="connsiteY967" fmla="*/ 665546 h 6858000"/>
              <a:gd name="connsiteX968" fmla="*/ 154042 w 7467600"/>
              <a:gd name="connsiteY968" fmla="*/ 261522 h 6858000"/>
              <a:gd name="connsiteX969" fmla="*/ 13550 w 7467600"/>
              <a:gd name="connsiteY969" fmla="*/ 158423 h 6858000"/>
              <a:gd name="connsiteX970" fmla="*/ 0 w 7467600"/>
              <a:gd name="connsiteY970" fmla="*/ 146618 h 6858000"/>
              <a:gd name="connsiteX971" fmla="*/ 0 w 7467600"/>
              <a:gd name="connsiteY971" fmla="*/ 59161 h 6858000"/>
              <a:gd name="connsiteX972" fmla="*/ 45427 w 7467600"/>
              <a:gd name="connsiteY972" fmla="*/ 101078 h 6858000"/>
              <a:gd name="connsiteX973" fmla="*/ 630103 w 7467600"/>
              <a:gd name="connsiteY973" fmla="*/ 485885 h 6858000"/>
              <a:gd name="connsiteX974" fmla="*/ 532040 w 7467600"/>
              <a:gd name="connsiteY974" fmla="*/ 399359 h 6858000"/>
              <a:gd name="connsiteX975" fmla="*/ 517618 w 7467600"/>
              <a:gd name="connsiteY975" fmla="*/ 385726 h 6858000"/>
              <a:gd name="connsiteX976" fmla="*/ 285074 w 7467600"/>
              <a:gd name="connsiteY976" fmla="*/ 182755 h 6858000"/>
              <a:gd name="connsiteX977" fmla="*/ 43151 w 7467600"/>
              <a:gd name="connsiteY97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6012219 h 6858000"/>
              <a:gd name="connsiteX83" fmla="*/ 6946849 w 7467600"/>
              <a:gd name="connsiteY83" fmla="*/ 5523271 h 6858000"/>
              <a:gd name="connsiteX84" fmla="*/ 6946972 w 7467600"/>
              <a:gd name="connsiteY84" fmla="*/ 5526491 h 6858000"/>
              <a:gd name="connsiteX85" fmla="*/ 7105827 w 7467600"/>
              <a:gd name="connsiteY85" fmla="*/ 5718700 h 6858000"/>
              <a:gd name="connsiteX86" fmla="*/ 7356878 w 7467600"/>
              <a:gd name="connsiteY86" fmla="*/ 5981332 h 6858000"/>
              <a:gd name="connsiteX87" fmla="*/ 7467600 w 7467600"/>
              <a:gd name="connsiteY87" fmla="*/ 6117703 h 6858000"/>
              <a:gd name="connsiteX88" fmla="*/ 7467600 w 7467600"/>
              <a:gd name="connsiteY88" fmla="*/ 6163634 h 6858000"/>
              <a:gd name="connsiteX89" fmla="*/ 7403637 w 7467600"/>
              <a:gd name="connsiteY89" fmla="*/ 6083957 h 6858000"/>
              <a:gd name="connsiteX90" fmla="*/ 7254615 w 7467600"/>
              <a:gd name="connsiteY90" fmla="*/ 5911918 h 6858000"/>
              <a:gd name="connsiteX91" fmla="*/ 7312589 w 7467600"/>
              <a:gd name="connsiteY91" fmla="*/ 5982309 h 6858000"/>
              <a:gd name="connsiteX92" fmla="*/ 7448321 w 7467600"/>
              <a:gd name="connsiteY92" fmla="*/ 6190991 h 6858000"/>
              <a:gd name="connsiteX93" fmla="*/ 7467600 w 7467600"/>
              <a:gd name="connsiteY93" fmla="*/ 6221686 h 6858000"/>
              <a:gd name="connsiteX94" fmla="*/ 7467600 w 7467600"/>
              <a:gd name="connsiteY94" fmla="*/ 6334256 h 6858000"/>
              <a:gd name="connsiteX95" fmla="*/ 7454976 w 7467600"/>
              <a:gd name="connsiteY95" fmla="*/ 6318297 h 6858000"/>
              <a:gd name="connsiteX96" fmla="*/ 7042773 w 7467600"/>
              <a:gd name="connsiteY96" fmla="*/ 5734011 h 6858000"/>
              <a:gd name="connsiteX97" fmla="*/ 6844835 w 7467600"/>
              <a:gd name="connsiteY97" fmla="*/ 5424988 h 6858000"/>
              <a:gd name="connsiteX98" fmla="*/ 1456157 w 7467600"/>
              <a:gd name="connsiteY98" fmla="*/ 5371404 h 6858000"/>
              <a:gd name="connsiteX99" fmla="*/ 1244432 w 7467600"/>
              <a:gd name="connsiteY99" fmla="*/ 5385601 h 6858000"/>
              <a:gd name="connsiteX100" fmla="*/ 973990 w 7467600"/>
              <a:gd name="connsiteY100" fmla="*/ 5424940 h 6858000"/>
              <a:gd name="connsiteX101" fmla="*/ 1103809 w 7467600"/>
              <a:gd name="connsiteY101" fmla="*/ 5433720 h 6858000"/>
              <a:gd name="connsiteX102" fmla="*/ 1123454 w 7467600"/>
              <a:gd name="connsiteY102" fmla="*/ 5435727 h 6858000"/>
              <a:gd name="connsiteX103" fmla="*/ 1737017 w 7467600"/>
              <a:gd name="connsiteY103" fmla="*/ 5452183 h 6858000"/>
              <a:gd name="connsiteX104" fmla="*/ 1824397 w 7467600"/>
              <a:gd name="connsiteY104" fmla="*/ 5447757 h 6858000"/>
              <a:gd name="connsiteX105" fmla="*/ 2070059 w 7467600"/>
              <a:gd name="connsiteY105" fmla="*/ 5441660 h 6858000"/>
              <a:gd name="connsiteX106" fmla="*/ 1456157 w 7467600"/>
              <a:gd name="connsiteY106" fmla="*/ 5371404 h 6858000"/>
              <a:gd name="connsiteX107" fmla="*/ 4988186 w 7467600"/>
              <a:gd name="connsiteY107" fmla="*/ 5216467 h 6858000"/>
              <a:gd name="connsiteX108" fmla="*/ 4777334 w 7467600"/>
              <a:gd name="connsiteY108" fmla="*/ 5406072 h 6858000"/>
              <a:gd name="connsiteX109" fmla="*/ 4718341 w 7467600"/>
              <a:gd name="connsiteY109" fmla="*/ 5468043 h 6858000"/>
              <a:gd name="connsiteX110" fmla="*/ 4604655 w 7467600"/>
              <a:gd name="connsiteY110" fmla="*/ 5583434 h 6858000"/>
              <a:gd name="connsiteX111" fmla="*/ 4565074 w 7467600"/>
              <a:gd name="connsiteY111" fmla="*/ 5618550 h 6858000"/>
              <a:gd name="connsiteX112" fmla="*/ 4988186 w 7467600"/>
              <a:gd name="connsiteY112" fmla="*/ 5216467 h 6858000"/>
              <a:gd name="connsiteX113" fmla="*/ 4978032 w 7467600"/>
              <a:gd name="connsiteY113" fmla="*/ 5183809 h 6858000"/>
              <a:gd name="connsiteX114" fmla="*/ 4463413 w 7467600"/>
              <a:gd name="connsiteY114" fmla="*/ 5615162 h 6858000"/>
              <a:gd name="connsiteX115" fmla="*/ 4358134 w 7467600"/>
              <a:gd name="connsiteY115" fmla="*/ 5742791 h 6858000"/>
              <a:gd name="connsiteX116" fmla="*/ 4376219 w 7467600"/>
              <a:gd name="connsiteY116" fmla="*/ 5729027 h 6858000"/>
              <a:gd name="connsiteX117" fmla="*/ 4582340 w 7467600"/>
              <a:gd name="connsiteY117" fmla="*/ 5561037 h 6858000"/>
              <a:gd name="connsiteX118" fmla="*/ 4694684 w 7467600"/>
              <a:gd name="connsiteY118" fmla="*/ 5447098 h 6858000"/>
              <a:gd name="connsiteX119" fmla="*/ 4754123 w 7467600"/>
              <a:gd name="connsiteY119" fmla="*/ 5384643 h 6858000"/>
              <a:gd name="connsiteX120" fmla="*/ 4978032 w 7467600"/>
              <a:gd name="connsiteY120" fmla="*/ 5183809 h 6858000"/>
              <a:gd name="connsiteX121" fmla="*/ 1903353 w 7467600"/>
              <a:gd name="connsiteY121" fmla="*/ 5044827 h 6858000"/>
              <a:gd name="connsiteX122" fmla="*/ 1936931 w 7467600"/>
              <a:gd name="connsiteY122" fmla="*/ 5093954 h 6858000"/>
              <a:gd name="connsiteX123" fmla="*/ 2195868 w 7467600"/>
              <a:gd name="connsiteY123" fmla="*/ 5396574 h 6858000"/>
              <a:gd name="connsiteX124" fmla="*/ 2088852 w 7467600"/>
              <a:gd name="connsiteY124" fmla="*/ 5166123 h 6858000"/>
              <a:gd name="connsiteX125" fmla="*/ 1958241 w 7467600"/>
              <a:gd name="connsiteY125" fmla="*/ 5067955 h 6858000"/>
              <a:gd name="connsiteX126" fmla="*/ 1903353 w 7467600"/>
              <a:gd name="connsiteY126" fmla="*/ 5044827 h 6858000"/>
              <a:gd name="connsiteX127" fmla="*/ 1979378 w 7467600"/>
              <a:gd name="connsiteY127" fmla="*/ 4769504 h 6858000"/>
              <a:gd name="connsiteX128" fmla="*/ 2882120 w 7467600"/>
              <a:gd name="connsiteY128" fmla="*/ 5064547 h 6858000"/>
              <a:gd name="connsiteX129" fmla="*/ 2793103 w 7467600"/>
              <a:gd name="connsiteY129" fmla="*/ 5039699 h 6858000"/>
              <a:gd name="connsiteX130" fmla="*/ 2770041 w 7467600"/>
              <a:gd name="connsiteY130" fmla="*/ 5033634 h 6858000"/>
              <a:gd name="connsiteX131" fmla="*/ 1979378 w 7467600"/>
              <a:gd name="connsiteY131" fmla="*/ 4769504 h 6858000"/>
              <a:gd name="connsiteX132" fmla="*/ 1927410 w 7467600"/>
              <a:gd name="connsiteY132" fmla="*/ 4716164 h 6858000"/>
              <a:gd name="connsiteX133" fmla="*/ 1959587 w 7467600"/>
              <a:gd name="connsiteY133" fmla="*/ 4728849 h 6858000"/>
              <a:gd name="connsiteX134" fmla="*/ 2777707 w 7467600"/>
              <a:gd name="connsiteY134" fmla="*/ 5003991 h 6858000"/>
              <a:gd name="connsiteX135" fmla="*/ 2800768 w 7467600"/>
              <a:gd name="connsiteY135" fmla="*/ 5010056 h 6858000"/>
              <a:gd name="connsiteX136" fmla="*/ 2879408 w 7467600"/>
              <a:gd name="connsiteY136" fmla="*/ 5031590 h 6858000"/>
              <a:gd name="connsiteX137" fmla="*/ 2862295 w 7467600"/>
              <a:gd name="connsiteY137" fmla="*/ 5022958 h 6858000"/>
              <a:gd name="connsiteX138" fmla="*/ 2813343 w 7467600"/>
              <a:gd name="connsiteY138" fmla="*/ 4998369 h 6858000"/>
              <a:gd name="connsiteX139" fmla="*/ 2646245 w 7467600"/>
              <a:gd name="connsiteY139" fmla="*/ 4930999 h 6858000"/>
              <a:gd name="connsiteX140" fmla="*/ 1999243 w 7467600"/>
              <a:gd name="connsiteY140" fmla="*/ 4730524 h 6858000"/>
              <a:gd name="connsiteX141" fmla="*/ 1979527 w 7467600"/>
              <a:gd name="connsiteY141" fmla="*/ 4726651 h 6858000"/>
              <a:gd name="connsiteX142" fmla="*/ 1927410 w 7467600"/>
              <a:gd name="connsiteY142" fmla="*/ 4716164 h 6858000"/>
              <a:gd name="connsiteX143" fmla="*/ 1997014 w 7467600"/>
              <a:gd name="connsiteY143" fmla="*/ 4698007 h 6858000"/>
              <a:gd name="connsiteX144" fmla="*/ 2005458 w 7467600"/>
              <a:gd name="connsiteY144" fmla="*/ 4699540 h 6858000"/>
              <a:gd name="connsiteX145" fmla="*/ 2657186 w 7467600"/>
              <a:gd name="connsiteY145" fmla="*/ 4901687 h 6858000"/>
              <a:gd name="connsiteX146" fmla="*/ 2826662 w 7467600"/>
              <a:gd name="connsiteY146" fmla="*/ 4970362 h 6858000"/>
              <a:gd name="connsiteX147" fmla="*/ 2876100 w 7467600"/>
              <a:gd name="connsiteY147" fmla="*/ 4995397 h 6858000"/>
              <a:gd name="connsiteX148" fmla="*/ 3042600 w 7467600"/>
              <a:gd name="connsiteY148" fmla="*/ 5059532 h 6858000"/>
              <a:gd name="connsiteX149" fmla="*/ 1997014 w 7467600"/>
              <a:gd name="connsiteY149" fmla="*/ 4698007 h 6858000"/>
              <a:gd name="connsiteX150" fmla="*/ 2305292 w 7467600"/>
              <a:gd name="connsiteY150" fmla="*/ 4219492 h 6858000"/>
              <a:gd name="connsiteX151" fmla="*/ 3360922 w 7467600"/>
              <a:gd name="connsiteY151" fmla="*/ 4529373 h 6858000"/>
              <a:gd name="connsiteX152" fmla="*/ 3492420 w 7467600"/>
              <a:gd name="connsiteY152" fmla="*/ 4510145 h 6858000"/>
              <a:gd name="connsiteX153" fmla="*/ 3364086 w 7467600"/>
              <a:gd name="connsiteY153" fmla="*/ 4480340 h 6858000"/>
              <a:gd name="connsiteX154" fmla="*/ 3225818 w 7467600"/>
              <a:gd name="connsiteY154" fmla="*/ 4411822 h 6858000"/>
              <a:gd name="connsiteX155" fmla="*/ 3129696 w 7467600"/>
              <a:gd name="connsiteY155" fmla="*/ 4360704 h 6858000"/>
              <a:gd name="connsiteX156" fmla="*/ 2814545 w 7467600"/>
              <a:gd name="connsiteY156" fmla="*/ 4282955 h 6858000"/>
              <a:gd name="connsiteX157" fmla="*/ 2305292 w 7467600"/>
              <a:gd name="connsiteY157" fmla="*/ 4219492 h 6858000"/>
              <a:gd name="connsiteX158" fmla="*/ 2626982 w 7467600"/>
              <a:gd name="connsiteY158" fmla="*/ 4206450 h 6858000"/>
              <a:gd name="connsiteX159" fmla="*/ 2490617 w 7467600"/>
              <a:gd name="connsiteY159" fmla="*/ 4206951 h 6858000"/>
              <a:gd name="connsiteX160" fmla="*/ 2819869 w 7467600"/>
              <a:gd name="connsiteY160" fmla="*/ 4252936 h 6858000"/>
              <a:gd name="connsiteX161" fmla="*/ 3143018 w 7467600"/>
              <a:gd name="connsiteY161" fmla="*/ 4332698 h 6858000"/>
              <a:gd name="connsiteX162" fmla="*/ 3241520 w 7467600"/>
              <a:gd name="connsiteY162" fmla="*/ 4385112 h 6858000"/>
              <a:gd name="connsiteX163" fmla="*/ 3374575 w 7467600"/>
              <a:gd name="connsiteY163" fmla="*/ 4451517 h 6858000"/>
              <a:gd name="connsiteX164" fmla="*/ 3505221 w 7467600"/>
              <a:gd name="connsiteY164" fmla="*/ 4480757 h 6858000"/>
              <a:gd name="connsiteX165" fmla="*/ 2626982 w 7467600"/>
              <a:gd name="connsiteY165" fmla="*/ 4206450 h 6858000"/>
              <a:gd name="connsiteX166" fmla="*/ 1310106 w 7467600"/>
              <a:gd name="connsiteY166" fmla="*/ 3943217 h 6858000"/>
              <a:gd name="connsiteX167" fmla="*/ 854994 w 7467600"/>
              <a:gd name="connsiteY167" fmla="*/ 4399136 h 6858000"/>
              <a:gd name="connsiteX168" fmla="*/ 742462 w 7467600"/>
              <a:gd name="connsiteY168" fmla="*/ 4594648 h 6858000"/>
              <a:gd name="connsiteX169" fmla="*/ 820602 w 7467600"/>
              <a:gd name="connsiteY169" fmla="*/ 4485915 h 6858000"/>
              <a:gd name="connsiteX170" fmla="*/ 878295 w 7467600"/>
              <a:gd name="connsiteY170" fmla="*/ 4403594 h 6858000"/>
              <a:gd name="connsiteX171" fmla="*/ 1240607 w 7467600"/>
              <a:gd name="connsiteY171" fmla="*/ 4010401 h 6858000"/>
              <a:gd name="connsiteX172" fmla="*/ 1310106 w 7467600"/>
              <a:gd name="connsiteY172" fmla="*/ 3943217 h 6858000"/>
              <a:gd name="connsiteX173" fmla="*/ 1423113 w 7467600"/>
              <a:gd name="connsiteY173" fmla="*/ 3874565 h 6858000"/>
              <a:gd name="connsiteX174" fmla="*/ 1260565 w 7467600"/>
              <a:gd name="connsiteY174" fmla="*/ 4031982 h 6858000"/>
              <a:gd name="connsiteX175" fmla="*/ 901900 w 7467600"/>
              <a:gd name="connsiteY175" fmla="*/ 4421236 h 6858000"/>
              <a:gd name="connsiteX176" fmla="*/ 845044 w 7467600"/>
              <a:gd name="connsiteY176" fmla="*/ 4502436 h 6858000"/>
              <a:gd name="connsiteX177" fmla="*/ 685926 w 7467600"/>
              <a:gd name="connsiteY177" fmla="*/ 4703069 h 6858000"/>
              <a:gd name="connsiteX178" fmla="*/ 684248 w 7467600"/>
              <a:gd name="connsiteY178" fmla="*/ 4706721 h 6858000"/>
              <a:gd name="connsiteX179" fmla="*/ 1423113 w 7467600"/>
              <a:gd name="connsiteY179" fmla="*/ 3874565 h 6858000"/>
              <a:gd name="connsiteX180" fmla="*/ 3316479 w 7467600"/>
              <a:gd name="connsiteY180" fmla="*/ 3872136 h 6858000"/>
              <a:gd name="connsiteX181" fmla="*/ 3546806 w 7467600"/>
              <a:gd name="connsiteY181" fmla="*/ 4356139 h 6858000"/>
              <a:gd name="connsiteX182" fmla="*/ 3364433 w 7467600"/>
              <a:gd name="connsiteY182" fmla="*/ 3953121 h 6858000"/>
              <a:gd name="connsiteX183" fmla="*/ 3316479 w 7467600"/>
              <a:gd name="connsiteY183" fmla="*/ 3872136 h 6858000"/>
              <a:gd name="connsiteX184" fmla="*/ 3291335 w 7467600"/>
              <a:gd name="connsiteY184" fmla="*/ 3767420 h 6858000"/>
              <a:gd name="connsiteX185" fmla="*/ 3390805 w 7467600"/>
              <a:gd name="connsiteY185" fmla="*/ 3937163 h 6858000"/>
              <a:gd name="connsiteX186" fmla="*/ 3579062 w 7467600"/>
              <a:gd name="connsiteY186" fmla="*/ 4359040 h 6858000"/>
              <a:gd name="connsiteX187" fmla="*/ 3467355 w 7467600"/>
              <a:gd name="connsiteY187" fmla="*/ 3988130 h 6858000"/>
              <a:gd name="connsiteX188" fmla="*/ 3310753 w 7467600"/>
              <a:gd name="connsiteY188" fmla="*/ 3787140 h 6858000"/>
              <a:gd name="connsiteX189" fmla="*/ 3291335 w 7467600"/>
              <a:gd name="connsiteY189" fmla="*/ 3767420 h 6858000"/>
              <a:gd name="connsiteX190" fmla="*/ 1635889 w 7467600"/>
              <a:gd name="connsiteY190" fmla="*/ 3709494 h 6858000"/>
              <a:gd name="connsiteX191" fmla="*/ 1634800 w 7467600"/>
              <a:gd name="connsiteY191" fmla="*/ 3731111 h 6858000"/>
              <a:gd name="connsiteX192" fmla="*/ 1635889 w 7467600"/>
              <a:gd name="connsiteY192" fmla="*/ 3709494 h 6858000"/>
              <a:gd name="connsiteX193" fmla="*/ 1510397 w 7467600"/>
              <a:gd name="connsiteY193" fmla="*/ 3684705 h 6858000"/>
              <a:gd name="connsiteX194" fmla="*/ 1146550 w 7467600"/>
              <a:gd name="connsiteY194" fmla="*/ 3802012 h 6858000"/>
              <a:gd name="connsiteX195" fmla="*/ 698834 w 7467600"/>
              <a:gd name="connsiteY195" fmla="*/ 3952272 h 6858000"/>
              <a:gd name="connsiteX196" fmla="*/ 34256 w 7467600"/>
              <a:gd name="connsiteY196" fmla="*/ 4347603 h 6858000"/>
              <a:gd name="connsiteX197" fmla="*/ 527241 w 7467600"/>
              <a:gd name="connsiteY197" fmla="*/ 4065078 h 6858000"/>
              <a:gd name="connsiteX198" fmla="*/ 1510397 w 7467600"/>
              <a:gd name="connsiteY198" fmla="*/ 3684705 h 6858000"/>
              <a:gd name="connsiteX199" fmla="*/ 1313114 w 7467600"/>
              <a:gd name="connsiteY199" fmla="*/ 3655216 h 6858000"/>
              <a:gd name="connsiteX200" fmla="*/ 1109304 w 7467600"/>
              <a:gd name="connsiteY200" fmla="*/ 3669030 h 6858000"/>
              <a:gd name="connsiteX201" fmla="*/ 8129 w 7467600"/>
              <a:gd name="connsiteY201" fmla="*/ 4330519 h 6858000"/>
              <a:gd name="connsiteX202" fmla="*/ 687572 w 7467600"/>
              <a:gd name="connsiteY202" fmla="*/ 3925629 h 6858000"/>
              <a:gd name="connsiteX203" fmla="*/ 1138365 w 7467600"/>
              <a:gd name="connsiteY203" fmla="*/ 3774515 h 6858000"/>
              <a:gd name="connsiteX204" fmla="*/ 1505579 w 7467600"/>
              <a:gd name="connsiteY204" fmla="*/ 3655526 h 6858000"/>
              <a:gd name="connsiteX205" fmla="*/ 1313114 w 7467600"/>
              <a:gd name="connsiteY205" fmla="*/ 3655216 h 6858000"/>
              <a:gd name="connsiteX206" fmla="*/ 3655073 w 7467600"/>
              <a:gd name="connsiteY206" fmla="*/ 3650884 h 6858000"/>
              <a:gd name="connsiteX207" fmla="*/ 3989938 w 7467600"/>
              <a:gd name="connsiteY207" fmla="*/ 3991685 h 6858000"/>
              <a:gd name="connsiteX208" fmla="*/ 4393907 w 7467600"/>
              <a:gd name="connsiteY208" fmla="*/ 4261258 h 6858000"/>
              <a:gd name="connsiteX209" fmla="*/ 4648051 w 7467600"/>
              <a:gd name="connsiteY209" fmla="*/ 4374051 h 6858000"/>
              <a:gd name="connsiteX210" fmla="*/ 4383389 w 7467600"/>
              <a:gd name="connsiteY210" fmla="*/ 4184369 h 6858000"/>
              <a:gd name="connsiteX211" fmla="*/ 4165508 w 7467600"/>
              <a:gd name="connsiteY211" fmla="*/ 4035196 h 6858000"/>
              <a:gd name="connsiteX212" fmla="*/ 4068162 w 7467600"/>
              <a:gd name="connsiteY212" fmla="*/ 3953394 h 6858000"/>
              <a:gd name="connsiteX213" fmla="*/ 3981416 w 7467600"/>
              <a:gd name="connsiteY213" fmla="*/ 3880482 h 6858000"/>
              <a:gd name="connsiteX214" fmla="*/ 3800147 w 7467600"/>
              <a:gd name="connsiteY214" fmla="*/ 3749872 h 6858000"/>
              <a:gd name="connsiteX215" fmla="*/ 3655073 w 7467600"/>
              <a:gd name="connsiteY215" fmla="*/ 3650884 h 6858000"/>
              <a:gd name="connsiteX216" fmla="*/ 3670252 w 7467600"/>
              <a:gd name="connsiteY216" fmla="*/ 3622798 h 6858000"/>
              <a:gd name="connsiteX217" fmla="*/ 3817258 w 7467600"/>
              <a:gd name="connsiteY217" fmla="*/ 3723577 h 6858000"/>
              <a:gd name="connsiteX218" fmla="*/ 4000461 w 7467600"/>
              <a:gd name="connsiteY218" fmla="*/ 3855966 h 6858000"/>
              <a:gd name="connsiteX219" fmla="*/ 4088180 w 7467600"/>
              <a:gd name="connsiteY219" fmla="*/ 3929774 h 6858000"/>
              <a:gd name="connsiteX220" fmla="*/ 4184555 w 7467600"/>
              <a:gd name="connsiteY220" fmla="*/ 4010683 h 6858000"/>
              <a:gd name="connsiteX221" fmla="*/ 4399563 w 7467600"/>
              <a:gd name="connsiteY221" fmla="*/ 4158106 h 6858000"/>
              <a:gd name="connsiteX222" fmla="*/ 4684469 w 7467600"/>
              <a:gd name="connsiteY222" fmla="*/ 4364680 h 6858000"/>
              <a:gd name="connsiteX223" fmla="*/ 4690271 w 7467600"/>
              <a:gd name="connsiteY223" fmla="*/ 4370034 h 6858000"/>
              <a:gd name="connsiteX224" fmla="*/ 4136093 w 7467600"/>
              <a:gd name="connsiteY224" fmla="*/ 3858466 h 6858000"/>
              <a:gd name="connsiteX225" fmla="*/ 3670252 w 7467600"/>
              <a:gd name="connsiteY225" fmla="*/ 3622798 h 6858000"/>
              <a:gd name="connsiteX226" fmla="*/ 4440129 w 7467600"/>
              <a:gd name="connsiteY226" fmla="*/ 3448571 h 6858000"/>
              <a:gd name="connsiteX227" fmla="*/ 4856525 w 7467600"/>
              <a:gd name="connsiteY227" fmla="*/ 3915351 h 6858000"/>
              <a:gd name="connsiteX228" fmla="*/ 5059055 w 7467600"/>
              <a:gd name="connsiteY228" fmla="*/ 4108918 h 6858000"/>
              <a:gd name="connsiteX229" fmla="*/ 5290070 w 7467600"/>
              <a:gd name="connsiteY229" fmla="*/ 4263619 h 6858000"/>
              <a:gd name="connsiteX230" fmla="*/ 4834991 w 7467600"/>
              <a:gd name="connsiteY230" fmla="*/ 3830985 h 6858000"/>
              <a:gd name="connsiteX231" fmla="*/ 4440129 w 7467600"/>
              <a:gd name="connsiteY231" fmla="*/ 3448571 h 6858000"/>
              <a:gd name="connsiteX232" fmla="*/ 4441737 w 7467600"/>
              <a:gd name="connsiteY232" fmla="*/ 3399734 h 6858000"/>
              <a:gd name="connsiteX233" fmla="*/ 4431236 w 7467600"/>
              <a:gd name="connsiteY233" fmla="*/ 3400954 h 6858000"/>
              <a:gd name="connsiteX234" fmla="*/ 4557150 w 7467600"/>
              <a:gd name="connsiteY234" fmla="*/ 3510023 h 6858000"/>
              <a:gd name="connsiteX235" fmla="*/ 4856936 w 7467600"/>
              <a:gd name="connsiteY235" fmla="*/ 3809146 h 6858000"/>
              <a:gd name="connsiteX236" fmla="*/ 5111996 w 7467600"/>
              <a:gd name="connsiteY236" fmla="*/ 4065759 h 6858000"/>
              <a:gd name="connsiteX237" fmla="*/ 5388878 w 7467600"/>
              <a:gd name="connsiteY237" fmla="*/ 4300185 h 6858000"/>
              <a:gd name="connsiteX238" fmla="*/ 5425556 w 7467600"/>
              <a:gd name="connsiteY238" fmla="*/ 4308967 h 6858000"/>
              <a:gd name="connsiteX239" fmla="*/ 4943646 w 7467600"/>
              <a:gd name="connsiteY239" fmla="*/ 3822916 h 6858000"/>
              <a:gd name="connsiteX240" fmla="*/ 4594837 w 7467600"/>
              <a:gd name="connsiteY240" fmla="*/ 3532274 h 6858000"/>
              <a:gd name="connsiteX241" fmla="*/ 4441737 w 7467600"/>
              <a:gd name="connsiteY241" fmla="*/ 3399734 h 6858000"/>
              <a:gd name="connsiteX242" fmla="*/ 5425834 w 7467600"/>
              <a:gd name="connsiteY242" fmla="*/ 3162785 h 6858000"/>
              <a:gd name="connsiteX243" fmla="*/ 5401644 w 7467600"/>
              <a:gd name="connsiteY243" fmla="*/ 3617847 h 6858000"/>
              <a:gd name="connsiteX244" fmla="*/ 5467256 w 7467600"/>
              <a:gd name="connsiteY244" fmla="*/ 4175494 h 6858000"/>
              <a:gd name="connsiteX245" fmla="*/ 5448069 w 7467600"/>
              <a:gd name="connsiteY245" fmla="*/ 3567554 h 6858000"/>
              <a:gd name="connsiteX246" fmla="*/ 5425834 w 7467600"/>
              <a:gd name="connsiteY246" fmla="*/ 3162785 h 6858000"/>
              <a:gd name="connsiteX247" fmla="*/ 1318687 w 7467600"/>
              <a:gd name="connsiteY247" fmla="*/ 3113840 h 6858000"/>
              <a:gd name="connsiteX248" fmla="*/ 1066793 w 7467600"/>
              <a:gd name="connsiteY248" fmla="*/ 3212171 h 6858000"/>
              <a:gd name="connsiteX249" fmla="*/ 993319 w 7467600"/>
              <a:gd name="connsiteY249" fmla="*/ 3247648 h 6858000"/>
              <a:gd name="connsiteX250" fmla="*/ 853081 w 7467600"/>
              <a:gd name="connsiteY250" fmla="*/ 3312410 h 6858000"/>
              <a:gd name="connsiteX251" fmla="*/ 805957 w 7467600"/>
              <a:gd name="connsiteY251" fmla="*/ 3330443 h 6858000"/>
              <a:gd name="connsiteX252" fmla="*/ 1318687 w 7467600"/>
              <a:gd name="connsiteY252" fmla="*/ 3113840 h 6858000"/>
              <a:gd name="connsiteX253" fmla="*/ 5453702 w 7467600"/>
              <a:gd name="connsiteY253" fmla="*/ 3090882 h 6858000"/>
              <a:gd name="connsiteX254" fmla="*/ 5480135 w 7467600"/>
              <a:gd name="connsiteY254" fmla="*/ 3565802 h 6858000"/>
              <a:gd name="connsiteX255" fmla="*/ 5499023 w 7467600"/>
              <a:gd name="connsiteY255" fmla="*/ 4166310 h 6858000"/>
              <a:gd name="connsiteX256" fmla="*/ 5547022 w 7467600"/>
              <a:gd name="connsiteY256" fmla="*/ 3607838 h 6858000"/>
              <a:gd name="connsiteX257" fmla="*/ 5515964 w 7467600"/>
              <a:gd name="connsiteY257" fmla="*/ 3378541 h 6858000"/>
              <a:gd name="connsiteX258" fmla="*/ 5453702 w 7467600"/>
              <a:gd name="connsiteY258" fmla="*/ 3090882 h 6858000"/>
              <a:gd name="connsiteX259" fmla="*/ 1238695 w 7467600"/>
              <a:gd name="connsiteY259" fmla="*/ 3076820 h 6858000"/>
              <a:gd name="connsiteX260" fmla="*/ 716371 w 7467600"/>
              <a:gd name="connsiteY260" fmla="*/ 3293249 h 6858000"/>
              <a:gd name="connsiteX261" fmla="*/ 579522 w 7467600"/>
              <a:gd name="connsiteY261" fmla="*/ 3371759 h 6858000"/>
              <a:gd name="connsiteX262" fmla="*/ 600288 w 7467600"/>
              <a:gd name="connsiteY262" fmla="*/ 3365555 h 6858000"/>
              <a:gd name="connsiteX263" fmla="*/ 840692 w 7467600"/>
              <a:gd name="connsiteY263" fmla="*/ 3284921 h 6858000"/>
              <a:gd name="connsiteX264" fmla="*/ 979248 w 7467600"/>
              <a:gd name="connsiteY264" fmla="*/ 3221003 h 6858000"/>
              <a:gd name="connsiteX265" fmla="*/ 1053282 w 7467600"/>
              <a:gd name="connsiteY265" fmla="*/ 3185247 h 6858000"/>
              <a:gd name="connsiteX266" fmla="*/ 1320603 w 7467600"/>
              <a:gd name="connsiteY266" fmla="*/ 3081281 h 6858000"/>
              <a:gd name="connsiteX267" fmla="*/ 1238695 w 7467600"/>
              <a:gd name="connsiteY267" fmla="*/ 3076820 h 6858000"/>
              <a:gd name="connsiteX268" fmla="*/ 5425627 w 7467600"/>
              <a:gd name="connsiteY268" fmla="*/ 2954192 h 6858000"/>
              <a:gd name="connsiteX269" fmla="*/ 5470770 w 7467600"/>
              <a:gd name="connsiteY269" fmla="*/ 3005435 h 6858000"/>
              <a:gd name="connsiteX270" fmla="*/ 5519779 w 7467600"/>
              <a:gd name="connsiteY270" fmla="*/ 4359223 h 6858000"/>
              <a:gd name="connsiteX271" fmla="*/ 5520293 w 7467600"/>
              <a:gd name="connsiteY271" fmla="*/ 4360602 h 6858000"/>
              <a:gd name="connsiteX272" fmla="*/ 5767221 w 7467600"/>
              <a:gd name="connsiteY272" fmla="*/ 4665564 h 6858000"/>
              <a:gd name="connsiteX273" fmla="*/ 6937169 w 7467600"/>
              <a:gd name="connsiteY273" fmla="*/ 4815941 h 6858000"/>
              <a:gd name="connsiteX274" fmla="*/ 6953922 w 7467600"/>
              <a:gd name="connsiteY274" fmla="*/ 4890068 h 6858000"/>
              <a:gd name="connsiteX275" fmla="*/ 6071359 w 7467600"/>
              <a:gd name="connsiteY275" fmla="*/ 4770770 h 6858000"/>
              <a:gd name="connsiteX276" fmla="*/ 6038839 w 7467600"/>
              <a:gd name="connsiteY276" fmla="*/ 4764474 h 6858000"/>
              <a:gd name="connsiteX277" fmla="*/ 6038706 w 7467600"/>
              <a:gd name="connsiteY277" fmla="*/ 4763847 h 6858000"/>
              <a:gd name="connsiteX278" fmla="*/ 6037784 w 7467600"/>
              <a:gd name="connsiteY278" fmla="*/ 4764270 h 6858000"/>
              <a:gd name="connsiteX279" fmla="*/ 6038839 w 7467600"/>
              <a:gd name="connsiteY279" fmla="*/ 4764474 h 6858000"/>
              <a:gd name="connsiteX280" fmla="*/ 6040338 w 7467600"/>
              <a:gd name="connsiteY280" fmla="*/ 4771418 h 6858000"/>
              <a:gd name="connsiteX281" fmla="*/ 6024488 w 7467600"/>
              <a:gd name="connsiteY281" fmla="*/ 4809903 h 6858000"/>
              <a:gd name="connsiteX282" fmla="*/ 5599771 w 7467600"/>
              <a:gd name="connsiteY282" fmla="*/ 5509652 h 6858000"/>
              <a:gd name="connsiteX283" fmla="*/ 5548843 w 7467600"/>
              <a:gd name="connsiteY283" fmla="*/ 5563845 h 6858000"/>
              <a:gd name="connsiteX284" fmla="*/ 5940952 w 7467600"/>
              <a:gd name="connsiteY284" fmla="*/ 6250028 h 6858000"/>
              <a:gd name="connsiteX285" fmla="*/ 6043441 w 7467600"/>
              <a:gd name="connsiteY285" fmla="*/ 6665847 h 6858000"/>
              <a:gd name="connsiteX286" fmla="*/ 6093432 w 7467600"/>
              <a:gd name="connsiteY286" fmla="*/ 6858000 h 6858000"/>
              <a:gd name="connsiteX287" fmla="*/ 6034344 w 7467600"/>
              <a:gd name="connsiteY287" fmla="*/ 6858000 h 6858000"/>
              <a:gd name="connsiteX288" fmla="*/ 6026679 w 7467600"/>
              <a:gd name="connsiteY288" fmla="*/ 6836959 h 6858000"/>
              <a:gd name="connsiteX289" fmla="*/ 5800441 w 7467600"/>
              <a:gd name="connsiteY289" fmla="*/ 6335286 h 6858000"/>
              <a:gd name="connsiteX290" fmla="*/ 5526562 w 7467600"/>
              <a:gd name="connsiteY290" fmla="*/ 5705388 h 6858000"/>
              <a:gd name="connsiteX291" fmla="*/ 5519640 w 7467600"/>
              <a:gd name="connsiteY291" fmla="*/ 5683774 h 6858000"/>
              <a:gd name="connsiteX292" fmla="*/ 5844559 w 7467600"/>
              <a:gd name="connsiteY292" fmla="*/ 6553349 h 6858000"/>
              <a:gd name="connsiteX293" fmla="*/ 5975994 w 7467600"/>
              <a:gd name="connsiteY293" fmla="*/ 6858000 h 6858000"/>
              <a:gd name="connsiteX294" fmla="*/ 5898547 w 7467600"/>
              <a:gd name="connsiteY294" fmla="*/ 6858000 h 6858000"/>
              <a:gd name="connsiteX295" fmla="*/ 5682041 w 7467600"/>
              <a:gd name="connsiteY295" fmla="*/ 6355860 h 6858000"/>
              <a:gd name="connsiteX296" fmla="*/ 5461758 w 7467600"/>
              <a:gd name="connsiteY296" fmla="*/ 5820220 h 6858000"/>
              <a:gd name="connsiteX297" fmla="*/ 5237282 w 7467600"/>
              <a:gd name="connsiteY297" fmla="*/ 6579086 h 6858000"/>
              <a:gd name="connsiteX298" fmla="*/ 5115009 w 7467600"/>
              <a:gd name="connsiteY298" fmla="*/ 6858000 h 6858000"/>
              <a:gd name="connsiteX299" fmla="*/ 5028074 w 7467600"/>
              <a:gd name="connsiteY299" fmla="*/ 6858000 h 6858000"/>
              <a:gd name="connsiteX300" fmla="*/ 5079508 w 7467600"/>
              <a:gd name="connsiteY300" fmla="*/ 6749074 h 6858000"/>
              <a:gd name="connsiteX301" fmla="*/ 5371846 w 7467600"/>
              <a:gd name="connsiteY301" fmla="*/ 5924413 h 6858000"/>
              <a:gd name="connsiteX302" fmla="*/ 5270512 w 7467600"/>
              <a:gd name="connsiteY302" fmla="*/ 6138975 h 6858000"/>
              <a:gd name="connsiteX303" fmla="*/ 5062409 w 7467600"/>
              <a:gd name="connsiteY303" fmla="*/ 6653544 h 6858000"/>
              <a:gd name="connsiteX304" fmla="*/ 5036628 w 7467600"/>
              <a:gd name="connsiteY304" fmla="*/ 6754247 h 6858000"/>
              <a:gd name="connsiteX305" fmla="*/ 5009112 w 7467600"/>
              <a:gd name="connsiteY305" fmla="*/ 6858000 h 6858000"/>
              <a:gd name="connsiteX306" fmla="*/ 4976679 w 7467600"/>
              <a:gd name="connsiteY306" fmla="*/ 6858000 h 6858000"/>
              <a:gd name="connsiteX307" fmla="*/ 5006537 w 7467600"/>
              <a:gd name="connsiteY307" fmla="*/ 6747068 h 6858000"/>
              <a:gd name="connsiteX308" fmla="*/ 5032723 w 7467600"/>
              <a:gd name="connsiteY308" fmla="*/ 6644957 h 6858000"/>
              <a:gd name="connsiteX309" fmla="*/ 5242949 w 7467600"/>
              <a:gd name="connsiteY309" fmla="*/ 6125175 h 6858000"/>
              <a:gd name="connsiteX310" fmla="*/ 5286321 w 7467600"/>
              <a:gd name="connsiteY310" fmla="*/ 6033555 h 6858000"/>
              <a:gd name="connsiteX311" fmla="*/ 5008210 w 7467600"/>
              <a:gd name="connsiteY311" fmla="*/ 6649194 h 6858000"/>
              <a:gd name="connsiteX312" fmla="*/ 4986321 w 7467600"/>
              <a:gd name="connsiteY312" fmla="*/ 6765687 h 6858000"/>
              <a:gd name="connsiteX313" fmla="*/ 4973474 w 7467600"/>
              <a:gd name="connsiteY313" fmla="*/ 6858000 h 6858000"/>
              <a:gd name="connsiteX314" fmla="*/ 4907178 w 7467600"/>
              <a:gd name="connsiteY314" fmla="*/ 6858000 h 6858000"/>
              <a:gd name="connsiteX315" fmla="*/ 4910810 w 7467600"/>
              <a:gd name="connsiteY315" fmla="*/ 6829660 h 6858000"/>
              <a:gd name="connsiteX316" fmla="*/ 4987461 w 7467600"/>
              <a:gd name="connsiteY316" fmla="*/ 6432994 h 6858000"/>
              <a:gd name="connsiteX317" fmla="*/ 5179262 w 7467600"/>
              <a:gd name="connsiteY317" fmla="*/ 6035044 h 6858000"/>
              <a:gd name="connsiteX318" fmla="*/ 4689678 w 7467600"/>
              <a:gd name="connsiteY318" fmla="*/ 6440241 h 6858000"/>
              <a:gd name="connsiteX319" fmla="*/ 4477543 w 7467600"/>
              <a:gd name="connsiteY319" fmla="*/ 6674836 h 6858000"/>
              <a:gd name="connsiteX320" fmla="*/ 4329957 w 7467600"/>
              <a:gd name="connsiteY320" fmla="*/ 6858000 h 6858000"/>
              <a:gd name="connsiteX321" fmla="*/ 4218595 w 7467600"/>
              <a:gd name="connsiteY321" fmla="*/ 6858000 h 6858000"/>
              <a:gd name="connsiteX322" fmla="*/ 4368888 w 7467600"/>
              <a:gd name="connsiteY322" fmla="*/ 6668412 h 6858000"/>
              <a:gd name="connsiteX323" fmla="*/ 4563091 w 7467600"/>
              <a:gd name="connsiteY323" fmla="*/ 6442508 h 6858000"/>
              <a:gd name="connsiteX324" fmla="*/ 5387324 w 7467600"/>
              <a:gd name="connsiteY324" fmla="*/ 5705830 h 6858000"/>
              <a:gd name="connsiteX325" fmla="*/ 5073620 w 7467600"/>
              <a:gd name="connsiteY325" fmla="*/ 5955437 h 6858000"/>
              <a:gd name="connsiteX326" fmla="*/ 4689789 w 7467600"/>
              <a:gd name="connsiteY326" fmla="*/ 6268382 h 6858000"/>
              <a:gd name="connsiteX327" fmla="*/ 4418722 w 7467600"/>
              <a:gd name="connsiteY327" fmla="*/ 6570886 h 6858000"/>
              <a:gd name="connsiteX328" fmla="*/ 4214944 w 7467600"/>
              <a:gd name="connsiteY328" fmla="*/ 6858000 h 6858000"/>
              <a:gd name="connsiteX329" fmla="*/ 4177898 w 7467600"/>
              <a:gd name="connsiteY329" fmla="*/ 6858000 h 6858000"/>
              <a:gd name="connsiteX330" fmla="*/ 4391597 w 7467600"/>
              <a:gd name="connsiteY330" fmla="*/ 6556370 h 6858000"/>
              <a:gd name="connsiteX331" fmla="*/ 4668889 w 7467600"/>
              <a:gd name="connsiteY331" fmla="*/ 6246399 h 6858000"/>
              <a:gd name="connsiteX332" fmla="*/ 5055427 w 7467600"/>
              <a:gd name="connsiteY332" fmla="*/ 5931476 h 6858000"/>
              <a:gd name="connsiteX333" fmla="*/ 5371814 w 7467600"/>
              <a:gd name="connsiteY333" fmla="*/ 5678975 h 6858000"/>
              <a:gd name="connsiteX334" fmla="*/ 4987918 w 7467600"/>
              <a:gd name="connsiteY334" fmla="*/ 5838701 h 6858000"/>
              <a:gd name="connsiteX335" fmla="*/ 4317146 w 7467600"/>
              <a:gd name="connsiteY335" fmla="*/ 6587716 h 6858000"/>
              <a:gd name="connsiteX336" fmla="*/ 4171627 w 7467600"/>
              <a:gd name="connsiteY336" fmla="*/ 6858000 h 6858000"/>
              <a:gd name="connsiteX337" fmla="*/ 4081585 w 7467600"/>
              <a:gd name="connsiteY337" fmla="*/ 6858000 h 6858000"/>
              <a:gd name="connsiteX338" fmla="*/ 4238603 w 7467600"/>
              <a:gd name="connsiteY338" fmla="*/ 6559341 h 6858000"/>
              <a:gd name="connsiteX339" fmla="*/ 4778333 w 7467600"/>
              <a:gd name="connsiteY339" fmla="*/ 5873626 h 6858000"/>
              <a:gd name="connsiteX340" fmla="*/ 5414185 w 7467600"/>
              <a:gd name="connsiteY340" fmla="*/ 5573882 h 6858000"/>
              <a:gd name="connsiteX341" fmla="*/ 5959648 w 7467600"/>
              <a:gd name="connsiteY341" fmla="*/ 4760797 h 6858000"/>
              <a:gd name="connsiteX342" fmla="*/ 5355019 w 7467600"/>
              <a:gd name="connsiteY342" fmla="*/ 4734672 h 6858000"/>
              <a:gd name="connsiteX343" fmla="*/ 5083565 w 7467600"/>
              <a:gd name="connsiteY343" fmla="*/ 5179121 h 6858000"/>
              <a:gd name="connsiteX344" fmla="*/ 4713577 w 7467600"/>
              <a:gd name="connsiteY344" fmla="*/ 5616803 h 6858000"/>
              <a:gd name="connsiteX345" fmla="*/ 3989559 w 7467600"/>
              <a:gd name="connsiteY345" fmla="*/ 6145945 h 6858000"/>
              <a:gd name="connsiteX346" fmla="*/ 3939824 w 7467600"/>
              <a:gd name="connsiteY346" fmla="*/ 6066900 h 6858000"/>
              <a:gd name="connsiteX347" fmla="*/ 4584537 w 7467600"/>
              <a:gd name="connsiteY347" fmla="*/ 5324826 h 6858000"/>
              <a:gd name="connsiteX348" fmla="*/ 5037105 w 7467600"/>
              <a:gd name="connsiteY348" fmla="*/ 5088765 h 6858000"/>
              <a:gd name="connsiteX349" fmla="*/ 5039930 w 7467600"/>
              <a:gd name="connsiteY349" fmla="*/ 5089585 h 6858000"/>
              <a:gd name="connsiteX350" fmla="*/ 5263764 w 7467600"/>
              <a:gd name="connsiteY350" fmla="*/ 4735525 h 6858000"/>
              <a:gd name="connsiteX351" fmla="*/ 4086300 w 7467600"/>
              <a:gd name="connsiteY351" fmla="*/ 4884599 h 6858000"/>
              <a:gd name="connsiteX352" fmla="*/ 4085485 w 7467600"/>
              <a:gd name="connsiteY352" fmla="*/ 4899070 h 6858000"/>
              <a:gd name="connsiteX353" fmla="*/ 3871915 w 7467600"/>
              <a:gd name="connsiteY353" fmla="*/ 5253645 h 6858000"/>
              <a:gd name="connsiteX354" fmla="*/ 3799374 w 7467600"/>
              <a:gd name="connsiteY354" fmla="*/ 5466127 h 6858000"/>
              <a:gd name="connsiteX355" fmla="*/ 3498850 w 7467600"/>
              <a:gd name="connsiteY355" fmla="*/ 6661888 h 6858000"/>
              <a:gd name="connsiteX356" fmla="*/ 3399216 w 7467600"/>
              <a:gd name="connsiteY356" fmla="*/ 6858000 h 6858000"/>
              <a:gd name="connsiteX357" fmla="*/ 3303688 w 7467600"/>
              <a:gd name="connsiteY357" fmla="*/ 6858000 h 6858000"/>
              <a:gd name="connsiteX358" fmla="*/ 3391774 w 7467600"/>
              <a:gd name="connsiteY358" fmla="*/ 6697181 h 6858000"/>
              <a:gd name="connsiteX359" fmla="*/ 3735540 w 7467600"/>
              <a:gd name="connsiteY359" fmla="*/ 5546923 h 6858000"/>
              <a:gd name="connsiteX360" fmla="*/ 3729438 w 7467600"/>
              <a:gd name="connsiteY360" fmla="*/ 5569058 h 6858000"/>
              <a:gd name="connsiteX361" fmla="*/ 3707782 w 7467600"/>
              <a:gd name="connsiteY361" fmla="*/ 5644908 h 6858000"/>
              <a:gd name="connsiteX362" fmla="*/ 3583827 w 7467600"/>
              <a:gd name="connsiteY362" fmla="*/ 6039215 h 6858000"/>
              <a:gd name="connsiteX363" fmla="*/ 3547861 w 7467600"/>
              <a:gd name="connsiteY363" fmla="*/ 6129609 h 6858000"/>
              <a:gd name="connsiteX364" fmla="*/ 3490905 w 7467600"/>
              <a:gd name="connsiteY364" fmla="*/ 6277660 h 6858000"/>
              <a:gd name="connsiteX365" fmla="*/ 3455859 w 7467600"/>
              <a:gd name="connsiteY365" fmla="*/ 6391301 h 6858000"/>
              <a:gd name="connsiteX366" fmla="*/ 3429112 w 7467600"/>
              <a:gd name="connsiteY366" fmla="*/ 6479469 h 6858000"/>
              <a:gd name="connsiteX367" fmla="*/ 3304862 w 7467600"/>
              <a:gd name="connsiteY367" fmla="*/ 6796476 h 6858000"/>
              <a:gd name="connsiteX368" fmla="*/ 3276071 w 7467600"/>
              <a:gd name="connsiteY368" fmla="*/ 6858000 h 6858000"/>
              <a:gd name="connsiteX369" fmla="*/ 3240805 w 7467600"/>
              <a:gd name="connsiteY369" fmla="*/ 6858000 h 6858000"/>
              <a:gd name="connsiteX370" fmla="*/ 3275917 w 7467600"/>
              <a:gd name="connsiteY370" fmla="*/ 6783192 h 6858000"/>
              <a:gd name="connsiteX371" fmla="*/ 3399358 w 7467600"/>
              <a:gd name="connsiteY371" fmla="*/ 6469011 h 6858000"/>
              <a:gd name="connsiteX372" fmla="*/ 3425650 w 7467600"/>
              <a:gd name="connsiteY372" fmla="*/ 6381333 h 6858000"/>
              <a:gd name="connsiteX373" fmla="*/ 3460661 w 7467600"/>
              <a:gd name="connsiteY373" fmla="*/ 6266763 h 6858000"/>
              <a:gd name="connsiteX374" fmla="*/ 3518021 w 7467600"/>
              <a:gd name="connsiteY374" fmla="*/ 6117298 h 6858000"/>
              <a:gd name="connsiteX375" fmla="*/ 3554035 w 7467600"/>
              <a:gd name="connsiteY375" fmla="*/ 6027832 h 6858000"/>
              <a:gd name="connsiteX376" fmla="*/ 3677174 w 7467600"/>
              <a:gd name="connsiteY376" fmla="*/ 5636351 h 6858000"/>
              <a:gd name="connsiteX377" fmla="*/ 3698819 w 7467600"/>
              <a:gd name="connsiteY377" fmla="*/ 5560503 h 6858000"/>
              <a:gd name="connsiteX378" fmla="*/ 3702094 w 7467600"/>
              <a:gd name="connsiteY378" fmla="*/ 5549194 h 6858000"/>
              <a:gd name="connsiteX379" fmla="*/ 3398355 w 7467600"/>
              <a:gd name="connsiteY379" fmla="*/ 6094603 h 6858000"/>
              <a:gd name="connsiteX380" fmla="*/ 3193941 w 7467600"/>
              <a:gd name="connsiteY380" fmla="*/ 6798775 h 6858000"/>
              <a:gd name="connsiteX381" fmla="*/ 3184140 w 7467600"/>
              <a:gd name="connsiteY381" fmla="*/ 6858000 h 6858000"/>
              <a:gd name="connsiteX382" fmla="*/ 3099978 w 7467600"/>
              <a:gd name="connsiteY382" fmla="*/ 6858000 h 6858000"/>
              <a:gd name="connsiteX383" fmla="*/ 3101556 w 7467600"/>
              <a:gd name="connsiteY383" fmla="*/ 6843337 h 6858000"/>
              <a:gd name="connsiteX384" fmla="*/ 3370162 w 7467600"/>
              <a:gd name="connsiteY384" fmla="*/ 5785550 h 6858000"/>
              <a:gd name="connsiteX385" fmla="*/ 3746477 w 7467600"/>
              <a:gd name="connsiteY385" fmla="*/ 5377889 h 6858000"/>
              <a:gd name="connsiteX386" fmla="*/ 3863399 w 7467600"/>
              <a:gd name="connsiteY386" fmla="*/ 5087257 h 6858000"/>
              <a:gd name="connsiteX387" fmla="*/ 3968712 w 7467600"/>
              <a:gd name="connsiteY387" fmla="*/ 4913989 h 6858000"/>
              <a:gd name="connsiteX388" fmla="*/ 2792390 w 7467600"/>
              <a:gd name="connsiteY388" fmla="*/ 5382974 h 6858000"/>
              <a:gd name="connsiteX389" fmla="*/ 2714982 w 7467600"/>
              <a:gd name="connsiteY389" fmla="*/ 5427051 h 6858000"/>
              <a:gd name="connsiteX390" fmla="*/ 2813361 w 7467600"/>
              <a:gd name="connsiteY390" fmla="*/ 6023912 h 6858000"/>
              <a:gd name="connsiteX391" fmla="*/ 2688430 w 7467600"/>
              <a:gd name="connsiteY391" fmla="*/ 6801564 h 6858000"/>
              <a:gd name="connsiteX392" fmla="*/ 2629626 w 7467600"/>
              <a:gd name="connsiteY392" fmla="*/ 6763394 h 6858000"/>
              <a:gd name="connsiteX393" fmla="*/ 2565328 w 7467600"/>
              <a:gd name="connsiteY393" fmla="*/ 5516399 h 6858000"/>
              <a:gd name="connsiteX394" fmla="*/ 1922999 w 7467600"/>
              <a:gd name="connsiteY394" fmla="*/ 5980343 h 6858000"/>
              <a:gd name="connsiteX395" fmla="*/ 1950261 w 7467600"/>
              <a:gd name="connsiteY395" fmla="*/ 6405858 h 6858000"/>
              <a:gd name="connsiteX396" fmla="*/ 2365554 w 7467600"/>
              <a:gd name="connsiteY396" fmla="*/ 6759107 h 6858000"/>
              <a:gd name="connsiteX397" fmla="*/ 2424142 w 7467600"/>
              <a:gd name="connsiteY397" fmla="*/ 6858000 h 6858000"/>
              <a:gd name="connsiteX398" fmla="*/ 2395994 w 7467600"/>
              <a:gd name="connsiteY398" fmla="*/ 6858000 h 6858000"/>
              <a:gd name="connsiteX399" fmla="*/ 2392863 w 7467600"/>
              <a:gd name="connsiteY399" fmla="*/ 6852964 h 6858000"/>
              <a:gd name="connsiteX400" fmla="*/ 2017589 w 7467600"/>
              <a:gd name="connsiteY400" fmla="*/ 6493982 h 6858000"/>
              <a:gd name="connsiteX401" fmla="*/ 2147336 w 7467600"/>
              <a:gd name="connsiteY401" fmla="*/ 6594052 h 6858000"/>
              <a:gd name="connsiteX402" fmla="*/ 2207047 w 7467600"/>
              <a:gd name="connsiteY402" fmla="*/ 6654540 h 6858000"/>
              <a:gd name="connsiteX403" fmla="*/ 2299106 w 7467600"/>
              <a:gd name="connsiteY403" fmla="*/ 6778931 h 6858000"/>
              <a:gd name="connsiteX404" fmla="*/ 2314430 w 7467600"/>
              <a:gd name="connsiteY404" fmla="*/ 6801144 h 6858000"/>
              <a:gd name="connsiteX405" fmla="*/ 2352406 w 7467600"/>
              <a:gd name="connsiteY405" fmla="*/ 6858000 h 6858000"/>
              <a:gd name="connsiteX406" fmla="*/ 2314492 w 7467600"/>
              <a:gd name="connsiteY406" fmla="*/ 6858000 h 6858000"/>
              <a:gd name="connsiteX407" fmla="*/ 2288095 w 7467600"/>
              <a:gd name="connsiteY407" fmla="*/ 6818030 h 6858000"/>
              <a:gd name="connsiteX408" fmla="*/ 2272768 w 7467600"/>
              <a:gd name="connsiteY408" fmla="*/ 6795822 h 6858000"/>
              <a:gd name="connsiteX409" fmla="*/ 2182715 w 7467600"/>
              <a:gd name="connsiteY409" fmla="*/ 6675071 h 6858000"/>
              <a:gd name="connsiteX410" fmla="*/ 2032061 w 7467600"/>
              <a:gd name="connsiteY410" fmla="*/ 6541380 h 6858000"/>
              <a:gd name="connsiteX411" fmla="*/ 2257220 w 7467600"/>
              <a:gd name="connsiteY411" fmla="*/ 6826257 h 6858000"/>
              <a:gd name="connsiteX412" fmla="*/ 2281324 w 7467600"/>
              <a:gd name="connsiteY412" fmla="*/ 6858000 h 6858000"/>
              <a:gd name="connsiteX413" fmla="*/ 2242860 w 7467600"/>
              <a:gd name="connsiteY413" fmla="*/ 6858000 h 6858000"/>
              <a:gd name="connsiteX414" fmla="*/ 2232818 w 7467600"/>
              <a:gd name="connsiteY414" fmla="*/ 6844926 h 6858000"/>
              <a:gd name="connsiteX415" fmla="*/ 1990172 w 7467600"/>
              <a:gd name="connsiteY415" fmla="*/ 6542121 h 6858000"/>
              <a:gd name="connsiteX416" fmla="*/ 2124090 w 7467600"/>
              <a:gd name="connsiteY416" fmla="*/ 6761017 h 6858000"/>
              <a:gd name="connsiteX417" fmla="*/ 2200380 w 7467600"/>
              <a:gd name="connsiteY417" fmla="*/ 6858000 h 6858000"/>
              <a:gd name="connsiteX418" fmla="*/ 2147507 w 7467600"/>
              <a:gd name="connsiteY418" fmla="*/ 6858000 h 6858000"/>
              <a:gd name="connsiteX419" fmla="*/ 2070668 w 7467600"/>
              <a:gd name="connsiteY419" fmla="*/ 6761520 h 6858000"/>
              <a:gd name="connsiteX420" fmla="*/ 1975142 w 7467600"/>
              <a:gd name="connsiteY420" fmla="*/ 6585570 h 6858000"/>
              <a:gd name="connsiteX421" fmla="*/ 2050035 w 7467600"/>
              <a:gd name="connsiteY421" fmla="*/ 6813345 h 6858000"/>
              <a:gd name="connsiteX422" fmla="*/ 2063025 w 7467600"/>
              <a:gd name="connsiteY422" fmla="*/ 6858000 h 6858000"/>
              <a:gd name="connsiteX423" fmla="*/ 2021675 w 7467600"/>
              <a:gd name="connsiteY423" fmla="*/ 6858000 h 6858000"/>
              <a:gd name="connsiteX424" fmla="*/ 2019308 w 7467600"/>
              <a:gd name="connsiteY424" fmla="*/ 6847118 h 6858000"/>
              <a:gd name="connsiteX425" fmla="*/ 1938835 w 7467600"/>
              <a:gd name="connsiteY425" fmla="*/ 6551160 h 6858000"/>
              <a:gd name="connsiteX426" fmla="*/ 1953230 w 7467600"/>
              <a:gd name="connsiteY426" fmla="*/ 6759699 h 6858000"/>
              <a:gd name="connsiteX427" fmla="*/ 1956763 w 7467600"/>
              <a:gd name="connsiteY427" fmla="*/ 6778191 h 6858000"/>
              <a:gd name="connsiteX428" fmla="*/ 1967925 w 7467600"/>
              <a:gd name="connsiteY428" fmla="*/ 6858000 h 6858000"/>
              <a:gd name="connsiteX429" fmla="*/ 1936622 w 7467600"/>
              <a:gd name="connsiteY429" fmla="*/ 6858000 h 6858000"/>
              <a:gd name="connsiteX430" fmla="*/ 1926261 w 7467600"/>
              <a:gd name="connsiteY430" fmla="*/ 6784064 h 6858000"/>
              <a:gd name="connsiteX431" fmla="*/ 1922724 w 7467600"/>
              <a:gd name="connsiteY431" fmla="*/ 6765577 h 6858000"/>
              <a:gd name="connsiteX432" fmla="*/ 1904650 w 7467600"/>
              <a:gd name="connsiteY432" fmla="*/ 6639616 h 6858000"/>
              <a:gd name="connsiteX433" fmla="*/ 1885273 w 7467600"/>
              <a:gd name="connsiteY433" fmla="*/ 6858000 h 6858000"/>
              <a:gd name="connsiteX434" fmla="*/ 1854363 w 7467600"/>
              <a:gd name="connsiteY434" fmla="*/ 6858000 h 6858000"/>
              <a:gd name="connsiteX435" fmla="*/ 1880391 w 7467600"/>
              <a:gd name="connsiteY435" fmla="*/ 6603796 h 6858000"/>
              <a:gd name="connsiteX436" fmla="*/ 1818273 w 7467600"/>
              <a:gd name="connsiteY436" fmla="*/ 6715729 h 6858000"/>
              <a:gd name="connsiteX437" fmla="*/ 1794691 w 7467600"/>
              <a:gd name="connsiteY437" fmla="*/ 6843239 h 6858000"/>
              <a:gd name="connsiteX438" fmla="*/ 1794914 w 7467600"/>
              <a:gd name="connsiteY438" fmla="*/ 6858000 h 6858000"/>
              <a:gd name="connsiteX439" fmla="*/ 1746128 w 7467600"/>
              <a:gd name="connsiteY439" fmla="*/ 6858000 h 6858000"/>
              <a:gd name="connsiteX440" fmla="*/ 1753934 w 7467600"/>
              <a:gd name="connsiteY440" fmla="*/ 6724796 h 6858000"/>
              <a:gd name="connsiteX441" fmla="*/ 1792053 w 7467600"/>
              <a:gd name="connsiteY441" fmla="*/ 6572396 h 6858000"/>
              <a:gd name="connsiteX442" fmla="*/ 1862248 w 7467600"/>
              <a:gd name="connsiteY442" fmla="*/ 6266397 h 6858000"/>
              <a:gd name="connsiteX443" fmla="*/ 1862250 w 7467600"/>
              <a:gd name="connsiteY443" fmla="*/ 6033531 h 6858000"/>
              <a:gd name="connsiteX444" fmla="*/ 1211999 w 7467600"/>
              <a:gd name="connsiteY444" fmla="*/ 6683610 h 6858000"/>
              <a:gd name="connsiteX445" fmla="*/ 1213266 w 7467600"/>
              <a:gd name="connsiteY445" fmla="*/ 6691947 h 6858000"/>
              <a:gd name="connsiteX446" fmla="*/ 1203370 w 7467600"/>
              <a:gd name="connsiteY446" fmla="*/ 6850676 h 6858000"/>
              <a:gd name="connsiteX447" fmla="*/ 1203671 w 7467600"/>
              <a:gd name="connsiteY447" fmla="*/ 6858000 h 6858000"/>
              <a:gd name="connsiteX448" fmla="*/ 1143180 w 7467600"/>
              <a:gd name="connsiteY448" fmla="*/ 6858000 h 6858000"/>
              <a:gd name="connsiteX449" fmla="*/ 1142176 w 7467600"/>
              <a:gd name="connsiteY449" fmla="*/ 6766045 h 6858000"/>
              <a:gd name="connsiteX450" fmla="*/ 1067484 w 7467600"/>
              <a:gd name="connsiteY450" fmla="*/ 6858000 h 6858000"/>
              <a:gd name="connsiteX451" fmla="*/ 953928 w 7467600"/>
              <a:gd name="connsiteY451" fmla="*/ 6858000 h 6858000"/>
              <a:gd name="connsiteX452" fmla="*/ 959715 w 7467600"/>
              <a:gd name="connsiteY452" fmla="*/ 6850185 h 6858000"/>
              <a:gd name="connsiteX453" fmla="*/ 1483788 w 7467600"/>
              <a:gd name="connsiteY453" fmla="*/ 6259174 h 6858000"/>
              <a:gd name="connsiteX454" fmla="*/ 1100671 w 7467600"/>
              <a:gd name="connsiteY454" fmla="*/ 6252137 h 6858000"/>
              <a:gd name="connsiteX455" fmla="*/ 1090144 w 7467600"/>
              <a:gd name="connsiteY455" fmla="*/ 6256748 h 6858000"/>
              <a:gd name="connsiteX456" fmla="*/ 1095872 w 7467600"/>
              <a:gd name="connsiteY456" fmla="*/ 6271892 h 6858000"/>
              <a:gd name="connsiteX457" fmla="*/ 262785 w 7467600"/>
              <a:gd name="connsiteY457" fmla="*/ 6845450 h 6858000"/>
              <a:gd name="connsiteX458" fmla="*/ 209968 w 7467600"/>
              <a:gd name="connsiteY458" fmla="*/ 6770713 h 6858000"/>
              <a:gd name="connsiteX459" fmla="*/ 873460 w 7467600"/>
              <a:gd name="connsiteY459" fmla="*/ 6253768 h 6858000"/>
              <a:gd name="connsiteX460" fmla="*/ 192686 w 7467600"/>
              <a:gd name="connsiteY460" fmla="*/ 5849257 h 6858000"/>
              <a:gd name="connsiteX461" fmla="*/ 4696 w 7467600"/>
              <a:gd name="connsiteY461" fmla="*/ 5697668 h 6858000"/>
              <a:gd name="connsiteX462" fmla="*/ 0 w 7467600"/>
              <a:gd name="connsiteY462" fmla="*/ 5689984 h 6858000"/>
              <a:gd name="connsiteX463" fmla="*/ 0 w 7467600"/>
              <a:gd name="connsiteY463" fmla="*/ 5513472 h 6858000"/>
              <a:gd name="connsiteX464" fmla="*/ 174101 w 7467600"/>
              <a:gd name="connsiteY464" fmla="*/ 5620277 h 6858000"/>
              <a:gd name="connsiteX465" fmla="*/ 891800 w 7467600"/>
              <a:gd name="connsiteY465" fmla="*/ 6036935 h 6858000"/>
              <a:gd name="connsiteX466" fmla="*/ 1072219 w 7467600"/>
              <a:gd name="connsiteY466" fmla="*/ 6169443 h 6858000"/>
              <a:gd name="connsiteX467" fmla="*/ 1074117 w 7467600"/>
              <a:gd name="connsiteY467" fmla="*/ 6170301 h 6858000"/>
              <a:gd name="connsiteX468" fmla="*/ 1083114 w 7467600"/>
              <a:gd name="connsiteY468" fmla="*/ 6174131 h 6858000"/>
              <a:gd name="connsiteX469" fmla="*/ 1543010 w 7467600"/>
              <a:gd name="connsiteY469" fmla="*/ 6191140 h 6858000"/>
              <a:gd name="connsiteX470" fmla="*/ 1551080 w 7467600"/>
              <a:gd name="connsiteY470" fmla="*/ 6195006 h 6858000"/>
              <a:gd name="connsiteX471" fmla="*/ 2345443 w 7467600"/>
              <a:gd name="connsiteY471" fmla="*/ 5549882 h 6858000"/>
              <a:gd name="connsiteX472" fmla="*/ 1721499 w 7467600"/>
              <a:gd name="connsiteY472" fmla="*/ 5599969 h 6858000"/>
              <a:gd name="connsiteX473" fmla="*/ 767716 w 7467600"/>
              <a:gd name="connsiteY473" fmla="*/ 5472768 h 6858000"/>
              <a:gd name="connsiteX474" fmla="*/ 722147 w 7467600"/>
              <a:gd name="connsiteY474" fmla="*/ 5393091 h 6858000"/>
              <a:gd name="connsiteX475" fmla="*/ 1485552 w 7467600"/>
              <a:gd name="connsiteY475" fmla="*/ 5313202 h 6858000"/>
              <a:gd name="connsiteX476" fmla="*/ 2143004 w 7467600"/>
              <a:gd name="connsiteY476" fmla="*/ 5402420 h 6858000"/>
              <a:gd name="connsiteX477" fmla="*/ 1933391 w 7467600"/>
              <a:gd name="connsiteY477" fmla="*/ 5156971 h 6858000"/>
              <a:gd name="connsiteX478" fmla="*/ 1827118 w 7467600"/>
              <a:gd name="connsiteY478" fmla="*/ 4968410 h 6858000"/>
              <a:gd name="connsiteX479" fmla="*/ 1837349 w 7467600"/>
              <a:gd name="connsiteY479" fmla="*/ 4956357 h 6858000"/>
              <a:gd name="connsiteX480" fmla="*/ 2162835 w 7467600"/>
              <a:gd name="connsiteY480" fmla="*/ 5187853 h 6858000"/>
              <a:gd name="connsiteX481" fmla="*/ 2257167 w 7467600"/>
              <a:gd name="connsiteY481" fmla="*/ 5462123 h 6858000"/>
              <a:gd name="connsiteX482" fmla="*/ 2261598 w 7467600"/>
              <a:gd name="connsiteY482" fmla="*/ 5467998 h 6858000"/>
              <a:gd name="connsiteX483" fmla="*/ 2437177 w 7467600"/>
              <a:gd name="connsiteY483" fmla="*/ 5479608 h 6858000"/>
              <a:gd name="connsiteX484" fmla="*/ 2445247 w 7467600"/>
              <a:gd name="connsiteY484" fmla="*/ 5483476 h 6858000"/>
              <a:gd name="connsiteX485" fmla="*/ 2743626 w 7467600"/>
              <a:gd name="connsiteY485" fmla="*/ 5304819 h 6858000"/>
              <a:gd name="connsiteX486" fmla="*/ 3048102 w 7467600"/>
              <a:gd name="connsiteY486" fmla="*/ 5150595 h 6858000"/>
              <a:gd name="connsiteX487" fmla="*/ 1799414 w 7467600"/>
              <a:gd name="connsiteY487" fmla="*/ 4694732 h 6858000"/>
              <a:gd name="connsiteX488" fmla="*/ 1771735 w 7467600"/>
              <a:gd name="connsiteY488" fmla="*/ 4619929 h 6858000"/>
              <a:gd name="connsiteX489" fmla="*/ 3104273 w 7467600"/>
              <a:gd name="connsiteY489" fmla="*/ 5076159 h 6858000"/>
              <a:gd name="connsiteX490" fmla="*/ 3113245 w 7467600"/>
              <a:gd name="connsiteY490" fmla="*/ 5090705 h 6858000"/>
              <a:gd name="connsiteX491" fmla="*/ 3126294 w 7467600"/>
              <a:gd name="connsiteY491" fmla="*/ 5114400 h 6858000"/>
              <a:gd name="connsiteX492" fmla="*/ 3937433 w 7467600"/>
              <a:gd name="connsiteY492" fmla="*/ 4830473 h 6858000"/>
              <a:gd name="connsiteX493" fmla="*/ 3590475 w 7467600"/>
              <a:gd name="connsiteY493" fmla="*/ 4597974 h 6858000"/>
              <a:gd name="connsiteX494" fmla="*/ 3100264 w 7467600"/>
              <a:gd name="connsiteY494" fmla="*/ 4579845 h 6858000"/>
              <a:gd name="connsiteX495" fmla="*/ 2183576 w 7467600"/>
              <a:gd name="connsiteY495" fmla="*/ 4227150 h 6858000"/>
              <a:gd name="connsiteX496" fmla="*/ 2151029 w 7467600"/>
              <a:gd name="connsiteY496" fmla="*/ 4146947 h 6858000"/>
              <a:gd name="connsiteX497" fmla="*/ 3563434 w 7467600"/>
              <a:gd name="connsiteY497" fmla="*/ 4469115 h 6858000"/>
              <a:gd name="connsiteX498" fmla="*/ 3177952 w 7467600"/>
              <a:gd name="connsiteY498" fmla="*/ 3657386 h 6858000"/>
              <a:gd name="connsiteX499" fmla="*/ 3189263 w 7467600"/>
              <a:gd name="connsiteY499" fmla="*/ 3625726 h 6858000"/>
              <a:gd name="connsiteX500" fmla="*/ 3560912 w 7467600"/>
              <a:gd name="connsiteY500" fmla="*/ 4079863 h 6858000"/>
              <a:gd name="connsiteX501" fmla="*/ 3626636 w 7467600"/>
              <a:gd name="connsiteY501" fmla="*/ 4512230 h 6858000"/>
              <a:gd name="connsiteX502" fmla="*/ 3653088 w 7467600"/>
              <a:gd name="connsiteY502" fmla="*/ 4521417 h 6858000"/>
              <a:gd name="connsiteX503" fmla="*/ 3988128 w 7467600"/>
              <a:gd name="connsiteY503" fmla="*/ 4817267 h 6858000"/>
              <a:gd name="connsiteX504" fmla="*/ 4830582 w 7467600"/>
              <a:gd name="connsiteY504" fmla="*/ 4676000 h 6858000"/>
              <a:gd name="connsiteX505" fmla="*/ 4830100 w 7467600"/>
              <a:gd name="connsiteY505" fmla="*/ 4675554 h 6858000"/>
              <a:gd name="connsiteX506" fmla="*/ 4036318 w 7467600"/>
              <a:gd name="connsiteY506" fmla="*/ 4147013 h 6858000"/>
              <a:gd name="connsiteX507" fmla="*/ 3432098 w 7467600"/>
              <a:gd name="connsiteY507" fmla="*/ 3537312 h 6858000"/>
              <a:gd name="connsiteX508" fmla="*/ 3446761 w 7467600"/>
              <a:gd name="connsiteY508" fmla="*/ 3461278 h 6858000"/>
              <a:gd name="connsiteX509" fmla="*/ 4419733 w 7467600"/>
              <a:gd name="connsiteY509" fmla="*/ 3963555 h 6858000"/>
              <a:gd name="connsiteX510" fmla="*/ 4781371 w 7467600"/>
              <a:gd name="connsiteY510" fmla="*/ 4458604 h 6858000"/>
              <a:gd name="connsiteX511" fmla="*/ 4780440 w 7467600"/>
              <a:gd name="connsiteY511" fmla="*/ 4470290 h 6858000"/>
              <a:gd name="connsiteX512" fmla="*/ 4898954 w 7467600"/>
              <a:gd name="connsiteY512" fmla="*/ 4662092 h 6858000"/>
              <a:gd name="connsiteX513" fmla="*/ 4900699 w 7467600"/>
              <a:gd name="connsiteY513" fmla="*/ 4670867 h 6858000"/>
              <a:gd name="connsiteX514" fmla="*/ 5714511 w 7467600"/>
              <a:gd name="connsiteY514" fmla="*/ 4663483 h 6858000"/>
              <a:gd name="connsiteX515" fmla="*/ 5464793 w 7467600"/>
              <a:gd name="connsiteY515" fmla="*/ 4393556 h 6858000"/>
              <a:gd name="connsiteX516" fmla="*/ 5461897 w 7467600"/>
              <a:gd name="connsiteY516" fmla="*/ 4390879 h 6858000"/>
              <a:gd name="connsiteX517" fmla="*/ 4294126 w 7467600"/>
              <a:gd name="connsiteY517" fmla="*/ 3303048 h 6858000"/>
              <a:gd name="connsiteX518" fmla="*/ 4305321 w 7467600"/>
              <a:gd name="connsiteY518" fmla="*/ 3256953 h 6858000"/>
              <a:gd name="connsiteX519" fmla="*/ 4949299 w 7467600"/>
              <a:gd name="connsiteY519" fmla="*/ 3766336 h 6858000"/>
              <a:gd name="connsiteX520" fmla="*/ 5291452 w 7467600"/>
              <a:gd name="connsiteY520" fmla="*/ 4076801 h 6858000"/>
              <a:gd name="connsiteX521" fmla="*/ 5434998 w 7467600"/>
              <a:gd name="connsiteY521" fmla="*/ 4254100 h 6858000"/>
              <a:gd name="connsiteX522" fmla="*/ 5351015 w 7467600"/>
              <a:gd name="connsiteY522" fmla="*/ 3760989 h 6858000"/>
              <a:gd name="connsiteX523" fmla="*/ 5413780 w 7467600"/>
              <a:gd name="connsiteY523" fmla="*/ 2966265 h 6858000"/>
              <a:gd name="connsiteX524" fmla="*/ 5425627 w 7467600"/>
              <a:gd name="connsiteY524" fmla="*/ 2954192 h 6858000"/>
              <a:gd name="connsiteX525" fmla="*/ 6604735 w 7467600"/>
              <a:gd name="connsiteY525" fmla="*/ 2041381 h 6858000"/>
              <a:gd name="connsiteX526" fmla="*/ 7204487 w 7467600"/>
              <a:gd name="connsiteY526" fmla="*/ 2742112 h 6858000"/>
              <a:gd name="connsiteX527" fmla="*/ 7131592 w 7467600"/>
              <a:gd name="connsiteY527" fmla="*/ 2672096 h 6858000"/>
              <a:gd name="connsiteX528" fmla="*/ 6996344 w 7467600"/>
              <a:gd name="connsiteY528" fmla="*/ 2518310 h 6858000"/>
              <a:gd name="connsiteX529" fmla="*/ 6735495 w 7467600"/>
              <a:gd name="connsiteY529" fmla="*/ 2196890 h 6858000"/>
              <a:gd name="connsiteX530" fmla="*/ 6721901 w 7467600"/>
              <a:gd name="connsiteY530" fmla="*/ 2179274 h 6858000"/>
              <a:gd name="connsiteX531" fmla="*/ 6604735 w 7467600"/>
              <a:gd name="connsiteY531" fmla="*/ 2041381 h 6858000"/>
              <a:gd name="connsiteX532" fmla="*/ 6591670 w 7467600"/>
              <a:gd name="connsiteY532" fmla="*/ 1988277 h 6858000"/>
              <a:gd name="connsiteX533" fmla="*/ 6747349 w 7467600"/>
              <a:gd name="connsiteY533" fmla="*/ 2160069 h 6858000"/>
              <a:gd name="connsiteX534" fmla="*/ 6760943 w 7467600"/>
              <a:gd name="connsiteY534" fmla="*/ 2177686 h 6858000"/>
              <a:gd name="connsiteX535" fmla="*/ 7021065 w 7467600"/>
              <a:gd name="connsiteY535" fmla="*/ 2498102 h 6858000"/>
              <a:gd name="connsiteX536" fmla="*/ 7155223 w 7467600"/>
              <a:gd name="connsiteY536" fmla="*/ 2650386 h 6858000"/>
              <a:gd name="connsiteX537" fmla="*/ 7203167 w 7467600"/>
              <a:gd name="connsiteY537" fmla="*/ 2697288 h 6858000"/>
              <a:gd name="connsiteX538" fmla="*/ 6937703 w 7467600"/>
              <a:gd name="connsiteY538" fmla="*/ 2321981 h 6858000"/>
              <a:gd name="connsiteX539" fmla="*/ 6591670 w 7467600"/>
              <a:gd name="connsiteY539" fmla="*/ 1988277 h 6858000"/>
              <a:gd name="connsiteX540" fmla="*/ 5798671 w 7467600"/>
              <a:gd name="connsiteY540" fmla="*/ 1981601 h 6858000"/>
              <a:gd name="connsiteX541" fmla="*/ 5754709 w 7467600"/>
              <a:gd name="connsiteY541" fmla="*/ 2071454 h 6858000"/>
              <a:gd name="connsiteX542" fmla="*/ 5763044 w 7467600"/>
              <a:gd name="connsiteY542" fmla="*/ 2842206 h 6858000"/>
              <a:gd name="connsiteX543" fmla="*/ 5764974 w 7467600"/>
              <a:gd name="connsiteY543" fmla="*/ 2799609 h 6858000"/>
              <a:gd name="connsiteX544" fmla="*/ 5767665 w 7467600"/>
              <a:gd name="connsiteY544" fmla="*/ 2666409 h 6858000"/>
              <a:gd name="connsiteX545" fmla="*/ 5763055 w 7467600"/>
              <a:gd name="connsiteY545" fmla="*/ 2579705 h 6858000"/>
              <a:gd name="connsiteX546" fmla="*/ 5758079 w 7467600"/>
              <a:gd name="connsiteY546" fmla="*/ 2492508 h 6858000"/>
              <a:gd name="connsiteX547" fmla="*/ 5779325 w 7467600"/>
              <a:gd name="connsiteY547" fmla="*/ 2197069 h 6858000"/>
              <a:gd name="connsiteX548" fmla="*/ 5798671 w 7467600"/>
              <a:gd name="connsiteY548" fmla="*/ 1981601 h 6858000"/>
              <a:gd name="connsiteX549" fmla="*/ 5829202 w 7467600"/>
              <a:gd name="connsiteY549" fmla="*/ 1971679 h 6858000"/>
              <a:gd name="connsiteX550" fmla="*/ 5809558 w 7467600"/>
              <a:gd name="connsiteY550" fmla="*/ 2198043 h 6858000"/>
              <a:gd name="connsiteX551" fmla="*/ 5788653 w 7467600"/>
              <a:gd name="connsiteY551" fmla="*/ 2489430 h 6858000"/>
              <a:gd name="connsiteX552" fmla="*/ 5793439 w 7467600"/>
              <a:gd name="connsiteY552" fmla="*/ 2575235 h 6858000"/>
              <a:gd name="connsiteX553" fmla="*/ 5796837 w 7467600"/>
              <a:gd name="connsiteY553" fmla="*/ 2637633 h 6858000"/>
              <a:gd name="connsiteX554" fmla="*/ 5818614 w 7467600"/>
              <a:gd name="connsiteY554" fmla="*/ 2473055 h 6858000"/>
              <a:gd name="connsiteX555" fmla="*/ 5829202 w 7467600"/>
              <a:gd name="connsiteY555" fmla="*/ 1971679 h 6858000"/>
              <a:gd name="connsiteX556" fmla="*/ 5911389 w 7467600"/>
              <a:gd name="connsiteY556" fmla="*/ 1898371 h 6858000"/>
              <a:gd name="connsiteX557" fmla="*/ 6237627 w 7467600"/>
              <a:gd name="connsiteY557" fmla="*/ 2231921 h 6858000"/>
              <a:gd name="connsiteX558" fmla="*/ 5911389 w 7467600"/>
              <a:gd name="connsiteY558" fmla="*/ 1898371 h 6858000"/>
              <a:gd name="connsiteX559" fmla="*/ 6944437 w 7467600"/>
              <a:gd name="connsiteY559" fmla="*/ 1575402 h 6858000"/>
              <a:gd name="connsiteX560" fmla="*/ 6304730 w 7467600"/>
              <a:gd name="connsiteY560" fmla="*/ 1766654 h 6858000"/>
              <a:gd name="connsiteX561" fmla="*/ 6944437 w 7467600"/>
              <a:gd name="connsiteY561" fmla="*/ 1575402 h 6858000"/>
              <a:gd name="connsiteX562" fmla="*/ 7019523 w 7467600"/>
              <a:gd name="connsiteY562" fmla="*/ 1519450 h 6858000"/>
              <a:gd name="connsiteX563" fmla="*/ 6298091 w 7467600"/>
              <a:gd name="connsiteY563" fmla="*/ 1737122 h 6858000"/>
              <a:gd name="connsiteX564" fmla="*/ 7019523 w 7467600"/>
              <a:gd name="connsiteY564" fmla="*/ 1519450 h 6858000"/>
              <a:gd name="connsiteX565" fmla="*/ 2399523 w 7467600"/>
              <a:gd name="connsiteY565" fmla="*/ 1428234 h 6858000"/>
              <a:gd name="connsiteX566" fmla="*/ 2224982 w 7467600"/>
              <a:gd name="connsiteY566" fmla="*/ 1826201 h 6858000"/>
              <a:gd name="connsiteX567" fmla="*/ 2096099 w 7467600"/>
              <a:gd name="connsiteY567" fmla="*/ 2345900 h 6858000"/>
              <a:gd name="connsiteX568" fmla="*/ 2283317 w 7467600"/>
              <a:gd name="connsiteY568" fmla="*/ 1796925 h 6858000"/>
              <a:gd name="connsiteX569" fmla="*/ 2399523 w 7467600"/>
              <a:gd name="connsiteY569" fmla="*/ 1428234 h 6858000"/>
              <a:gd name="connsiteX570" fmla="*/ 2448558 w 7467600"/>
              <a:gd name="connsiteY570" fmla="*/ 1373435 h 6858000"/>
              <a:gd name="connsiteX571" fmla="*/ 2312521 w 7467600"/>
              <a:gd name="connsiteY571" fmla="*/ 1806140 h 6858000"/>
              <a:gd name="connsiteX572" fmla="*/ 2127533 w 7467600"/>
              <a:gd name="connsiteY572" fmla="*/ 2348380 h 6858000"/>
              <a:gd name="connsiteX573" fmla="*/ 2358080 w 7467600"/>
              <a:gd name="connsiteY573" fmla="*/ 1866134 h 6858000"/>
              <a:gd name="connsiteX574" fmla="*/ 2407436 w 7467600"/>
              <a:gd name="connsiteY574" fmla="*/ 1651070 h 6858000"/>
              <a:gd name="connsiteX575" fmla="*/ 2448558 w 7467600"/>
              <a:gd name="connsiteY575" fmla="*/ 1373435 h 6858000"/>
              <a:gd name="connsiteX576" fmla="*/ 278707 w 7467600"/>
              <a:gd name="connsiteY576" fmla="*/ 1352270 h 6858000"/>
              <a:gd name="connsiteX577" fmla="*/ 321570 w 7467600"/>
              <a:gd name="connsiteY577" fmla="*/ 1861610 h 6858000"/>
              <a:gd name="connsiteX578" fmla="*/ 294281 w 7467600"/>
              <a:gd name="connsiteY578" fmla="*/ 1440658 h 6858000"/>
              <a:gd name="connsiteX579" fmla="*/ 278707 w 7467600"/>
              <a:gd name="connsiteY579" fmla="*/ 1352270 h 6858000"/>
              <a:gd name="connsiteX580" fmla="*/ 1423821 w 7467600"/>
              <a:gd name="connsiteY580" fmla="*/ 1351958 h 6858000"/>
              <a:gd name="connsiteX581" fmla="*/ 1638521 w 7467600"/>
              <a:gd name="connsiteY581" fmla="*/ 1908470 h 6858000"/>
              <a:gd name="connsiteX582" fmla="*/ 1754199 w 7467600"/>
              <a:gd name="connsiteY582" fmla="*/ 2149284 h 6858000"/>
              <a:gd name="connsiteX583" fmla="*/ 1908359 w 7467600"/>
              <a:gd name="connsiteY583" fmla="*/ 2364988 h 6858000"/>
              <a:gd name="connsiteX584" fmla="*/ 1647661 w 7467600"/>
              <a:gd name="connsiteY584" fmla="*/ 1825945 h 6858000"/>
              <a:gd name="connsiteX585" fmla="*/ 1423821 w 7467600"/>
              <a:gd name="connsiteY585" fmla="*/ 1351958 h 6858000"/>
              <a:gd name="connsiteX586" fmla="*/ 1431890 w 7467600"/>
              <a:gd name="connsiteY586" fmla="*/ 1306475 h 6858000"/>
              <a:gd name="connsiteX587" fmla="*/ 1507597 w 7467600"/>
              <a:gd name="connsiteY587" fmla="*/ 1446132 h 6858000"/>
              <a:gd name="connsiteX588" fmla="*/ 1674586 w 7467600"/>
              <a:gd name="connsiteY588" fmla="*/ 1813832 h 6858000"/>
              <a:gd name="connsiteX589" fmla="*/ 1815950 w 7467600"/>
              <a:gd name="connsiteY589" fmla="*/ 2128564 h 6858000"/>
              <a:gd name="connsiteX590" fmla="*/ 1984242 w 7467600"/>
              <a:gd name="connsiteY590" fmla="*/ 2430829 h 6858000"/>
              <a:gd name="connsiteX591" fmla="*/ 2014023 w 7467600"/>
              <a:gd name="connsiteY591" fmla="*/ 2450995 h 6858000"/>
              <a:gd name="connsiteX592" fmla="*/ 1747337 w 7467600"/>
              <a:gd name="connsiteY592" fmla="*/ 1855264 h 6858000"/>
              <a:gd name="connsiteX593" fmla="*/ 1533749 w 7467600"/>
              <a:gd name="connsiteY593" fmla="*/ 1478656 h 6858000"/>
              <a:gd name="connsiteX594" fmla="*/ 1431890 w 7467600"/>
              <a:gd name="connsiteY594" fmla="*/ 1306475 h 6858000"/>
              <a:gd name="connsiteX595" fmla="*/ 5052692 w 7467600"/>
              <a:gd name="connsiteY595" fmla="*/ 1292994 h 6858000"/>
              <a:gd name="connsiteX596" fmla="*/ 5200661 w 7467600"/>
              <a:gd name="connsiteY596" fmla="*/ 1635186 h 6858000"/>
              <a:gd name="connsiteX597" fmla="*/ 5297138 w 7467600"/>
              <a:gd name="connsiteY597" fmla="*/ 1906351 h 6858000"/>
              <a:gd name="connsiteX598" fmla="*/ 5052692 w 7467600"/>
              <a:gd name="connsiteY598" fmla="*/ 1292994 h 6858000"/>
              <a:gd name="connsiteX599" fmla="*/ 5009948 w 7467600"/>
              <a:gd name="connsiteY599" fmla="*/ 1273619 h 6858000"/>
              <a:gd name="connsiteX600" fmla="*/ 5121777 w 7467600"/>
              <a:gd name="connsiteY600" fmla="*/ 1654213 h 6858000"/>
              <a:gd name="connsiteX601" fmla="*/ 5293545 w 7467600"/>
              <a:gd name="connsiteY601" fmla="*/ 2072247 h 6858000"/>
              <a:gd name="connsiteX602" fmla="*/ 5294042 w 7467600"/>
              <a:gd name="connsiteY602" fmla="*/ 2065019 h 6858000"/>
              <a:gd name="connsiteX603" fmla="*/ 5171936 w 7467600"/>
              <a:gd name="connsiteY603" fmla="*/ 1647613 h 6858000"/>
              <a:gd name="connsiteX604" fmla="*/ 5009948 w 7467600"/>
              <a:gd name="connsiteY604" fmla="*/ 1273619 h 6858000"/>
              <a:gd name="connsiteX605" fmla="*/ 655236 w 7467600"/>
              <a:gd name="connsiteY605" fmla="*/ 1268632 h 6858000"/>
              <a:gd name="connsiteX606" fmla="*/ 839521 w 7467600"/>
              <a:gd name="connsiteY606" fmla="*/ 1685315 h 6858000"/>
              <a:gd name="connsiteX607" fmla="*/ 1109416 w 7467600"/>
              <a:gd name="connsiteY607" fmla="*/ 2061663 h 6858000"/>
              <a:gd name="connsiteX608" fmla="*/ 1298300 w 7467600"/>
              <a:gd name="connsiteY608" fmla="*/ 2247742 h 6858000"/>
              <a:gd name="connsiteX609" fmla="*/ 1125871 w 7467600"/>
              <a:gd name="connsiteY609" fmla="*/ 1989513 h 6858000"/>
              <a:gd name="connsiteX610" fmla="*/ 981574 w 7467600"/>
              <a:gd name="connsiteY610" fmla="*/ 1783157 h 6858000"/>
              <a:gd name="connsiteX611" fmla="*/ 922198 w 7467600"/>
              <a:gd name="connsiteY611" fmla="*/ 1677437 h 6858000"/>
              <a:gd name="connsiteX612" fmla="*/ 869293 w 7467600"/>
              <a:gd name="connsiteY612" fmla="*/ 1583214 h 6858000"/>
              <a:gd name="connsiteX613" fmla="*/ 751431 w 7467600"/>
              <a:gd name="connsiteY613" fmla="*/ 1405731 h 6858000"/>
              <a:gd name="connsiteX614" fmla="*/ 655236 w 7467600"/>
              <a:gd name="connsiteY614" fmla="*/ 1268632 h 6858000"/>
              <a:gd name="connsiteX615" fmla="*/ 6516292 w 7467600"/>
              <a:gd name="connsiteY615" fmla="*/ 1263064 h 6858000"/>
              <a:gd name="connsiteX616" fmla="*/ 5736320 w 7467600"/>
              <a:gd name="connsiteY616" fmla="*/ 1501803 h 6858000"/>
              <a:gd name="connsiteX617" fmla="*/ 6516292 w 7467600"/>
              <a:gd name="connsiteY617" fmla="*/ 1263064 h 6858000"/>
              <a:gd name="connsiteX618" fmla="*/ 291466 w 7467600"/>
              <a:gd name="connsiteY618" fmla="*/ 1250369 h 6858000"/>
              <a:gd name="connsiteX619" fmla="*/ 323180 w 7467600"/>
              <a:gd name="connsiteY619" fmla="*/ 1435283 h 6858000"/>
              <a:gd name="connsiteX620" fmla="*/ 349381 w 7467600"/>
              <a:gd name="connsiteY620" fmla="*/ 1875041 h 6858000"/>
              <a:gd name="connsiteX621" fmla="*/ 374363 w 7467600"/>
              <a:gd name="connsiteY621" fmla="*/ 1506494 h 6858000"/>
              <a:gd name="connsiteX622" fmla="*/ 302168 w 7467600"/>
              <a:gd name="connsiteY622" fmla="*/ 1274495 h 6858000"/>
              <a:gd name="connsiteX623" fmla="*/ 291466 w 7467600"/>
              <a:gd name="connsiteY623" fmla="*/ 1250369 h 6858000"/>
              <a:gd name="connsiteX624" fmla="*/ 678222 w 7467600"/>
              <a:gd name="connsiteY624" fmla="*/ 1248670 h 6858000"/>
              <a:gd name="connsiteX625" fmla="*/ 775536 w 7467600"/>
              <a:gd name="connsiteY625" fmla="*/ 1388015 h 6858000"/>
              <a:gd name="connsiteX626" fmla="*/ 894529 w 7467600"/>
              <a:gd name="connsiteY626" fmla="*/ 1567739 h 6858000"/>
              <a:gd name="connsiteX627" fmla="*/ 948000 w 7467600"/>
              <a:gd name="connsiteY627" fmla="*/ 1663088 h 6858000"/>
              <a:gd name="connsiteX628" fmla="*/ 1006812 w 7467600"/>
              <a:gd name="connsiteY628" fmla="*/ 1767683 h 6858000"/>
              <a:gd name="connsiteX629" fmla="*/ 1149133 w 7467600"/>
              <a:gd name="connsiteY629" fmla="*/ 1971513 h 6858000"/>
              <a:gd name="connsiteX630" fmla="*/ 1333952 w 7467600"/>
              <a:gd name="connsiteY630" fmla="*/ 2251620 h 6858000"/>
              <a:gd name="connsiteX631" fmla="*/ 1337329 w 7467600"/>
              <a:gd name="connsiteY631" fmla="*/ 2258350 h 6858000"/>
              <a:gd name="connsiteX632" fmla="*/ 1014726 w 7467600"/>
              <a:gd name="connsiteY632" fmla="*/ 1615556 h 6858000"/>
              <a:gd name="connsiteX633" fmla="*/ 678222 w 7467600"/>
              <a:gd name="connsiteY633" fmla="*/ 1248670 h 6858000"/>
              <a:gd name="connsiteX634" fmla="*/ 6691602 w 7467600"/>
              <a:gd name="connsiteY634" fmla="*/ 1140573 h 6858000"/>
              <a:gd name="connsiteX635" fmla="*/ 6571100 w 7467600"/>
              <a:gd name="connsiteY635" fmla="*/ 1183662 h 6858000"/>
              <a:gd name="connsiteX636" fmla="*/ 6241687 w 7467600"/>
              <a:gd name="connsiteY636" fmla="*/ 1257600 h 6858000"/>
              <a:gd name="connsiteX637" fmla="*/ 5693009 w 7467600"/>
              <a:gd name="connsiteY637" fmla="*/ 1478256 h 6858000"/>
              <a:gd name="connsiteX638" fmla="*/ 6548420 w 7467600"/>
              <a:gd name="connsiteY638" fmla="*/ 1214599 h 6858000"/>
              <a:gd name="connsiteX639" fmla="*/ 6605473 w 7467600"/>
              <a:gd name="connsiteY639" fmla="*/ 1184686 h 6858000"/>
              <a:gd name="connsiteX640" fmla="*/ 6691602 w 7467600"/>
              <a:gd name="connsiteY640" fmla="*/ 1140573 h 6858000"/>
              <a:gd name="connsiteX641" fmla="*/ 4002475 w 7467600"/>
              <a:gd name="connsiteY641" fmla="*/ 1037802 h 6858000"/>
              <a:gd name="connsiteX642" fmla="*/ 4000324 w 7467600"/>
              <a:gd name="connsiteY642" fmla="*/ 1039362 h 6858000"/>
              <a:gd name="connsiteX643" fmla="*/ 4002862 w 7467600"/>
              <a:gd name="connsiteY643" fmla="*/ 1042866 h 6858000"/>
              <a:gd name="connsiteX644" fmla="*/ 4002475 w 7467600"/>
              <a:gd name="connsiteY644" fmla="*/ 1037802 h 6858000"/>
              <a:gd name="connsiteX645" fmla="*/ 506322 w 7467600"/>
              <a:gd name="connsiteY645" fmla="*/ 1020997 h 6858000"/>
              <a:gd name="connsiteX646" fmla="*/ 533068 w 7467600"/>
              <a:gd name="connsiteY646" fmla="*/ 1029409 h 6858000"/>
              <a:gd name="connsiteX647" fmla="*/ 1232525 w 7467600"/>
              <a:gd name="connsiteY647" fmla="*/ 1804675 h 6858000"/>
              <a:gd name="connsiteX648" fmla="*/ 1388858 w 7467600"/>
              <a:gd name="connsiteY648" fmla="*/ 2368011 h 6858000"/>
              <a:gd name="connsiteX649" fmla="*/ 1384098 w 7467600"/>
              <a:gd name="connsiteY649" fmla="*/ 2378125 h 6858000"/>
              <a:gd name="connsiteX650" fmla="*/ 1425393 w 7467600"/>
              <a:gd name="connsiteY650" fmla="*/ 2589124 h 6858000"/>
              <a:gd name="connsiteX651" fmla="*/ 1424001 w 7467600"/>
              <a:gd name="connsiteY651" fmla="*/ 2597541 h 6858000"/>
              <a:gd name="connsiteX652" fmla="*/ 2152729 w 7467600"/>
              <a:gd name="connsiteY652" fmla="*/ 2864487 h 6858000"/>
              <a:gd name="connsiteX653" fmla="*/ 2020609 w 7467600"/>
              <a:gd name="connsiteY653" fmla="*/ 2539671 h 6858000"/>
              <a:gd name="connsiteX654" fmla="*/ 2018920 w 7467600"/>
              <a:gd name="connsiteY654" fmla="*/ 2536309 h 6858000"/>
              <a:gd name="connsiteX655" fmla="*/ 1342441 w 7467600"/>
              <a:gd name="connsiteY655" fmla="*/ 1173017 h 6858000"/>
              <a:gd name="connsiteX656" fmla="*/ 1367925 w 7467600"/>
              <a:gd name="connsiteY656" fmla="*/ 1135648 h 6858000"/>
              <a:gd name="connsiteX657" fmla="*/ 1771401 w 7467600"/>
              <a:gd name="connsiteY657" fmla="*/ 1806673 h 6858000"/>
              <a:gd name="connsiteX658" fmla="*/ 1972385 w 7467600"/>
              <a:gd name="connsiteY658" fmla="*/ 2198735 h 6858000"/>
              <a:gd name="connsiteX659" fmla="*/ 2040892 w 7467600"/>
              <a:gd name="connsiteY659" fmla="*/ 2405205 h 6858000"/>
              <a:gd name="connsiteX660" fmla="*/ 2131689 w 7467600"/>
              <a:gd name="connsiteY660" fmla="*/ 1936926 h 6858000"/>
              <a:gd name="connsiteX661" fmla="*/ 2454820 w 7467600"/>
              <a:gd name="connsiteY661" fmla="*/ 1248808 h 6858000"/>
              <a:gd name="connsiteX662" fmla="*/ 2492512 w 7467600"/>
              <a:gd name="connsiteY662" fmla="*/ 1302920 h 6858000"/>
              <a:gd name="connsiteX663" fmla="*/ 2081216 w 7467600"/>
              <a:gd name="connsiteY663" fmla="*/ 2527513 h 6858000"/>
              <a:gd name="connsiteX664" fmla="*/ 2081211 w 7467600"/>
              <a:gd name="connsiteY664" fmla="*/ 2528916 h 6858000"/>
              <a:gd name="connsiteX665" fmla="*/ 2199067 w 7467600"/>
              <a:gd name="connsiteY665" fmla="*/ 2884061 h 6858000"/>
              <a:gd name="connsiteX666" fmla="*/ 3192586 w 7467600"/>
              <a:gd name="connsiteY666" fmla="*/ 3411496 h 6858000"/>
              <a:gd name="connsiteX667" fmla="*/ 3182620 w 7467600"/>
              <a:gd name="connsiteY667" fmla="*/ 3483279 h 6858000"/>
              <a:gd name="connsiteX668" fmla="*/ 2435119 w 7467600"/>
              <a:gd name="connsiteY668" fmla="*/ 3080173 h 6858000"/>
              <a:gd name="connsiteX669" fmla="*/ 2410152 w 7467600"/>
              <a:gd name="connsiteY669" fmla="*/ 3063751 h 6858000"/>
              <a:gd name="connsiteX670" fmla="*/ 2408099 w 7467600"/>
              <a:gd name="connsiteY670" fmla="*/ 3064403 h 6858000"/>
              <a:gd name="connsiteX671" fmla="*/ 2407218 w 7467600"/>
              <a:gd name="connsiteY671" fmla="*/ 3070324 h 6858000"/>
              <a:gd name="connsiteX672" fmla="*/ 2380138 w 7467600"/>
              <a:gd name="connsiteY672" fmla="*/ 3099341 h 6858000"/>
              <a:gd name="connsiteX673" fmla="*/ 1765923 w 7467600"/>
              <a:gd name="connsiteY673" fmla="*/ 3581043 h 6858000"/>
              <a:gd name="connsiteX674" fmla="*/ 1702258 w 7467600"/>
              <a:gd name="connsiteY674" fmla="*/ 3612286 h 6858000"/>
              <a:gd name="connsiteX675" fmla="*/ 1538370 w 7467600"/>
              <a:gd name="connsiteY675" fmla="*/ 3811804 h 6858000"/>
              <a:gd name="connsiteX676" fmla="*/ 542867 w 7467600"/>
              <a:gd name="connsiteY676" fmla="*/ 4944092 h 6858000"/>
              <a:gd name="connsiteX677" fmla="*/ 515800 w 7467600"/>
              <a:gd name="connsiteY677" fmla="*/ 4862180 h 6858000"/>
              <a:gd name="connsiteX678" fmla="*/ 909145 w 7467600"/>
              <a:gd name="connsiteY678" fmla="*/ 4199225 h 6858000"/>
              <a:gd name="connsiteX679" fmla="*/ 1214067 w 7467600"/>
              <a:gd name="connsiteY679" fmla="*/ 3908561 h 6858000"/>
              <a:gd name="connsiteX680" fmla="*/ 640967 w 7467600"/>
              <a:gd name="connsiteY680" fmla="*/ 4105601 h 6858000"/>
              <a:gd name="connsiteX681" fmla="*/ 112563 w 7467600"/>
              <a:gd name="connsiteY681" fmla="*/ 4396952 h 6858000"/>
              <a:gd name="connsiteX682" fmla="*/ 0 w 7467600"/>
              <a:gd name="connsiteY682" fmla="*/ 4466006 h 6858000"/>
              <a:gd name="connsiteX683" fmla="*/ 0 w 7467600"/>
              <a:gd name="connsiteY683" fmla="*/ 4233763 h 6858000"/>
              <a:gd name="connsiteX684" fmla="*/ 36881 w 7467600"/>
              <a:gd name="connsiteY684" fmla="*/ 4200118 h 6858000"/>
              <a:gd name="connsiteX685" fmla="*/ 910534 w 7467600"/>
              <a:gd name="connsiteY685" fmla="*/ 3629753 h 6858000"/>
              <a:gd name="connsiteX686" fmla="*/ 1578717 w 7467600"/>
              <a:gd name="connsiteY686" fmla="*/ 3575982 h 6858000"/>
              <a:gd name="connsiteX687" fmla="*/ 2338780 w 7467600"/>
              <a:gd name="connsiteY687" fmla="*/ 3033725 h 6858000"/>
              <a:gd name="connsiteX688" fmla="*/ 1807991 w 7467600"/>
              <a:gd name="connsiteY688" fmla="*/ 2807184 h 6858000"/>
              <a:gd name="connsiteX689" fmla="*/ 1416358 w 7467600"/>
              <a:gd name="connsiteY689" fmla="*/ 3112571 h 6858000"/>
              <a:gd name="connsiteX690" fmla="*/ 939066 w 7467600"/>
              <a:gd name="connsiteY690" fmla="*/ 3378798 h 6858000"/>
              <a:gd name="connsiteX691" fmla="*/ 115099 w 7467600"/>
              <a:gd name="connsiteY691" fmla="*/ 3607650 h 6858000"/>
              <a:gd name="connsiteX692" fmla="*/ 97284 w 7467600"/>
              <a:gd name="connsiteY692" fmla="*/ 3520393 h 6858000"/>
              <a:gd name="connsiteX693" fmla="*/ 922050 w 7467600"/>
              <a:gd name="connsiteY693" fmla="*/ 3074867 h 6858000"/>
              <a:gd name="connsiteX694" fmla="*/ 1405265 w 7467600"/>
              <a:gd name="connsiteY694" fmla="*/ 3016319 h 6858000"/>
              <a:gd name="connsiteX695" fmla="*/ 1407512 w 7467600"/>
              <a:gd name="connsiteY695" fmla="*/ 3018001 h 6858000"/>
              <a:gd name="connsiteX696" fmla="*/ 1726266 w 7467600"/>
              <a:gd name="connsiteY696" fmla="*/ 2777274 h 6858000"/>
              <a:gd name="connsiteX697" fmla="*/ 625390 w 7467600"/>
              <a:gd name="connsiteY697" fmla="*/ 2514541 h 6858000"/>
              <a:gd name="connsiteX698" fmla="*/ 619799 w 7467600"/>
              <a:gd name="connsiteY698" fmla="*/ 2527180 h 6858000"/>
              <a:gd name="connsiteX699" fmla="*/ 310030 w 7467600"/>
              <a:gd name="connsiteY699" fmla="*/ 2771818 h 6858000"/>
              <a:gd name="connsiteX700" fmla="*/ 173877 w 7467600"/>
              <a:gd name="connsiteY700" fmla="*/ 2937056 h 6858000"/>
              <a:gd name="connsiteX701" fmla="*/ 77889 w 7467600"/>
              <a:gd name="connsiteY701" fmla="*/ 3138440 h 6858000"/>
              <a:gd name="connsiteX702" fmla="*/ 0 w 7467600"/>
              <a:gd name="connsiteY702" fmla="*/ 3271395 h 6858000"/>
              <a:gd name="connsiteX703" fmla="*/ 0 w 7467600"/>
              <a:gd name="connsiteY703" fmla="*/ 3153002 h 6858000"/>
              <a:gd name="connsiteX704" fmla="*/ 2386 w 7467600"/>
              <a:gd name="connsiteY704" fmla="*/ 3149203 h 6858000"/>
              <a:gd name="connsiteX705" fmla="*/ 89753 w 7467600"/>
              <a:gd name="connsiteY705" fmla="*/ 2987702 h 6858000"/>
              <a:gd name="connsiteX706" fmla="*/ 76869 w 7467600"/>
              <a:gd name="connsiteY706" fmla="*/ 3005404 h 6858000"/>
              <a:gd name="connsiteX707" fmla="*/ 32049 w 7467600"/>
              <a:gd name="connsiteY707" fmla="*/ 3065814 h 6858000"/>
              <a:gd name="connsiteX708" fmla="*/ 0 w 7467600"/>
              <a:gd name="connsiteY708" fmla="*/ 3108744 h 6858000"/>
              <a:gd name="connsiteX709" fmla="*/ 0 w 7467600"/>
              <a:gd name="connsiteY709" fmla="*/ 3058059 h 6858000"/>
              <a:gd name="connsiteX710" fmla="*/ 7610 w 7467600"/>
              <a:gd name="connsiteY710" fmla="*/ 3047889 h 6858000"/>
              <a:gd name="connsiteX711" fmla="*/ 52419 w 7467600"/>
              <a:gd name="connsiteY711" fmla="*/ 2987479 h 6858000"/>
              <a:gd name="connsiteX712" fmla="*/ 59142 w 7467600"/>
              <a:gd name="connsiteY712" fmla="*/ 2978488 h 6858000"/>
              <a:gd name="connsiteX713" fmla="*/ 0 w 7467600"/>
              <a:gd name="connsiteY713" fmla="*/ 3015334 h 6858000"/>
              <a:gd name="connsiteX714" fmla="*/ 0 w 7467600"/>
              <a:gd name="connsiteY714" fmla="*/ 2914286 h 6858000"/>
              <a:gd name="connsiteX715" fmla="*/ 36383 w 7467600"/>
              <a:gd name="connsiteY715" fmla="*/ 2901128 h 6858000"/>
              <a:gd name="connsiteX716" fmla="*/ 156329 w 7467600"/>
              <a:gd name="connsiteY716" fmla="*/ 2840533 h 6858000"/>
              <a:gd name="connsiteX717" fmla="*/ 358355 w 7467600"/>
              <a:gd name="connsiteY717" fmla="*/ 2620471 h 6858000"/>
              <a:gd name="connsiteX718" fmla="*/ 510577 w 7467600"/>
              <a:gd name="connsiteY718" fmla="*/ 2501244 h 6858000"/>
              <a:gd name="connsiteX719" fmla="*/ 211967 w 7467600"/>
              <a:gd name="connsiteY719" fmla="*/ 2479171 h 6858000"/>
              <a:gd name="connsiteX720" fmla="*/ 0 w 7467600"/>
              <a:gd name="connsiteY720" fmla="*/ 2476398 h 6858000"/>
              <a:gd name="connsiteX721" fmla="*/ 0 w 7467600"/>
              <a:gd name="connsiteY721" fmla="*/ 2389189 h 6858000"/>
              <a:gd name="connsiteX722" fmla="*/ 103062 w 7467600"/>
              <a:gd name="connsiteY722" fmla="*/ 2389518 h 6858000"/>
              <a:gd name="connsiteX723" fmla="*/ 510734 w 7467600"/>
              <a:gd name="connsiteY723" fmla="*/ 2416201 h 6858000"/>
              <a:gd name="connsiteX724" fmla="*/ 279257 w 7467600"/>
              <a:gd name="connsiteY724" fmla="*/ 2092102 h 6858000"/>
              <a:gd name="connsiteX725" fmla="*/ 65265 w 7467600"/>
              <a:gd name="connsiteY725" fmla="*/ 2006049 h 6858000"/>
              <a:gd name="connsiteX726" fmla="*/ 0 w 7467600"/>
              <a:gd name="connsiteY726" fmla="*/ 1982532 h 6858000"/>
              <a:gd name="connsiteX727" fmla="*/ 0 w 7467600"/>
              <a:gd name="connsiteY727" fmla="*/ 1912789 h 6858000"/>
              <a:gd name="connsiteX728" fmla="*/ 97460 w 7467600"/>
              <a:gd name="connsiteY728" fmla="*/ 1953725 h 6858000"/>
              <a:gd name="connsiteX729" fmla="*/ 221272 w 7467600"/>
              <a:gd name="connsiteY729" fmla="*/ 1980766 h 6858000"/>
              <a:gd name="connsiteX730" fmla="*/ 116765 w 7467600"/>
              <a:gd name="connsiteY730" fmla="*/ 1911033 h 6858000"/>
              <a:gd name="connsiteX731" fmla="*/ 16405 w 7467600"/>
              <a:gd name="connsiteY731" fmla="*/ 1803412 h 6858000"/>
              <a:gd name="connsiteX732" fmla="*/ 0 w 7467600"/>
              <a:gd name="connsiteY732" fmla="*/ 1784777 h 6858000"/>
              <a:gd name="connsiteX733" fmla="*/ 0 w 7467600"/>
              <a:gd name="connsiteY733" fmla="*/ 1740082 h 6858000"/>
              <a:gd name="connsiteX734" fmla="*/ 39394 w 7467600"/>
              <a:gd name="connsiteY734" fmla="*/ 1784856 h 6858000"/>
              <a:gd name="connsiteX735" fmla="*/ 135813 w 7467600"/>
              <a:gd name="connsiteY735" fmla="*/ 1888838 h 6858000"/>
              <a:gd name="connsiteX736" fmla="*/ 242575 w 7467600"/>
              <a:gd name="connsiteY736" fmla="*/ 1958841 h 6858000"/>
              <a:gd name="connsiteX737" fmla="*/ 82197 w 7467600"/>
              <a:gd name="connsiteY737" fmla="*/ 1754826 h 6858000"/>
              <a:gd name="connsiteX738" fmla="*/ 0 w 7467600"/>
              <a:gd name="connsiteY738" fmla="*/ 1679650 h 6858000"/>
              <a:gd name="connsiteX739" fmla="*/ 0 w 7467600"/>
              <a:gd name="connsiteY739" fmla="*/ 1602463 h 6858000"/>
              <a:gd name="connsiteX740" fmla="*/ 84689 w 7467600"/>
              <a:gd name="connsiteY740" fmla="*/ 1677442 h 6858000"/>
              <a:gd name="connsiteX741" fmla="*/ 298437 w 7467600"/>
              <a:gd name="connsiteY741" fmla="*/ 1968019 h 6858000"/>
              <a:gd name="connsiteX742" fmla="*/ 227269 w 7467600"/>
              <a:gd name="connsiteY742" fmla="*/ 1114064 h 6858000"/>
              <a:gd name="connsiteX743" fmla="*/ 248003 w 7467600"/>
              <a:gd name="connsiteY743" fmla="*/ 1089613 h 6858000"/>
              <a:gd name="connsiteX744" fmla="*/ 427020 w 7467600"/>
              <a:gd name="connsiteY744" fmla="*/ 1619803 h 6858000"/>
              <a:gd name="connsiteX745" fmla="*/ 340345 w 7467600"/>
              <a:gd name="connsiteY745" fmla="*/ 2027739 h 6858000"/>
              <a:gd name="connsiteX746" fmla="*/ 360865 w 7467600"/>
              <a:gd name="connsiteY746" fmla="*/ 2044827 h 6858000"/>
              <a:gd name="connsiteX747" fmla="*/ 560414 w 7467600"/>
              <a:gd name="connsiteY747" fmla="*/ 2421457 h 6858000"/>
              <a:gd name="connsiteX748" fmla="*/ 1359703 w 7467600"/>
              <a:gd name="connsiteY748" fmla="*/ 2578554 h 6858000"/>
              <a:gd name="connsiteX749" fmla="*/ 1359422 w 7467600"/>
              <a:gd name="connsiteY749" fmla="*/ 2577994 h 6858000"/>
              <a:gd name="connsiteX750" fmla="*/ 828701 w 7467600"/>
              <a:gd name="connsiteY750" fmla="*/ 1839520 h 6858000"/>
              <a:gd name="connsiteX751" fmla="*/ 494427 w 7467600"/>
              <a:gd name="connsiteY751" fmla="*/ 1092333 h 6858000"/>
              <a:gd name="connsiteX752" fmla="*/ 506322 w 7467600"/>
              <a:gd name="connsiteY752" fmla="*/ 1020997 h 6858000"/>
              <a:gd name="connsiteX753" fmla="*/ 4570198 w 7467600"/>
              <a:gd name="connsiteY753" fmla="*/ 978081 h 6858000"/>
              <a:gd name="connsiteX754" fmla="*/ 4523691 w 7467600"/>
              <a:gd name="connsiteY754" fmla="*/ 1127776 h 6858000"/>
              <a:gd name="connsiteX755" fmla="*/ 4509875 w 7467600"/>
              <a:gd name="connsiteY755" fmla="*/ 1167552 h 6858000"/>
              <a:gd name="connsiteX756" fmla="*/ 4478168 w 7467600"/>
              <a:gd name="connsiteY756" fmla="*/ 1260735 h 6858000"/>
              <a:gd name="connsiteX757" fmla="*/ 4409309 w 7467600"/>
              <a:gd name="connsiteY757" fmla="*/ 1666996 h 6858000"/>
              <a:gd name="connsiteX758" fmla="*/ 4370031 w 7467600"/>
              <a:gd name="connsiteY758" fmla="*/ 1955666 h 6858000"/>
              <a:gd name="connsiteX759" fmla="*/ 4570198 w 7467600"/>
              <a:gd name="connsiteY759" fmla="*/ 978081 h 6858000"/>
              <a:gd name="connsiteX760" fmla="*/ 4557898 w 7467600"/>
              <a:gd name="connsiteY760" fmla="*/ 900011 h 6858000"/>
              <a:gd name="connsiteX761" fmla="*/ 4344840 w 7467600"/>
              <a:gd name="connsiteY761" fmla="*/ 1922038 h 6858000"/>
              <a:gd name="connsiteX762" fmla="*/ 4378710 w 7467600"/>
              <a:gd name="connsiteY762" fmla="*/ 1665516 h 6858000"/>
              <a:gd name="connsiteX763" fmla="*/ 4448798 w 7467600"/>
              <a:gd name="connsiteY763" fmla="*/ 1253024 h 6858000"/>
              <a:gd name="connsiteX764" fmla="*/ 4480315 w 7467600"/>
              <a:gd name="connsiteY764" fmla="*/ 1158454 h 6858000"/>
              <a:gd name="connsiteX765" fmla="*/ 4494133 w 7467600"/>
              <a:gd name="connsiteY765" fmla="*/ 1118676 h 6858000"/>
              <a:gd name="connsiteX766" fmla="*/ 4557898 w 7467600"/>
              <a:gd name="connsiteY766" fmla="*/ 900011 h 6858000"/>
              <a:gd name="connsiteX767" fmla="*/ 5870151 w 7467600"/>
              <a:gd name="connsiteY767" fmla="*/ 898890 h 6858000"/>
              <a:gd name="connsiteX768" fmla="*/ 5861335 w 7467600"/>
              <a:gd name="connsiteY768" fmla="*/ 899177 h 6858000"/>
              <a:gd name="connsiteX769" fmla="*/ 5843702 w 7467600"/>
              <a:gd name="connsiteY769" fmla="*/ 899748 h 6858000"/>
              <a:gd name="connsiteX770" fmla="*/ 5651107 w 7467600"/>
              <a:gd name="connsiteY770" fmla="*/ 920306 h 6858000"/>
              <a:gd name="connsiteX771" fmla="*/ 5459407 w 7467600"/>
              <a:gd name="connsiteY771" fmla="*/ 940975 h 6858000"/>
              <a:gd name="connsiteX772" fmla="*/ 5374846 w 7467600"/>
              <a:gd name="connsiteY772" fmla="*/ 941988 h 6858000"/>
              <a:gd name="connsiteX773" fmla="*/ 5256105 w 7467600"/>
              <a:gd name="connsiteY773" fmla="*/ 945632 h 6858000"/>
              <a:gd name="connsiteX774" fmla="*/ 5107071 w 7467600"/>
              <a:gd name="connsiteY774" fmla="*/ 969720 h 6858000"/>
              <a:gd name="connsiteX775" fmla="*/ 4998681 w 7467600"/>
              <a:gd name="connsiteY775" fmla="*/ 988771 h 6858000"/>
              <a:gd name="connsiteX776" fmla="*/ 5870151 w 7467600"/>
              <a:gd name="connsiteY776" fmla="*/ 898890 h 6858000"/>
              <a:gd name="connsiteX777" fmla="*/ 5504425 w 7467600"/>
              <a:gd name="connsiteY777" fmla="*/ 848067 h 6858000"/>
              <a:gd name="connsiteX778" fmla="*/ 4968849 w 7467600"/>
              <a:gd name="connsiteY778" fmla="*/ 962318 h 6858000"/>
              <a:gd name="connsiteX779" fmla="*/ 5104039 w 7467600"/>
              <a:gd name="connsiteY779" fmla="*/ 940634 h 6858000"/>
              <a:gd name="connsiteX780" fmla="*/ 5256311 w 7467600"/>
              <a:gd name="connsiteY780" fmla="*/ 916490 h 6858000"/>
              <a:gd name="connsiteX781" fmla="*/ 5377381 w 7467600"/>
              <a:gd name="connsiteY781" fmla="*/ 912671 h 6858000"/>
              <a:gd name="connsiteX782" fmla="*/ 5460148 w 7467600"/>
              <a:gd name="connsiteY782" fmla="*/ 911442 h 6858000"/>
              <a:gd name="connsiteX783" fmla="*/ 5648971 w 7467600"/>
              <a:gd name="connsiteY783" fmla="*/ 891331 h 6858000"/>
              <a:gd name="connsiteX784" fmla="*/ 5844807 w 7467600"/>
              <a:gd name="connsiteY784" fmla="*/ 870718 h 6858000"/>
              <a:gd name="connsiteX785" fmla="*/ 5862975 w 7467600"/>
              <a:gd name="connsiteY785" fmla="*/ 869756 h 6858000"/>
              <a:gd name="connsiteX786" fmla="*/ 5920887 w 7467600"/>
              <a:gd name="connsiteY786" fmla="*/ 865929 h 6858000"/>
              <a:gd name="connsiteX787" fmla="*/ 5504425 w 7467600"/>
              <a:gd name="connsiteY787" fmla="*/ 848067 h 6858000"/>
              <a:gd name="connsiteX788" fmla="*/ 3607114 w 7467600"/>
              <a:gd name="connsiteY788" fmla="*/ 467441 h 6858000"/>
              <a:gd name="connsiteX789" fmla="*/ 3296242 w 7467600"/>
              <a:gd name="connsiteY789" fmla="*/ 807991 h 6858000"/>
              <a:gd name="connsiteX790" fmla="*/ 3174674 w 7467600"/>
              <a:gd name="connsiteY790" fmla="*/ 919759 h 6858000"/>
              <a:gd name="connsiteX791" fmla="*/ 3042978 w 7467600"/>
              <a:gd name="connsiteY791" fmla="*/ 1054894 h 6858000"/>
              <a:gd name="connsiteX792" fmla="*/ 2968914 w 7467600"/>
              <a:gd name="connsiteY792" fmla="*/ 1133756 h 6858000"/>
              <a:gd name="connsiteX793" fmla="*/ 3103823 w 7467600"/>
              <a:gd name="connsiteY793" fmla="*/ 1026814 h 6858000"/>
              <a:gd name="connsiteX794" fmla="*/ 3607114 w 7467600"/>
              <a:gd name="connsiteY794" fmla="*/ 467441 h 6858000"/>
              <a:gd name="connsiteX795" fmla="*/ 3744487 w 7467600"/>
              <a:gd name="connsiteY795" fmla="*/ 383136 h 6858000"/>
              <a:gd name="connsiteX796" fmla="*/ 3970213 w 7467600"/>
              <a:gd name="connsiteY796" fmla="*/ 995559 h 6858000"/>
              <a:gd name="connsiteX797" fmla="*/ 3744487 w 7467600"/>
              <a:gd name="connsiteY797" fmla="*/ 383136 h 6858000"/>
              <a:gd name="connsiteX798" fmla="*/ 3624562 w 7467600"/>
              <a:gd name="connsiteY798" fmla="*/ 367041 h 6858000"/>
              <a:gd name="connsiteX799" fmla="*/ 3489712 w 7467600"/>
              <a:gd name="connsiteY799" fmla="*/ 485386 h 6858000"/>
              <a:gd name="connsiteX800" fmla="*/ 3182994 w 7467600"/>
              <a:gd name="connsiteY800" fmla="*/ 828265 h 6858000"/>
              <a:gd name="connsiteX801" fmla="*/ 2892114 w 7467600"/>
              <a:gd name="connsiteY801" fmla="*/ 1172635 h 6858000"/>
              <a:gd name="connsiteX802" fmla="*/ 3021459 w 7467600"/>
              <a:gd name="connsiteY802" fmla="*/ 1035385 h 6858000"/>
              <a:gd name="connsiteX803" fmla="*/ 3153873 w 7467600"/>
              <a:gd name="connsiteY803" fmla="*/ 898971 h 6858000"/>
              <a:gd name="connsiteX804" fmla="*/ 3276511 w 7467600"/>
              <a:gd name="connsiteY804" fmla="*/ 786423 h 6858000"/>
              <a:gd name="connsiteX805" fmla="*/ 3584154 w 7467600"/>
              <a:gd name="connsiteY805" fmla="*/ 448218 h 6858000"/>
              <a:gd name="connsiteX806" fmla="*/ 3624562 w 7467600"/>
              <a:gd name="connsiteY806" fmla="*/ 367041 h 6858000"/>
              <a:gd name="connsiteX807" fmla="*/ 3766672 w 7467600"/>
              <a:gd name="connsiteY807" fmla="*/ 359429 h 6858000"/>
              <a:gd name="connsiteX808" fmla="*/ 3996338 w 7467600"/>
              <a:gd name="connsiteY808" fmla="*/ 968237 h 6858000"/>
              <a:gd name="connsiteX809" fmla="*/ 3766672 w 7467600"/>
              <a:gd name="connsiteY809" fmla="*/ 359429 h 6858000"/>
              <a:gd name="connsiteX810" fmla="*/ 5805386 w 7467600"/>
              <a:gd name="connsiteY810" fmla="*/ 239240 h 6858000"/>
              <a:gd name="connsiteX811" fmla="*/ 5736947 w 7467600"/>
              <a:gd name="connsiteY811" fmla="*/ 261367 h 6858000"/>
              <a:gd name="connsiteX812" fmla="*/ 5427012 w 7467600"/>
              <a:gd name="connsiteY812" fmla="*/ 311272 h 6858000"/>
              <a:gd name="connsiteX813" fmla="*/ 5147818 w 7467600"/>
              <a:gd name="connsiteY813" fmla="*/ 322112 h 6858000"/>
              <a:gd name="connsiteX814" fmla="*/ 5060854 w 7467600"/>
              <a:gd name="connsiteY814" fmla="*/ 311882 h 6858000"/>
              <a:gd name="connsiteX815" fmla="*/ 4945989 w 7467600"/>
              <a:gd name="connsiteY815" fmla="*/ 300516 h 6858000"/>
              <a:gd name="connsiteX816" fmla="*/ 5410479 w 7467600"/>
              <a:gd name="connsiteY816" fmla="*/ 348434 h 6858000"/>
              <a:gd name="connsiteX817" fmla="*/ 5805386 w 7467600"/>
              <a:gd name="connsiteY817" fmla="*/ 239240 h 6858000"/>
              <a:gd name="connsiteX818" fmla="*/ 5905192 w 7467600"/>
              <a:gd name="connsiteY818" fmla="*/ 163079 h 6858000"/>
              <a:gd name="connsiteX819" fmla="*/ 5865655 w 7467600"/>
              <a:gd name="connsiteY819" fmla="*/ 171901 h 6858000"/>
              <a:gd name="connsiteX820" fmla="*/ 5259740 w 7467600"/>
              <a:gd name="connsiteY820" fmla="*/ 257013 h 6858000"/>
              <a:gd name="connsiteX821" fmla="*/ 5208466 w 7467600"/>
              <a:gd name="connsiteY821" fmla="*/ 257550 h 6858000"/>
              <a:gd name="connsiteX822" fmla="*/ 4980204 w 7467600"/>
              <a:gd name="connsiteY822" fmla="*/ 271903 h 6858000"/>
              <a:gd name="connsiteX823" fmla="*/ 5068068 w 7467600"/>
              <a:gd name="connsiteY823" fmla="*/ 282244 h 6858000"/>
              <a:gd name="connsiteX824" fmla="*/ 5153231 w 7467600"/>
              <a:gd name="connsiteY824" fmla="*/ 292240 h 6858000"/>
              <a:gd name="connsiteX825" fmla="*/ 5426491 w 7467600"/>
              <a:gd name="connsiteY825" fmla="*/ 281128 h 6858000"/>
              <a:gd name="connsiteX826" fmla="*/ 5731212 w 7467600"/>
              <a:gd name="connsiteY826" fmla="*/ 231951 h 6858000"/>
              <a:gd name="connsiteX827" fmla="*/ 5905192 w 7467600"/>
              <a:gd name="connsiteY827" fmla="*/ 163079 h 6858000"/>
              <a:gd name="connsiteX828" fmla="*/ 5944437 w 7467600"/>
              <a:gd name="connsiteY828" fmla="*/ 113829 h 6858000"/>
              <a:gd name="connsiteX829" fmla="*/ 5825032 w 7467600"/>
              <a:gd name="connsiteY829" fmla="*/ 146405 h 6858000"/>
              <a:gd name="connsiteX830" fmla="*/ 4955599 w 7467600"/>
              <a:gd name="connsiteY830" fmla="*/ 247008 h 6858000"/>
              <a:gd name="connsiteX831" fmla="*/ 5210104 w 7467600"/>
              <a:gd name="connsiteY831" fmla="*/ 228123 h 6858000"/>
              <a:gd name="connsiteX832" fmla="*/ 5261015 w 7467600"/>
              <a:gd name="connsiteY832" fmla="*/ 227087 h 6858000"/>
              <a:gd name="connsiteX833" fmla="*/ 5861181 w 7467600"/>
              <a:gd name="connsiteY833" fmla="*/ 143093 h 6858000"/>
              <a:gd name="connsiteX834" fmla="*/ 5961252 w 7467600"/>
              <a:gd name="connsiteY834" fmla="*/ 114820 h 6858000"/>
              <a:gd name="connsiteX835" fmla="*/ 5944437 w 7467600"/>
              <a:gd name="connsiteY835" fmla="*/ 113829 h 6858000"/>
              <a:gd name="connsiteX836" fmla="*/ 3882765 w 7467600"/>
              <a:gd name="connsiteY836" fmla="*/ 0 h 6858000"/>
              <a:gd name="connsiteX837" fmla="*/ 3995099 w 7467600"/>
              <a:gd name="connsiteY837" fmla="*/ 0 h 6858000"/>
              <a:gd name="connsiteX838" fmla="*/ 4163818 w 7467600"/>
              <a:gd name="connsiteY838" fmla="*/ 234104 h 6858000"/>
              <a:gd name="connsiteX839" fmla="*/ 4172099 w 7467600"/>
              <a:gd name="connsiteY839" fmla="*/ 234207 h 6858000"/>
              <a:gd name="connsiteX840" fmla="*/ 4784282 w 7467600"/>
              <a:gd name="connsiteY840" fmla="*/ 276561 h 6858000"/>
              <a:gd name="connsiteX841" fmla="*/ 4801687 w 7467600"/>
              <a:gd name="connsiteY841" fmla="*/ 267764 h 6858000"/>
              <a:gd name="connsiteX842" fmla="*/ 6082788 w 7467600"/>
              <a:gd name="connsiteY842" fmla="*/ 64119 h 6858000"/>
              <a:gd name="connsiteX843" fmla="*/ 6099442 w 7467600"/>
              <a:gd name="connsiteY843" fmla="*/ 82568 h 6858000"/>
              <a:gd name="connsiteX844" fmla="*/ 4804137 w 7467600"/>
              <a:gd name="connsiteY844" fmla="*/ 320931 h 6858000"/>
              <a:gd name="connsiteX845" fmla="*/ 4227047 w 7467600"/>
              <a:gd name="connsiteY845" fmla="*/ 313415 h 6858000"/>
              <a:gd name="connsiteX846" fmla="*/ 4346041 w 7467600"/>
              <a:gd name="connsiteY846" fmla="*/ 456086 h 6858000"/>
              <a:gd name="connsiteX847" fmla="*/ 4870967 w 7467600"/>
              <a:gd name="connsiteY847" fmla="*/ 963061 h 6858000"/>
              <a:gd name="connsiteX848" fmla="*/ 4889647 w 7467600"/>
              <a:gd name="connsiteY848" fmla="*/ 957147 h 6858000"/>
              <a:gd name="connsiteX849" fmla="*/ 5422504 w 7467600"/>
              <a:gd name="connsiteY849" fmla="*/ 805191 h 6858000"/>
              <a:gd name="connsiteX850" fmla="*/ 6087656 w 7467600"/>
              <a:gd name="connsiteY850" fmla="*/ 826703 h 6858000"/>
              <a:gd name="connsiteX851" fmla="*/ 6058717 w 7467600"/>
              <a:gd name="connsiteY851" fmla="*/ 865992 h 6858000"/>
              <a:gd name="connsiteX852" fmla="*/ 4974153 w 7467600"/>
              <a:gd name="connsiteY852" fmla="*/ 1045456 h 6858000"/>
              <a:gd name="connsiteX853" fmla="*/ 5627835 w 7467600"/>
              <a:gd name="connsiteY853" fmla="*/ 1472077 h 6858000"/>
              <a:gd name="connsiteX854" fmla="*/ 5629817 w 7467600"/>
              <a:gd name="connsiteY854" fmla="*/ 1471412 h 6858000"/>
              <a:gd name="connsiteX855" fmla="*/ 5634124 w 7467600"/>
              <a:gd name="connsiteY855" fmla="*/ 1470572 h 6858000"/>
              <a:gd name="connsiteX856" fmla="*/ 5755832 w 7467600"/>
              <a:gd name="connsiteY856" fmla="*/ 1383886 h 6858000"/>
              <a:gd name="connsiteX857" fmla="*/ 6014186 w 7467600"/>
              <a:gd name="connsiteY857" fmla="*/ 1279799 h 6858000"/>
              <a:gd name="connsiteX858" fmla="*/ 6901619 w 7467600"/>
              <a:gd name="connsiteY858" fmla="*/ 1047874 h 6858000"/>
              <a:gd name="connsiteX859" fmla="*/ 6931566 w 7467600"/>
              <a:gd name="connsiteY859" fmla="*/ 1062034 h 6858000"/>
              <a:gd name="connsiteX860" fmla="*/ 5790982 w 7467600"/>
              <a:gd name="connsiteY860" fmla="*/ 1561380 h 6858000"/>
              <a:gd name="connsiteX861" fmla="*/ 6188971 w 7467600"/>
              <a:gd name="connsiteY861" fmla="*/ 1755168 h 6858000"/>
              <a:gd name="connsiteX862" fmla="*/ 6202446 w 7467600"/>
              <a:gd name="connsiteY862" fmla="*/ 1752268 h 6858000"/>
              <a:gd name="connsiteX863" fmla="*/ 7179560 w 7467600"/>
              <a:gd name="connsiteY863" fmla="*/ 1467551 h 6858000"/>
              <a:gd name="connsiteX864" fmla="*/ 7158730 w 7467600"/>
              <a:gd name="connsiteY864" fmla="*/ 1507835 h 6858000"/>
              <a:gd name="connsiteX865" fmla="*/ 6326959 w 7467600"/>
              <a:gd name="connsiteY865" fmla="*/ 1817686 h 6858000"/>
              <a:gd name="connsiteX866" fmla="*/ 6537433 w 7467600"/>
              <a:gd name="connsiteY866" fmla="*/ 1907790 h 6858000"/>
              <a:gd name="connsiteX867" fmla="*/ 6550221 w 7467600"/>
              <a:gd name="connsiteY867" fmla="*/ 1910729 h 6858000"/>
              <a:gd name="connsiteX868" fmla="*/ 6964438 w 7467600"/>
              <a:gd name="connsiteY868" fmla="*/ 2209505 h 6858000"/>
              <a:gd name="connsiteX869" fmla="*/ 7367862 w 7467600"/>
              <a:gd name="connsiteY869" fmla="*/ 2806833 h 6858000"/>
              <a:gd name="connsiteX870" fmla="*/ 7364329 w 7467600"/>
              <a:gd name="connsiteY870" fmla="*/ 2826907 h 6858000"/>
              <a:gd name="connsiteX871" fmla="*/ 7290545 w 7467600"/>
              <a:gd name="connsiteY871" fmla="*/ 2850663 h 6858000"/>
              <a:gd name="connsiteX872" fmla="*/ 6472036 w 7467600"/>
              <a:gd name="connsiteY872" fmla="*/ 1959003 h 6858000"/>
              <a:gd name="connsiteX873" fmla="*/ 5792897 w 7467600"/>
              <a:gd name="connsiteY873" fmla="*/ 1647747 h 6858000"/>
              <a:gd name="connsiteX874" fmla="*/ 5842751 w 7467600"/>
              <a:gd name="connsiteY874" fmla="*/ 1816112 h 6858000"/>
              <a:gd name="connsiteX875" fmla="*/ 5847424 w 7467600"/>
              <a:gd name="connsiteY875" fmla="*/ 1815776 h 6858000"/>
              <a:gd name="connsiteX876" fmla="*/ 6399821 w 7467600"/>
              <a:gd name="connsiteY876" fmla="*/ 2344799 h 6858000"/>
              <a:gd name="connsiteX877" fmla="*/ 6323232 w 7467600"/>
              <a:gd name="connsiteY877" fmla="*/ 2389634 h 6858000"/>
              <a:gd name="connsiteX878" fmla="*/ 5942958 w 7467600"/>
              <a:gd name="connsiteY878" fmla="*/ 2077708 h 6858000"/>
              <a:gd name="connsiteX879" fmla="*/ 5921559 w 7467600"/>
              <a:gd name="connsiteY879" fmla="*/ 2378596 h 6858000"/>
              <a:gd name="connsiteX880" fmla="*/ 5817651 w 7467600"/>
              <a:gd name="connsiteY880" fmla="*/ 3023919 h 6858000"/>
              <a:gd name="connsiteX881" fmla="*/ 5729634 w 7467600"/>
              <a:gd name="connsiteY881" fmla="*/ 3051849 h 6858000"/>
              <a:gd name="connsiteX882" fmla="*/ 5611018 w 7467600"/>
              <a:gd name="connsiteY882" fmla="*/ 2316769 h 6858000"/>
              <a:gd name="connsiteX883" fmla="*/ 5687608 w 7467600"/>
              <a:gd name="connsiteY883" fmla="*/ 2039972 h 6858000"/>
              <a:gd name="connsiteX884" fmla="*/ 5657554 w 7467600"/>
              <a:gd name="connsiteY884" fmla="*/ 1576445 h 6858000"/>
              <a:gd name="connsiteX885" fmla="*/ 5150475 w 7467600"/>
              <a:gd name="connsiteY885" fmla="*/ 1274012 h 6858000"/>
              <a:gd name="connsiteX886" fmla="*/ 5349142 w 7467600"/>
              <a:gd name="connsiteY886" fmla="*/ 2204405 h 6858000"/>
              <a:gd name="connsiteX887" fmla="*/ 5262214 w 7467600"/>
              <a:gd name="connsiteY887" fmla="*/ 2233836 h 6858000"/>
              <a:gd name="connsiteX888" fmla="*/ 4981539 w 7467600"/>
              <a:gd name="connsiteY888" fmla="*/ 1542201 h 6858000"/>
              <a:gd name="connsiteX889" fmla="*/ 4958461 w 7467600"/>
              <a:gd name="connsiteY889" fmla="*/ 1136957 h 6858000"/>
              <a:gd name="connsiteX890" fmla="*/ 4655015 w 7467600"/>
              <a:gd name="connsiteY890" fmla="*/ 891426 h 6858000"/>
              <a:gd name="connsiteX891" fmla="*/ 4348002 w 7467600"/>
              <a:gd name="connsiteY891" fmla="*/ 2205895 h 6858000"/>
              <a:gd name="connsiteX892" fmla="*/ 4262250 w 7467600"/>
              <a:gd name="connsiteY892" fmla="*/ 2219972 h 6858000"/>
              <a:gd name="connsiteX893" fmla="*/ 4550611 w 7467600"/>
              <a:gd name="connsiteY893" fmla="*/ 817540 h 6858000"/>
              <a:gd name="connsiteX894" fmla="*/ 4564418 w 7467600"/>
              <a:gd name="connsiteY894" fmla="*/ 808293 h 6858000"/>
              <a:gd name="connsiteX895" fmla="*/ 4266388 w 7467600"/>
              <a:gd name="connsiteY895" fmla="*/ 500083 h 6858000"/>
              <a:gd name="connsiteX896" fmla="*/ 4032842 w 7467600"/>
              <a:gd name="connsiteY896" fmla="*/ 211809 h 6858000"/>
              <a:gd name="connsiteX897" fmla="*/ 3882765 w 7467600"/>
              <a:gd name="connsiteY897" fmla="*/ 0 h 6858000"/>
              <a:gd name="connsiteX898" fmla="*/ 3721337 w 7467600"/>
              <a:gd name="connsiteY898" fmla="*/ 0 h 6858000"/>
              <a:gd name="connsiteX899" fmla="*/ 3797544 w 7467600"/>
              <a:gd name="connsiteY899" fmla="*/ 0 h 6858000"/>
              <a:gd name="connsiteX900" fmla="*/ 3775734 w 7467600"/>
              <a:gd name="connsiteY900" fmla="*/ 95131 h 6858000"/>
              <a:gd name="connsiteX901" fmla="*/ 3724807 w 7467600"/>
              <a:gd name="connsiteY901" fmla="*/ 272257 h 6858000"/>
              <a:gd name="connsiteX902" fmla="*/ 3726844 w 7467600"/>
              <a:gd name="connsiteY902" fmla="*/ 282988 h 6858000"/>
              <a:gd name="connsiteX903" fmla="*/ 3742664 w 7467600"/>
              <a:gd name="connsiteY903" fmla="*/ 279918 h 6858000"/>
              <a:gd name="connsiteX904" fmla="*/ 4103910 w 7467600"/>
              <a:gd name="connsiteY904" fmla="*/ 1161917 h 6858000"/>
              <a:gd name="connsiteX905" fmla="*/ 4020269 w 7467600"/>
              <a:gd name="connsiteY905" fmla="*/ 1200406 h 6858000"/>
              <a:gd name="connsiteX906" fmla="*/ 3674882 w 7467600"/>
              <a:gd name="connsiteY906" fmla="*/ 488524 h 6858000"/>
              <a:gd name="connsiteX907" fmla="*/ 3132682 w 7467600"/>
              <a:gd name="connsiteY907" fmla="*/ 1072284 h 6858000"/>
              <a:gd name="connsiteX908" fmla="*/ 2716346 w 7467600"/>
              <a:gd name="connsiteY908" fmla="*/ 1276376 h 6858000"/>
              <a:gd name="connsiteX909" fmla="*/ 2716772 w 7467600"/>
              <a:gd name="connsiteY909" fmla="*/ 1255462 h 6858000"/>
              <a:gd name="connsiteX910" fmla="*/ 3471096 w 7467600"/>
              <a:gd name="connsiteY910" fmla="*/ 437072 h 6858000"/>
              <a:gd name="connsiteX911" fmla="*/ 3639057 w 7467600"/>
              <a:gd name="connsiteY911" fmla="*/ 286334 h 6858000"/>
              <a:gd name="connsiteX912" fmla="*/ 3640309 w 7467600"/>
              <a:gd name="connsiteY912" fmla="*/ 284664 h 6858000"/>
              <a:gd name="connsiteX913" fmla="*/ 3646022 w 7467600"/>
              <a:gd name="connsiteY913" fmla="*/ 276711 h 6858000"/>
              <a:gd name="connsiteX914" fmla="*/ 3707943 w 7467600"/>
              <a:gd name="connsiteY914" fmla="*/ 65958 h 6858000"/>
              <a:gd name="connsiteX915" fmla="*/ 3721337 w 7467600"/>
              <a:gd name="connsiteY915" fmla="*/ 0 h 6858000"/>
              <a:gd name="connsiteX916" fmla="*/ 2867960 w 7467600"/>
              <a:gd name="connsiteY916" fmla="*/ 0 h 6858000"/>
              <a:gd name="connsiteX917" fmla="*/ 2926351 w 7467600"/>
              <a:gd name="connsiteY917" fmla="*/ 0 h 6858000"/>
              <a:gd name="connsiteX918" fmla="*/ 2902823 w 7467600"/>
              <a:gd name="connsiteY918" fmla="*/ 262929 h 6858000"/>
              <a:gd name="connsiteX919" fmla="*/ 2940663 w 7467600"/>
              <a:gd name="connsiteY919" fmla="*/ 140884 h 6858000"/>
              <a:gd name="connsiteX920" fmla="*/ 2947039 w 7467600"/>
              <a:gd name="connsiteY920" fmla="*/ 122524 h 6858000"/>
              <a:gd name="connsiteX921" fmla="*/ 2984316 w 7467600"/>
              <a:gd name="connsiteY921" fmla="*/ 0 h 6858000"/>
              <a:gd name="connsiteX922" fmla="*/ 3016114 w 7467600"/>
              <a:gd name="connsiteY922" fmla="*/ 0 h 6858000"/>
              <a:gd name="connsiteX923" fmla="*/ 2979949 w 7467600"/>
              <a:gd name="connsiteY923" fmla="*/ 119274 h 6858000"/>
              <a:gd name="connsiteX924" fmla="*/ 3023879 w 7467600"/>
              <a:gd name="connsiteY924" fmla="*/ 0 h 6858000"/>
              <a:gd name="connsiteX925" fmla="*/ 3105400 w 7467600"/>
              <a:gd name="connsiteY925" fmla="*/ 0 h 6858000"/>
              <a:gd name="connsiteX926" fmla="*/ 3094669 w 7467600"/>
              <a:gd name="connsiteY926" fmla="*/ 30308 h 6858000"/>
              <a:gd name="connsiteX927" fmla="*/ 2901945 w 7467600"/>
              <a:gd name="connsiteY927" fmla="*/ 466538 h 6858000"/>
              <a:gd name="connsiteX928" fmla="*/ 2815209 w 7467600"/>
              <a:gd name="connsiteY928" fmla="*/ 497361 h 6858000"/>
              <a:gd name="connsiteX929" fmla="*/ 2844845 w 7467600"/>
              <a:gd name="connsiteY929" fmla="*/ 127638 h 6858000"/>
              <a:gd name="connsiteX930" fmla="*/ 2867960 w 7467600"/>
              <a:gd name="connsiteY930" fmla="*/ 0 h 6858000"/>
              <a:gd name="connsiteX931" fmla="*/ 1057230 w 7467600"/>
              <a:gd name="connsiteY931" fmla="*/ 0 h 6858000"/>
              <a:gd name="connsiteX932" fmla="*/ 1111003 w 7467600"/>
              <a:gd name="connsiteY932" fmla="*/ 0 h 6858000"/>
              <a:gd name="connsiteX933" fmla="*/ 1125553 w 7467600"/>
              <a:gd name="connsiteY933" fmla="*/ 52588 h 6858000"/>
              <a:gd name="connsiteX934" fmla="*/ 1304276 w 7467600"/>
              <a:gd name="connsiteY934" fmla="*/ 476275 h 6858000"/>
              <a:gd name="connsiteX935" fmla="*/ 1492066 w 7467600"/>
              <a:gd name="connsiteY935" fmla="*/ 886333 h 6858000"/>
              <a:gd name="connsiteX936" fmla="*/ 1423698 w 7467600"/>
              <a:gd name="connsiteY936" fmla="*/ 710817 h 6858000"/>
              <a:gd name="connsiteX937" fmla="*/ 1357609 w 7467600"/>
              <a:gd name="connsiteY937" fmla="*/ 532892 h 6858000"/>
              <a:gd name="connsiteX938" fmla="*/ 1309550 w 7467600"/>
              <a:gd name="connsiteY938" fmla="*/ 374031 h 6858000"/>
              <a:gd name="connsiteX939" fmla="*/ 1193673 w 7467600"/>
              <a:gd name="connsiteY939" fmla="*/ 49533 h 6858000"/>
              <a:gd name="connsiteX940" fmla="*/ 1164391 w 7467600"/>
              <a:gd name="connsiteY940" fmla="*/ 0 h 6858000"/>
              <a:gd name="connsiteX941" fmla="*/ 1200666 w 7467600"/>
              <a:gd name="connsiteY941" fmla="*/ 0 h 6858000"/>
              <a:gd name="connsiteX942" fmla="*/ 1223408 w 7467600"/>
              <a:gd name="connsiteY942" fmla="*/ 38996 h 6858000"/>
              <a:gd name="connsiteX943" fmla="*/ 1339635 w 7467600"/>
              <a:gd name="connsiteY943" fmla="*/ 365517 h 6858000"/>
              <a:gd name="connsiteX944" fmla="*/ 1387469 w 7467600"/>
              <a:gd name="connsiteY944" fmla="*/ 523079 h 6858000"/>
              <a:gd name="connsiteX945" fmla="*/ 1452685 w 7467600"/>
              <a:gd name="connsiteY945" fmla="*/ 699806 h 6858000"/>
              <a:gd name="connsiteX946" fmla="*/ 1492092 w 7467600"/>
              <a:gd name="connsiteY946" fmla="*/ 800424 h 6858000"/>
              <a:gd name="connsiteX947" fmla="*/ 1455302 w 7467600"/>
              <a:gd name="connsiteY947" fmla="*/ 632913 h 6858000"/>
              <a:gd name="connsiteX948" fmla="*/ 1222336 w 7467600"/>
              <a:gd name="connsiteY948" fmla="*/ 9480 h 6858000"/>
              <a:gd name="connsiteX949" fmla="*/ 1214634 w 7467600"/>
              <a:gd name="connsiteY949" fmla="*/ 0 h 6858000"/>
              <a:gd name="connsiteX950" fmla="*/ 1289827 w 7467600"/>
              <a:gd name="connsiteY950" fmla="*/ 0 h 6858000"/>
              <a:gd name="connsiteX951" fmla="*/ 1321076 w 7467600"/>
              <a:gd name="connsiteY951" fmla="*/ 59722 h 6858000"/>
              <a:gd name="connsiteX952" fmla="*/ 1512579 w 7467600"/>
              <a:gd name="connsiteY952" fmla="*/ 626441 h 6858000"/>
              <a:gd name="connsiteX953" fmla="*/ 1506076 w 7467600"/>
              <a:gd name="connsiteY953" fmla="*/ 1089289 h 6858000"/>
              <a:gd name="connsiteX954" fmla="*/ 1486346 w 7467600"/>
              <a:gd name="connsiteY954" fmla="*/ 1079919 h 6858000"/>
              <a:gd name="connsiteX955" fmla="*/ 1070511 w 7467600"/>
              <a:gd name="connsiteY955" fmla="*/ 48609 h 6858000"/>
              <a:gd name="connsiteX956" fmla="*/ 1057230 w 7467600"/>
              <a:gd name="connsiteY956" fmla="*/ 0 h 6858000"/>
              <a:gd name="connsiteX957" fmla="*/ 43151 w 7467600"/>
              <a:gd name="connsiteY957" fmla="*/ 0 h 6858000"/>
              <a:gd name="connsiteX958" fmla="*/ 95283 w 7467600"/>
              <a:gd name="connsiteY958" fmla="*/ 0 h 6858000"/>
              <a:gd name="connsiteX959" fmla="*/ 300708 w 7467600"/>
              <a:gd name="connsiteY959" fmla="*/ 154571 h 6858000"/>
              <a:gd name="connsiteX960" fmla="*/ 530414 w 7467600"/>
              <a:gd name="connsiteY960" fmla="*/ 354673 h 6858000"/>
              <a:gd name="connsiteX961" fmla="*/ 333785 w 7467600"/>
              <a:gd name="connsiteY961" fmla="*/ 161564 h 6858000"/>
              <a:gd name="connsiteX962" fmla="*/ 147005 w 7467600"/>
              <a:gd name="connsiteY962" fmla="*/ 0 h 6858000"/>
              <a:gd name="connsiteX963" fmla="*/ 272509 w 7467600"/>
              <a:gd name="connsiteY963" fmla="*/ 0 h 6858000"/>
              <a:gd name="connsiteX964" fmla="*/ 326276 w 7467600"/>
              <a:gd name="connsiteY964" fmla="*/ 45847 h 6858000"/>
              <a:gd name="connsiteX965" fmla="*/ 823759 w 7467600"/>
              <a:gd name="connsiteY965" fmla="*/ 574145 h 6858000"/>
              <a:gd name="connsiteX966" fmla="*/ 811254 w 7467600"/>
              <a:gd name="connsiteY966" fmla="*/ 665546 h 6858000"/>
              <a:gd name="connsiteX967" fmla="*/ 154042 w 7467600"/>
              <a:gd name="connsiteY967" fmla="*/ 261522 h 6858000"/>
              <a:gd name="connsiteX968" fmla="*/ 13550 w 7467600"/>
              <a:gd name="connsiteY968" fmla="*/ 158423 h 6858000"/>
              <a:gd name="connsiteX969" fmla="*/ 0 w 7467600"/>
              <a:gd name="connsiteY969" fmla="*/ 146618 h 6858000"/>
              <a:gd name="connsiteX970" fmla="*/ 0 w 7467600"/>
              <a:gd name="connsiteY970" fmla="*/ 59161 h 6858000"/>
              <a:gd name="connsiteX971" fmla="*/ 45427 w 7467600"/>
              <a:gd name="connsiteY971" fmla="*/ 101078 h 6858000"/>
              <a:gd name="connsiteX972" fmla="*/ 630103 w 7467600"/>
              <a:gd name="connsiteY972" fmla="*/ 485885 h 6858000"/>
              <a:gd name="connsiteX973" fmla="*/ 532040 w 7467600"/>
              <a:gd name="connsiteY973" fmla="*/ 399359 h 6858000"/>
              <a:gd name="connsiteX974" fmla="*/ 517618 w 7467600"/>
              <a:gd name="connsiteY974" fmla="*/ 385726 h 6858000"/>
              <a:gd name="connsiteX975" fmla="*/ 285074 w 7467600"/>
              <a:gd name="connsiteY975" fmla="*/ 182755 h 6858000"/>
              <a:gd name="connsiteX976" fmla="*/ 43151 w 7467600"/>
              <a:gd name="connsiteY97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6844835 w 7467600"/>
              <a:gd name="connsiteY96" fmla="*/ 5424988 h 6858000"/>
              <a:gd name="connsiteX97" fmla="*/ 1456157 w 7467600"/>
              <a:gd name="connsiteY97" fmla="*/ 5371404 h 6858000"/>
              <a:gd name="connsiteX98" fmla="*/ 1244432 w 7467600"/>
              <a:gd name="connsiteY98" fmla="*/ 5385601 h 6858000"/>
              <a:gd name="connsiteX99" fmla="*/ 973990 w 7467600"/>
              <a:gd name="connsiteY99" fmla="*/ 5424940 h 6858000"/>
              <a:gd name="connsiteX100" fmla="*/ 1103809 w 7467600"/>
              <a:gd name="connsiteY100" fmla="*/ 5433720 h 6858000"/>
              <a:gd name="connsiteX101" fmla="*/ 1123454 w 7467600"/>
              <a:gd name="connsiteY101" fmla="*/ 5435727 h 6858000"/>
              <a:gd name="connsiteX102" fmla="*/ 1737017 w 7467600"/>
              <a:gd name="connsiteY102" fmla="*/ 5452183 h 6858000"/>
              <a:gd name="connsiteX103" fmla="*/ 1824397 w 7467600"/>
              <a:gd name="connsiteY103" fmla="*/ 5447757 h 6858000"/>
              <a:gd name="connsiteX104" fmla="*/ 2070059 w 7467600"/>
              <a:gd name="connsiteY104" fmla="*/ 5441660 h 6858000"/>
              <a:gd name="connsiteX105" fmla="*/ 1456157 w 7467600"/>
              <a:gd name="connsiteY105" fmla="*/ 5371404 h 6858000"/>
              <a:gd name="connsiteX106" fmla="*/ 4988186 w 7467600"/>
              <a:gd name="connsiteY106" fmla="*/ 5216467 h 6858000"/>
              <a:gd name="connsiteX107" fmla="*/ 4777334 w 7467600"/>
              <a:gd name="connsiteY107" fmla="*/ 5406072 h 6858000"/>
              <a:gd name="connsiteX108" fmla="*/ 4718341 w 7467600"/>
              <a:gd name="connsiteY108" fmla="*/ 5468043 h 6858000"/>
              <a:gd name="connsiteX109" fmla="*/ 4604655 w 7467600"/>
              <a:gd name="connsiteY109" fmla="*/ 5583434 h 6858000"/>
              <a:gd name="connsiteX110" fmla="*/ 4565074 w 7467600"/>
              <a:gd name="connsiteY110" fmla="*/ 5618550 h 6858000"/>
              <a:gd name="connsiteX111" fmla="*/ 4988186 w 7467600"/>
              <a:gd name="connsiteY111" fmla="*/ 5216467 h 6858000"/>
              <a:gd name="connsiteX112" fmla="*/ 4978032 w 7467600"/>
              <a:gd name="connsiteY112" fmla="*/ 5183809 h 6858000"/>
              <a:gd name="connsiteX113" fmla="*/ 4463413 w 7467600"/>
              <a:gd name="connsiteY113" fmla="*/ 5615162 h 6858000"/>
              <a:gd name="connsiteX114" fmla="*/ 4358134 w 7467600"/>
              <a:gd name="connsiteY114" fmla="*/ 5742791 h 6858000"/>
              <a:gd name="connsiteX115" fmla="*/ 4376219 w 7467600"/>
              <a:gd name="connsiteY115" fmla="*/ 5729027 h 6858000"/>
              <a:gd name="connsiteX116" fmla="*/ 4582340 w 7467600"/>
              <a:gd name="connsiteY116" fmla="*/ 5561037 h 6858000"/>
              <a:gd name="connsiteX117" fmla="*/ 4694684 w 7467600"/>
              <a:gd name="connsiteY117" fmla="*/ 5447098 h 6858000"/>
              <a:gd name="connsiteX118" fmla="*/ 4754123 w 7467600"/>
              <a:gd name="connsiteY118" fmla="*/ 5384643 h 6858000"/>
              <a:gd name="connsiteX119" fmla="*/ 4978032 w 7467600"/>
              <a:gd name="connsiteY119" fmla="*/ 5183809 h 6858000"/>
              <a:gd name="connsiteX120" fmla="*/ 1903353 w 7467600"/>
              <a:gd name="connsiteY120" fmla="*/ 5044827 h 6858000"/>
              <a:gd name="connsiteX121" fmla="*/ 1936931 w 7467600"/>
              <a:gd name="connsiteY121" fmla="*/ 5093954 h 6858000"/>
              <a:gd name="connsiteX122" fmla="*/ 2195868 w 7467600"/>
              <a:gd name="connsiteY122" fmla="*/ 5396574 h 6858000"/>
              <a:gd name="connsiteX123" fmla="*/ 2088852 w 7467600"/>
              <a:gd name="connsiteY123" fmla="*/ 5166123 h 6858000"/>
              <a:gd name="connsiteX124" fmla="*/ 1958241 w 7467600"/>
              <a:gd name="connsiteY124" fmla="*/ 5067955 h 6858000"/>
              <a:gd name="connsiteX125" fmla="*/ 1903353 w 7467600"/>
              <a:gd name="connsiteY125" fmla="*/ 5044827 h 6858000"/>
              <a:gd name="connsiteX126" fmla="*/ 1979378 w 7467600"/>
              <a:gd name="connsiteY126" fmla="*/ 4769504 h 6858000"/>
              <a:gd name="connsiteX127" fmla="*/ 2882120 w 7467600"/>
              <a:gd name="connsiteY127" fmla="*/ 5064547 h 6858000"/>
              <a:gd name="connsiteX128" fmla="*/ 2793103 w 7467600"/>
              <a:gd name="connsiteY128" fmla="*/ 5039699 h 6858000"/>
              <a:gd name="connsiteX129" fmla="*/ 2770041 w 7467600"/>
              <a:gd name="connsiteY129" fmla="*/ 5033634 h 6858000"/>
              <a:gd name="connsiteX130" fmla="*/ 1979378 w 7467600"/>
              <a:gd name="connsiteY130" fmla="*/ 4769504 h 6858000"/>
              <a:gd name="connsiteX131" fmla="*/ 1927410 w 7467600"/>
              <a:gd name="connsiteY131" fmla="*/ 4716164 h 6858000"/>
              <a:gd name="connsiteX132" fmla="*/ 1959587 w 7467600"/>
              <a:gd name="connsiteY132" fmla="*/ 4728849 h 6858000"/>
              <a:gd name="connsiteX133" fmla="*/ 2777707 w 7467600"/>
              <a:gd name="connsiteY133" fmla="*/ 5003991 h 6858000"/>
              <a:gd name="connsiteX134" fmla="*/ 2800768 w 7467600"/>
              <a:gd name="connsiteY134" fmla="*/ 5010056 h 6858000"/>
              <a:gd name="connsiteX135" fmla="*/ 2879408 w 7467600"/>
              <a:gd name="connsiteY135" fmla="*/ 5031590 h 6858000"/>
              <a:gd name="connsiteX136" fmla="*/ 2862295 w 7467600"/>
              <a:gd name="connsiteY136" fmla="*/ 5022958 h 6858000"/>
              <a:gd name="connsiteX137" fmla="*/ 2813343 w 7467600"/>
              <a:gd name="connsiteY137" fmla="*/ 4998369 h 6858000"/>
              <a:gd name="connsiteX138" fmla="*/ 2646245 w 7467600"/>
              <a:gd name="connsiteY138" fmla="*/ 4930999 h 6858000"/>
              <a:gd name="connsiteX139" fmla="*/ 1999243 w 7467600"/>
              <a:gd name="connsiteY139" fmla="*/ 4730524 h 6858000"/>
              <a:gd name="connsiteX140" fmla="*/ 1979527 w 7467600"/>
              <a:gd name="connsiteY140" fmla="*/ 4726651 h 6858000"/>
              <a:gd name="connsiteX141" fmla="*/ 1927410 w 7467600"/>
              <a:gd name="connsiteY141" fmla="*/ 4716164 h 6858000"/>
              <a:gd name="connsiteX142" fmla="*/ 1997014 w 7467600"/>
              <a:gd name="connsiteY142" fmla="*/ 4698007 h 6858000"/>
              <a:gd name="connsiteX143" fmla="*/ 2005458 w 7467600"/>
              <a:gd name="connsiteY143" fmla="*/ 4699540 h 6858000"/>
              <a:gd name="connsiteX144" fmla="*/ 2657186 w 7467600"/>
              <a:gd name="connsiteY144" fmla="*/ 4901687 h 6858000"/>
              <a:gd name="connsiteX145" fmla="*/ 2826662 w 7467600"/>
              <a:gd name="connsiteY145" fmla="*/ 4970362 h 6858000"/>
              <a:gd name="connsiteX146" fmla="*/ 2876100 w 7467600"/>
              <a:gd name="connsiteY146" fmla="*/ 4995397 h 6858000"/>
              <a:gd name="connsiteX147" fmla="*/ 3042600 w 7467600"/>
              <a:gd name="connsiteY147" fmla="*/ 5059532 h 6858000"/>
              <a:gd name="connsiteX148" fmla="*/ 1997014 w 7467600"/>
              <a:gd name="connsiteY148" fmla="*/ 4698007 h 6858000"/>
              <a:gd name="connsiteX149" fmla="*/ 2305292 w 7467600"/>
              <a:gd name="connsiteY149" fmla="*/ 4219492 h 6858000"/>
              <a:gd name="connsiteX150" fmla="*/ 3360922 w 7467600"/>
              <a:gd name="connsiteY150" fmla="*/ 4529373 h 6858000"/>
              <a:gd name="connsiteX151" fmla="*/ 3492420 w 7467600"/>
              <a:gd name="connsiteY151" fmla="*/ 4510145 h 6858000"/>
              <a:gd name="connsiteX152" fmla="*/ 3364086 w 7467600"/>
              <a:gd name="connsiteY152" fmla="*/ 4480340 h 6858000"/>
              <a:gd name="connsiteX153" fmla="*/ 3225818 w 7467600"/>
              <a:gd name="connsiteY153" fmla="*/ 4411822 h 6858000"/>
              <a:gd name="connsiteX154" fmla="*/ 3129696 w 7467600"/>
              <a:gd name="connsiteY154" fmla="*/ 4360704 h 6858000"/>
              <a:gd name="connsiteX155" fmla="*/ 2814545 w 7467600"/>
              <a:gd name="connsiteY155" fmla="*/ 4282955 h 6858000"/>
              <a:gd name="connsiteX156" fmla="*/ 2305292 w 7467600"/>
              <a:gd name="connsiteY156" fmla="*/ 4219492 h 6858000"/>
              <a:gd name="connsiteX157" fmla="*/ 2626982 w 7467600"/>
              <a:gd name="connsiteY157" fmla="*/ 4206450 h 6858000"/>
              <a:gd name="connsiteX158" fmla="*/ 2490617 w 7467600"/>
              <a:gd name="connsiteY158" fmla="*/ 4206951 h 6858000"/>
              <a:gd name="connsiteX159" fmla="*/ 2819869 w 7467600"/>
              <a:gd name="connsiteY159" fmla="*/ 4252936 h 6858000"/>
              <a:gd name="connsiteX160" fmla="*/ 3143018 w 7467600"/>
              <a:gd name="connsiteY160" fmla="*/ 4332698 h 6858000"/>
              <a:gd name="connsiteX161" fmla="*/ 3241520 w 7467600"/>
              <a:gd name="connsiteY161" fmla="*/ 4385112 h 6858000"/>
              <a:gd name="connsiteX162" fmla="*/ 3374575 w 7467600"/>
              <a:gd name="connsiteY162" fmla="*/ 4451517 h 6858000"/>
              <a:gd name="connsiteX163" fmla="*/ 3505221 w 7467600"/>
              <a:gd name="connsiteY163" fmla="*/ 4480757 h 6858000"/>
              <a:gd name="connsiteX164" fmla="*/ 2626982 w 7467600"/>
              <a:gd name="connsiteY164" fmla="*/ 4206450 h 6858000"/>
              <a:gd name="connsiteX165" fmla="*/ 1310106 w 7467600"/>
              <a:gd name="connsiteY165" fmla="*/ 3943217 h 6858000"/>
              <a:gd name="connsiteX166" fmla="*/ 854994 w 7467600"/>
              <a:gd name="connsiteY166" fmla="*/ 4399136 h 6858000"/>
              <a:gd name="connsiteX167" fmla="*/ 742462 w 7467600"/>
              <a:gd name="connsiteY167" fmla="*/ 4594648 h 6858000"/>
              <a:gd name="connsiteX168" fmla="*/ 820602 w 7467600"/>
              <a:gd name="connsiteY168" fmla="*/ 4485915 h 6858000"/>
              <a:gd name="connsiteX169" fmla="*/ 878295 w 7467600"/>
              <a:gd name="connsiteY169" fmla="*/ 4403594 h 6858000"/>
              <a:gd name="connsiteX170" fmla="*/ 1240607 w 7467600"/>
              <a:gd name="connsiteY170" fmla="*/ 4010401 h 6858000"/>
              <a:gd name="connsiteX171" fmla="*/ 1310106 w 7467600"/>
              <a:gd name="connsiteY171" fmla="*/ 3943217 h 6858000"/>
              <a:gd name="connsiteX172" fmla="*/ 1423113 w 7467600"/>
              <a:gd name="connsiteY172" fmla="*/ 3874565 h 6858000"/>
              <a:gd name="connsiteX173" fmla="*/ 1260565 w 7467600"/>
              <a:gd name="connsiteY173" fmla="*/ 4031982 h 6858000"/>
              <a:gd name="connsiteX174" fmla="*/ 901900 w 7467600"/>
              <a:gd name="connsiteY174" fmla="*/ 4421236 h 6858000"/>
              <a:gd name="connsiteX175" fmla="*/ 845044 w 7467600"/>
              <a:gd name="connsiteY175" fmla="*/ 4502436 h 6858000"/>
              <a:gd name="connsiteX176" fmla="*/ 685926 w 7467600"/>
              <a:gd name="connsiteY176" fmla="*/ 4703069 h 6858000"/>
              <a:gd name="connsiteX177" fmla="*/ 684248 w 7467600"/>
              <a:gd name="connsiteY177" fmla="*/ 4706721 h 6858000"/>
              <a:gd name="connsiteX178" fmla="*/ 1423113 w 7467600"/>
              <a:gd name="connsiteY178" fmla="*/ 3874565 h 6858000"/>
              <a:gd name="connsiteX179" fmla="*/ 3316479 w 7467600"/>
              <a:gd name="connsiteY179" fmla="*/ 3872136 h 6858000"/>
              <a:gd name="connsiteX180" fmla="*/ 3546806 w 7467600"/>
              <a:gd name="connsiteY180" fmla="*/ 4356139 h 6858000"/>
              <a:gd name="connsiteX181" fmla="*/ 3364433 w 7467600"/>
              <a:gd name="connsiteY181" fmla="*/ 3953121 h 6858000"/>
              <a:gd name="connsiteX182" fmla="*/ 3316479 w 7467600"/>
              <a:gd name="connsiteY182" fmla="*/ 3872136 h 6858000"/>
              <a:gd name="connsiteX183" fmla="*/ 3291335 w 7467600"/>
              <a:gd name="connsiteY183" fmla="*/ 3767420 h 6858000"/>
              <a:gd name="connsiteX184" fmla="*/ 3390805 w 7467600"/>
              <a:gd name="connsiteY184" fmla="*/ 3937163 h 6858000"/>
              <a:gd name="connsiteX185" fmla="*/ 3579062 w 7467600"/>
              <a:gd name="connsiteY185" fmla="*/ 4359040 h 6858000"/>
              <a:gd name="connsiteX186" fmla="*/ 3467355 w 7467600"/>
              <a:gd name="connsiteY186" fmla="*/ 3988130 h 6858000"/>
              <a:gd name="connsiteX187" fmla="*/ 3310753 w 7467600"/>
              <a:gd name="connsiteY187" fmla="*/ 3787140 h 6858000"/>
              <a:gd name="connsiteX188" fmla="*/ 3291335 w 7467600"/>
              <a:gd name="connsiteY188" fmla="*/ 3767420 h 6858000"/>
              <a:gd name="connsiteX189" fmla="*/ 1635889 w 7467600"/>
              <a:gd name="connsiteY189" fmla="*/ 3709494 h 6858000"/>
              <a:gd name="connsiteX190" fmla="*/ 1634800 w 7467600"/>
              <a:gd name="connsiteY190" fmla="*/ 3731111 h 6858000"/>
              <a:gd name="connsiteX191" fmla="*/ 1635889 w 7467600"/>
              <a:gd name="connsiteY191" fmla="*/ 3709494 h 6858000"/>
              <a:gd name="connsiteX192" fmla="*/ 1510397 w 7467600"/>
              <a:gd name="connsiteY192" fmla="*/ 3684705 h 6858000"/>
              <a:gd name="connsiteX193" fmla="*/ 1146550 w 7467600"/>
              <a:gd name="connsiteY193" fmla="*/ 3802012 h 6858000"/>
              <a:gd name="connsiteX194" fmla="*/ 698834 w 7467600"/>
              <a:gd name="connsiteY194" fmla="*/ 3952272 h 6858000"/>
              <a:gd name="connsiteX195" fmla="*/ 34256 w 7467600"/>
              <a:gd name="connsiteY195" fmla="*/ 4347603 h 6858000"/>
              <a:gd name="connsiteX196" fmla="*/ 527241 w 7467600"/>
              <a:gd name="connsiteY196" fmla="*/ 4065078 h 6858000"/>
              <a:gd name="connsiteX197" fmla="*/ 1510397 w 7467600"/>
              <a:gd name="connsiteY197" fmla="*/ 3684705 h 6858000"/>
              <a:gd name="connsiteX198" fmla="*/ 1313114 w 7467600"/>
              <a:gd name="connsiteY198" fmla="*/ 3655216 h 6858000"/>
              <a:gd name="connsiteX199" fmla="*/ 1109304 w 7467600"/>
              <a:gd name="connsiteY199" fmla="*/ 3669030 h 6858000"/>
              <a:gd name="connsiteX200" fmla="*/ 8129 w 7467600"/>
              <a:gd name="connsiteY200" fmla="*/ 4330519 h 6858000"/>
              <a:gd name="connsiteX201" fmla="*/ 687572 w 7467600"/>
              <a:gd name="connsiteY201" fmla="*/ 3925629 h 6858000"/>
              <a:gd name="connsiteX202" fmla="*/ 1138365 w 7467600"/>
              <a:gd name="connsiteY202" fmla="*/ 3774515 h 6858000"/>
              <a:gd name="connsiteX203" fmla="*/ 1505579 w 7467600"/>
              <a:gd name="connsiteY203" fmla="*/ 3655526 h 6858000"/>
              <a:gd name="connsiteX204" fmla="*/ 1313114 w 7467600"/>
              <a:gd name="connsiteY204" fmla="*/ 3655216 h 6858000"/>
              <a:gd name="connsiteX205" fmla="*/ 3655073 w 7467600"/>
              <a:gd name="connsiteY205" fmla="*/ 3650884 h 6858000"/>
              <a:gd name="connsiteX206" fmla="*/ 3989938 w 7467600"/>
              <a:gd name="connsiteY206" fmla="*/ 3991685 h 6858000"/>
              <a:gd name="connsiteX207" fmla="*/ 4393907 w 7467600"/>
              <a:gd name="connsiteY207" fmla="*/ 4261258 h 6858000"/>
              <a:gd name="connsiteX208" fmla="*/ 4648051 w 7467600"/>
              <a:gd name="connsiteY208" fmla="*/ 4374051 h 6858000"/>
              <a:gd name="connsiteX209" fmla="*/ 4383389 w 7467600"/>
              <a:gd name="connsiteY209" fmla="*/ 4184369 h 6858000"/>
              <a:gd name="connsiteX210" fmla="*/ 4165508 w 7467600"/>
              <a:gd name="connsiteY210" fmla="*/ 4035196 h 6858000"/>
              <a:gd name="connsiteX211" fmla="*/ 4068162 w 7467600"/>
              <a:gd name="connsiteY211" fmla="*/ 3953394 h 6858000"/>
              <a:gd name="connsiteX212" fmla="*/ 3981416 w 7467600"/>
              <a:gd name="connsiteY212" fmla="*/ 3880482 h 6858000"/>
              <a:gd name="connsiteX213" fmla="*/ 3800147 w 7467600"/>
              <a:gd name="connsiteY213" fmla="*/ 3749872 h 6858000"/>
              <a:gd name="connsiteX214" fmla="*/ 3655073 w 7467600"/>
              <a:gd name="connsiteY214" fmla="*/ 3650884 h 6858000"/>
              <a:gd name="connsiteX215" fmla="*/ 3670252 w 7467600"/>
              <a:gd name="connsiteY215" fmla="*/ 3622798 h 6858000"/>
              <a:gd name="connsiteX216" fmla="*/ 3817258 w 7467600"/>
              <a:gd name="connsiteY216" fmla="*/ 3723577 h 6858000"/>
              <a:gd name="connsiteX217" fmla="*/ 4000461 w 7467600"/>
              <a:gd name="connsiteY217" fmla="*/ 3855966 h 6858000"/>
              <a:gd name="connsiteX218" fmla="*/ 4088180 w 7467600"/>
              <a:gd name="connsiteY218" fmla="*/ 3929774 h 6858000"/>
              <a:gd name="connsiteX219" fmla="*/ 4184555 w 7467600"/>
              <a:gd name="connsiteY219" fmla="*/ 4010683 h 6858000"/>
              <a:gd name="connsiteX220" fmla="*/ 4399563 w 7467600"/>
              <a:gd name="connsiteY220" fmla="*/ 4158106 h 6858000"/>
              <a:gd name="connsiteX221" fmla="*/ 4684469 w 7467600"/>
              <a:gd name="connsiteY221" fmla="*/ 4364680 h 6858000"/>
              <a:gd name="connsiteX222" fmla="*/ 4690271 w 7467600"/>
              <a:gd name="connsiteY222" fmla="*/ 4370034 h 6858000"/>
              <a:gd name="connsiteX223" fmla="*/ 4136093 w 7467600"/>
              <a:gd name="connsiteY223" fmla="*/ 3858466 h 6858000"/>
              <a:gd name="connsiteX224" fmla="*/ 3670252 w 7467600"/>
              <a:gd name="connsiteY224" fmla="*/ 3622798 h 6858000"/>
              <a:gd name="connsiteX225" fmla="*/ 4440129 w 7467600"/>
              <a:gd name="connsiteY225" fmla="*/ 3448571 h 6858000"/>
              <a:gd name="connsiteX226" fmla="*/ 4856525 w 7467600"/>
              <a:gd name="connsiteY226" fmla="*/ 3915351 h 6858000"/>
              <a:gd name="connsiteX227" fmla="*/ 5059055 w 7467600"/>
              <a:gd name="connsiteY227" fmla="*/ 4108918 h 6858000"/>
              <a:gd name="connsiteX228" fmla="*/ 5290070 w 7467600"/>
              <a:gd name="connsiteY228" fmla="*/ 4263619 h 6858000"/>
              <a:gd name="connsiteX229" fmla="*/ 4834991 w 7467600"/>
              <a:gd name="connsiteY229" fmla="*/ 3830985 h 6858000"/>
              <a:gd name="connsiteX230" fmla="*/ 4440129 w 7467600"/>
              <a:gd name="connsiteY230" fmla="*/ 3448571 h 6858000"/>
              <a:gd name="connsiteX231" fmla="*/ 4441737 w 7467600"/>
              <a:gd name="connsiteY231" fmla="*/ 3399734 h 6858000"/>
              <a:gd name="connsiteX232" fmla="*/ 4431236 w 7467600"/>
              <a:gd name="connsiteY232" fmla="*/ 3400954 h 6858000"/>
              <a:gd name="connsiteX233" fmla="*/ 4557150 w 7467600"/>
              <a:gd name="connsiteY233" fmla="*/ 3510023 h 6858000"/>
              <a:gd name="connsiteX234" fmla="*/ 4856936 w 7467600"/>
              <a:gd name="connsiteY234" fmla="*/ 3809146 h 6858000"/>
              <a:gd name="connsiteX235" fmla="*/ 5111996 w 7467600"/>
              <a:gd name="connsiteY235" fmla="*/ 4065759 h 6858000"/>
              <a:gd name="connsiteX236" fmla="*/ 5388878 w 7467600"/>
              <a:gd name="connsiteY236" fmla="*/ 4300185 h 6858000"/>
              <a:gd name="connsiteX237" fmla="*/ 5425556 w 7467600"/>
              <a:gd name="connsiteY237" fmla="*/ 4308967 h 6858000"/>
              <a:gd name="connsiteX238" fmla="*/ 4943646 w 7467600"/>
              <a:gd name="connsiteY238" fmla="*/ 3822916 h 6858000"/>
              <a:gd name="connsiteX239" fmla="*/ 4594837 w 7467600"/>
              <a:gd name="connsiteY239" fmla="*/ 3532274 h 6858000"/>
              <a:gd name="connsiteX240" fmla="*/ 4441737 w 7467600"/>
              <a:gd name="connsiteY240" fmla="*/ 3399734 h 6858000"/>
              <a:gd name="connsiteX241" fmla="*/ 5425834 w 7467600"/>
              <a:gd name="connsiteY241" fmla="*/ 3162785 h 6858000"/>
              <a:gd name="connsiteX242" fmla="*/ 5401644 w 7467600"/>
              <a:gd name="connsiteY242" fmla="*/ 3617847 h 6858000"/>
              <a:gd name="connsiteX243" fmla="*/ 5467256 w 7467600"/>
              <a:gd name="connsiteY243" fmla="*/ 4175494 h 6858000"/>
              <a:gd name="connsiteX244" fmla="*/ 5448069 w 7467600"/>
              <a:gd name="connsiteY244" fmla="*/ 3567554 h 6858000"/>
              <a:gd name="connsiteX245" fmla="*/ 5425834 w 7467600"/>
              <a:gd name="connsiteY245" fmla="*/ 3162785 h 6858000"/>
              <a:gd name="connsiteX246" fmla="*/ 1318687 w 7467600"/>
              <a:gd name="connsiteY246" fmla="*/ 3113840 h 6858000"/>
              <a:gd name="connsiteX247" fmla="*/ 1066793 w 7467600"/>
              <a:gd name="connsiteY247" fmla="*/ 3212171 h 6858000"/>
              <a:gd name="connsiteX248" fmla="*/ 993319 w 7467600"/>
              <a:gd name="connsiteY248" fmla="*/ 3247648 h 6858000"/>
              <a:gd name="connsiteX249" fmla="*/ 853081 w 7467600"/>
              <a:gd name="connsiteY249" fmla="*/ 3312410 h 6858000"/>
              <a:gd name="connsiteX250" fmla="*/ 805957 w 7467600"/>
              <a:gd name="connsiteY250" fmla="*/ 3330443 h 6858000"/>
              <a:gd name="connsiteX251" fmla="*/ 1318687 w 7467600"/>
              <a:gd name="connsiteY251" fmla="*/ 3113840 h 6858000"/>
              <a:gd name="connsiteX252" fmla="*/ 5453702 w 7467600"/>
              <a:gd name="connsiteY252" fmla="*/ 3090882 h 6858000"/>
              <a:gd name="connsiteX253" fmla="*/ 5480135 w 7467600"/>
              <a:gd name="connsiteY253" fmla="*/ 3565802 h 6858000"/>
              <a:gd name="connsiteX254" fmla="*/ 5499023 w 7467600"/>
              <a:gd name="connsiteY254" fmla="*/ 4166310 h 6858000"/>
              <a:gd name="connsiteX255" fmla="*/ 5547022 w 7467600"/>
              <a:gd name="connsiteY255" fmla="*/ 3607838 h 6858000"/>
              <a:gd name="connsiteX256" fmla="*/ 5515964 w 7467600"/>
              <a:gd name="connsiteY256" fmla="*/ 3378541 h 6858000"/>
              <a:gd name="connsiteX257" fmla="*/ 5453702 w 7467600"/>
              <a:gd name="connsiteY257" fmla="*/ 3090882 h 6858000"/>
              <a:gd name="connsiteX258" fmla="*/ 1238695 w 7467600"/>
              <a:gd name="connsiteY258" fmla="*/ 3076820 h 6858000"/>
              <a:gd name="connsiteX259" fmla="*/ 716371 w 7467600"/>
              <a:gd name="connsiteY259" fmla="*/ 3293249 h 6858000"/>
              <a:gd name="connsiteX260" fmla="*/ 579522 w 7467600"/>
              <a:gd name="connsiteY260" fmla="*/ 3371759 h 6858000"/>
              <a:gd name="connsiteX261" fmla="*/ 600288 w 7467600"/>
              <a:gd name="connsiteY261" fmla="*/ 3365555 h 6858000"/>
              <a:gd name="connsiteX262" fmla="*/ 840692 w 7467600"/>
              <a:gd name="connsiteY262" fmla="*/ 3284921 h 6858000"/>
              <a:gd name="connsiteX263" fmla="*/ 979248 w 7467600"/>
              <a:gd name="connsiteY263" fmla="*/ 3221003 h 6858000"/>
              <a:gd name="connsiteX264" fmla="*/ 1053282 w 7467600"/>
              <a:gd name="connsiteY264" fmla="*/ 3185247 h 6858000"/>
              <a:gd name="connsiteX265" fmla="*/ 1320603 w 7467600"/>
              <a:gd name="connsiteY265" fmla="*/ 3081281 h 6858000"/>
              <a:gd name="connsiteX266" fmla="*/ 1238695 w 7467600"/>
              <a:gd name="connsiteY266" fmla="*/ 3076820 h 6858000"/>
              <a:gd name="connsiteX267" fmla="*/ 5425627 w 7467600"/>
              <a:gd name="connsiteY267" fmla="*/ 2954192 h 6858000"/>
              <a:gd name="connsiteX268" fmla="*/ 5470770 w 7467600"/>
              <a:gd name="connsiteY268" fmla="*/ 3005435 h 6858000"/>
              <a:gd name="connsiteX269" fmla="*/ 5519779 w 7467600"/>
              <a:gd name="connsiteY269" fmla="*/ 4359223 h 6858000"/>
              <a:gd name="connsiteX270" fmla="*/ 5520293 w 7467600"/>
              <a:gd name="connsiteY270" fmla="*/ 4360602 h 6858000"/>
              <a:gd name="connsiteX271" fmla="*/ 5767221 w 7467600"/>
              <a:gd name="connsiteY271" fmla="*/ 4665564 h 6858000"/>
              <a:gd name="connsiteX272" fmla="*/ 6937169 w 7467600"/>
              <a:gd name="connsiteY272" fmla="*/ 4815941 h 6858000"/>
              <a:gd name="connsiteX273" fmla="*/ 6953922 w 7467600"/>
              <a:gd name="connsiteY273" fmla="*/ 4890068 h 6858000"/>
              <a:gd name="connsiteX274" fmla="*/ 6071359 w 7467600"/>
              <a:gd name="connsiteY274" fmla="*/ 4770770 h 6858000"/>
              <a:gd name="connsiteX275" fmla="*/ 6038839 w 7467600"/>
              <a:gd name="connsiteY275" fmla="*/ 4764474 h 6858000"/>
              <a:gd name="connsiteX276" fmla="*/ 6038706 w 7467600"/>
              <a:gd name="connsiteY276" fmla="*/ 4763847 h 6858000"/>
              <a:gd name="connsiteX277" fmla="*/ 6037784 w 7467600"/>
              <a:gd name="connsiteY277" fmla="*/ 4764270 h 6858000"/>
              <a:gd name="connsiteX278" fmla="*/ 6038839 w 7467600"/>
              <a:gd name="connsiteY278" fmla="*/ 4764474 h 6858000"/>
              <a:gd name="connsiteX279" fmla="*/ 6040338 w 7467600"/>
              <a:gd name="connsiteY279" fmla="*/ 4771418 h 6858000"/>
              <a:gd name="connsiteX280" fmla="*/ 6024488 w 7467600"/>
              <a:gd name="connsiteY280" fmla="*/ 4809903 h 6858000"/>
              <a:gd name="connsiteX281" fmla="*/ 5599771 w 7467600"/>
              <a:gd name="connsiteY281" fmla="*/ 5509652 h 6858000"/>
              <a:gd name="connsiteX282" fmla="*/ 5548843 w 7467600"/>
              <a:gd name="connsiteY282" fmla="*/ 5563845 h 6858000"/>
              <a:gd name="connsiteX283" fmla="*/ 5940952 w 7467600"/>
              <a:gd name="connsiteY283" fmla="*/ 6250028 h 6858000"/>
              <a:gd name="connsiteX284" fmla="*/ 6043441 w 7467600"/>
              <a:gd name="connsiteY284" fmla="*/ 6665847 h 6858000"/>
              <a:gd name="connsiteX285" fmla="*/ 6093432 w 7467600"/>
              <a:gd name="connsiteY285" fmla="*/ 6858000 h 6858000"/>
              <a:gd name="connsiteX286" fmla="*/ 6034344 w 7467600"/>
              <a:gd name="connsiteY286" fmla="*/ 6858000 h 6858000"/>
              <a:gd name="connsiteX287" fmla="*/ 6026679 w 7467600"/>
              <a:gd name="connsiteY287" fmla="*/ 6836959 h 6858000"/>
              <a:gd name="connsiteX288" fmla="*/ 5800441 w 7467600"/>
              <a:gd name="connsiteY288" fmla="*/ 6335286 h 6858000"/>
              <a:gd name="connsiteX289" fmla="*/ 5526562 w 7467600"/>
              <a:gd name="connsiteY289" fmla="*/ 5705388 h 6858000"/>
              <a:gd name="connsiteX290" fmla="*/ 5519640 w 7467600"/>
              <a:gd name="connsiteY290" fmla="*/ 5683774 h 6858000"/>
              <a:gd name="connsiteX291" fmla="*/ 5844559 w 7467600"/>
              <a:gd name="connsiteY291" fmla="*/ 6553349 h 6858000"/>
              <a:gd name="connsiteX292" fmla="*/ 5975994 w 7467600"/>
              <a:gd name="connsiteY292" fmla="*/ 6858000 h 6858000"/>
              <a:gd name="connsiteX293" fmla="*/ 5898547 w 7467600"/>
              <a:gd name="connsiteY293" fmla="*/ 6858000 h 6858000"/>
              <a:gd name="connsiteX294" fmla="*/ 5682041 w 7467600"/>
              <a:gd name="connsiteY294" fmla="*/ 6355860 h 6858000"/>
              <a:gd name="connsiteX295" fmla="*/ 5461758 w 7467600"/>
              <a:gd name="connsiteY295" fmla="*/ 5820220 h 6858000"/>
              <a:gd name="connsiteX296" fmla="*/ 5237282 w 7467600"/>
              <a:gd name="connsiteY296" fmla="*/ 6579086 h 6858000"/>
              <a:gd name="connsiteX297" fmla="*/ 5115009 w 7467600"/>
              <a:gd name="connsiteY297" fmla="*/ 6858000 h 6858000"/>
              <a:gd name="connsiteX298" fmla="*/ 5028074 w 7467600"/>
              <a:gd name="connsiteY298" fmla="*/ 6858000 h 6858000"/>
              <a:gd name="connsiteX299" fmla="*/ 5079508 w 7467600"/>
              <a:gd name="connsiteY299" fmla="*/ 6749074 h 6858000"/>
              <a:gd name="connsiteX300" fmla="*/ 5371846 w 7467600"/>
              <a:gd name="connsiteY300" fmla="*/ 5924413 h 6858000"/>
              <a:gd name="connsiteX301" fmla="*/ 5270512 w 7467600"/>
              <a:gd name="connsiteY301" fmla="*/ 6138975 h 6858000"/>
              <a:gd name="connsiteX302" fmla="*/ 5062409 w 7467600"/>
              <a:gd name="connsiteY302" fmla="*/ 6653544 h 6858000"/>
              <a:gd name="connsiteX303" fmla="*/ 5036628 w 7467600"/>
              <a:gd name="connsiteY303" fmla="*/ 6754247 h 6858000"/>
              <a:gd name="connsiteX304" fmla="*/ 5009112 w 7467600"/>
              <a:gd name="connsiteY304" fmla="*/ 6858000 h 6858000"/>
              <a:gd name="connsiteX305" fmla="*/ 4976679 w 7467600"/>
              <a:gd name="connsiteY305" fmla="*/ 6858000 h 6858000"/>
              <a:gd name="connsiteX306" fmla="*/ 5006537 w 7467600"/>
              <a:gd name="connsiteY306" fmla="*/ 6747068 h 6858000"/>
              <a:gd name="connsiteX307" fmla="*/ 5032723 w 7467600"/>
              <a:gd name="connsiteY307" fmla="*/ 6644957 h 6858000"/>
              <a:gd name="connsiteX308" fmla="*/ 5242949 w 7467600"/>
              <a:gd name="connsiteY308" fmla="*/ 6125175 h 6858000"/>
              <a:gd name="connsiteX309" fmla="*/ 5286321 w 7467600"/>
              <a:gd name="connsiteY309" fmla="*/ 6033555 h 6858000"/>
              <a:gd name="connsiteX310" fmla="*/ 5008210 w 7467600"/>
              <a:gd name="connsiteY310" fmla="*/ 6649194 h 6858000"/>
              <a:gd name="connsiteX311" fmla="*/ 4986321 w 7467600"/>
              <a:gd name="connsiteY311" fmla="*/ 6765687 h 6858000"/>
              <a:gd name="connsiteX312" fmla="*/ 4973474 w 7467600"/>
              <a:gd name="connsiteY312" fmla="*/ 6858000 h 6858000"/>
              <a:gd name="connsiteX313" fmla="*/ 4907178 w 7467600"/>
              <a:gd name="connsiteY313" fmla="*/ 6858000 h 6858000"/>
              <a:gd name="connsiteX314" fmla="*/ 4910810 w 7467600"/>
              <a:gd name="connsiteY314" fmla="*/ 6829660 h 6858000"/>
              <a:gd name="connsiteX315" fmla="*/ 4987461 w 7467600"/>
              <a:gd name="connsiteY315" fmla="*/ 6432994 h 6858000"/>
              <a:gd name="connsiteX316" fmla="*/ 5179262 w 7467600"/>
              <a:gd name="connsiteY316" fmla="*/ 6035044 h 6858000"/>
              <a:gd name="connsiteX317" fmla="*/ 4689678 w 7467600"/>
              <a:gd name="connsiteY317" fmla="*/ 6440241 h 6858000"/>
              <a:gd name="connsiteX318" fmla="*/ 4477543 w 7467600"/>
              <a:gd name="connsiteY318" fmla="*/ 6674836 h 6858000"/>
              <a:gd name="connsiteX319" fmla="*/ 4329957 w 7467600"/>
              <a:gd name="connsiteY319" fmla="*/ 6858000 h 6858000"/>
              <a:gd name="connsiteX320" fmla="*/ 4218595 w 7467600"/>
              <a:gd name="connsiteY320" fmla="*/ 6858000 h 6858000"/>
              <a:gd name="connsiteX321" fmla="*/ 4368888 w 7467600"/>
              <a:gd name="connsiteY321" fmla="*/ 6668412 h 6858000"/>
              <a:gd name="connsiteX322" fmla="*/ 4563091 w 7467600"/>
              <a:gd name="connsiteY322" fmla="*/ 6442508 h 6858000"/>
              <a:gd name="connsiteX323" fmla="*/ 5387324 w 7467600"/>
              <a:gd name="connsiteY323" fmla="*/ 5705830 h 6858000"/>
              <a:gd name="connsiteX324" fmla="*/ 5073620 w 7467600"/>
              <a:gd name="connsiteY324" fmla="*/ 5955437 h 6858000"/>
              <a:gd name="connsiteX325" fmla="*/ 4689789 w 7467600"/>
              <a:gd name="connsiteY325" fmla="*/ 6268382 h 6858000"/>
              <a:gd name="connsiteX326" fmla="*/ 4418722 w 7467600"/>
              <a:gd name="connsiteY326" fmla="*/ 6570886 h 6858000"/>
              <a:gd name="connsiteX327" fmla="*/ 4214944 w 7467600"/>
              <a:gd name="connsiteY327" fmla="*/ 6858000 h 6858000"/>
              <a:gd name="connsiteX328" fmla="*/ 4177898 w 7467600"/>
              <a:gd name="connsiteY328" fmla="*/ 6858000 h 6858000"/>
              <a:gd name="connsiteX329" fmla="*/ 4391597 w 7467600"/>
              <a:gd name="connsiteY329" fmla="*/ 6556370 h 6858000"/>
              <a:gd name="connsiteX330" fmla="*/ 4668889 w 7467600"/>
              <a:gd name="connsiteY330" fmla="*/ 6246399 h 6858000"/>
              <a:gd name="connsiteX331" fmla="*/ 5055427 w 7467600"/>
              <a:gd name="connsiteY331" fmla="*/ 5931476 h 6858000"/>
              <a:gd name="connsiteX332" fmla="*/ 5371814 w 7467600"/>
              <a:gd name="connsiteY332" fmla="*/ 5678975 h 6858000"/>
              <a:gd name="connsiteX333" fmla="*/ 4987918 w 7467600"/>
              <a:gd name="connsiteY333" fmla="*/ 5838701 h 6858000"/>
              <a:gd name="connsiteX334" fmla="*/ 4317146 w 7467600"/>
              <a:gd name="connsiteY334" fmla="*/ 6587716 h 6858000"/>
              <a:gd name="connsiteX335" fmla="*/ 4171627 w 7467600"/>
              <a:gd name="connsiteY335" fmla="*/ 6858000 h 6858000"/>
              <a:gd name="connsiteX336" fmla="*/ 4081585 w 7467600"/>
              <a:gd name="connsiteY336" fmla="*/ 6858000 h 6858000"/>
              <a:gd name="connsiteX337" fmla="*/ 4238603 w 7467600"/>
              <a:gd name="connsiteY337" fmla="*/ 6559341 h 6858000"/>
              <a:gd name="connsiteX338" fmla="*/ 4778333 w 7467600"/>
              <a:gd name="connsiteY338" fmla="*/ 5873626 h 6858000"/>
              <a:gd name="connsiteX339" fmla="*/ 5414185 w 7467600"/>
              <a:gd name="connsiteY339" fmla="*/ 5573882 h 6858000"/>
              <a:gd name="connsiteX340" fmla="*/ 5959648 w 7467600"/>
              <a:gd name="connsiteY340" fmla="*/ 4760797 h 6858000"/>
              <a:gd name="connsiteX341" fmla="*/ 5355019 w 7467600"/>
              <a:gd name="connsiteY341" fmla="*/ 4734672 h 6858000"/>
              <a:gd name="connsiteX342" fmla="*/ 5083565 w 7467600"/>
              <a:gd name="connsiteY342" fmla="*/ 5179121 h 6858000"/>
              <a:gd name="connsiteX343" fmla="*/ 4713577 w 7467600"/>
              <a:gd name="connsiteY343" fmla="*/ 5616803 h 6858000"/>
              <a:gd name="connsiteX344" fmla="*/ 3989559 w 7467600"/>
              <a:gd name="connsiteY344" fmla="*/ 6145945 h 6858000"/>
              <a:gd name="connsiteX345" fmla="*/ 3939824 w 7467600"/>
              <a:gd name="connsiteY345" fmla="*/ 6066900 h 6858000"/>
              <a:gd name="connsiteX346" fmla="*/ 4584537 w 7467600"/>
              <a:gd name="connsiteY346" fmla="*/ 5324826 h 6858000"/>
              <a:gd name="connsiteX347" fmla="*/ 5037105 w 7467600"/>
              <a:gd name="connsiteY347" fmla="*/ 5088765 h 6858000"/>
              <a:gd name="connsiteX348" fmla="*/ 5039930 w 7467600"/>
              <a:gd name="connsiteY348" fmla="*/ 5089585 h 6858000"/>
              <a:gd name="connsiteX349" fmla="*/ 5263764 w 7467600"/>
              <a:gd name="connsiteY349" fmla="*/ 4735525 h 6858000"/>
              <a:gd name="connsiteX350" fmla="*/ 4086300 w 7467600"/>
              <a:gd name="connsiteY350" fmla="*/ 4884599 h 6858000"/>
              <a:gd name="connsiteX351" fmla="*/ 4085485 w 7467600"/>
              <a:gd name="connsiteY351" fmla="*/ 4899070 h 6858000"/>
              <a:gd name="connsiteX352" fmla="*/ 3871915 w 7467600"/>
              <a:gd name="connsiteY352" fmla="*/ 5253645 h 6858000"/>
              <a:gd name="connsiteX353" fmla="*/ 3799374 w 7467600"/>
              <a:gd name="connsiteY353" fmla="*/ 5466127 h 6858000"/>
              <a:gd name="connsiteX354" fmla="*/ 3498850 w 7467600"/>
              <a:gd name="connsiteY354" fmla="*/ 6661888 h 6858000"/>
              <a:gd name="connsiteX355" fmla="*/ 3399216 w 7467600"/>
              <a:gd name="connsiteY355" fmla="*/ 6858000 h 6858000"/>
              <a:gd name="connsiteX356" fmla="*/ 3303688 w 7467600"/>
              <a:gd name="connsiteY356" fmla="*/ 6858000 h 6858000"/>
              <a:gd name="connsiteX357" fmla="*/ 3391774 w 7467600"/>
              <a:gd name="connsiteY357" fmla="*/ 6697181 h 6858000"/>
              <a:gd name="connsiteX358" fmla="*/ 3735540 w 7467600"/>
              <a:gd name="connsiteY358" fmla="*/ 5546923 h 6858000"/>
              <a:gd name="connsiteX359" fmla="*/ 3729438 w 7467600"/>
              <a:gd name="connsiteY359" fmla="*/ 5569058 h 6858000"/>
              <a:gd name="connsiteX360" fmla="*/ 3707782 w 7467600"/>
              <a:gd name="connsiteY360" fmla="*/ 5644908 h 6858000"/>
              <a:gd name="connsiteX361" fmla="*/ 3583827 w 7467600"/>
              <a:gd name="connsiteY361" fmla="*/ 6039215 h 6858000"/>
              <a:gd name="connsiteX362" fmla="*/ 3547861 w 7467600"/>
              <a:gd name="connsiteY362" fmla="*/ 6129609 h 6858000"/>
              <a:gd name="connsiteX363" fmla="*/ 3490905 w 7467600"/>
              <a:gd name="connsiteY363" fmla="*/ 6277660 h 6858000"/>
              <a:gd name="connsiteX364" fmla="*/ 3455859 w 7467600"/>
              <a:gd name="connsiteY364" fmla="*/ 6391301 h 6858000"/>
              <a:gd name="connsiteX365" fmla="*/ 3429112 w 7467600"/>
              <a:gd name="connsiteY365" fmla="*/ 6479469 h 6858000"/>
              <a:gd name="connsiteX366" fmla="*/ 3304862 w 7467600"/>
              <a:gd name="connsiteY366" fmla="*/ 6796476 h 6858000"/>
              <a:gd name="connsiteX367" fmla="*/ 3276071 w 7467600"/>
              <a:gd name="connsiteY367" fmla="*/ 6858000 h 6858000"/>
              <a:gd name="connsiteX368" fmla="*/ 3240805 w 7467600"/>
              <a:gd name="connsiteY368" fmla="*/ 6858000 h 6858000"/>
              <a:gd name="connsiteX369" fmla="*/ 3275917 w 7467600"/>
              <a:gd name="connsiteY369" fmla="*/ 6783192 h 6858000"/>
              <a:gd name="connsiteX370" fmla="*/ 3399358 w 7467600"/>
              <a:gd name="connsiteY370" fmla="*/ 6469011 h 6858000"/>
              <a:gd name="connsiteX371" fmla="*/ 3425650 w 7467600"/>
              <a:gd name="connsiteY371" fmla="*/ 6381333 h 6858000"/>
              <a:gd name="connsiteX372" fmla="*/ 3460661 w 7467600"/>
              <a:gd name="connsiteY372" fmla="*/ 6266763 h 6858000"/>
              <a:gd name="connsiteX373" fmla="*/ 3518021 w 7467600"/>
              <a:gd name="connsiteY373" fmla="*/ 6117298 h 6858000"/>
              <a:gd name="connsiteX374" fmla="*/ 3554035 w 7467600"/>
              <a:gd name="connsiteY374" fmla="*/ 6027832 h 6858000"/>
              <a:gd name="connsiteX375" fmla="*/ 3677174 w 7467600"/>
              <a:gd name="connsiteY375" fmla="*/ 5636351 h 6858000"/>
              <a:gd name="connsiteX376" fmla="*/ 3698819 w 7467600"/>
              <a:gd name="connsiteY376" fmla="*/ 5560503 h 6858000"/>
              <a:gd name="connsiteX377" fmla="*/ 3702094 w 7467600"/>
              <a:gd name="connsiteY377" fmla="*/ 5549194 h 6858000"/>
              <a:gd name="connsiteX378" fmla="*/ 3398355 w 7467600"/>
              <a:gd name="connsiteY378" fmla="*/ 6094603 h 6858000"/>
              <a:gd name="connsiteX379" fmla="*/ 3193941 w 7467600"/>
              <a:gd name="connsiteY379" fmla="*/ 6798775 h 6858000"/>
              <a:gd name="connsiteX380" fmla="*/ 3184140 w 7467600"/>
              <a:gd name="connsiteY380" fmla="*/ 6858000 h 6858000"/>
              <a:gd name="connsiteX381" fmla="*/ 3099978 w 7467600"/>
              <a:gd name="connsiteY381" fmla="*/ 6858000 h 6858000"/>
              <a:gd name="connsiteX382" fmla="*/ 3101556 w 7467600"/>
              <a:gd name="connsiteY382" fmla="*/ 6843337 h 6858000"/>
              <a:gd name="connsiteX383" fmla="*/ 3370162 w 7467600"/>
              <a:gd name="connsiteY383" fmla="*/ 5785550 h 6858000"/>
              <a:gd name="connsiteX384" fmla="*/ 3746477 w 7467600"/>
              <a:gd name="connsiteY384" fmla="*/ 5377889 h 6858000"/>
              <a:gd name="connsiteX385" fmla="*/ 3863399 w 7467600"/>
              <a:gd name="connsiteY385" fmla="*/ 5087257 h 6858000"/>
              <a:gd name="connsiteX386" fmla="*/ 3968712 w 7467600"/>
              <a:gd name="connsiteY386" fmla="*/ 4913989 h 6858000"/>
              <a:gd name="connsiteX387" fmla="*/ 2792390 w 7467600"/>
              <a:gd name="connsiteY387" fmla="*/ 5382974 h 6858000"/>
              <a:gd name="connsiteX388" fmla="*/ 2714982 w 7467600"/>
              <a:gd name="connsiteY388" fmla="*/ 5427051 h 6858000"/>
              <a:gd name="connsiteX389" fmla="*/ 2813361 w 7467600"/>
              <a:gd name="connsiteY389" fmla="*/ 6023912 h 6858000"/>
              <a:gd name="connsiteX390" fmla="*/ 2688430 w 7467600"/>
              <a:gd name="connsiteY390" fmla="*/ 6801564 h 6858000"/>
              <a:gd name="connsiteX391" fmla="*/ 2629626 w 7467600"/>
              <a:gd name="connsiteY391" fmla="*/ 6763394 h 6858000"/>
              <a:gd name="connsiteX392" fmla="*/ 2565328 w 7467600"/>
              <a:gd name="connsiteY392" fmla="*/ 5516399 h 6858000"/>
              <a:gd name="connsiteX393" fmla="*/ 1922999 w 7467600"/>
              <a:gd name="connsiteY393" fmla="*/ 5980343 h 6858000"/>
              <a:gd name="connsiteX394" fmla="*/ 1950261 w 7467600"/>
              <a:gd name="connsiteY394" fmla="*/ 6405858 h 6858000"/>
              <a:gd name="connsiteX395" fmla="*/ 2365554 w 7467600"/>
              <a:gd name="connsiteY395" fmla="*/ 6759107 h 6858000"/>
              <a:gd name="connsiteX396" fmla="*/ 2424142 w 7467600"/>
              <a:gd name="connsiteY396" fmla="*/ 6858000 h 6858000"/>
              <a:gd name="connsiteX397" fmla="*/ 2395994 w 7467600"/>
              <a:gd name="connsiteY397" fmla="*/ 6858000 h 6858000"/>
              <a:gd name="connsiteX398" fmla="*/ 2392863 w 7467600"/>
              <a:gd name="connsiteY398" fmla="*/ 6852964 h 6858000"/>
              <a:gd name="connsiteX399" fmla="*/ 2017589 w 7467600"/>
              <a:gd name="connsiteY399" fmla="*/ 6493982 h 6858000"/>
              <a:gd name="connsiteX400" fmla="*/ 2147336 w 7467600"/>
              <a:gd name="connsiteY400" fmla="*/ 6594052 h 6858000"/>
              <a:gd name="connsiteX401" fmla="*/ 2207047 w 7467600"/>
              <a:gd name="connsiteY401" fmla="*/ 6654540 h 6858000"/>
              <a:gd name="connsiteX402" fmla="*/ 2299106 w 7467600"/>
              <a:gd name="connsiteY402" fmla="*/ 6778931 h 6858000"/>
              <a:gd name="connsiteX403" fmla="*/ 2314430 w 7467600"/>
              <a:gd name="connsiteY403" fmla="*/ 6801144 h 6858000"/>
              <a:gd name="connsiteX404" fmla="*/ 2352406 w 7467600"/>
              <a:gd name="connsiteY404" fmla="*/ 6858000 h 6858000"/>
              <a:gd name="connsiteX405" fmla="*/ 2314492 w 7467600"/>
              <a:gd name="connsiteY405" fmla="*/ 6858000 h 6858000"/>
              <a:gd name="connsiteX406" fmla="*/ 2288095 w 7467600"/>
              <a:gd name="connsiteY406" fmla="*/ 6818030 h 6858000"/>
              <a:gd name="connsiteX407" fmla="*/ 2272768 w 7467600"/>
              <a:gd name="connsiteY407" fmla="*/ 6795822 h 6858000"/>
              <a:gd name="connsiteX408" fmla="*/ 2182715 w 7467600"/>
              <a:gd name="connsiteY408" fmla="*/ 6675071 h 6858000"/>
              <a:gd name="connsiteX409" fmla="*/ 2032061 w 7467600"/>
              <a:gd name="connsiteY409" fmla="*/ 6541380 h 6858000"/>
              <a:gd name="connsiteX410" fmla="*/ 2257220 w 7467600"/>
              <a:gd name="connsiteY410" fmla="*/ 6826257 h 6858000"/>
              <a:gd name="connsiteX411" fmla="*/ 2281324 w 7467600"/>
              <a:gd name="connsiteY411" fmla="*/ 6858000 h 6858000"/>
              <a:gd name="connsiteX412" fmla="*/ 2242860 w 7467600"/>
              <a:gd name="connsiteY412" fmla="*/ 6858000 h 6858000"/>
              <a:gd name="connsiteX413" fmla="*/ 2232818 w 7467600"/>
              <a:gd name="connsiteY413" fmla="*/ 6844926 h 6858000"/>
              <a:gd name="connsiteX414" fmla="*/ 1990172 w 7467600"/>
              <a:gd name="connsiteY414" fmla="*/ 6542121 h 6858000"/>
              <a:gd name="connsiteX415" fmla="*/ 2124090 w 7467600"/>
              <a:gd name="connsiteY415" fmla="*/ 6761017 h 6858000"/>
              <a:gd name="connsiteX416" fmla="*/ 2200380 w 7467600"/>
              <a:gd name="connsiteY416" fmla="*/ 6858000 h 6858000"/>
              <a:gd name="connsiteX417" fmla="*/ 2147507 w 7467600"/>
              <a:gd name="connsiteY417" fmla="*/ 6858000 h 6858000"/>
              <a:gd name="connsiteX418" fmla="*/ 2070668 w 7467600"/>
              <a:gd name="connsiteY418" fmla="*/ 6761520 h 6858000"/>
              <a:gd name="connsiteX419" fmla="*/ 1975142 w 7467600"/>
              <a:gd name="connsiteY419" fmla="*/ 6585570 h 6858000"/>
              <a:gd name="connsiteX420" fmla="*/ 2050035 w 7467600"/>
              <a:gd name="connsiteY420" fmla="*/ 6813345 h 6858000"/>
              <a:gd name="connsiteX421" fmla="*/ 2063025 w 7467600"/>
              <a:gd name="connsiteY421" fmla="*/ 6858000 h 6858000"/>
              <a:gd name="connsiteX422" fmla="*/ 2021675 w 7467600"/>
              <a:gd name="connsiteY422" fmla="*/ 6858000 h 6858000"/>
              <a:gd name="connsiteX423" fmla="*/ 2019308 w 7467600"/>
              <a:gd name="connsiteY423" fmla="*/ 6847118 h 6858000"/>
              <a:gd name="connsiteX424" fmla="*/ 1938835 w 7467600"/>
              <a:gd name="connsiteY424" fmla="*/ 6551160 h 6858000"/>
              <a:gd name="connsiteX425" fmla="*/ 1953230 w 7467600"/>
              <a:gd name="connsiteY425" fmla="*/ 6759699 h 6858000"/>
              <a:gd name="connsiteX426" fmla="*/ 1956763 w 7467600"/>
              <a:gd name="connsiteY426" fmla="*/ 6778191 h 6858000"/>
              <a:gd name="connsiteX427" fmla="*/ 1967925 w 7467600"/>
              <a:gd name="connsiteY427" fmla="*/ 6858000 h 6858000"/>
              <a:gd name="connsiteX428" fmla="*/ 1936622 w 7467600"/>
              <a:gd name="connsiteY428" fmla="*/ 6858000 h 6858000"/>
              <a:gd name="connsiteX429" fmla="*/ 1926261 w 7467600"/>
              <a:gd name="connsiteY429" fmla="*/ 6784064 h 6858000"/>
              <a:gd name="connsiteX430" fmla="*/ 1922724 w 7467600"/>
              <a:gd name="connsiteY430" fmla="*/ 6765577 h 6858000"/>
              <a:gd name="connsiteX431" fmla="*/ 1904650 w 7467600"/>
              <a:gd name="connsiteY431" fmla="*/ 6639616 h 6858000"/>
              <a:gd name="connsiteX432" fmla="*/ 1885273 w 7467600"/>
              <a:gd name="connsiteY432" fmla="*/ 6858000 h 6858000"/>
              <a:gd name="connsiteX433" fmla="*/ 1854363 w 7467600"/>
              <a:gd name="connsiteY433" fmla="*/ 6858000 h 6858000"/>
              <a:gd name="connsiteX434" fmla="*/ 1880391 w 7467600"/>
              <a:gd name="connsiteY434" fmla="*/ 6603796 h 6858000"/>
              <a:gd name="connsiteX435" fmla="*/ 1818273 w 7467600"/>
              <a:gd name="connsiteY435" fmla="*/ 6715729 h 6858000"/>
              <a:gd name="connsiteX436" fmla="*/ 1794691 w 7467600"/>
              <a:gd name="connsiteY436" fmla="*/ 6843239 h 6858000"/>
              <a:gd name="connsiteX437" fmla="*/ 1794914 w 7467600"/>
              <a:gd name="connsiteY437" fmla="*/ 6858000 h 6858000"/>
              <a:gd name="connsiteX438" fmla="*/ 1746128 w 7467600"/>
              <a:gd name="connsiteY438" fmla="*/ 6858000 h 6858000"/>
              <a:gd name="connsiteX439" fmla="*/ 1753934 w 7467600"/>
              <a:gd name="connsiteY439" fmla="*/ 6724796 h 6858000"/>
              <a:gd name="connsiteX440" fmla="*/ 1792053 w 7467600"/>
              <a:gd name="connsiteY440" fmla="*/ 6572396 h 6858000"/>
              <a:gd name="connsiteX441" fmla="*/ 1862248 w 7467600"/>
              <a:gd name="connsiteY441" fmla="*/ 6266397 h 6858000"/>
              <a:gd name="connsiteX442" fmla="*/ 1862250 w 7467600"/>
              <a:gd name="connsiteY442" fmla="*/ 6033531 h 6858000"/>
              <a:gd name="connsiteX443" fmla="*/ 1211999 w 7467600"/>
              <a:gd name="connsiteY443" fmla="*/ 6683610 h 6858000"/>
              <a:gd name="connsiteX444" fmla="*/ 1213266 w 7467600"/>
              <a:gd name="connsiteY444" fmla="*/ 6691947 h 6858000"/>
              <a:gd name="connsiteX445" fmla="*/ 1203370 w 7467600"/>
              <a:gd name="connsiteY445" fmla="*/ 6850676 h 6858000"/>
              <a:gd name="connsiteX446" fmla="*/ 1203671 w 7467600"/>
              <a:gd name="connsiteY446" fmla="*/ 6858000 h 6858000"/>
              <a:gd name="connsiteX447" fmla="*/ 1143180 w 7467600"/>
              <a:gd name="connsiteY447" fmla="*/ 6858000 h 6858000"/>
              <a:gd name="connsiteX448" fmla="*/ 1142176 w 7467600"/>
              <a:gd name="connsiteY448" fmla="*/ 6766045 h 6858000"/>
              <a:gd name="connsiteX449" fmla="*/ 1067484 w 7467600"/>
              <a:gd name="connsiteY449" fmla="*/ 6858000 h 6858000"/>
              <a:gd name="connsiteX450" fmla="*/ 953928 w 7467600"/>
              <a:gd name="connsiteY450" fmla="*/ 6858000 h 6858000"/>
              <a:gd name="connsiteX451" fmla="*/ 959715 w 7467600"/>
              <a:gd name="connsiteY451" fmla="*/ 6850185 h 6858000"/>
              <a:gd name="connsiteX452" fmla="*/ 1483788 w 7467600"/>
              <a:gd name="connsiteY452" fmla="*/ 6259174 h 6858000"/>
              <a:gd name="connsiteX453" fmla="*/ 1100671 w 7467600"/>
              <a:gd name="connsiteY453" fmla="*/ 6252137 h 6858000"/>
              <a:gd name="connsiteX454" fmla="*/ 1090144 w 7467600"/>
              <a:gd name="connsiteY454" fmla="*/ 6256748 h 6858000"/>
              <a:gd name="connsiteX455" fmla="*/ 1095872 w 7467600"/>
              <a:gd name="connsiteY455" fmla="*/ 6271892 h 6858000"/>
              <a:gd name="connsiteX456" fmla="*/ 262785 w 7467600"/>
              <a:gd name="connsiteY456" fmla="*/ 6845450 h 6858000"/>
              <a:gd name="connsiteX457" fmla="*/ 209968 w 7467600"/>
              <a:gd name="connsiteY457" fmla="*/ 6770713 h 6858000"/>
              <a:gd name="connsiteX458" fmla="*/ 873460 w 7467600"/>
              <a:gd name="connsiteY458" fmla="*/ 6253768 h 6858000"/>
              <a:gd name="connsiteX459" fmla="*/ 192686 w 7467600"/>
              <a:gd name="connsiteY459" fmla="*/ 5849257 h 6858000"/>
              <a:gd name="connsiteX460" fmla="*/ 4696 w 7467600"/>
              <a:gd name="connsiteY460" fmla="*/ 5697668 h 6858000"/>
              <a:gd name="connsiteX461" fmla="*/ 0 w 7467600"/>
              <a:gd name="connsiteY461" fmla="*/ 5689984 h 6858000"/>
              <a:gd name="connsiteX462" fmla="*/ 0 w 7467600"/>
              <a:gd name="connsiteY462" fmla="*/ 5513472 h 6858000"/>
              <a:gd name="connsiteX463" fmla="*/ 174101 w 7467600"/>
              <a:gd name="connsiteY463" fmla="*/ 5620277 h 6858000"/>
              <a:gd name="connsiteX464" fmla="*/ 891800 w 7467600"/>
              <a:gd name="connsiteY464" fmla="*/ 6036935 h 6858000"/>
              <a:gd name="connsiteX465" fmla="*/ 1072219 w 7467600"/>
              <a:gd name="connsiteY465" fmla="*/ 6169443 h 6858000"/>
              <a:gd name="connsiteX466" fmla="*/ 1074117 w 7467600"/>
              <a:gd name="connsiteY466" fmla="*/ 6170301 h 6858000"/>
              <a:gd name="connsiteX467" fmla="*/ 1083114 w 7467600"/>
              <a:gd name="connsiteY467" fmla="*/ 6174131 h 6858000"/>
              <a:gd name="connsiteX468" fmla="*/ 1543010 w 7467600"/>
              <a:gd name="connsiteY468" fmla="*/ 6191140 h 6858000"/>
              <a:gd name="connsiteX469" fmla="*/ 1551080 w 7467600"/>
              <a:gd name="connsiteY469" fmla="*/ 6195006 h 6858000"/>
              <a:gd name="connsiteX470" fmla="*/ 2345443 w 7467600"/>
              <a:gd name="connsiteY470" fmla="*/ 5549882 h 6858000"/>
              <a:gd name="connsiteX471" fmla="*/ 1721499 w 7467600"/>
              <a:gd name="connsiteY471" fmla="*/ 5599969 h 6858000"/>
              <a:gd name="connsiteX472" fmla="*/ 767716 w 7467600"/>
              <a:gd name="connsiteY472" fmla="*/ 5472768 h 6858000"/>
              <a:gd name="connsiteX473" fmla="*/ 722147 w 7467600"/>
              <a:gd name="connsiteY473" fmla="*/ 5393091 h 6858000"/>
              <a:gd name="connsiteX474" fmla="*/ 1485552 w 7467600"/>
              <a:gd name="connsiteY474" fmla="*/ 5313202 h 6858000"/>
              <a:gd name="connsiteX475" fmla="*/ 2143004 w 7467600"/>
              <a:gd name="connsiteY475" fmla="*/ 5402420 h 6858000"/>
              <a:gd name="connsiteX476" fmla="*/ 1933391 w 7467600"/>
              <a:gd name="connsiteY476" fmla="*/ 5156971 h 6858000"/>
              <a:gd name="connsiteX477" fmla="*/ 1827118 w 7467600"/>
              <a:gd name="connsiteY477" fmla="*/ 4968410 h 6858000"/>
              <a:gd name="connsiteX478" fmla="*/ 1837349 w 7467600"/>
              <a:gd name="connsiteY478" fmla="*/ 4956357 h 6858000"/>
              <a:gd name="connsiteX479" fmla="*/ 2162835 w 7467600"/>
              <a:gd name="connsiteY479" fmla="*/ 5187853 h 6858000"/>
              <a:gd name="connsiteX480" fmla="*/ 2257167 w 7467600"/>
              <a:gd name="connsiteY480" fmla="*/ 5462123 h 6858000"/>
              <a:gd name="connsiteX481" fmla="*/ 2261598 w 7467600"/>
              <a:gd name="connsiteY481" fmla="*/ 5467998 h 6858000"/>
              <a:gd name="connsiteX482" fmla="*/ 2437177 w 7467600"/>
              <a:gd name="connsiteY482" fmla="*/ 5479608 h 6858000"/>
              <a:gd name="connsiteX483" fmla="*/ 2445247 w 7467600"/>
              <a:gd name="connsiteY483" fmla="*/ 5483476 h 6858000"/>
              <a:gd name="connsiteX484" fmla="*/ 2743626 w 7467600"/>
              <a:gd name="connsiteY484" fmla="*/ 5304819 h 6858000"/>
              <a:gd name="connsiteX485" fmla="*/ 3048102 w 7467600"/>
              <a:gd name="connsiteY485" fmla="*/ 5150595 h 6858000"/>
              <a:gd name="connsiteX486" fmla="*/ 1799414 w 7467600"/>
              <a:gd name="connsiteY486" fmla="*/ 4694732 h 6858000"/>
              <a:gd name="connsiteX487" fmla="*/ 1771735 w 7467600"/>
              <a:gd name="connsiteY487" fmla="*/ 4619929 h 6858000"/>
              <a:gd name="connsiteX488" fmla="*/ 3104273 w 7467600"/>
              <a:gd name="connsiteY488" fmla="*/ 5076159 h 6858000"/>
              <a:gd name="connsiteX489" fmla="*/ 3113245 w 7467600"/>
              <a:gd name="connsiteY489" fmla="*/ 5090705 h 6858000"/>
              <a:gd name="connsiteX490" fmla="*/ 3126294 w 7467600"/>
              <a:gd name="connsiteY490" fmla="*/ 5114400 h 6858000"/>
              <a:gd name="connsiteX491" fmla="*/ 3937433 w 7467600"/>
              <a:gd name="connsiteY491" fmla="*/ 4830473 h 6858000"/>
              <a:gd name="connsiteX492" fmla="*/ 3590475 w 7467600"/>
              <a:gd name="connsiteY492" fmla="*/ 4597974 h 6858000"/>
              <a:gd name="connsiteX493" fmla="*/ 3100264 w 7467600"/>
              <a:gd name="connsiteY493" fmla="*/ 4579845 h 6858000"/>
              <a:gd name="connsiteX494" fmla="*/ 2183576 w 7467600"/>
              <a:gd name="connsiteY494" fmla="*/ 4227150 h 6858000"/>
              <a:gd name="connsiteX495" fmla="*/ 2151029 w 7467600"/>
              <a:gd name="connsiteY495" fmla="*/ 4146947 h 6858000"/>
              <a:gd name="connsiteX496" fmla="*/ 3563434 w 7467600"/>
              <a:gd name="connsiteY496" fmla="*/ 4469115 h 6858000"/>
              <a:gd name="connsiteX497" fmla="*/ 3177952 w 7467600"/>
              <a:gd name="connsiteY497" fmla="*/ 3657386 h 6858000"/>
              <a:gd name="connsiteX498" fmla="*/ 3189263 w 7467600"/>
              <a:gd name="connsiteY498" fmla="*/ 3625726 h 6858000"/>
              <a:gd name="connsiteX499" fmla="*/ 3560912 w 7467600"/>
              <a:gd name="connsiteY499" fmla="*/ 4079863 h 6858000"/>
              <a:gd name="connsiteX500" fmla="*/ 3626636 w 7467600"/>
              <a:gd name="connsiteY500" fmla="*/ 4512230 h 6858000"/>
              <a:gd name="connsiteX501" fmla="*/ 3653088 w 7467600"/>
              <a:gd name="connsiteY501" fmla="*/ 4521417 h 6858000"/>
              <a:gd name="connsiteX502" fmla="*/ 3988128 w 7467600"/>
              <a:gd name="connsiteY502" fmla="*/ 4817267 h 6858000"/>
              <a:gd name="connsiteX503" fmla="*/ 4830582 w 7467600"/>
              <a:gd name="connsiteY503" fmla="*/ 4676000 h 6858000"/>
              <a:gd name="connsiteX504" fmla="*/ 4830100 w 7467600"/>
              <a:gd name="connsiteY504" fmla="*/ 4675554 h 6858000"/>
              <a:gd name="connsiteX505" fmla="*/ 4036318 w 7467600"/>
              <a:gd name="connsiteY505" fmla="*/ 4147013 h 6858000"/>
              <a:gd name="connsiteX506" fmla="*/ 3432098 w 7467600"/>
              <a:gd name="connsiteY506" fmla="*/ 3537312 h 6858000"/>
              <a:gd name="connsiteX507" fmla="*/ 3446761 w 7467600"/>
              <a:gd name="connsiteY507" fmla="*/ 3461278 h 6858000"/>
              <a:gd name="connsiteX508" fmla="*/ 4419733 w 7467600"/>
              <a:gd name="connsiteY508" fmla="*/ 3963555 h 6858000"/>
              <a:gd name="connsiteX509" fmla="*/ 4781371 w 7467600"/>
              <a:gd name="connsiteY509" fmla="*/ 4458604 h 6858000"/>
              <a:gd name="connsiteX510" fmla="*/ 4780440 w 7467600"/>
              <a:gd name="connsiteY510" fmla="*/ 4470290 h 6858000"/>
              <a:gd name="connsiteX511" fmla="*/ 4898954 w 7467600"/>
              <a:gd name="connsiteY511" fmla="*/ 4662092 h 6858000"/>
              <a:gd name="connsiteX512" fmla="*/ 4900699 w 7467600"/>
              <a:gd name="connsiteY512" fmla="*/ 4670867 h 6858000"/>
              <a:gd name="connsiteX513" fmla="*/ 5714511 w 7467600"/>
              <a:gd name="connsiteY513" fmla="*/ 4663483 h 6858000"/>
              <a:gd name="connsiteX514" fmla="*/ 5464793 w 7467600"/>
              <a:gd name="connsiteY514" fmla="*/ 4393556 h 6858000"/>
              <a:gd name="connsiteX515" fmla="*/ 5461897 w 7467600"/>
              <a:gd name="connsiteY515" fmla="*/ 4390879 h 6858000"/>
              <a:gd name="connsiteX516" fmla="*/ 4294126 w 7467600"/>
              <a:gd name="connsiteY516" fmla="*/ 3303048 h 6858000"/>
              <a:gd name="connsiteX517" fmla="*/ 4305321 w 7467600"/>
              <a:gd name="connsiteY517" fmla="*/ 3256953 h 6858000"/>
              <a:gd name="connsiteX518" fmla="*/ 4949299 w 7467600"/>
              <a:gd name="connsiteY518" fmla="*/ 3766336 h 6858000"/>
              <a:gd name="connsiteX519" fmla="*/ 5291452 w 7467600"/>
              <a:gd name="connsiteY519" fmla="*/ 4076801 h 6858000"/>
              <a:gd name="connsiteX520" fmla="*/ 5434998 w 7467600"/>
              <a:gd name="connsiteY520" fmla="*/ 4254100 h 6858000"/>
              <a:gd name="connsiteX521" fmla="*/ 5351015 w 7467600"/>
              <a:gd name="connsiteY521" fmla="*/ 3760989 h 6858000"/>
              <a:gd name="connsiteX522" fmla="*/ 5413780 w 7467600"/>
              <a:gd name="connsiteY522" fmla="*/ 2966265 h 6858000"/>
              <a:gd name="connsiteX523" fmla="*/ 5425627 w 7467600"/>
              <a:gd name="connsiteY523" fmla="*/ 2954192 h 6858000"/>
              <a:gd name="connsiteX524" fmla="*/ 6604735 w 7467600"/>
              <a:gd name="connsiteY524" fmla="*/ 2041381 h 6858000"/>
              <a:gd name="connsiteX525" fmla="*/ 7204487 w 7467600"/>
              <a:gd name="connsiteY525" fmla="*/ 2742112 h 6858000"/>
              <a:gd name="connsiteX526" fmla="*/ 7131592 w 7467600"/>
              <a:gd name="connsiteY526" fmla="*/ 2672096 h 6858000"/>
              <a:gd name="connsiteX527" fmla="*/ 6996344 w 7467600"/>
              <a:gd name="connsiteY527" fmla="*/ 2518310 h 6858000"/>
              <a:gd name="connsiteX528" fmla="*/ 6735495 w 7467600"/>
              <a:gd name="connsiteY528" fmla="*/ 2196890 h 6858000"/>
              <a:gd name="connsiteX529" fmla="*/ 6721901 w 7467600"/>
              <a:gd name="connsiteY529" fmla="*/ 2179274 h 6858000"/>
              <a:gd name="connsiteX530" fmla="*/ 6604735 w 7467600"/>
              <a:gd name="connsiteY530" fmla="*/ 2041381 h 6858000"/>
              <a:gd name="connsiteX531" fmla="*/ 6591670 w 7467600"/>
              <a:gd name="connsiteY531" fmla="*/ 1988277 h 6858000"/>
              <a:gd name="connsiteX532" fmla="*/ 6747349 w 7467600"/>
              <a:gd name="connsiteY532" fmla="*/ 2160069 h 6858000"/>
              <a:gd name="connsiteX533" fmla="*/ 6760943 w 7467600"/>
              <a:gd name="connsiteY533" fmla="*/ 2177686 h 6858000"/>
              <a:gd name="connsiteX534" fmla="*/ 7021065 w 7467600"/>
              <a:gd name="connsiteY534" fmla="*/ 2498102 h 6858000"/>
              <a:gd name="connsiteX535" fmla="*/ 7155223 w 7467600"/>
              <a:gd name="connsiteY535" fmla="*/ 2650386 h 6858000"/>
              <a:gd name="connsiteX536" fmla="*/ 7203167 w 7467600"/>
              <a:gd name="connsiteY536" fmla="*/ 2697288 h 6858000"/>
              <a:gd name="connsiteX537" fmla="*/ 6937703 w 7467600"/>
              <a:gd name="connsiteY537" fmla="*/ 2321981 h 6858000"/>
              <a:gd name="connsiteX538" fmla="*/ 6591670 w 7467600"/>
              <a:gd name="connsiteY538" fmla="*/ 1988277 h 6858000"/>
              <a:gd name="connsiteX539" fmla="*/ 5798671 w 7467600"/>
              <a:gd name="connsiteY539" fmla="*/ 1981601 h 6858000"/>
              <a:gd name="connsiteX540" fmla="*/ 5754709 w 7467600"/>
              <a:gd name="connsiteY540" fmla="*/ 2071454 h 6858000"/>
              <a:gd name="connsiteX541" fmla="*/ 5763044 w 7467600"/>
              <a:gd name="connsiteY541" fmla="*/ 2842206 h 6858000"/>
              <a:gd name="connsiteX542" fmla="*/ 5764974 w 7467600"/>
              <a:gd name="connsiteY542" fmla="*/ 2799609 h 6858000"/>
              <a:gd name="connsiteX543" fmla="*/ 5767665 w 7467600"/>
              <a:gd name="connsiteY543" fmla="*/ 2666409 h 6858000"/>
              <a:gd name="connsiteX544" fmla="*/ 5763055 w 7467600"/>
              <a:gd name="connsiteY544" fmla="*/ 2579705 h 6858000"/>
              <a:gd name="connsiteX545" fmla="*/ 5758079 w 7467600"/>
              <a:gd name="connsiteY545" fmla="*/ 2492508 h 6858000"/>
              <a:gd name="connsiteX546" fmla="*/ 5779325 w 7467600"/>
              <a:gd name="connsiteY546" fmla="*/ 2197069 h 6858000"/>
              <a:gd name="connsiteX547" fmla="*/ 5798671 w 7467600"/>
              <a:gd name="connsiteY547" fmla="*/ 1981601 h 6858000"/>
              <a:gd name="connsiteX548" fmla="*/ 5829202 w 7467600"/>
              <a:gd name="connsiteY548" fmla="*/ 1971679 h 6858000"/>
              <a:gd name="connsiteX549" fmla="*/ 5809558 w 7467600"/>
              <a:gd name="connsiteY549" fmla="*/ 2198043 h 6858000"/>
              <a:gd name="connsiteX550" fmla="*/ 5788653 w 7467600"/>
              <a:gd name="connsiteY550" fmla="*/ 2489430 h 6858000"/>
              <a:gd name="connsiteX551" fmla="*/ 5793439 w 7467600"/>
              <a:gd name="connsiteY551" fmla="*/ 2575235 h 6858000"/>
              <a:gd name="connsiteX552" fmla="*/ 5796837 w 7467600"/>
              <a:gd name="connsiteY552" fmla="*/ 2637633 h 6858000"/>
              <a:gd name="connsiteX553" fmla="*/ 5818614 w 7467600"/>
              <a:gd name="connsiteY553" fmla="*/ 2473055 h 6858000"/>
              <a:gd name="connsiteX554" fmla="*/ 5829202 w 7467600"/>
              <a:gd name="connsiteY554" fmla="*/ 1971679 h 6858000"/>
              <a:gd name="connsiteX555" fmla="*/ 5911389 w 7467600"/>
              <a:gd name="connsiteY555" fmla="*/ 1898371 h 6858000"/>
              <a:gd name="connsiteX556" fmla="*/ 6237627 w 7467600"/>
              <a:gd name="connsiteY556" fmla="*/ 2231921 h 6858000"/>
              <a:gd name="connsiteX557" fmla="*/ 5911389 w 7467600"/>
              <a:gd name="connsiteY557" fmla="*/ 1898371 h 6858000"/>
              <a:gd name="connsiteX558" fmla="*/ 6944437 w 7467600"/>
              <a:gd name="connsiteY558" fmla="*/ 1575402 h 6858000"/>
              <a:gd name="connsiteX559" fmla="*/ 6304730 w 7467600"/>
              <a:gd name="connsiteY559" fmla="*/ 1766654 h 6858000"/>
              <a:gd name="connsiteX560" fmla="*/ 6944437 w 7467600"/>
              <a:gd name="connsiteY560" fmla="*/ 1575402 h 6858000"/>
              <a:gd name="connsiteX561" fmla="*/ 7019523 w 7467600"/>
              <a:gd name="connsiteY561" fmla="*/ 1519450 h 6858000"/>
              <a:gd name="connsiteX562" fmla="*/ 6298091 w 7467600"/>
              <a:gd name="connsiteY562" fmla="*/ 1737122 h 6858000"/>
              <a:gd name="connsiteX563" fmla="*/ 7019523 w 7467600"/>
              <a:gd name="connsiteY563" fmla="*/ 1519450 h 6858000"/>
              <a:gd name="connsiteX564" fmla="*/ 2399523 w 7467600"/>
              <a:gd name="connsiteY564" fmla="*/ 1428234 h 6858000"/>
              <a:gd name="connsiteX565" fmla="*/ 2224982 w 7467600"/>
              <a:gd name="connsiteY565" fmla="*/ 1826201 h 6858000"/>
              <a:gd name="connsiteX566" fmla="*/ 2096099 w 7467600"/>
              <a:gd name="connsiteY566" fmla="*/ 2345900 h 6858000"/>
              <a:gd name="connsiteX567" fmla="*/ 2283317 w 7467600"/>
              <a:gd name="connsiteY567" fmla="*/ 1796925 h 6858000"/>
              <a:gd name="connsiteX568" fmla="*/ 2399523 w 7467600"/>
              <a:gd name="connsiteY568" fmla="*/ 1428234 h 6858000"/>
              <a:gd name="connsiteX569" fmla="*/ 2448558 w 7467600"/>
              <a:gd name="connsiteY569" fmla="*/ 1373435 h 6858000"/>
              <a:gd name="connsiteX570" fmla="*/ 2312521 w 7467600"/>
              <a:gd name="connsiteY570" fmla="*/ 1806140 h 6858000"/>
              <a:gd name="connsiteX571" fmla="*/ 2127533 w 7467600"/>
              <a:gd name="connsiteY571" fmla="*/ 2348380 h 6858000"/>
              <a:gd name="connsiteX572" fmla="*/ 2358080 w 7467600"/>
              <a:gd name="connsiteY572" fmla="*/ 1866134 h 6858000"/>
              <a:gd name="connsiteX573" fmla="*/ 2407436 w 7467600"/>
              <a:gd name="connsiteY573" fmla="*/ 1651070 h 6858000"/>
              <a:gd name="connsiteX574" fmla="*/ 2448558 w 7467600"/>
              <a:gd name="connsiteY574" fmla="*/ 1373435 h 6858000"/>
              <a:gd name="connsiteX575" fmla="*/ 278707 w 7467600"/>
              <a:gd name="connsiteY575" fmla="*/ 1352270 h 6858000"/>
              <a:gd name="connsiteX576" fmla="*/ 321570 w 7467600"/>
              <a:gd name="connsiteY576" fmla="*/ 1861610 h 6858000"/>
              <a:gd name="connsiteX577" fmla="*/ 294281 w 7467600"/>
              <a:gd name="connsiteY577" fmla="*/ 1440658 h 6858000"/>
              <a:gd name="connsiteX578" fmla="*/ 278707 w 7467600"/>
              <a:gd name="connsiteY578" fmla="*/ 1352270 h 6858000"/>
              <a:gd name="connsiteX579" fmla="*/ 1423821 w 7467600"/>
              <a:gd name="connsiteY579" fmla="*/ 1351958 h 6858000"/>
              <a:gd name="connsiteX580" fmla="*/ 1638521 w 7467600"/>
              <a:gd name="connsiteY580" fmla="*/ 1908470 h 6858000"/>
              <a:gd name="connsiteX581" fmla="*/ 1754199 w 7467600"/>
              <a:gd name="connsiteY581" fmla="*/ 2149284 h 6858000"/>
              <a:gd name="connsiteX582" fmla="*/ 1908359 w 7467600"/>
              <a:gd name="connsiteY582" fmla="*/ 2364988 h 6858000"/>
              <a:gd name="connsiteX583" fmla="*/ 1647661 w 7467600"/>
              <a:gd name="connsiteY583" fmla="*/ 1825945 h 6858000"/>
              <a:gd name="connsiteX584" fmla="*/ 1423821 w 7467600"/>
              <a:gd name="connsiteY584" fmla="*/ 1351958 h 6858000"/>
              <a:gd name="connsiteX585" fmla="*/ 1431890 w 7467600"/>
              <a:gd name="connsiteY585" fmla="*/ 1306475 h 6858000"/>
              <a:gd name="connsiteX586" fmla="*/ 1507597 w 7467600"/>
              <a:gd name="connsiteY586" fmla="*/ 1446132 h 6858000"/>
              <a:gd name="connsiteX587" fmla="*/ 1674586 w 7467600"/>
              <a:gd name="connsiteY587" fmla="*/ 1813832 h 6858000"/>
              <a:gd name="connsiteX588" fmla="*/ 1815950 w 7467600"/>
              <a:gd name="connsiteY588" fmla="*/ 2128564 h 6858000"/>
              <a:gd name="connsiteX589" fmla="*/ 1984242 w 7467600"/>
              <a:gd name="connsiteY589" fmla="*/ 2430829 h 6858000"/>
              <a:gd name="connsiteX590" fmla="*/ 2014023 w 7467600"/>
              <a:gd name="connsiteY590" fmla="*/ 2450995 h 6858000"/>
              <a:gd name="connsiteX591" fmla="*/ 1747337 w 7467600"/>
              <a:gd name="connsiteY591" fmla="*/ 1855264 h 6858000"/>
              <a:gd name="connsiteX592" fmla="*/ 1533749 w 7467600"/>
              <a:gd name="connsiteY592" fmla="*/ 1478656 h 6858000"/>
              <a:gd name="connsiteX593" fmla="*/ 1431890 w 7467600"/>
              <a:gd name="connsiteY593" fmla="*/ 1306475 h 6858000"/>
              <a:gd name="connsiteX594" fmla="*/ 5052692 w 7467600"/>
              <a:gd name="connsiteY594" fmla="*/ 1292994 h 6858000"/>
              <a:gd name="connsiteX595" fmla="*/ 5200661 w 7467600"/>
              <a:gd name="connsiteY595" fmla="*/ 1635186 h 6858000"/>
              <a:gd name="connsiteX596" fmla="*/ 5297138 w 7467600"/>
              <a:gd name="connsiteY596" fmla="*/ 1906351 h 6858000"/>
              <a:gd name="connsiteX597" fmla="*/ 5052692 w 7467600"/>
              <a:gd name="connsiteY597" fmla="*/ 1292994 h 6858000"/>
              <a:gd name="connsiteX598" fmla="*/ 5009948 w 7467600"/>
              <a:gd name="connsiteY598" fmla="*/ 1273619 h 6858000"/>
              <a:gd name="connsiteX599" fmla="*/ 5121777 w 7467600"/>
              <a:gd name="connsiteY599" fmla="*/ 1654213 h 6858000"/>
              <a:gd name="connsiteX600" fmla="*/ 5293545 w 7467600"/>
              <a:gd name="connsiteY600" fmla="*/ 2072247 h 6858000"/>
              <a:gd name="connsiteX601" fmla="*/ 5294042 w 7467600"/>
              <a:gd name="connsiteY601" fmla="*/ 2065019 h 6858000"/>
              <a:gd name="connsiteX602" fmla="*/ 5171936 w 7467600"/>
              <a:gd name="connsiteY602" fmla="*/ 1647613 h 6858000"/>
              <a:gd name="connsiteX603" fmla="*/ 5009948 w 7467600"/>
              <a:gd name="connsiteY603" fmla="*/ 1273619 h 6858000"/>
              <a:gd name="connsiteX604" fmla="*/ 655236 w 7467600"/>
              <a:gd name="connsiteY604" fmla="*/ 1268632 h 6858000"/>
              <a:gd name="connsiteX605" fmla="*/ 839521 w 7467600"/>
              <a:gd name="connsiteY605" fmla="*/ 1685315 h 6858000"/>
              <a:gd name="connsiteX606" fmla="*/ 1109416 w 7467600"/>
              <a:gd name="connsiteY606" fmla="*/ 2061663 h 6858000"/>
              <a:gd name="connsiteX607" fmla="*/ 1298300 w 7467600"/>
              <a:gd name="connsiteY607" fmla="*/ 2247742 h 6858000"/>
              <a:gd name="connsiteX608" fmla="*/ 1125871 w 7467600"/>
              <a:gd name="connsiteY608" fmla="*/ 1989513 h 6858000"/>
              <a:gd name="connsiteX609" fmla="*/ 981574 w 7467600"/>
              <a:gd name="connsiteY609" fmla="*/ 1783157 h 6858000"/>
              <a:gd name="connsiteX610" fmla="*/ 922198 w 7467600"/>
              <a:gd name="connsiteY610" fmla="*/ 1677437 h 6858000"/>
              <a:gd name="connsiteX611" fmla="*/ 869293 w 7467600"/>
              <a:gd name="connsiteY611" fmla="*/ 1583214 h 6858000"/>
              <a:gd name="connsiteX612" fmla="*/ 751431 w 7467600"/>
              <a:gd name="connsiteY612" fmla="*/ 1405731 h 6858000"/>
              <a:gd name="connsiteX613" fmla="*/ 655236 w 7467600"/>
              <a:gd name="connsiteY613" fmla="*/ 1268632 h 6858000"/>
              <a:gd name="connsiteX614" fmla="*/ 6516292 w 7467600"/>
              <a:gd name="connsiteY614" fmla="*/ 1263064 h 6858000"/>
              <a:gd name="connsiteX615" fmla="*/ 5736320 w 7467600"/>
              <a:gd name="connsiteY615" fmla="*/ 1501803 h 6858000"/>
              <a:gd name="connsiteX616" fmla="*/ 6516292 w 7467600"/>
              <a:gd name="connsiteY616" fmla="*/ 1263064 h 6858000"/>
              <a:gd name="connsiteX617" fmla="*/ 291466 w 7467600"/>
              <a:gd name="connsiteY617" fmla="*/ 1250369 h 6858000"/>
              <a:gd name="connsiteX618" fmla="*/ 323180 w 7467600"/>
              <a:gd name="connsiteY618" fmla="*/ 1435283 h 6858000"/>
              <a:gd name="connsiteX619" fmla="*/ 349381 w 7467600"/>
              <a:gd name="connsiteY619" fmla="*/ 1875041 h 6858000"/>
              <a:gd name="connsiteX620" fmla="*/ 374363 w 7467600"/>
              <a:gd name="connsiteY620" fmla="*/ 1506494 h 6858000"/>
              <a:gd name="connsiteX621" fmla="*/ 302168 w 7467600"/>
              <a:gd name="connsiteY621" fmla="*/ 1274495 h 6858000"/>
              <a:gd name="connsiteX622" fmla="*/ 291466 w 7467600"/>
              <a:gd name="connsiteY622" fmla="*/ 1250369 h 6858000"/>
              <a:gd name="connsiteX623" fmla="*/ 678222 w 7467600"/>
              <a:gd name="connsiteY623" fmla="*/ 1248670 h 6858000"/>
              <a:gd name="connsiteX624" fmla="*/ 775536 w 7467600"/>
              <a:gd name="connsiteY624" fmla="*/ 1388015 h 6858000"/>
              <a:gd name="connsiteX625" fmla="*/ 894529 w 7467600"/>
              <a:gd name="connsiteY625" fmla="*/ 1567739 h 6858000"/>
              <a:gd name="connsiteX626" fmla="*/ 948000 w 7467600"/>
              <a:gd name="connsiteY626" fmla="*/ 1663088 h 6858000"/>
              <a:gd name="connsiteX627" fmla="*/ 1006812 w 7467600"/>
              <a:gd name="connsiteY627" fmla="*/ 1767683 h 6858000"/>
              <a:gd name="connsiteX628" fmla="*/ 1149133 w 7467600"/>
              <a:gd name="connsiteY628" fmla="*/ 1971513 h 6858000"/>
              <a:gd name="connsiteX629" fmla="*/ 1333952 w 7467600"/>
              <a:gd name="connsiteY629" fmla="*/ 2251620 h 6858000"/>
              <a:gd name="connsiteX630" fmla="*/ 1337329 w 7467600"/>
              <a:gd name="connsiteY630" fmla="*/ 2258350 h 6858000"/>
              <a:gd name="connsiteX631" fmla="*/ 1014726 w 7467600"/>
              <a:gd name="connsiteY631" fmla="*/ 1615556 h 6858000"/>
              <a:gd name="connsiteX632" fmla="*/ 678222 w 7467600"/>
              <a:gd name="connsiteY632" fmla="*/ 1248670 h 6858000"/>
              <a:gd name="connsiteX633" fmla="*/ 6691602 w 7467600"/>
              <a:gd name="connsiteY633" fmla="*/ 1140573 h 6858000"/>
              <a:gd name="connsiteX634" fmla="*/ 6571100 w 7467600"/>
              <a:gd name="connsiteY634" fmla="*/ 1183662 h 6858000"/>
              <a:gd name="connsiteX635" fmla="*/ 6241687 w 7467600"/>
              <a:gd name="connsiteY635" fmla="*/ 1257600 h 6858000"/>
              <a:gd name="connsiteX636" fmla="*/ 5693009 w 7467600"/>
              <a:gd name="connsiteY636" fmla="*/ 1478256 h 6858000"/>
              <a:gd name="connsiteX637" fmla="*/ 6548420 w 7467600"/>
              <a:gd name="connsiteY637" fmla="*/ 1214599 h 6858000"/>
              <a:gd name="connsiteX638" fmla="*/ 6605473 w 7467600"/>
              <a:gd name="connsiteY638" fmla="*/ 1184686 h 6858000"/>
              <a:gd name="connsiteX639" fmla="*/ 6691602 w 7467600"/>
              <a:gd name="connsiteY639" fmla="*/ 1140573 h 6858000"/>
              <a:gd name="connsiteX640" fmla="*/ 4002475 w 7467600"/>
              <a:gd name="connsiteY640" fmla="*/ 1037802 h 6858000"/>
              <a:gd name="connsiteX641" fmla="*/ 4000324 w 7467600"/>
              <a:gd name="connsiteY641" fmla="*/ 1039362 h 6858000"/>
              <a:gd name="connsiteX642" fmla="*/ 4002862 w 7467600"/>
              <a:gd name="connsiteY642" fmla="*/ 1042866 h 6858000"/>
              <a:gd name="connsiteX643" fmla="*/ 4002475 w 7467600"/>
              <a:gd name="connsiteY643" fmla="*/ 1037802 h 6858000"/>
              <a:gd name="connsiteX644" fmla="*/ 506322 w 7467600"/>
              <a:gd name="connsiteY644" fmla="*/ 1020997 h 6858000"/>
              <a:gd name="connsiteX645" fmla="*/ 533068 w 7467600"/>
              <a:gd name="connsiteY645" fmla="*/ 1029409 h 6858000"/>
              <a:gd name="connsiteX646" fmla="*/ 1232525 w 7467600"/>
              <a:gd name="connsiteY646" fmla="*/ 1804675 h 6858000"/>
              <a:gd name="connsiteX647" fmla="*/ 1388858 w 7467600"/>
              <a:gd name="connsiteY647" fmla="*/ 2368011 h 6858000"/>
              <a:gd name="connsiteX648" fmla="*/ 1384098 w 7467600"/>
              <a:gd name="connsiteY648" fmla="*/ 2378125 h 6858000"/>
              <a:gd name="connsiteX649" fmla="*/ 1425393 w 7467600"/>
              <a:gd name="connsiteY649" fmla="*/ 2589124 h 6858000"/>
              <a:gd name="connsiteX650" fmla="*/ 1424001 w 7467600"/>
              <a:gd name="connsiteY650" fmla="*/ 2597541 h 6858000"/>
              <a:gd name="connsiteX651" fmla="*/ 2152729 w 7467600"/>
              <a:gd name="connsiteY651" fmla="*/ 2864487 h 6858000"/>
              <a:gd name="connsiteX652" fmla="*/ 2020609 w 7467600"/>
              <a:gd name="connsiteY652" fmla="*/ 2539671 h 6858000"/>
              <a:gd name="connsiteX653" fmla="*/ 2018920 w 7467600"/>
              <a:gd name="connsiteY653" fmla="*/ 2536309 h 6858000"/>
              <a:gd name="connsiteX654" fmla="*/ 1342441 w 7467600"/>
              <a:gd name="connsiteY654" fmla="*/ 1173017 h 6858000"/>
              <a:gd name="connsiteX655" fmla="*/ 1367925 w 7467600"/>
              <a:gd name="connsiteY655" fmla="*/ 1135648 h 6858000"/>
              <a:gd name="connsiteX656" fmla="*/ 1771401 w 7467600"/>
              <a:gd name="connsiteY656" fmla="*/ 1806673 h 6858000"/>
              <a:gd name="connsiteX657" fmla="*/ 1972385 w 7467600"/>
              <a:gd name="connsiteY657" fmla="*/ 2198735 h 6858000"/>
              <a:gd name="connsiteX658" fmla="*/ 2040892 w 7467600"/>
              <a:gd name="connsiteY658" fmla="*/ 2405205 h 6858000"/>
              <a:gd name="connsiteX659" fmla="*/ 2131689 w 7467600"/>
              <a:gd name="connsiteY659" fmla="*/ 1936926 h 6858000"/>
              <a:gd name="connsiteX660" fmla="*/ 2454820 w 7467600"/>
              <a:gd name="connsiteY660" fmla="*/ 1248808 h 6858000"/>
              <a:gd name="connsiteX661" fmla="*/ 2492512 w 7467600"/>
              <a:gd name="connsiteY661" fmla="*/ 1302920 h 6858000"/>
              <a:gd name="connsiteX662" fmla="*/ 2081216 w 7467600"/>
              <a:gd name="connsiteY662" fmla="*/ 2527513 h 6858000"/>
              <a:gd name="connsiteX663" fmla="*/ 2081211 w 7467600"/>
              <a:gd name="connsiteY663" fmla="*/ 2528916 h 6858000"/>
              <a:gd name="connsiteX664" fmla="*/ 2199067 w 7467600"/>
              <a:gd name="connsiteY664" fmla="*/ 2884061 h 6858000"/>
              <a:gd name="connsiteX665" fmla="*/ 3192586 w 7467600"/>
              <a:gd name="connsiteY665" fmla="*/ 3411496 h 6858000"/>
              <a:gd name="connsiteX666" fmla="*/ 3182620 w 7467600"/>
              <a:gd name="connsiteY666" fmla="*/ 3483279 h 6858000"/>
              <a:gd name="connsiteX667" fmla="*/ 2435119 w 7467600"/>
              <a:gd name="connsiteY667" fmla="*/ 3080173 h 6858000"/>
              <a:gd name="connsiteX668" fmla="*/ 2410152 w 7467600"/>
              <a:gd name="connsiteY668" fmla="*/ 3063751 h 6858000"/>
              <a:gd name="connsiteX669" fmla="*/ 2408099 w 7467600"/>
              <a:gd name="connsiteY669" fmla="*/ 3064403 h 6858000"/>
              <a:gd name="connsiteX670" fmla="*/ 2407218 w 7467600"/>
              <a:gd name="connsiteY670" fmla="*/ 3070324 h 6858000"/>
              <a:gd name="connsiteX671" fmla="*/ 2380138 w 7467600"/>
              <a:gd name="connsiteY671" fmla="*/ 3099341 h 6858000"/>
              <a:gd name="connsiteX672" fmla="*/ 1765923 w 7467600"/>
              <a:gd name="connsiteY672" fmla="*/ 3581043 h 6858000"/>
              <a:gd name="connsiteX673" fmla="*/ 1702258 w 7467600"/>
              <a:gd name="connsiteY673" fmla="*/ 3612286 h 6858000"/>
              <a:gd name="connsiteX674" fmla="*/ 1538370 w 7467600"/>
              <a:gd name="connsiteY674" fmla="*/ 3811804 h 6858000"/>
              <a:gd name="connsiteX675" fmla="*/ 542867 w 7467600"/>
              <a:gd name="connsiteY675" fmla="*/ 4944092 h 6858000"/>
              <a:gd name="connsiteX676" fmla="*/ 515800 w 7467600"/>
              <a:gd name="connsiteY676" fmla="*/ 4862180 h 6858000"/>
              <a:gd name="connsiteX677" fmla="*/ 909145 w 7467600"/>
              <a:gd name="connsiteY677" fmla="*/ 4199225 h 6858000"/>
              <a:gd name="connsiteX678" fmla="*/ 1214067 w 7467600"/>
              <a:gd name="connsiteY678" fmla="*/ 3908561 h 6858000"/>
              <a:gd name="connsiteX679" fmla="*/ 640967 w 7467600"/>
              <a:gd name="connsiteY679" fmla="*/ 4105601 h 6858000"/>
              <a:gd name="connsiteX680" fmla="*/ 112563 w 7467600"/>
              <a:gd name="connsiteY680" fmla="*/ 4396952 h 6858000"/>
              <a:gd name="connsiteX681" fmla="*/ 0 w 7467600"/>
              <a:gd name="connsiteY681" fmla="*/ 4466006 h 6858000"/>
              <a:gd name="connsiteX682" fmla="*/ 0 w 7467600"/>
              <a:gd name="connsiteY682" fmla="*/ 4233763 h 6858000"/>
              <a:gd name="connsiteX683" fmla="*/ 36881 w 7467600"/>
              <a:gd name="connsiteY683" fmla="*/ 4200118 h 6858000"/>
              <a:gd name="connsiteX684" fmla="*/ 910534 w 7467600"/>
              <a:gd name="connsiteY684" fmla="*/ 3629753 h 6858000"/>
              <a:gd name="connsiteX685" fmla="*/ 1578717 w 7467600"/>
              <a:gd name="connsiteY685" fmla="*/ 3575982 h 6858000"/>
              <a:gd name="connsiteX686" fmla="*/ 2338780 w 7467600"/>
              <a:gd name="connsiteY686" fmla="*/ 3033725 h 6858000"/>
              <a:gd name="connsiteX687" fmla="*/ 1807991 w 7467600"/>
              <a:gd name="connsiteY687" fmla="*/ 2807184 h 6858000"/>
              <a:gd name="connsiteX688" fmla="*/ 1416358 w 7467600"/>
              <a:gd name="connsiteY688" fmla="*/ 3112571 h 6858000"/>
              <a:gd name="connsiteX689" fmla="*/ 939066 w 7467600"/>
              <a:gd name="connsiteY689" fmla="*/ 3378798 h 6858000"/>
              <a:gd name="connsiteX690" fmla="*/ 115099 w 7467600"/>
              <a:gd name="connsiteY690" fmla="*/ 3607650 h 6858000"/>
              <a:gd name="connsiteX691" fmla="*/ 97284 w 7467600"/>
              <a:gd name="connsiteY691" fmla="*/ 3520393 h 6858000"/>
              <a:gd name="connsiteX692" fmla="*/ 922050 w 7467600"/>
              <a:gd name="connsiteY692" fmla="*/ 3074867 h 6858000"/>
              <a:gd name="connsiteX693" fmla="*/ 1405265 w 7467600"/>
              <a:gd name="connsiteY693" fmla="*/ 3016319 h 6858000"/>
              <a:gd name="connsiteX694" fmla="*/ 1407512 w 7467600"/>
              <a:gd name="connsiteY694" fmla="*/ 3018001 h 6858000"/>
              <a:gd name="connsiteX695" fmla="*/ 1726266 w 7467600"/>
              <a:gd name="connsiteY695" fmla="*/ 2777274 h 6858000"/>
              <a:gd name="connsiteX696" fmla="*/ 625390 w 7467600"/>
              <a:gd name="connsiteY696" fmla="*/ 2514541 h 6858000"/>
              <a:gd name="connsiteX697" fmla="*/ 619799 w 7467600"/>
              <a:gd name="connsiteY697" fmla="*/ 2527180 h 6858000"/>
              <a:gd name="connsiteX698" fmla="*/ 310030 w 7467600"/>
              <a:gd name="connsiteY698" fmla="*/ 2771818 h 6858000"/>
              <a:gd name="connsiteX699" fmla="*/ 173877 w 7467600"/>
              <a:gd name="connsiteY699" fmla="*/ 2937056 h 6858000"/>
              <a:gd name="connsiteX700" fmla="*/ 77889 w 7467600"/>
              <a:gd name="connsiteY700" fmla="*/ 3138440 h 6858000"/>
              <a:gd name="connsiteX701" fmla="*/ 0 w 7467600"/>
              <a:gd name="connsiteY701" fmla="*/ 3271395 h 6858000"/>
              <a:gd name="connsiteX702" fmla="*/ 0 w 7467600"/>
              <a:gd name="connsiteY702" fmla="*/ 3153002 h 6858000"/>
              <a:gd name="connsiteX703" fmla="*/ 2386 w 7467600"/>
              <a:gd name="connsiteY703" fmla="*/ 3149203 h 6858000"/>
              <a:gd name="connsiteX704" fmla="*/ 89753 w 7467600"/>
              <a:gd name="connsiteY704" fmla="*/ 2987702 h 6858000"/>
              <a:gd name="connsiteX705" fmla="*/ 76869 w 7467600"/>
              <a:gd name="connsiteY705" fmla="*/ 3005404 h 6858000"/>
              <a:gd name="connsiteX706" fmla="*/ 32049 w 7467600"/>
              <a:gd name="connsiteY706" fmla="*/ 3065814 h 6858000"/>
              <a:gd name="connsiteX707" fmla="*/ 0 w 7467600"/>
              <a:gd name="connsiteY707" fmla="*/ 3108744 h 6858000"/>
              <a:gd name="connsiteX708" fmla="*/ 0 w 7467600"/>
              <a:gd name="connsiteY708" fmla="*/ 3058059 h 6858000"/>
              <a:gd name="connsiteX709" fmla="*/ 7610 w 7467600"/>
              <a:gd name="connsiteY709" fmla="*/ 3047889 h 6858000"/>
              <a:gd name="connsiteX710" fmla="*/ 52419 w 7467600"/>
              <a:gd name="connsiteY710" fmla="*/ 2987479 h 6858000"/>
              <a:gd name="connsiteX711" fmla="*/ 59142 w 7467600"/>
              <a:gd name="connsiteY711" fmla="*/ 2978488 h 6858000"/>
              <a:gd name="connsiteX712" fmla="*/ 0 w 7467600"/>
              <a:gd name="connsiteY712" fmla="*/ 3015334 h 6858000"/>
              <a:gd name="connsiteX713" fmla="*/ 0 w 7467600"/>
              <a:gd name="connsiteY713" fmla="*/ 2914286 h 6858000"/>
              <a:gd name="connsiteX714" fmla="*/ 36383 w 7467600"/>
              <a:gd name="connsiteY714" fmla="*/ 2901128 h 6858000"/>
              <a:gd name="connsiteX715" fmla="*/ 156329 w 7467600"/>
              <a:gd name="connsiteY715" fmla="*/ 2840533 h 6858000"/>
              <a:gd name="connsiteX716" fmla="*/ 358355 w 7467600"/>
              <a:gd name="connsiteY716" fmla="*/ 2620471 h 6858000"/>
              <a:gd name="connsiteX717" fmla="*/ 510577 w 7467600"/>
              <a:gd name="connsiteY717" fmla="*/ 2501244 h 6858000"/>
              <a:gd name="connsiteX718" fmla="*/ 211967 w 7467600"/>
              <a:gd name="connsiteY718" fmla="*/ 2479171 h 6858000"/>
              <a:gd name="connsiteX719" fmla="*/ 0 w 7467600"/>
              <a:gd name="connsiteY719" fmla="*/ 2476398 h 6858000"/>
              <a:gd name="connsiteX720" fmla="*/ 0 w 7467600"/>
              <a:gd name="connsiteY720" fmla="*/ 2389189 h 6858000"/>
              <a:gd name="connsiteX721" fmla="*/ 103062 w 7467600"/>
              <a:gd name="connsiteY721" fmla="*/ 2389518 h 6858000"/>
              <a:gd name="connsiteX722" fmla="*/ 510734 w 7467600"/>
              <a:gd name="connsiteY722" fmla="*/ 2416201 h 6858000"/>
              <a:gd name="connsiteX723" fmla="*/ 279257 w 7467600"/>
              <a:gd name="connsiteY723" fmla="*/ 2092102 h 6858000"/>
              <a:gd name="connsiteX724" fmla="*/ 65265 w 7467600"/>
              <a:gd name="connsiteY724" fmla="*/ 2006049 h 6858000"/>
              <a:gd name="connsiteX725" fmla="*/ 0 w 7467600"/>
              <a:gd name="connsiteY725" fmla="*/ 1982532 h 6858000"/>
              <a:gd name="connsiteX726" fmla="*/ 0 w 7467600"/>
              <a:gd name="connsiteY726" fmla="*/ 1912789 h 6858000"/>
              <a:gd name="connsiteX727" fmla="*/ 97460 w 7467600"/>
              <a:gd name="connsiteY727" fmla="*/ 1953725 h 6858000"/>
              <a:gd name="connsiteX728" fmla="*/ 221272 w 7467600"/>
              <a:gd name="connsiteY728" fmla="*/ 1980766 h 6858000"/>
              <a:gd name="connsiteX729" fmla="*/ 116765 w 7467600"/>
              <a:gd name="connsiteY729" fmla="*/ 1911033 h 6858000"/>
              <a:gd name="connsiteX730" fmla="*/ 16405 w 7467600"/>
              <a:gd name="connsiteY730" fmla="*/ 1803412 h 6858000"/>
              <a:gd name="connsiteX731" fmla="*/ 0 w 7467600"/>
              <a:gd name="connsiteY731" fmla="*/ 1784777 h 6858000"/>
              <a:gd name="connsiteX732" fmla="*/ 0 w 7467600"/>
              <a:gd name="connsiteY732" fmla="*/ 1740082 h 6858000"/>
              <a:gd name="connsiteX733" fmla="*/ 39394 w 7467600"/>
              <a:gd name="connsiteY733" fmla="*/ 1784856 h 6858000"/>
              <a:gd name="connsiteX734" fmla="*/ 135813 w 7467600"/>
              <a:gd name="connsiteY734" fmla="*/ 1888838 h 6858000"/>
              <a:gd name="connsiteX735" fmla="*/ 242575 w 7467600"/>
              <a:gd name="connsiteY735" fmla="*/ 1958841 h 6858000"/>
              <a:gd name="connsiteX736" fmla="*/ 82197 w 7467600"/>
              <a:gd name="connsiteY736" fmla="*/ 1754826 h 6858000"/>
              <a:gd name="connsiteX737" fmla="*/ 0 w 7467600"/>
              <a:gd name="connsiteY737" fmla="*/ 1679650 h 6858000"/>
              <a:gd name="connsiteX738" fmla="*/ 0 w 7467600"/>
              <a:gd name="connsiteY738" fmla="*/ 1602463 h 6858000"/>
              <a:gd name="connsiteX739" fmla="*/ 84689 w 7467600"/>
              <a:gd name="connsiteY739" fmla="*/ 1677442 h 6858000"/>
              <a:gd name="connsiteX740" fmla="*/ 298437 w 7467600"/>
              <a:gd name="connsiteY740" fmla="*/ 1968019 h 6858000"/>
              <a:gd name="connsiteX741" fmla="*/ 227269 w 7467600"/>
              <a:gd name="connsiteY741" fmla="*/ 1114064 h 6858000"/>
              <a:gd name="connsiteX742" fmla="*/ 248003 w 7467600"/>
              <a:gd name="connsiteY742" fmla="*/ 1089613 h 6858000"/>
              <a:gd name="connsiteX743" fmla="*/ 427020 w 7467600"/>
              <a:gd name="connsiteY743" fmla="*/ 1619803 h 6858000"/>
              <a:gd name="connsiteX744" fmla="*/ 340345 w 7467600"/>
              <a:gd name="connsiteY744" fmla="*/ 2027739 h 6858000"/>
              <a:gd name="connsiteX745" fmla="*/ 360865 w 7467600"/>
              <a:gd name="connsiteY745" fmla="*/ 2044827 h 6858000"/>
              <a:gd name="connsiteX746" fmla="*/ 560414 w 7467600"/>
              <a:gd name="connsiteY746" fmla="*/ 2421457 h 6858000"/>
              <a:gd name="connsiteX747" fmla="*/ 1359703 w 7467600"/>
              <a:gd name="connsiteY747" fmla="*/ 2578554 h 6858000"/>
              <a:gd name="connsiteX748" fmla="*/ 1359422 w 7467600"/>
              <a:gd name="connsiteY748" fmla="*/ 2577994 h 6858000"/>
              <a:gd name="connsiteX749" fmla="*/ 828701 w 7467600"/>
              <a:gd name="connsiteY749" fmla="*/ 1839520 h 6858000"/>
              <a:gd name="connsiteX750" fmla="*/ 494427 w 7467600"/>
              <a:gd name="connsiteY750" fmla="*/ 1092333 h 6858000"/>
              <a:gd name="connsiteX751" fmla="*/ 506322 w 7467600"/>
              <a:gd name="connsiteY751" fmla="*/ 1020997 h 6858000"/>
              <a:gd name="connsiteX752" fmla="*/ 4570198 w 7467600"/>
              <a:gd name="connsiteY752" fmla="*/ 978081 h 6858000"/>
              <a:gd name="connsiteX753" fmla="*/ 4523691 w 7467600"/>
              <a:gd name="connsiteY753" fmla="*/ 1127776 h 6858000"/>
              <a:gd name="connsiteX754" fmla="*/ 4509875 w 7467600"/>
              <a:gd name="connsiteY754" fmla="*/ 1167552 h 6858000"/>
              <a:gd name="connsiteX755" fmla="*/ 4478168 w 7467600"/>
              <a:gd name="connsiteY755" fmla="*/ 1260735 h 6858000"/>
              <a:gd name="connsiteX756" fmla="*/ 4409309 w 7467600"/>
              <a:gd name="connsiteY756" fmla="*/ 1666996 h 6858000"/>
              <a:gd name="connsiteX757" fmla="*/ 4370031 w 7467600"/>
              <a:gd name="connsiteY757" fmla="*/ 1955666 h 6858000"/>
              <a:gd name="connsiteX758" fmla="*/ 4570198 w 7467600"/>
              <a:gd name="connsiteY758" fmla="*/ 978081 h 6858000"/>
              <a:gd name="connsiteX759" fmla="*/ 4557898 w 7467600"/>
              <a:gd name="connsiteY759" fmla="*/ 900011 h 6858000"/>
              <a:gd name="connsiteX760" fmla="*/ 4344840 w 7467600"/>
              <a:gd name="connsiteY760" fmla="*/ 1922038 h 6858000"/>
              <a:gd name="connsiteX761" fmla="*/ 4378710 w 7467600"/>
              <a:gd name="connsiteY761" fmla="*/ 1665516 h 6858000"/>
              <a:gd name="connsiteX762" fmla="*/ 4448798 w 7467600"/>
              <a:gd name="connsiteY762" fmla="*/ 1253024 h 6858000"/>
              <a:gd name="connsiteX763" fmla="*/ 4480315 w 7467600"/>
              <a:gd name="connsiteY763" fmla="*/ 1158454 h 6858000"/>
              <a:gd name="connsiteX764" fmla="*/ 4494133 w 7467600"/>
              <a:gd name="connsiteY764" fmla="*/ 1118676 h 6858000"/>
              <a:gd name="connsiteX765" fmla="*/ 4557898 w 7467600"/>
              <a:gd name="connsiteY765" fmla="*/ 900011 h 6858000"/>
              <a:gd name="connsiteX766" fmla="*/ 5870151 w 7467600"/>
              <a:gd name="connsiteY766" fmla="*/ 898890 h 6858000"/>
              <a:gd name="connsiteX767" fmla="*/ 5861335 w 7467600"/>
              <a:gd name="connsiteY767" fmla="*/ 899177 h 6858000"/>
              <a:gd name="connsiteX768" fmla="*/ 5843702 w 7467600"/>
              <a:gd name="connsiteY768" fmla="*/ 899748 h 6858000"/>
              <a:gd name="connsiteX769" fmla="*/ 5651107 w 7467600"/>
              <a:gd name="connsiteY769" fmla="*/ 920306 h 6858000"/>
              <a:gd name="connsiteX770" fmla="*/ 5459407 w 7467600"/>
              <a:gd name="connsiteY770" fmla="*/ 940975 h 6858000"/>
              <a:gd name="connsiteX771" fmla="*/ 5374846 w 7467600"/>
              <a:gd name="connsiteY771" fmla="*/ 941988 h 6858000"/>
              <a:gd name="connsiteX772" fmla="*/ 5256105 w 7467600"/>
              <a:gd name="connsiteY772" fmla="*/ 945632 h 6858000"/>
              <a:gd name="connsiteX773" fmla="*/ 5107071 w 7467600"/>
              <a:gd name="connsiteY773" fmla="*/ 969720 h 6858000"/>
              <a:gd name="connsiteX774" fmla="*/ 4998681 w 7467600"/>
              <a:gd name="connsiteY774" fmla="*/ 988771 h 6858000"/>
              <a:gd name="connsiteX775" fmla="*/ 5870151 w 7467600"/>
              <a:gd name="connsiteY775" fmla="*/ 898890 h 6858000"/>
              <a:gd name="connsiteX776" fmla="*/ 5504425 w 7467600"/>
              <a:gd name="connsiteY776" fmla="*/ 848067 h 6858000"/>
              <a:gd name="connsiteX777" fmla="*/ 4968849 w 7467600"/>
              <a:gd name="connsiteY777" fmla="*/ 962318 h 6858000"/>
              <a:gd name="connsiteX778" fmla="*/ 5104039 w 7467600"/>
              <a:gd name="connsiteY778" fmla="*/ 940634 h 6858000"/>
              <a:gd name="connsiteX779" fmla="*/ 5256311 w 7467600"/>
              <a:gd name="connsiteY779" fmla="*/ 916490 h 6858000"/>
              <a:gd name="connsiteX780" fmla="*/ 5377381 w 7467600"/>
              <a:gd name="connsiteY780" fmla="*/ 912671 h 6858000"/>
              <a:gd name="connsiteX781" fmla="*/ 5460148 w 7467600"/>
              <a:gd name="connsiteY781" fmla="*/ 911442 h 6858000"/>
              <a:gd name="connsiteX782" fmla="*/ 5648971 w 7467600"/>
              <a:gd name="connsiteY782" fmla="*/ 891331 h 6858000"/>
              <a:gd name="connsiteX783" fmla="*/ 5844807 w 7467600"/>
              <a:gd name="connsiteY783" fmla="*/ 870718 h 6858000"/>
              <a:gd name="connsiteX784" fmla="*/ 5862975 w 7467600"/>
              <a:gd name="connsiteY784" fmla="*/ 869756 h 6858000"/>
              <a:gd name="connsiteX785" fmla="*/ 5920887 w 7467600"/>
              <a:gd name="connsiteY785" fmla="*/ 865929 h 6858000"/>
              <a:gd name="connsiteX786" fmla="*/ 5504425 w 7467600"/>
              <a:gd name="connsiteY786" fmla="*/ 848067 h 6858000"/>
              <a:gd name="connsiteX787" fmla="*/ 3607114 w 7467600"/>
              <a:gd name="connsiteY787" fmla="*/ 467441 h 6858000"/>
              <a:gd name="connsiteX788" fmla="*/ 3296242 w 7467600"/>
              <a:gd name="connsiteY788" fmla="*/ 807991 h 6858000"/>
              <a:gd name="connsiteX789" fmla="*/ 3174674 w 7467600"/>
              <a:gd name="connsiteY789" fmla="*/ 919759 h 6858000"/>
              <a:gd name="connsiteX790" fmla="*/ 3042978 w 7467600"/>
              <a:gd name="connsiteY790" fmla="*/ 1054894 h 6858000"/>
              <a:gd name="connsiteX791" fmla="*/ 2968914 w 7467600"/>
              <a:gd name="connsiteY791" fmla="*/ 1133756 h 6858000"/>
              <a:gd name="connsiteX792" fmla="*/ 3103823 w 7467600"/>
              <a:gd name="connsiteY792" fmla="*/ 1026814 h 6858000"/>
              <a:gd name="connsiteX793" fmla="*/ 3607114 w 7467600"/>
              <a:gd name="connsiteY793" fmla="*/ 467441 h 6858000"/>
              <a:gd name="connsiteX794" fmla="*/ 3744487 w 7467600"/>
              <a:gd name="connsiteY794" fmla="*/ 383136 h 6858000"/>
              <a:gd name="connsiteX795" fmla="*/ 3970213 w 7467600"/>
              <a:gd name="connsiteY795" fmla="*/ 995559 h 6858000"/>
              <a:gd name="connsiteX796" fmla="*/ 3744487 w 7467600"/>
              <a:gd name="connsiteY796" fmla="*/ 383136 h 6858000"/>
              <a:gd name="connsiteX797" fmla="*/ 3624562 w 7467600"/>
              <a:gd name="connsiteY797" fmla="*/ 367041 h 6858000"/>
              <a:gd name="connsiteX798" fmla="*/ 3489712 w 7467600"/>
              <a:gd name="connsiteY798" fmla="*/ 485386 h 6858000"/>
              <a:gd name="connsiteX799" fmla="*/ 3182994 w 7467600"/>
              <a:gd name="connsiteY799" fmla="*/ 828265 h 6858000"/>
              <a:gd name="connsiteX800" fmla="*/ 2892114 w 7467600"/>
              <a:gd name="connsiteY800" fmla="*/ 1172635 h 6858000"/>
              <a:gd name="connsiteX801" fmla="*/ 3021459 w 7467600"/>
              <a:gd name="connsiteY801" fmla="*/ 1035385 h 6858000"/>
              <a:gd name="connsiteX802" fmla="*/ 3153873 w 7467600"/>
              <a:gd name="connsiteY802" fmla="*/ 898971 h 6858000"/>
              <a:gd name="connsiteX803" fmla="*/ 3276511 w 7467600"/>
              <a:gd name="connsiteY803" fmla="*/ 786423 h 6858000"/>
              <a:gd name="connsiteX804" fmla="*/ 3584154 w 7467600"/>
              <a:gd name="connsiteY804" fmla="*/ 448218 h 6858000"/>
              <a:gd name="connsiteX805" fmla="*/ 3624562 w 7467600"/>
              <a:gd name="connsiteY805" fmla="*/ 367041 h 6858000"/>
              <a:gd name="connsiteX806" fmla="*/ 3766672 w 7467600"/>
              <a:gd name="connsiteY806" fmla="*/ 359429 h 6858000"/>
              <a:gd name="connsiteX807" fmla="*/ 3996338 w 7467600"/>
              <a:gd name="connsiteY807" fmla="*/ 968237 h 6858000"/>
              <a:gd name="connsiteX808" fmla="*/ 3766672 w 7467600"/>
              <a:gd name="connsiteY808" fmla="*/ 359429 h 6858000"/>
              <a:gd name="connsiteX809" fmla="*/ 5805386 w 7467600"/>
              <a:gd name="connsiteY809" fmla="*/ 239240 h 6858000"/>
              <a:gd name="connsiteX810" fmla="*/ 5736947 w 7467600"/>
              <a:gd name="connsiteY810" fmla="*/ 261367 h 6858000"/>
              <a:gd name="connsiteX811" fmla="*/ 5427012 w 7467600"/>
              <a:gd name="connsiteY811" fmla="*/ 311272 h 6858000"/>
              <a:gd name="connsiteX812" fmla="*/ 5147818 w 7467600"/>
              <a:gd name="connsiteY812" fmla="*/ 322112 h 6858000"/>
              <a:gd name="connsiteX813" fmla="*/ 5060854 w 7467600"/>
              <a:gd name="connsiteY813" fmla="*/ 311882 h 6858000"/>
              <a:gd name="connsiteX814" fmla="*/ 4945989 w 7467600"/>
              <a:gd name="connsiteY814" fmla="*/ 300516 h 6858000"/>
              <a:gd name="connsiteX815" fmla="*/ 5410479 w 7467600"/>
              <a:gd name="connsiteY815" fmla="*/ 348434 h 6858000"/>
              <a:gd name="connsiteX816" fmla="*/ 5805386 w 7467600"/>
              <a:gd name="connsiteY816" fmla="*/ 239240 h 6858000"/>
              <a:gd name="connsiteX817" fmla="*/ 5905192 w 7467600"/>
              <a:gd name="connsiteY817" fmla="*/ 163079 h 6858000"/>
              <a:gd name="connsiteX818" fmla="*/ 5865655 w 7467600"/>
              <a:gd name="connsiteY818" fmla="*/ 171901 h 6858000"/>
              <a:gd name="connsiteX819" fmla="*/ 5259740 w 7467600"/>
              <a:gd name="connsiteY819" fmla="*/ 257013 h 6858000"/>
              <a:gd name="connsiteX820" fmla="*/ 5208466 w 7467600"/>
              <a:gd name="connsiteY820" fmla="*/ 257550 h 6858000"/>
              <a:gd name="connsiteX821" fmla="*/ 4980204 w 7467600"/>
              <a:gd name="connsiteY821" fmla="*/ 271903 h 6858000"/>
              <a:gd name="connsiteX822" fmla="*/ 5068068 w 7467600"/>
              <a:gd name="connsiteY822" fmla="*/ 282244 h 6858000"/>
              <a:gd name="connsiteX823" fmla="*/ 5153231 w 7467600"/>
              <a:gd name="connsiteY823" fmla="*/ 292240 h 6858000"/>
              <a:gd name="connsiteX824" fmla="*/ 5426491 w 7467600"/>
              <a:gd name="connsiteY824" fmla="*/ 281128 h 6858000"/>
              <a:gd name="connsiteX825" fmla="*/ 5731212 w 7467600"/>
              <a:gd name="connsiteY825" fmla="*/ 231951 h 6858000"/>
              <a:gd name="connsiteX826" fmla="*/ 5905192 w 7467600"/>
              <a:gd name="connsiteY826" fmla="*/ 163079 h 6858000"/>
              <a:gd name="connsiteX827" fmla="*/ 5944437 w 7467600"/>
              <a:gd name="connsiteY827" fmla="*/ 113829 h 6858000"/>
              <a:gd name="connsiteX828" fmla="*/ 5825032 w 7467600"/>
              <a:gd name="connsiteY828" fmla="*/ 146405 h 6858000"/>
              <a:gd name="connsiteX829" fmla="*/ 4955599 w 7467600"/>
              <a:gd name="connsiteY829" fmla="*/ 247008 h 6858000"/>
              <a:gd name="connsiteX830" fmla="*/ 5210104 w 7467600"/>
              <a:gd name="connsiteY830" fmla="*/ 228123 h 6858000"/>
              <a:gd name="connsiteX831" fmla="*/ 5261015 w 7467600"/>
              <a:gd name="connsiteY831" fmla="*/ 227087 h 6858000"/>
              <a:gd name="connsiteX832" fmla="*/ 5861181 w 7467600"/>
              <a:gd name="connsiteY832" fmla="*/ 143093 h 6858000"/>
              <a:gd name="connsiteX833" fmla="*/ 5961252 w 7467600"/>
              <a:gd name="connsiteY833" fmla="*/ 114820 h 6858000"/>
              <a:gd name="connsiteX834" fmla="*/ 5944437 w 7467600"/>
              <a:gd name="connsiteY834" fmla="*/ 113829 h 6858000"/>
              <a:gd name="connsiteX835" fmla="*/ 3882765 w 7467600"/>
              <a:gd name="connsiteY835" fmla="*/ 0 h 6858000"/>
              <a:gd name="connsiteX836" fmla="*/ 3995099 w 7467600"/>
              <a:gd name="connsiteY836" fmla="*/ 0 h 6858000"/>
              <a:gd name="connsiteX837" fmla="*/ 4163818 w 7467600"/>
              <a:gd name="connsiteY837" fmla="*/ 234104 h 6858000"/>
              <a:gd name="connsiteX838" fmla="*/ 4172099 w 7467600"/>
              <a:gd name="connsiteY838" fmla="*/ 234207 h 6858000"/>
              <a:gd name="connsiteX839" fmla="*/ 4784282 w 7467600"/>
              <a:gd name="connsiteY839" fmla="*/ 276561 h 6858000"/>
              <a:gd name="connsiteX840" fmla="*/ 4801687 w 7467600"/>
              <a:gd name="connsiteY840" fmla="*/ 267764 h 6858000"/>
              <a:gd name="connsiteX841" fmla="*/ 6082788 w 7467600"/>
              <a:gd name="connsiteY841" fmla="*/ 64119 h 6858000"/>
              <a:gd name="connsiteX842" fmla="*/ 6099442 w 7467600"/>
              <a:gd name="connsiteY842" fmla="*/ 82568 h 6858000"/>
              <a:gd name="connsiteX843" fmla="*/ 4804137 w 7467600"/>
              <a:gd name="connsiteY843" fmla="*/ 320931 h 6858000"/>
              <a:gd name="connsiteX844" fmla="*/ 4227047 w 7467600"/>
              <a:gd name="connsiteY844" fmla="*/ 313415 h 6858000"/>
              <a:gd name="connsiteX845" fmla="*/ 4346041 w 7467600"/>
              <a:gd name="connsiteY845" fmla="*/ 456086 h 6858000"/>
              <a:gd name="connsiteX846" fmla="*/ 4870967 w 7467600"/>
              <a:gd name="connsiteY846" fmla="*/ 963061 h 6858000"/>
              <a:gd name="connsiteX847" fmla="*/ 4889647 w 7467600"/>
              <a:gd name="connsiteY847" fmla="*/ 957147 h 6858000"/>
              <a:gd name="connsiteX848" fmla="*/ 5422504 w 7467600"/>
              <a:gd name="connsiteY848" fmla="*/ 805191 h 6858000"/>
              <a:gd name="connsiteX849" fmla="*/ 6087656 w 7467600"/>
              <a:gd name="connsiteY849" fmla="*/ 826703 h 6858000"/>
              <a:gd name="connsiteX850" fmla="*/ 6058717 w 7467600"/>
              <a:gd name="connsiteY850" fmla="*/ 865992 h 6858000"/>
              <a:gd name="connsiteX851" fmla="*/ 4974153 w 7467600"/>
              <a:gd name="connsiteY851" fmla="*/ 1045456 h 6858000"/>
              <a:gd name="connsiteX852" fmla="*/ 5627835 w 7467600"/>
              <a:gd name="connsiteY852" fmla="*/ 1472077 h 6858000"/>
              <a:gd name="connsiteX853" fmla="*/ 5629817 w 7467600"/>
              <a:gd name="connsiteY853" fmla="*/ 1471412 h 6858000"/>
              <a:gd name="connsiteX854" fmla="*/ 5634124 w 7467600"/>
              <a:gd name="connsiteY854" fmla="*/ 1470572 h 6858000"/>
              <a:gd name="connsiteX855" fmla="*/ 5755832 w 7467600"/>
              <a:gd name="connsiteY855" fmla="*/ 1383886 h 6858000"/>
              <a:gd name="connsiteX856" fmla="*/ 6014186 w 7467600"/>
              <a:gd name="connsiteY856" fmla="*/ 1279799 h 6858000"/>
              <a:gd name="connsiteX857" fmla="*/ 6901619 w 7467600"/>
              <a:gd name="connsiteY857" fmla="*/ 1047874 h 6858000"/>
              <a:gd name="connsiteX858" fmla="*/ 6931566 w 7467600"/>
              <a:gd name="connsiteY858" fmla="*/ 1062034 h 6858000"/>
              <a:gd name="connsiteX859" fmla="*/ 5790982 w 7467600"/>
              <a:gd name="connsiteY859" fmla="*/ 1561380 h 6858000"/>
              <a:gd name="connsiteX860" fmla="*/ 6188971 w 7467600"/>
              <a:gd name="connsiteY860" fmla="*/ 1755168 h 6858000"/>
              <a:gd name="connsiteX861" fmla="*/ 6202446 w 7467600"/>
              <a:gd name="connsiteY861" fmla="*/ 1752268 h 6858000"/>
              <a:gd name="connsiteX862" fmla="*/ 7179560 w 7467600"/>
              <a:gd name="connsiteY862" fmla="*/ 1467551 h 6858000"/>
              <a:gd name="connsiteX863" fmla="*/ 7158730 w 7467600"/>
              <a:gd name="connsiteY863" fmla="*/ 1507835 h 6858000"/>
              <a:gd name="connsiteX864" fmla="*/ 6326959 w 7467600"/>
              <a:gd name="connsiteY864" fmla="*/ 1817686 h 6858000"/>
              <a:gd name="connsiteX865" fmla="*/ 6537433 w 7467600"/>
              <a:gd name="connsiteY865" fmla="*/ 1907790 h 6858000"/>
              <a:gd name="connsiteX866" fmla="*/ 6550221 w 7467600"/>
              <a:gd name="connsiteY866" fmla="*/ 1910729 h 6858000"/>
              <a:gd name="connsiteX867" fmla="*/ 6964438 w 7467600"/>
              <a:gd name="connsiteY867" fmla="*/ 2209505 h 6858000"/>
              <a:gd name="connsiteX868" fmla="*/ 7367862 w 7467600"/>
              <a:gd name="connsiteY868" fmla="*/ 2806833 h 6858000"/>
              <a:gd name="connsiteX869" fmla="*/ 7364329 w 7467600"/>
              <a:gd name="connsiteY869" fmla="*/ 2826907 h 6858000"/>
              <a:gd name="connsiteX870" fmla="*/ 7290545 w 7467600"/>
              <a:gd name="connsiteY870" fmla="*/ 2850663 h 6858000"/>
              <a:gd name="connsiteX871" fmla="*/ 6472036 w 7467600"/>
              <a:gd name="connsiteY871" fmla="*/ 1959003 h 6858000"/>
              <a:gd name="connsiteX872" fmla="*/ 5792897 w 7467600"/>
              <a:gd name="connsiteY872" fmla="*/ 1647747 h 6858000"/>
              <a:gd name="connsiteX873" fmla="*/ 5842751 w 7467600"/>
              <a:gd name="connsiteY873" fmla="*/ 1816112 h 6858000"/>
              <a:gd name="connsiteX874" fmla="*/ 5847424 w 7467600"/>
              <a:gd name="connsiteY874" fmla="*/ 1815776 h 6858000"/>
              <a:gd name="connsiteX875" fmla="*/ 6399821 w 7467600"/>
              <a:gd name="connsiteY875" fmla="*/ 2344799 h 6858000"/>
              <a:gd name="connsiteX876" fmla="*/ 6323232 w 7467600"/>
              <a:gd name="connsiteY876" fmla="*/ 2389634 h 6858000"/>
              <a:gd name="connsiteX877" fmla="*/ 5942958 w 7467600"/>
              <a:gd name="connsiteY877" fmla="*/ 2077708 h 6858000"/>
              <a:gd name="connsiteX878" fmla="*/ 5921559 w 7467600"/>
              <a:gd name="connsiteY878" fmla="*/ 2378596 h 6858000"/>
              <a:gd name="connsiteX879" fmla="*/ 5817651 w 7467600"/>
              <a:gd name="connsiteY879" fmla="*/ 3023919 h 6858000"/>
              <a:gd name="connsiteX880" fmla="*/ 5729634 w 7467600"/>
              <a:gd name="connsiteY880" fmla="*/ 3051849 h 6858000"/>
              <a:gd name="connsiteX881" fmla="*/ 5611018 w 7467600"/>
              <a:gd name="connsiteY881" fmla="*/ 2316769 h 6858000"/>
              <a:gd name="connsiteX882" fmla="*/ 5687608 w 7467600"/>
              <a:gd name="connsiteY882" fmla="*/ 2039972 h 6858000"/>
              <a:gd name="connsiteX883" fmla="*/ 5657554 w 7467600"/>
              <a:gd name="connsiteY883" fmla="*/ 1576445 h 6858000"/>
              <a:gd name="connsiteX884" fmla="*/ 5150475 w 7467600"/>
              <a:gd name="connsiteY884" fmla="*/ 1274012 h 6858000"/>
              <a:gd name="connsiteX885" fmla="*/ 5349142 w 7467600"/>
              <a:gd name="connsiteY885" fmla="*/ 2204405 h 6858000"/>
              <a:gd name="connsiteX886" fmla="*/ 5262214 w 7467600"/>
              <a:gd name="connsiteY886" fmla="*/ 2233836 h 6858000"/>
              <a:gd name="connsiteX887" fmla="*/ 4981539 w 7467600"/>
              <a:gd name="connsiteY887" fmla="*/ 1542201 h 6858000"/>
              <a:gd name="connsiteX888" fmla="*/ 4958461 w 7467600"/>
              <a:gd name="connsiteY888" fmla="*/ 1136957 h 6858000"/>
              <a:gd name="connsiteX889" fmla="*/ 4655015 w 7467600"/>
              <a:gd name="connsiteY889" fmla="*/ 891426 h 6858000"/>
              <a:gd name="connsiteX890" fmla="*/ 4348002 w 7467600"/>
              <a:gd name="connsiteY890" fmla="*/ 2205895 h 6858000"/>
              <a:gd name="connsiteX891" fmla="*/ 4262250 w 7467600"/>
              <a:gd name="connsiteY891" fmla="*/ 2219972 h 6858000"/>
              <a:gd name="connsiteX892" fmla="*/ 4550611 w 7467600"/>
              <a:gd name="connsiteY892" fmla="*/ 817540 h 6858000"/>
              <a:gd name="connsiteX893" fmla="*/ 4564418 w 7467600"/>
              <a:gd name="connsiteY893" fmla="*/ 808293 h 6858000"/>
              <a:gd name="connsiteX894" fmla="*/ 4266388 w 7467600"/>
              <a:gd name="connsiteY894" fmla="*/ 500083 h 6858000"/>
              <a:gd name="connsiteX895" fmla="*/ 4032842 w 7467600"/>
              <a:gd name="connsiteY895" fmla="*/ 211809 h 6858000"/>
              <a:gd name="connsiteX896" fmla="*/ 3882765 w 7467600"/>
              <a:gd name="connsiteY896" fmla="*/ 0 h 6858000"/>
              <a:gd name="connsiteX897" fmla="*/ 3721337 w 7467600"/>
              <a:gd name="connsiteY897" fmla="*/ 0 h 6858000"/>
              <a:gd name="connsiteX898" fmla="*/ 3797544 w 7467600"/>
              <a:gd name="connsiteY898" fmla="*/ 0 h 6858000"/>
              <a:gd name="connsiteX899" fmla="*/ 3775734 w 7467600"/>
              <a:gd name="connsiteY899" fmla="*/ 95131 h 6858000"/>
              <a:gd name="connsiteX900" fmla="*/ 3724807 w 7467600"/>
              <a:gd name="connsiteY900" fmla="*/ 272257 h 6858000"/>
              <a:gd name="connsiteX901" fmla="*/ 3726844 w 7467600"/>
              <a:gd name="connsiteY901" fmla="*/ 282988 h 6858000"/>
              <a:gd name="connsiteX902" fmla="*/ 3742664 w 7467600"/>
              <a:gd name="connsiteY902" fmla="*/ 279918 h 6858000"/>
              <a:gd name="connsiteX903" fmla="*/ 4103910 w 7467600"/>
              <a:gd name="connsiteY903" fmla="*/ 1161917 h 6858000"/>
              <a:gd name="connsiteX904" fmla="*/ 4020269 w 7467600"/>
              <a:gd name="connsiteY904" fmla="*/ 1200406 h 6858000"/>
              <a:gd name="connsiteX905" fmla="*/ 3674882 w 7467600"/>
              <a:gd name="connsiteY905" fmla="*/ 488524 h 6858000"/>
              <a:gd name="connsiteX906" fmla="*/ 3132682 w 7467600"/>
              <a:gd name="connsiteY906" fmla="*/ 1072284 h 6858000"/>
              <a:gd name="connsiteX907" fmla="*/ 2716346 w 7467600"/>
              <a:gd name="connsiteY907" fmla="*/ 1276376 h 6858000"/>
              <a:gd name="connsiteX908" fmla="*/ 2716772 w 7467600"/>
              <a:gd name="connsiteY908" fmla="*/ 1255462 h 6858000"/>
              <a:gd name="connsiteX909" fmla="*/ 3471096 w 7467600"/>
              <a:gd name="connsiteY909" fmla="*/ 437072 h 6858000"/>
              <a:gd name="connsiteX910" fmla="*/ 3639057 w 7467600"/>
              <a:gd name="connsiteY910" fmla="*/ 286334 h 6858000"/>
              <a:gd name="connsiteX911" fmla="*/ 3640309 w 7467600"/>
              <a:gd name="connsiteY911" fmla="*/ 284664 h 6858000"/>
              <a:gd name="connsiteX912" fmla="*/ 3646022 w 7467600"/>
              <a:gd name="connsiteY912" fmla="*/ 276711 h 6858000"/>
              <a:gd name="connsiteX913" fmla="*/ 3707943 w 7467600"/>
              <a:gd name="connsiteY913" fmla="*/ 65958 h 6858000"/>
              <a:gd name="connsiteX914" fmla="*/ 3721337 w 7467600"/>
              <a:gd name="connsiteY914" fmla="*/ 0 h 6858000"/>
              <a:gd name="connsiteX915" fmla="*/ 2867960 w 7467600"/>
              <a:gd name="connsiteY915" fmla="*/ 0 h 6858000"/>
              <a:gd name="connsiteX916" fmla="*/ 2926351 w 7467600"/>
              <a:gd name="connsiteY916" fmla="*/ 0 h 6858000"/>
              <a:gd name="connsiteX917" fmla="*/ 2902823 w 7467600"/>
              <a:gd name="connsiteY917" fmla="*/ 262929 h 6858000"/>
              <a:gd name="connsiteX918" fmla="*/ 2940663 w 7467600"/>
              <a:gd name="connsiteY918" fmla="*/ 140884 h 6858000"/>
              <a:gd name="connsiteX919" fmla="*/ 2947039 w 7467600"/>
              <a:gd name="connsiteY919" fmla="*/ 122524 h 6858000"/>
              <a:gd name="connsiteX920" fmla="*/ 2984316 w 7467600"/>
              <a:gd name="connsiteY920" fmla="*/ 0 h 6858000"/>
              <a:gd name="connsiteX921" fmla="*/ 3016114 w 7467600"/>
              <a:gd name="connsiteY921" fmla="*/ 0 h 6858000"/>
              <a:gd name="connsiteX922" fmla="*/ 2979949 w 7467600"/>
              <a:gd name="connsiteY922" fmla="*/ 119274 h 6858000"/>
              <a:gd name="connsiteX923" fmla="*/ 3023879 w 7467600"/>
              <a:gd name="connsiteY923" fmla="*/ 0 h 6858000"/>
              <a:gd name="connsiteX924" fmla="*/ 3105400 w 7467600"/>
              <a:gd name="connsiteY924" fmla="*/ 0 h 6858000"/>
              <a:gd name="connsiteX925" fmla="*/ 3094669 w 7467600"/>
              <a:gd name="connsiteY925" fmla="*/ 30308 h 6858000"/>
              <a:gd name="connsiteX926" fmla="*/ 2901945 w 7467600"/>
              <a:gd name="connsiteY926" fmla="*/ 466538 h 6858000"/>
              <a:gd name="connsiteX927" fmla="*/ 2815209 w 7467600"/>
              <a:gd name="connsiteY927" fmla="*/ 497361 h 6858000"/>
              <a:gd name="connsiteX928" fmla="*/ 2844845 w 7467600"/>
              <a:gd name="connsiteY928" fmla="*/ 127638 h 6858000"/>
              <a:gd name="connsiteX929" fmla="*/ 2867960 w 7467600"/>
              <a:gd name="connsiteY929" fmla="*/ 0 h 6858000"/>
              <a:gd name="connsiteX930" fmla="*/ 1057230 w 7467600"/>
              <a:gd name="connsiteY930" fmla="*/ 0 h 6858000"/>
              <a:gd name="connsiteX931" fmla="*/ 1111003 w 7467600"/>
              <a:gd name="connsiteY931" fmla="*/ 0 h 6858000"/>
              <a:gd name="connsiteX932" fmla="*/ 1125553 w 7467600"/>
              <a:gd name="connsiteY932" fmla="*/ 52588 h 6858000"/>
              <a:gd name="connsiteX933" fmla="*/ 1304276 w 7467600"/>
              <a:gd name="connsiteY933" fmla="*/ 476275 h 6858000"/>
              <a:gd name="connsiteX934" fmla="*/ 1492066 w 7467600"/>
              <a:gd name="connsiteY934" fmla="*/ 886333 h 6858000"/>
              <a:gd name="connsiteX935" fmla="*/ 1423698 w 7467600"/>
              <a:gd name="connsiteY935" fmla="*/ 710817 h 6858000"/>
              <a:gd name="connsiteX936" fmla="*/ 1357609 w 7467600"/>
              <a:gd name="connsiteY936" fmla="*/ 532892 h 6858000"/>
              <a:gd name="connsiteX937" fmla="*/ 1309550 w 7467600"/>
              <a:gd name="connsiteY937" fmla="*/ 374031 h 6858000"/>
              <a:gd name="connsiteX938" fmla="*/ 1193673 w 7467600"/>
              <a:gd name="connsiteY938" fmla="*/ 49533 h 6858000"/>
              <a:gd name="connsiteX939" fmla="*/ 1164391 w 7467600"/>
              <a:gd name="connsiteY939" fmla="*/ 0 h 6858000"/>
              <a:gd name="connsiteX940" fmla="*/ 1200666 w 7467600"/>
              <a:gd name="connsiteY940" fmla="*/ 0 h 6858000"/>
              <a:gd name="connsiteX941" fmla="*/ 1223408 w 7467600"/>
              <a:gd name="connsiteY941" fmla="*/ 38996 h 6858000"/>
              <a:gd name="connsiteX942" fmla="*/ 1339635 w 7467600"/>
              <a:gd name="connsiteY942" fmla="*/ 365517 h 6858000"/>
              <a:gd name="connsiteX943" fmla="*/ 1387469 w 7467600"/>
              <a:gd name="connsiteY943" fmla="*/ 523079 h 6858000"/>
              <a:gd name="connsiteX944" fmla="*/ 1452685 w 7467600"/>
              <a:gd name="connsiteY944" fmla="*/ 699806 h 6858000"/>
              <a:gd name="connsiteX945" fmla="*/ 1492092 w 7467600"/>
              <a:gd name="connsiteY945" fmla="*/ 800424 h 6858000"/>
              <a:gd name="connsiteX946" fmla="*/ 1455302 w 7467600"/>
              <a:gd name="connsiteY946" fmla="*/ 632913 h 6858000"/>
              <a:gd name="connsiteX947" fmla="*/ 1222336 w 7467600"/>
              <a:gd name="connsiteY947" fmla="*/ 9480 h 6858000"/>
              <a:gd name="connsiteX948" fmla="*/ 1214634 w 7467600"/>
              <a:gd name="connsiteY948" fmla="*/ 0 h 6858000"/>
              <a:gd name="connsiteX949" fmla="*/ 1289827 w 7467600"/>
              <a:gd name="connsiteY949" fmla="*/ 0 h 6858000"/>
              <a:gd name="connsiteX950" fmla="*/ 1321076 w 7467600"/>
              <a:gd name="connsiteY950" fmla="*/ 59722 h 6858000"/>
              <a:gd name="connsiteX951" fmla="*/ 1512579 w 7467600"/>
              <a:gd name="connsiteY951" fmla="*/ 626441 h 6858000"/>
              <a:gd name="connsiteX952" fmla="*/ 1506076 w 7467600"/>
              <a:gd name="connsiteY952" fmla="*/ 1089289 h 6858000"/>
              <a:gd name="connsiteX953" fmla="*/ 1486346 w 7467600"/>
              <a:gd name="connsiteY953" fmla="*/ 1079919 h 6858000"/>
              <a:gd name="connsiteX954" fmla="*/ 1070511 w 7467600"/>
              <a:gd name="connsiteY954" fmla="*/ 48609 h 6858000"/>
              <a:gd name="connsiteX955" fmla="*/ 1057230 w 7467600"/>
              <a:gd name="connsiteY955" fmla="*/ 0 h 6858000"/>
              <a:gd name="connsiteX956" fmla="*/ 43151 w 7467600"/>
              <a:gd name="connsiteY956" fmla="*/ 0 h 6858000"/>
              <a:gd name="connsiteX957" fmla="*/ 95283 w 7467600"/>
              <a:gd name="connsiteY957" fmla="*/ 0 h 6858000"/>
              <a:gd name="connsiteX958" fmla="*/ 300708 w 7467600"/>
              <a:gd name="connsiteY958" fmla="*/ 154571 h 6858000"/>
              <a:gd name="connsiteX959" fmla="*/ 530414 w 7467600"/>
              <a:gd name="connsiteY959" fmla="*/ 354673 h 6858000"/>
              <a:gd name="connsiteX960" fmla="*/ 333785 w 7467600"/>
              <a:gd name="connsiteY960" fmla="*/ 161564 h 6858000"/>
              <a:gd name="connsiteX961" fmla="*/ 147005 w 7467600"/>
              <a:gd name="connsiteY961" fmla="*/ 0 h 6858000"/>
              <a:gd name="connsiteX962" fmla="*/ 272509 w 7467600"/>
              <a:gd name="connsiteY962" fmla="*/ 0 h 6858000"/>
              <a:gd name="connsiteX963" fmla="*/ 326276 w 7467600"/>
              <a:gd name="connsiteY963" fmla="*/ 45847 h 6858000"/>
              <a:gd name="connsiteX964" fmla="*/ 823759 w 7467600"/>
              <a:gd name="connsiteY964" fmla="*/ 574145 h 6858000"/>
              <a:gd name="connsiteX965" fmla="*/ 811254 w 7467600"/>
              <a:gd name="connsiteY965" fmla="*/ 665546 h 6858000"/>
              <a:gd name="connsiteX966" fmla="*/ 154042 w 7467600"/>
              <a:gd name="connsiteY966" fmla="*/ 261522 h 6858000"/>
              <a:gd name="connsiteX967" fmla="*/ 13550 w 7467600"/>
              <a:gd name="connsiteY967" fmla="*/ 158423 h 6858000"/>
              <a:gd name="connsiteX968" fmla="*/ 0 w 7467600"/>
              <a:gd name="connsiteY968" fmla="*/ 146618 h 6858000"/>
              <a:gd name="connsiteX969" fmla="*/ 0 w 7467600"/>
              <a:gd name="connsiteY969" fmla="*/ 59161 h 6858000"/>
              <a:gd name="connsiteX970" fmla="*/ 45427 w 7467600"/>
              <a:gd name="connsiteY970" fmla="*/ 101078 h 6858000"/>
              <a:gd name="connsiteX971" fmla="*/ 630103 w 7467600"/>
              <a:gd name="connsiteY971" fmla="*/ 485885 h 6858000"/>
              <a:gd name="connsiteX972" fmla="*/ 532040 w 7467600"/>
              <a:gd name="connsiteY972" fmla="*/ 399359 h 6858000"/>
              <a:gd name="connsiteX973" fmla="*/ 517618 w 7467600"/>
              <a:gd name="connsiteY973" fmla="*/ 385726 h 6858000"/>
              <a:gd name="connsiteX974" fmla="*/ 285074 w 7467600"/>
              <a:gd name="connsiteY974" fmla="*/ 182755 h 6858000"/>
              <a:gd name="connsiteX975" fmla="*/ 43151 w 7467600"/>
              <a:gd name="connsiteY97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1456157 w 7467600"/>
              <a:gd name="connsiteY96" fmla="*/ 5371404 h 6858000"/>
              <a:gd name="connsiteX97" fmla="*/ 1244432 w 7467600"/>
              <a:gd name="connsiteY97" fmla="*/ 5385601 h 6858000"/>
              <a:gd name="connsiteX98" fmla="*/ 973990 w 7467600"/>
              <a:gd name="connsiteY98" fmla="*/ 5424940 h 6858000"/>
              <a:gd name="connsiteX99" fmla="*/ 1103809 w 7467600"/>
              <a:gd name="connsiteY99" fmla="*/ 5433720 h 6858000"/>
              <a:gd name="connsiteX100" fmla="*/ 1123454 w 7467600"/>
              <a:gd name="connsiteY100" fmla="*/ 5435727 h 6858000"/>
              <a:gd name="connsiteX101" fmla="*/ 1737017 w 7467600"/>
              <a:gd name="connsiteY101" fmla="*/ 5452183 h 6858000"/>
              <a:gd name="connsiteX102" fmla="*/ 1824397 w 7467600"/>
              <a:gd name="connsiteY102" fmla="*/ 5447757 h 6858000"/>
              <a:gd name="connsiteX103" fmla="*/ 2070059 w 7467600"/>
              <a:gd name="connsiteY103" fmla="*/ 5441660 h 6858000"/>
              <a:gd name="connsiteX104" fmla="*/ 1456157 w 7467600"/>
              <a:gd name="connsiteY104" fmla="*/ 5371404 h 6858000"/>
              <a:gd name="connsiteX105" fmla="*/ 4988186 w 7467600"/>
              <a:gd name="connsiteY105" fmla="*/ 5216467 h 6858000"/>
              <a:gd name="connsiteX106" fmla="*/ 4777334 w 7467600"/>
              <a:gd name="connsiteY106" fmla="*/ 5406072 h 6858000"/>
              <a:gd name="connsiteX107" fmla="*/ 4718341 w 7467600"/>
              <a:gd name="connsiteY107" fmla="*/ 5468043 h 6858000"/>
              <a:gd name="connsiteX108" fmla="*/ 4604655 w 7467600"/>
              <a:gd name="connsiteY108" fmla="*/ 5583434 h 6858000"/>
              <a:gd name="connsiteX109" fmla="*/ 4565074 w 7467600"/>
              <a:gd name="connsiteY109" fmla="*/ 5618550 h 6858000"/>
              <a:gd name="connsiteX110" fmla="*/ 4988186 w 7467600"/>
              <a:gd name="connsiteY110" fmla="*/ 5216467 h 6858000"/>
              <a:gd name="connsiteX111" fmla="*/ 4978032 w 7467600"/>
              <a:gd name="connsiteY111" fmla="*/ 5183809 h 6858000"/>
              <a:gd name="connsiteX112" fmla="*/ 4463413 w 7467600"/>
              <a:gd name="connsiteY112" fmla="*/ 5615162 h 6858000"/>
              <a:gd name="connsiteX113" fmla="*/ 4358134 w 7467600"/>
              <a:gd name="connsiteY113" fmla="*/ 5742791 h 6858000"/>
              <a:gd name="connsiteX114" fmla="*/ 4376219 w 7467600"/>
              <a:gd name="connsiteY114" fmla="*/ 5729027 h 6858000"/>
              <a:gd name="connsiteX115" fmla="*/ 4582340 w 7467600"/>
              <a:gd name="connsiteY115" fmla="*/ 5561037 h 6858000"/>
              <a:gd name="connsiteX116" fmla="*/ 4694684 w 7467600"/>
              <a:gd name="connsiteY116" fmla="*/ 5447098 h 6858000"/>
              <a:gd name="connsiteX117" fmla="*/ 4754123 w 7467600"/>
              <a:gd name="connsiteY117" fmla="*/ 5384643 h 6858000"/>
              <a:gd name="connsiteX118" fmla="*/ 4978032 w 7467600"/>
              <a:gd name="connsiteY118" fmla="*/ 5183809 h 6858000"/>
              <a:gd name="connsiteX119" fmla="*/ 1903353 w 7467600"/>
              <a:gd name="connsiteY119" fmla="*/ 5044827 h 6858000"/>
              <a:gd name="connsiteX120" fmla="*/ 1936931 w 7467600"/>
              <a:gd name="connsiteY120" fmla="*/ 5093954 h 6858000"/>
              <a:gd name="connsiteX121" fmla="*/ 2195868 w 7467600"/>
              <a:gd name="connsiteY121" fmla="*/ 5396574 h 6858000"/>
              <a:gd name="connsiteX122" fmla="*/ 2088852 w 7467600"/>
              <a:gd name="connsiteY122" fmla="*/ 5166123 h 6858000"/>
              <a:gd name="connsiteX123" fmla="*/ 1958241 w 7467600"/>
              <a:gd name="connsiteY123" fmla="*/ 5067955 h 6858000"/>
              <a:gd name="connsiteX124" fmla="*/ 1903353 w 7467600"/>
              <a:gd name="connsiteY124" fmla="*/ 5044827 h 6858000"/>
              <a:gd name="connsiteX125" fmla="*/ 1979378 w 7467600"/>
              <a:gd name="connsiteY125" fmla="*/ 4769504 h 6858000"/>
              <a:gd name="connsiteX126" fmla="*/ 2882120 w 7467600"/>
              <a:gd name="connsiteY126" fmla="*/ 5064547 h 6858000"/>
              <a:gd name="connsiteX127" fmla="*/ 2793103 w 7467600"/>
              <a:gd name="connsiteY127" fmla="*/ 5039699 h 6858000"/>
              <a:gd name="connsiteX128" fmla="*/ 2770041 w 7467600"/>
              <a:gd name="connsiteY128" fmla="*/ 5033634 h 6858000"/>
              <a:gd name="connsiteX129" fmla="*/ 1979378 w 7467600"/>
              <a:gd name="connsiteY129" fmla="*/ 4769504 h 6858000"/>
              <a:gd name="connsiteX130" fmla="*/ 1927410 w 7467600"/>
              <a:gd name="connsiteY130" fmla="*/ 4716164 h 6858000"/>
              <a:gd name="connsiteX131" fmla="*/ 1959587 w 7467600"/>
              <a:gd name="connsiteY131" fmla="*/ 4728849 h 6858000"/>
              <a:gd name="connsiteX132" fmla="*/ 2777707 w 7467600"/>
              <a:gd name="connsiteY132" fmla="*/ 5003991 h 6858000"/>
              <a:gd name="connsiteX133" fmla="*/ 2800768 w 7467600"/>
              <a:gd name="connsiteY133" fmla="*/ 5010056 h 6858000"/>
              <a:gd name="connsiteX134" fmla="*/ 2879408 w 7467600"/>
              <a:gd name="connsiteY134" fmla="*/ 5031590 h 6858000"/>
              <a:gd name="connsiteX135" fmla="*/ 2862295 w 7467600"/>
              <a:gd name="connsiteY135" fmla="*/ 5022958 h 6858000"/>
              <a:gd name="connsiteX136" fmla="*/ 2813343 w 7467600"/>
              <a:gd name="connsiteY136" fmla="*/ 4998369 h 6858000"/>
              <a:gd name="connsiteX137" fmla="*/ 2646245 w 7467600"/>
              <a:gd name="connsiteY137" fmla="*/ 4930999 h 6858000"/>
              <a:gd name="connsiteX138" fmla="*/ 1999243 w 7467600"/>
              <a:gd name="connsiteY138" fmla="*/ 4730524 h 6858000"/>
              <a:gd name="connsiteX139" fmla="*/ 1979527 w 7467600"/>
              <a:gd name="connsiteY139" fmla="*/ 4726651 h 6858000"/>
              <a:gd name="connsiteX140" fmla="*/ 1927410 w 7467600"/>
              <a:gd name="connsiteY140" fmla="*/ 4716164 h 6858000"/>
              <a:gd name="connsiteX141" fmla="*/ 1997014 w 7467600"/>
              <a:gd name="connsiteY141" fmla="*/ 4698007 h 6858000"/>
              <a:gd name="connsiteX142" fmla="*/ 2005458 w 7467600"/>
              <a:gd name="connsiteY142" fmla="*/ 4699540 h 6858000"/>
              <a:gd name="connsiteX143" fmla="*/ 2657186 w 7467600"/>
              <a:gd name="connsiteY143" fmla="*/ 4901687 h 6858000"/>
              <a:gd name="connsiteX144" fmla="*/ 2826662 w 7467600"/>
              <a:gd name="connsiteY144" fmla="*/ 4970362 h 6858000"/>
              <a:gd name="connsiteX145" fmla="*/ 2876100 w 7467600"/>
              <a:gd name="connsiteY145" fmla="*/ 4995397 h 6858000"/>
              <a:gd name="connsiteX146" fmla="*/ 3042600 w 7467600"/>
              <a:gd name="connsiteY146" fmla="*/ 5059532 h 6858000"/>
              <a:gd name="connsiteX147" fmla="*/ 1997014 w 7467600"/>
              <a:gd name="connsiteY147" fmla="*/ 4698007 h 6858000"/>
              <a:gd name="connsiteX148" fmla="*/ 2305292 w 7467600"/>
              <a:gd name="connsiteY148" fmla="*/ 4219492 h 6858000"/>
              <a:gd name="connsiteX149" fmla="*/ 3360922 w 7467600"/>
              <a:gd name="connsiteY149" fmla="*/ 4529373 h 6858000"/>
              <a:gd name="connsiteX150" fmla="*/ 3492420 w 7467600"/>
              <a:gd name="connsiteY150" fmla="*/ 4510145 h 6858000"/>
              <a:gd name="connsiteX151" fmla="*/ 3364086 w 7467600"/>
              <a:gd name="connsiteY151" fmla="*/ 4480340 h 6858000"/>
              <a:gd name="connsiteX152" fmla="*/ 3225818 w 7467600"/>
              <a:gd name="connsiteY152" fmla="*/ 4411822 h 6858000"/>
              <a:gd name="connsiteX153" fmla="*/ 3129696 w 7467600"/>
              <a:gd name="connsiteY153" fmla="*/ 4360704 h 6858000"/>
              <a:gd name="connsiteX154" fmla="*/ 2814545 w 7467600"/>
              <a:gd name="connsiteY154" fmla="*/ 4282955 h 6858000"/>
              <a:gd name="connsiteX155" fmla="*/ 2305292 w 7467600"/>
              <a:gd name="connsiteY155" fmla="*/ 4219492 h 6858000"/>
              <a:gd name="connsiteX156" fmla="*/ 2626982 w 7467600"/>
              <a:gd name="connsiteY156" fmla="*/ 4206450 h 6858000"/>
              <a:gd name="connsiteX157" fmla="*/ 2490617 w 7467600"/>
              <a:gd name="connsiteY157" fmla="*/ 4206951 h 6858000"/>
              <a:gd name="connsiteX158" fmla="*/ 2819869 w 7467600"/>
              <a:gd name="connsiteY158" fmla="*/ 4252936 h 6858000"/>
              <a:gd name="connsiteX159" fmla="*/ 3143018 w 7467600"/>
              <a:gd name="connsiteY159" fmla="*/ 4332698 h 6858000"/>
              <a:gd name="connsiteX160" fmla="*/ 3241520 w 7467600"/>
              <a:gd name="connsiteY160" fmla="*/ 4385112 h 6858000"/>
              <a:gd name="connsiteX161" fmla="*/ 3374575 w 7467600"/>
              <a:gd name="connsiteY161" fmla="*/ 4451517 h 6858000"/>
              <a:gd name="connsiteX162" fmla="*/ 3505221 w 7467600"/>
              <a:gd name="connsiteY162" fmla="*/ 4480757 h 6858000"/>
              <a:gd name="connsiteX163" fmla="*/ 2626982 w 7467600"/>
              <a:gd name="connsiteY163" fmla="*/ 4206450 h 6858000"/>
              <a:gd name="connsiteX164" fmla="*/ 1310106 w 7467600"/>
              <a:gd name="connsiteY164" fmla="*/ 3943217 h 6858000"/>
              <a:gd name="connsiteX165" fmla="*/ 854994 w 7467600"/>
              <a:gd name="connsiteY165" fmla="*/ 4399136 h 6858000"/>
              <a:gd name="connsiteX166" fmla="*/ 742462 w 7467600"/>
              <a:gd name="connsiteY166" fmla="*/ 4594648 h 6858000"/>
              <a:gd name="connsiteX167" fmla="*/ 820602 w 7467600"/>
              <a:gd name="connsiteY167" fmla="*/ 4485915 h 6858000"/>
              <a:gd name="connsiteX168" fmla="*/ 878295 w 7467600"/>
              <a:gd name="connsiteY168" fmla="*/ 4403594 h 6858000"/>
              <a:gd name="connsiteX169" fmla="*/ 1240607 w 7467600"/>
              <a:gd name="connsiteY169" fmla="*/ 4010401 h 6858000"/>
              <a:gd name="connsiteX170" fmla="*/ 1310106 w 7467600"/>
              <a:gd name="connsiteY170" fmla="*/ 3943217 h 6858000"/>
              <a:gd name="connsiteX171" fmla="*/ 1423113 w 7467600"/>
              <a:gd name="connsiteY171" fmla="*/ 3874565 h 6858000"/>
              <a:gd name="connsiteX172" fmla="*/ 1260565 w 7467600"/>
              <a:gd name="connsiteY172" fmla="*/ 4031982 h 6858000"/>
              <a:gd name="connsiteX173" fmla="*/ 901900 w 7467600"/>
              <a:gd name="connsiteY173" fmla="*/ 4421236 h 6858000"/>
              <a:gd name="connsiteX174" fmla="*/ 845044 w 7467600"/>
              <a:gd name="connsiteY174" fmla="*/ 4502436 h 6858000"/>
              <a:gd name="connsiteX175" fmla="*/ 685926 w 7467600"/>
              <a:gd name="connsiteY175" fmla="*/ 4703069 h 6858000"/>
              <a:gd name="connsiteX176" fmla="*/ 684248 w 7467600"/>
              <a:gd name="connsiteY176" fmla="*/ 4706721 h 6858000"/>
              <a:gd name="connsiteX177" fmla="*/ 1423113 w 7467600"/>
              <a:gd name="connsiteY177" fmla="*/ 3874565 h 6858000"/>
              <a:gd name="connsiteX178" fmla="*/ 3316479 w 7467600"/>
              <a:gd name="connsiteY178" fmla="*/ 3872136 h 6858000"/>
              <a:gd name="connsiteX179" fmla="*/ 3546806 w 7467600"/>
              <a:gd name="connsiteY179" fmla="*/ 4356139 h 6858000"/>
              <a:gd name="connsiteX180" fmla="*/ 3364433 w 7467600"/>
              <a:gd name="connsiteY180" fmla="*/ 3953121 h 6858000"/>
              <a:gd name="connsiteX181" fmla="*/ 3316479 w 7467600"/>
              <a:gd name="connsiteY181" fmla="*/ 3872136 h 6858000"/>
              <a:gd name="connsiteX182" fmla="*/ 3291335 w 7467600"/>
              <a:gd name="connsiteY182" fmla="*/ 3767420 h 6858000"/>
              <a:gd name="connsiteX183" fmla="*/ 3390805 w 7467600"/>
              <a:gd name="connsiteY183" fmla="*/ 3937163 h 6858000"/>
              <a:gd name="connsiteX184" fmla="*/ 3579062 w 7467600"/>
              <a:gd name="connsiteY184" fmla="*/ 4359040 h 6858000"/>
              <a:gd name="connsiteX185" fmla="*/ 3467355 w 7467600"/>
              <a:gd name="connsiteY185" fmla="*/ 3988130 h 6858000"/>
              <a:gd name="connsiteX186" fmla="*/ 3310753 w 7467600"/>
              <a:gd name="connsiteY186" fmla="*/ 3787140 h 6858000"/>
              <a:gd name="connsiteX187" fmla="*/ 3291335 w 7467600"/>
              <a:gd name="connsiteY187" fmla="*/ 3767420 h 6858000"/>
              <a:gd name="connsiteX188" fmla="*/ 1635889 w 7467600"/>
              <a:gd name="connsiteY188" fmla="*/ 3709494 h 6858000"/>
              <a:gd name="connsiteX189" fmla="*/ 1634800 w 7467600"/>
              <a:gd name="connsiteY189" fmla="*/ 3731111 h 6858000"/>
              <a:gd name="connsiteX190" fmla="*/ 1635889 w 7467600"/>
              <a:gd name="connsiteY190" fmla="*/ 3709494 h 6858000"/>
              <a:gd name="connsiteX191" fmla="*/ 1510397 w 7467600"/>
              <a:gd name="connsiteY191" fmla="*/ 3684705 h 6858000"/>
              <a:gd name="connsiteX192" fmla="*/ 1146550 w 7467600"/>
              <a:gd name="connsiteY192" fmla="*/ 3802012 h 6858000"/>
              <a:gd name="connsiteX193" fmla="*/ 698834 w 7467600"/>
              <a:gd name="connsiteY193" fmla="*/ 3952272 h 6858000"/>
              <a:gd name="connsiteX194" fmla="*/ 34256 w 7467600"/>
              <a:gd name="connsiteY194" fmla="*/ 4347603 h 6858000"/>
              <a:gd name="connsiteX195" fmla="*/ 527241 w 7467600"/>
              <a:gd name="connsiteY195" fmla="*/ 4065078 h 6858000"/>
              <a:gd name="connsiteX196" fmla="*/ 1510397 w 7467600"/>
              <a:gd name="connsiteY196" fmla="*/ 3684705 h 6858000"/>
              <a:gd name="connsiteX197" fmla="*/ 1313114 w 7467600"/>
              <a:gd name="connsiteY197" fmla="*/ 3655216 h 6858000"/>
              <a:gd name="connsiteX198" fmla="*/ 1109304 w 7467600"/>
              <a:gd name="connsiteY198" fmla="*/ 3669030 h 6858000"/>
              <a:gd name="connsiteX199" fmla="*/ 8129 w 7467600"/>
              <a:gd name="connsiteY199" fmla="*/ 4330519 h 6858000"/>
              <a:gd name="connsiteX200" fmla="*/ 687572 w 7467600"/>
              <a:gd name="connsiteY200" fmla="*/ 3925629 h 6858000"/>
              <a:gd name="connsiteX201" fmla="*/ 1138365 w 7467600"/>
              <a:gd name="connsiteY201" fmla="*/ 3774515 h 6858000"/>
              <a:gd name="connsiteX202" fmla="*/ 1505579 w 7467600"/>
              <a:gd name="connsiteY202" fmla="*/ 3655526 h 6858000"/>
              <a:gd name="connsiteX203" fmla="*/ 1313114 w 7467600"/>
              <a:gd name="connsiteY203" fmla="*/ 3655216 h 6858000"/>
              <a:gd name="connsiteX204" fmla="*/ 3655073 w 7467600"/>
              <a:gd name="connsiteY204" fmla="*/ 3650884 h 6858000"/>
              <a:gd name="connsiteX205" fmla="*/ 3989938 w 7467600"/>
              <a:gd name="connsiteY205" fmla="*/ 3991685 h 6858000"/>
              <a:gd name="connsiteX206" fmla="*/ 4393907 w 7467600"/>
              <a:gd name="connsiteY206" fmla="*/ 4261258 h 6858000"/>
              <a:gd name="connsiteX207" fmla="*/ 4648051 w 7467600"/>
              <a:gd name="connsiteY207" fmla="*/ 4374051 h 6858000"/>
              <a:gd name="connsiteX208" fmla="*/ 4383389 w 7467600"/>
              <a:gd name="connsiteY208" fmla="*/ 4184369 h 6858000"/>
              <a:gd name="connsiteX209" fmla="*/ 4165508 w 7467600"/>
              <a:gd name="connsiteY209" fmla="*/ 4035196 h 6858000"/>
              <a:gd name="connsiteX210" fmla="*/ 4068162 w 7467600"/>
              <a:gd name="connsiteY210" fmla="*/ 3953394 h 6858000"/>
              <a:gd name="connsiteX211" fmla="*/ 3981416 w 7467600"/>
              <a:gd name="connsiteY211" fmla="*/ 3880482 h 6858000"/>
              <a:gd name="connsiteX212" fmla="*/ 3800147 w 7467600"/>
              <a:gd name="connsiteY212" fmla="*/ 3749872 h 6858000"/>
              <a:gd name="connsiteX213" fmla="*/ 3655073 w 7467600"/>
              <a:gd name="connsiteY213" fmla="*/ 3650884 h 6858000"/>
              <a:gd name="connsiteX214" fmla="*/ 3670252 w 7467600"/>
              <a:gd name="connsiteY214" fmla="*/ 3622798 h 6858000"/>
              <a:gd name="connsiteX215" fmla="*/ 3817258 w 7467600"/>
              <a:gd name="connsiteY215" fmla="*/ 3723577 h 6858000"/>
              <a:gd name="connsiteX216" fmla="*/ 4000461 w 7467600"/>
              <a:gd name="connsiteY216" fmla="*/ 3855966 h 6858000"/>
              <a:gd name="connsiteX217" fmla="*/ 4088180 w 7467600"/>
              <a:gd name="connsiteY217" fmla="*/ 3929774 h 6858000"/>
              <a:gd name="connsiteX218" fmla="*/ 4184555 w 7467600"/>
              <a:gd name="connsiteY218" fmla="*/ 4010683 h 6858000"/>
              <a:gd name="connsiteX219" fmla="*/ 4399563 w 7467600"/>
              <a:gd name="connsiteY219" fmla="*/ 4158106 h 6858000"/>
              <a:gd name="connsiteX220" fmla="*/ 4684469 w 7467600"/>
              <a:gd name="connsiteY220" fmla="*/ 4364680 h 6858000"/>
              <a:gd name="connsiteX221" fmla="*/ 4690271 w 7467600"/>
              <a:gd name="connsiteY221" fmla="*/ 4370034 h 6858000"/>
              <a:gd name="connsiteX222" fmla="*/ 4136093 w 7467600"/>
              <a:gd name="connsiteY222" fmla="*/ 3858466 h 6858000"/>
              <a:gd name="connsiteX223" fmla="*/ 3670252 w 7467600"/>
              <a:gd name="connsiteY223" fmla="*/ 3622798 h 6858000"/>
              <a:gd name="connsiteX224" fmla="*/ 4440129 w 7467600"/>
              <a:gd name="connsiteY224" fmla="*/ 3448571 h 6858000"/>
              <a:gd name="connsiteX225" fmla="*/ 4856525 w 7467600"/>
              <a:gd name="connsiteY225" fmla="*/ 3915351 h 6858000"/>
              <a:gd name="connsiteX226" fmla="*/ 5059055 w 7467600"/>
              <a:gd name="connsiteY226" fmla="*/ 4108918 h 6858000"/>
              <a:gd name="connsiteX227" fmla="*/ 5290070 w 7467600"/>
              <a:gd name="connsiteY227" fmla="*/ 4263619 h 6858000"/>
              <a:gd name="connsiteX228" fmla="*/ 4834991 w 7467600"/>
              <a:gd name="connsiteY228" fmla="*/ 3830985 h 6858000"/>
              <a:gd name="connsiteX229" fmla="*/ 4440129 w 7467600"/>
              <a:gd name="connsiteY229" fmla="*/ 3448571 h 6858000"/>
              <a:gd name="connsiteX230" fmla="*/ 4441737 w 7467600"/>
              <a:gd name="connsiteY230" fmla="*/ 3399734 h 6858000"/>
              <a:gd name="connsiteX231" fmla="*/ 4431236 w 7467600"/>
              <a:gd name="connsiteY231" fmla="*/ 3400954 h 6858000"/>
              <a:gd name="connsiteX232" fmla="*/ 4557150 w 7467600"/>
              <a:gd name="connsiteY232" fmla="*/ 3510023 h 6858000"/>
              <a:gd name="connsiteX233" fmla="*/ 4856936 w 7467600"/>
              <a:gd name="connsiteY233" fmla="*/ 3809146 h 6858000"/>
              <a:gd name="connsiteX234" fmla="*/ 5111996 w 7467600"/>
              <a:gd name="connsiteY234" fmla="*/ 4065759 h 6858000"/>
              <a:gd name="connsiteX235" fmla="*/ 5388878 w 7467600"/>
              <a:gd name="connsiteY235" fmla="*/ 4300185 h 6858000"/>
              <a:gd name="connsiteX236" fmla="*/ 5425556 w 7467600"/>
              <a:gd name="connsiteY236" fmla="*/ 4308967 h 6858000"/>
              <a:gd name="connsiteX237" fmla="*/ 4943646 w 7467600"/>
              <a:gd name="connsiteY237" fmla="*/ 3822916 h 6858000"/>
              <a:gd name="connsiteX238" fmla="*/ 4594837 w 7467600"/>
              <a:gd name="connsiteY238" fmla="*/ 3532274 h 6858000"/>
              <a:gd name="connsiteX239" fmla="*/ 4441737 w 7467600"/>
              <a:gd name="connsiteY239" fmla="*/ 3399734 h 6858000"/>
              <a:gd name="connsiteX240" fmla="*/ 5425834 w 7467600"/>
              <a:gd name="connsiteY240" fmla="*/ 3162785 h 6858000"/>
              <a:gd name="connsiteX241" fmla="*/ 5401644 w 7467600"/>
              <a:gd name="connsiteY241" fmla="*/ 3617847 h 6858000"/>
              <a:gd name="connsiteX242" fmla="*/ 5467256 w 7467600"/>
              <a:gd name="connsiteY242" fmla="*/ 4175494 h 6858000"/>
              <a:gd name="connsiteX243" fmla="*/ 5448069 w 7467600"/>
              <a:gd name="connsiteY243" fmla="*/ 3567554 h 6858000"/>
              <a:gd name="connsiteX244" fmla="*/ 5425834 w 7467600"/>
              <a:gd name="connsiteY244" fmla="*/ 3162785 h 6858000"/>
              <a:gd name="connsiteX245" fmla="*/ 1318687 w 7467600"/>
              <a:gd name="connsiteY245" fmla="*/ 3113840 h 6858000"/>
              <a:gd name="connsiteX246" fmla="*/ 1066793 w 7467600"/>
              <a:gd name="connsiteY246" fmla="*/ 3212171 h 6858000"/>
              <a:gd name="connsiteX247" fmla="*/ 993319 w 7467600"/>
              <a:gd name="connsiteY247" fmla="*/ 3247648 h 6858000"/>
              <a:gd name="connsiteX248" fmla="*/ 853081 w 7467600"/>
              <a:gd name="connsiteY248" fmla="*/ 3312410 h 6858000"/>
              <a:gd name="connsiteX249" fmla="*/ 805957 w 7467600"/>
              <a:gd name="connsiteY249" fmla="*/ 3330443 h 6858000"/>
              <a:gd name="connsiteX250" fmla="*/ 1318687 w 7467600"/>
              <a:gd name="connsiteY250" fmla="*/ 3113840 h 6858000"/>
              <a:gd name="connsiteX251" fmla="*/ 5453702 w 7467600"/>
              <a:gd name="connsiteY251" fmla="*/ 3090882 h 6858000"/>
              <a:gd name="connsiteX252" fmla="*/ 5480135 w 7467600"/>
              <a:gd name="connsiteY252" fmla="*/ 3565802 h 6858000"/>
              <a:gd name="connsiteX253" fmla="*/ 5499023 w 7467600"/>
              <a:gd name="connsiteY253" fmla="*/ 4166310 h 6858000"/>
              <a:gd name="connsiteX254" fmla="*/ 5547022 w 7467600"/>
              <a:gd name="connsiteY254" fmla="*/ 3607838 h 6858000"/>
              <a:gd name="connsiteX255" fmla="*/ 5515964 w 7467600"/>
              <a:gd name="connsiteY255" fmla="*/ 3378541 h 6858000"/>
              <a:gd name="connsiteX256" fmla="*/ 5453702 w 7467600"/>
              <a:gd name="connsiteY256" fmla="*/ 3090882 h 6858000"/>
              <a:gd name="connsiteX257" fmla="*/ 1238695 w 7467600"/>
              <a:gd name="connsiteY257" fmla="*/ 3076820 h 6858000"/>
              <a:gd name="connsiteX258" fmla="*/ 716371 w 7467600"/>
              <a:gd name="connsiteY258" fmla="*/ 3293249 h 6858000"/>
              <a:gd name="connsiteX259" fmla="*/ 579522 w 7467600"/>
              <a:gd name="connsiteY259" fmla="*/ 3371759 h 6858000"/>
              <a:gd name="connsiteX260" fmla="*/ 600288 w 7467600"/>
              <a:gd name="connsiteY260" fmla="*/ 3365555 h 6858000"/>
              <a:gd name="connsiteX261" fmla="*/ 840692 w 7467600"/>
              <a:gd name="connsiteY261" fmla="*/ 3284921 h 6858000"/>
              <a:gd name="connsiteX262" fmla="*/ 979248 w 7467600"/>
              <a:gd name="connsiteY262" fmla="*/ 3221003 h 6858000"/>
              <a:gd name="connsiteX263" fmla="*/ 1053282 w 7467600"/>
              <a:gd name="connsiteY263" fmla="*/ 3185247 h 6858000"/>
              <a:gd name="connsiteX264" fmla="*/ 1320603 w 7467600"/>
              <a:gd name="connsiteY264" fmla="*/ 3081281 h 6858000"/>
              <a:gd name="connsiteX265" fmla="*/ 1238695 w 7467600"/>
              <a:gd name="connsiteY265" fmla="*/ 3076820 h 6858000"/>
              <a:gd name="connsiteX266" fmla="*/ 5425627 w 7467600"/>
              <a:gd name="connsiteY266" fmla="*/ 2954192 h 6858000"/>
              <a:gd name="connsiteX267" fmla="*/ 5470770 w 7467600"/>
              <a:gd name="connsiteY267" fmla="*/ 3005435 h 6858000"/>
              <a:gd name="connsiteX268" fmla="*/ 5519779 w 7467600"/>
              <a:gd name="connsiteY268" fmla="*/ 4359223 h 6858000"/>
              <a:gd name="connsiteX269" fmla="*/ 5520293 w 7467600"/>
              <a:gd name="connsiteY269" fmla="*/ 4360602 h 6858000"/>
              <a:gd name="connsiteX270" fmla="*/ 5767221 w 7467600"/>
              <a:gd name="connsiteY270" fmla="*/ 4665564 h 6858000"/>
              <a:gd name="connsiteX271" fmla="*/ 6937169 w 7467600"/>
              <a:gd name="connsiteY271" fmla="*/ 4815941 h 6858000"/>
              <a:gd name="connsiteX272" fmla="*/ 6953922 w 7467600"/>
              <a:gd name="connsiteY272" fmla="*/ 4890068 h 6858000"/>
              <a:gd name="connsiteX273" fmla="*/ 6071359 w 7467600"/>
              <a:gd name="connsiteY273" fmla="*/ 4770770 h 6858000"/>
              <a:gd name="connsiteX274" fmla="*/ 6038839 w 7467600"/>
              <a:gd name="connsiteY274" fmla="*/ 4764474 h 6858000"/>
              <a:gd name="connsiteX275" fmla="*/ 6038706 w 7467600"/>
              <a:gd name="connsiteY275" fmla="*/ 4763847 h 6858000"/>
              <a:gd name="connsiteX276" fmla="*/ 6037784 w 7467600"/>
              <a:gd name="connsiteY276" fmla="*/ 4764270 h 6858000"/>
              <a:gd name="connsiteX277" fmla="*/ 6038839 w 7467600"/>
              <a:gd name="connsiteY277" fmla="*/ 4764474 h 6858000"/>
              <a:gd name="connsiteX278" fmla="*/ 6040338 w 7467600"/>
              <a:gd name="connsiteY278" fmla="*/ 4771418 h 6858000"/>
              <a:gd name="connsiteX279" fmla="*/ 6024488 w 7467600"/>
              <a:gd name="connsiteY279" fmla="*/ 4809903 h 6858000"/>
              <a:gd name="connsiteX280" fmla="*/ 5599771 w 7467600"/>
              <a:gd name="connsiteY280" fmla="*/ 5509652 h 6858000"/>
              <a:gd name="connsiteX281" fmla="*/ 5548843 w 7467600"/>
              <a:gd name="connsiteY281" fmla="*/ 5563845 h 6858000"/>
              <a:gd name="connsiteX282" fmla="*/ 5940952 w 7467600"/>
              <a:gd name="connsiteY282" fmla="*/ 6250028 h 6858000"/>
              <a:gd name="connsiteX283" fmla="*/ 6043441 w 7467600"/>
              <a:gd name="connsiteY283" fmla="*/ 6665847 h 6858000"/>
              <a:gd name="connsiteX284" fmla="*/ 6093432 w 7467600"/>
              <a:gd name="connsiteY284" fmla="*/ 6858000 h 6858000"/>
              <a:gd name="connsiteX285" fmla="*/ 6034344 w 7467600"/>
              <a:gd name="connsiteY285" fmla="*/ 6858000 h 6858000"/>
              <a:gd name="connsiteX286" fmla="*/ 6026679 w 7467600"/>
              <a:gd name="connsiteY286" fmla="*/ 6836959 h 6858000"/>
              <a:gd name="connsiteX287" fmla="*/ 5800441 w 7467600"/>
              <a:gd name="connsiteY287" fmla="*/ 6335286 h 6858000"/>
              <a:gd name="connsiteX288" fmla="*/ 5526562 w 7467600"/>
              <a:gd name="connsiteY288" fmla="*/ 5705388 h 6858000"/>
              <a:gd name="connsiteX289" fmla="*/ 5519640 w 7467600"/>
              <a:gd name="connsiteY289" fmla="*/ 5683774 h 6858000"/>
              <a:gd name="connsiteX290" fmla="*/ 5844559 w 7467600"/>
              <a:gd name="connsiteY290" fmla="*/ 6553349 h 6858000"/>
              <a:gd name="connsiteX291" fmla="*/ 5975994 w 7467600"/>
              <a:gd name="connsiteY291" fmla="*/ 6858000 h 6858000"/>
              <a:gd name="connsiteX292" fmla="*/ 5898547 w 7467600"/>
              <a:gd name="connsiteY292" fmla="*/ 6858000 h 6858000"/>
              <a:gd name="connsiteX293" fmla="*/ 5682041 w 7467600"/>
              <a:gd name="connsiteY293" fmla="*/ 6355860 h 6858000"/>
              <a:gd name="connsiteX294" fmla="*/ 5461758 w 7467600"/>
              <a:gd name="connsiteY294" fmla="*/ 5820220 h 6858000"/>
              <a:gd name="connsiteX295" fmla="*/ 5237282 w 7467600"/>
              <a:gd name="connsiteY295" fmla="*/ 6579086 h 6858000"/>
              <a:gd name="connsiteX296" fmla="*/ 5115009 w 7467600"/>
              <a:gd name="connsiteY296" fmla="*/ 6858000 h 6858000"/>
              <a:gd name="connsiteX297" fmla="*/ 5028074 w 7467600"/>
              <a:gd name="connsiteY297" fmla="*/ 6858000 h 6858000"/>
              <a:gd name="connsiteX298" fmla="*/ 5079508 w 7467600"/>
              <a:gd name="connsiteY298" fmla="*/ 6749074 h 6858000"/>
              <a:gd name="connsiteX299" fmla="*/ 5371846 w 7467600"/>
              <a:gd name="connsiteY299" fmla="*/ 5924413 h 6858000"/>
              <a:gd name="connsiteX300" fmla="*/ 5270512 w 7467600"/>
              <a:gd name="connsiteY300" fmla="*/ 6138975 h 6858000"/>
              <a:gd name="connsiteX301" fmla="*/ 5062409 w 7467600"/>
              <a:gd name="connsiteY301" fmla="*/ 6653544 h 6858000"/>
              <a:gd name="connsiteX302" fmla="*/ 5036628 w 7467600"/>
              <a:gd name="connsiteY302" fmla="*/ 6754247 h 6858000"/>
              <a:gd name="connsiteX303" fmla="*/ 5009112 w 7467600"/>
              <a:gd name="connsiteY303" fmla="*/ 6858000 h 6858000"/>
              <a:gd name="connsiteX304" fmla="*/ 4976679 w 7467600"/>
              <a:gd name="connsiteY304" fmla="*/ 6858000 h 6858000"/>
              <a:gd name="connsiteX305" fmla="*/ 5006537 w 7467600"/>
              <a:gd name="connsiteY305" fmla="*/ 6747068 h 6858000"/>
              <a:gd name="connsiteX306" fmla="*/ 5032723 w 7467600"/>
              <a:gd name="connsiteY306" fmla="*/ 6644957 h 6858000"/>
              <a:gd name="connsiteX307" fmla="*/ 5242949 w 7467600"/>
              <a:gd name="connsiteY307" fmla="*/ 6125175 h 6858000"/>
              <a:gd name="connsiteX308" fmla="*/ 5286321 w 7467600"/>
              <a:gd name="connsiteY308" fmla="*/ 6033555 h 6858000"/>
              <a:gd name="connsiteX309" fmla="*/ 5008210 w 7467600"/>
              <a:gd name="connsiteY309" fmla="*/ 6649194 h 6858000"/>
              <a:gd name="connsiteX310" fmla="*/ 4986321 w 7467600"/>
              <a:gd name="connsiteY310" fmla="*/ 6765687 h 6858000"/>
              <a:gd name="connsiteX311" fmla="*/ 4973474 w 7467600"/>
              <a:gd name="connsiteY311" fmla="*/ 6858000 h 6858000"/>
              <a:gd name="connsiteX312" fmla="*/ 4907178 w 7467600"/>
              <a:gd name="connsiteY312" fmla="*/ 6858000 h 6858000"/>
              <a:gd name="connsiteX313" fmla="*/ 4910810 w 7467600"/>
              <a:gd name="connsiteY313" fmla="*/ 6829660 h 6858000"/>
              <a:gd name="connsiteX314" fmla="*/ 4987461 w 7467600"/>
              <a:gd name="connsiteY314" fmla="*/ 6432994 h 6858000"/>
              <a:gd name="connsiteX315" fmla="*/ 5179262 w 7467600"/>
              <a:gd name="connsiteY315" fmla="*/ 6035044 h 6858000"/>
              <a:gd name="connsiteX316" fmla="*/ 4689678 w 7467600"/>
              <a:gd name="connsiteY316" fmla="*/ 6440241 h 6858000"/>
              <a:gd name="connsiteX317" fmla="*/ 4477543 w 7467600"/>
              <a:gd name="connsiteY317" fmla="*/ 6674836 h 6858000"/>
              <a:gd name="connsiteX318" fmla="*/ 4329957 w 7467600"/>
              <a:gd name="connsiteY318" fmla="*/ 6858000 h 6858000"/>
              <a:gd name="connsiteX319" fmla="*/ 4218595 w 7467600"/>
              <a:gd name="connsiteY319" fmla="*/ 6858000 h 6858000"/>
              <a:gd name="connsiteX320" fmla="*/ 4368888 w 7467600"/>
              <a:gd name="connsiteY320" fmla="*/ 6668412 h 6858000"/>
              <a:gd name="connsiteX321" fmla="*/ 4563091 w 7467600"/>
              <a:gd name="connsiteY321" fmla="*/ 6442508 h 6858000"/>
              <a:gd name="connsiteX322" fmla="*/ 5387324 w 7467600"/>
              <a:gd name="connsiteY322" fmla="*/ 5705830 h 6858000"/>
              <a:gd name="connsiteX323" fmla="*/ 5073620 w 7467600"/>
              <a:gd name="connsiteY323" fmla="*/ 5955437 h 6858000"/>
              <a:gd name="connsiteX324" fmla="*/ 4689789 w 7467600"/>
              <a:gd name="connsiteY324" fmla="*/ 6268382 h 6858000"/>
              <a:gd name="connsiteX325" fmla="*/ 4418722 w 7467600"/>
              <a:gd name="connsiteY325" fmla="*/ 6570886 h 6858000"/>
              <a:gd name="connsiteX326" fmla="*/ 4214944 w 7467600"/>
              <a:gd name="connsiteY326" fmla="*/ 6858000 h 6858000"/>
              <a:gd name="connsiteX327" fmla="*/ 4177898 w 7467600"/>
              <a:gd name="connsiteY327" fmla="*/ 6858000 h 6858000"/>
              <a:gd name="connsiteX328" fmla="*/ 4391597 w 7467600"/>
              <a:gd name="connsiteY328" fmla="*/ 6556370 h 6858000"/>
              <a:gd name="connsiteX329" fmla="*/ 4668889 w 7467600"/>
              <a:gd name="connsiteY329" fmla="*/ 6246399 h 6858000"/>
              <a:gd name="connsiteX330" fmla="*/ 5055427 w 7467600"/>
              <a:gd name="connsiteY330" fmla="*/ 5931476 h 6858000"/>
              <a:gd name="connsiteX331" fmla="*/ 5371814 w 7467600"/>
              <a:gd name="connsiteY331" fmla="*/ 5678975 h 6858000"/>
              <a:gd name="connsiteX332" fmla="*/ 4987918 w 7467600"/>
              <a:gd name="connsiteY332" fmla="*/ 5838701 h 6858000"/>
              <a:gd name="connsiteX333" fmla="*/ 4317146 w 7467600"/>
              <a:gd name="connsiteY333" fmla="*/ 6587716 h 6858000"/>
              <a:gd name="connsiteX334" fmla="*/ 4171627 w 7467600"/>
              <a:gd name="connsiteY334" fmla="*/ 6858000 h 6858000"/>
              <a:gd name="connsiteX335" fmla="*/ 4081585 w 7467600"/>
              <a:gd name="connsiteY335" fmla="*/ 6858000 h 6858000"/>
              <a:gd name="connsiteX336" fmla="*/ 4238603 w 7467600"/>
              <a:gd name="connsiteY336" fmla="*/ 6559341 h 6858000"/>
              <a:gd name="connsiteX337" fmla="*/ 4778333 w 7467600"/>
              <a:gd name="connsiteY337" fmla="*/ 5873626 h 6858000"/>
              <a:gd name="connsiteX338" fmla="*/ 5414185 w 7467600"/>
              <a:gd name="connsiteY338" fmla="*/ 5573882 h 6858000"/>
              <a:gd name="connsiteX339" fmla="*/ 5959648 w 7467600"/>
              <a:gd name="connsiteY339" fmla="*/ 4760797 h 6858000"/>
              <a:gd name="connsiteX340" fmla="*/ 5355019 w 7467600"/>
              <a:gd name="connsiteY340" fmla="*/ 4734672 h 6858000"/>
              <a:gd name="connsiteX341" fmla="*/ 5083565 w 7467600"/>
              <a:gd name="connsiteY341" fmla="*/ 5179121 h 6858000"/>
              <a:gd name="connsiteX342" fmla="*/ 4713577 w 7467600"/>
              <a:gd name="connsiteY342" fmla="*/ 5616803 h 6858000"/>
              <a:gd name="connsiteX343" fmla="*/ 3989559 w 7467600"/>
              <a:gd name="connsiteY343" fmla="*/ 6145945 h 6858000"/>
              <a:gd name="connsiteX344" fmla="*/ 3939824 w 7467600"/>
              <a:gd name="connsiteY344" fmla="*/ 6066900 h 6858000"/>
              <a:gd name="connsiteX345" fmla="*/ 4584537 w 7467600"/>
              <a:gd name="connsiteY345" fmla="*/ 5324826 h 6858000"/>
              <a:gd name="connsiteX346" fmla="*/ 5037105 w 7467600"/>
              <a:gd name="connsiteY346" fmla="*/ 5088765 h 6858000"/>
              <a:gd name="connsiteX347" fmla="*/ 5039930 w 7467600"/>
              <a:gd name="connsiteY347" fmla="*/ 5089585 h 6858000"/>
              <a:gd name="connsiteX348" fmla="*/ 5263764 w 7467600"/>
              <a:gd name="connsiteY348" fmla="*/ 4735525 h 6858000"/>
              <a:gd name="connsiteX349" fmla="*/ 4086300 w 7467600"/>
              <a:gd name="connsiteY349" fmla="*/ 4884599 h 6858000"/>
              <a:gd name="connsiteX350" fmla="*/ 4085485 w 7467600"/>
              <a:gd name="connsiteY350" fmla="*/ 4899070 h 6858000"/>
              <a:gd name="connsiteX351" fmla="*/ 3871915 w 7467600"/>
              <a:gd name="connsiteY351" fmla="*/ 5253645 h 6858000"/>
              <a:gd name="connsiteX352" fmla="*/ 3799374 w 7467600"/>
              <a:gd name="connsiteY352" fmla="*/ 5466127 h 6858000"/>
              <a:gd name="connsiteX353" fmla="*/ 3498850 w 7467600"/>
              <a:gd name="connsiteY353" fmla="*/ 6661888 h 6858000"/>
              <a:gd name="connsiteX354" fmla="*/ 3399216 w 7467600"/>
              <a:gd name="connsiteY354" fmla="*/ 6858000 h 6858000"/>
              <a:gd name="connsiteX355" fmla="*/ 3303688 w 7467600"/>
              <a:gd name="connsiteY355" fmla="*/ 6858000 h 6858000"/>
              <a:gd name="connsiteX356" fmla="*/ 3391774 w 7467600"/>
              <a:gd name="connsiteY356" fmla="*/ 6697181 h 6858000"/>
              <a:gd name="connsiteX357" fmla="*/ 3735540 w 7467600"/>
              <a:gd name="connsiteY357" fmla="*/ 5546923 h 6858000"/>
              <a:gd name="connsiteX358" fmla="*/ 3729438 w 7467600"/>
              <a:gd name="connsiteY358" fmla="*/ 5569058 h 6858000"/>
              <a:gd name="connsiteX359" fmla="*/ 3707782 w 7467600"/>
              <a:gd name="connsiteY359" fmla="*/ 5644908 h 6858000"/>
              <a:gd name="connsiteX360" fmla="*/ 3583827 w 7467600"/>
              <a:gd name="connsiteY360" fmla="*/ 6039215 h 6858000"/>
              <a:gd name="connsiteX361" fmla="*/ 3547861 w 7467600"/>
              <a:gd name="connsiteY361" fmla="*/ 6129609 h 6858000"/>
              <a:gd name="connsiteX362" fmla="*/ 3490905 w 7467600"/>
              <a:gd name="connsiteY362" fmla="*/ 6277660 h 6858000"/>
              <a:gd name="connsiteX363" fmla="*/ 3455859 w 7467600"/>
              <a:gd name="connsiteY363" fmla="*/ 6391301 h 6858000"/>
              <a:gd name="connsiteX364" fmla="*/ 3429112 w 7467600"/>
              <a:gd name="connsiteY364" fmla="*/ 6479469 h 6858000"/>
              <a:gd name="connsiteX365" fmla="*/ 3304862 w 7467600"/>
              <a:gd name="connsiteY365" fmla="*/ 6796476 h 6858000"/>
              <a:gd name="connsiteX366" fmla="*/ 3276071 w 7467600"/>
              <a:gd name="connsiteY366" fmla="*/ 6858000 h 6858000"/>
              <a:gd name="connsiteX367" fmla="*/ 3240805 w 7467600"/>
              <a:gd name="connsiteY367" fmla="*/ 6858000 h 6858000"/>
              <a:gd name="connsiteX368" fmla="*/ 3275917 w 7467600"/>
              <a:gd name="connsiteY368" fmla="*/ 6783192 h 6858000"/>
              <a:gd name="connsiteX369" fmla="*/ 3399358 w 7467600"/>
              <a:gd name="connsiteY369" fmla="*/ 6469011 h 6858000"/>
              <a:gd name="connsiteX370" fmla="*/ 3425650 w 7467600"/>
              <a:gd name="connsiteY370" fmla="*/ 6381333 h 6858000"/>
              <a:gd name="connsiteX371" fmla="*/ 3460661 w 7467600"/>
              <a:gd name="connsiteY371" fmla="*/ 6266763 h 6858000"/>
              <a:gd name="connsiteX372" fmla="*/ 3518021 w 7467600"/>
              <a:gd name="connsiteY372" fmla="*/ 6117298 h 6858000"/>
              <a:gd name="connsiteX373" fmla="*/ 3554035 w 7467600"/>
              <a:gd name="connsiteY373" fmla="*/ 6027832 h 6858000"/>
              <a:gd name="connsiteX374" fmla="*/ 3677174 w 7467600"/>
              <a:gd name="connsiteY374" fmla="*/ 5636351 h 6858000"/>
              <a:gd name="connsiteX375" fmla="*/ 3698819 w 7467600"/>
              <a:gd name="connsiteY375" fmla="*/ 5560503 h 6858000"/>
              <a:gd name="connsiteX376" fmla="*/ 3702094 w 7467600"/>
              <a:gd name="connsiteY376" fmla="*/ 5549194 h 6858000"/>
              <a:gd name="connsiteX377" fmla="*/ 3398355 w 7467600"/>
              <a:gd name="connsiteY377" fmla="*/ 6094603 h 6858000"/>
              <a:gd name="connsiteX378" fmla="*/ 3193941 w 7467600"/>
              <a:gd name="connsiteY378" fmla="*/ 6798775 h 6858000"/>
              <a:gd name="connsiteX379" fmla="*/ 3184140 w 7467600"/>
              <a:gd name="connsiteY379" fmla="*/ 6858000 h 6858000"/>
              <a:gd name="connsiteX380" fmla="*/ 3099978 w 7467600"/>
              <a:gd name="connsiteY380" fmla="*/ 6858000 h 6858000"/>
              <a:gd name="connsiteX381" fmla="*/ 3101556 w 7467600"/>
              <a:gd name="connsiteY381" fmla="*/ 6843337 h 6858000"/>
              <a:gd name="connsiteX382" fmla="*/ 3370162 w 7467600"/>
              <a:gd name="connsiteY382" fmla="*/ 5785550 h 6858000"/>
              <a:gd name="connsiteX383" fmla="*/ 3746477 w 7467600"/>
              <a:gd name="connsiteY383" fmla="*/ 5377889 h 6858000"/>
              <a:gd name="connsiteX384" fmla="*/ 3863399 w 7467600"/>
              <a:gd name="connsiteY384" fmla="*/ 5087257 h 6858000"/>
              <a:gd name="connsiteX385" fmla="*/ 3968712 w 7467600"/>
              <a:gd name="connsiteY385" fmla="*/ 4913989 h 6858000"/>
              <a:gd name="connsiteX386" fmla="*/ 2792390 w 7467600"/>
              <a:gd name="connsiteY386" fmla="*/ 5382974 h 6858000"/>
              <a:gd name="connsiteX387" fmla="*/ 2714982 w 7467600"/>
              <a:gd name="connsiteY387" fmla="*/ 5427051 h 6858000"/>
              <a:gd name="connsiteX388" fmla="*/ 2813361 w 7467600"/>
              <a:gd name="connsiteY388" fmla="*/ 6023912 h 6858000"/>
              <a:gd name="connsiteX389" fmla="*/ 2688430 w 7467600"/>
              <a:gd name="connsiteY389" fmla="*/ 6801564 h 6858000"/>
              <a:gd name="connsiteX390" fmla="*/ 2629626 w 7467600"/>
              <a:gd name="connsiteY390" fmla="*/ 6763394 h 6858000"/>
              <a:gd name="connsiteX391" fmla="*/ 2565328 w 7467600"/>
              <a:gd name="connsiteY391" fmla="*/ 5516399 h 6858000"/>
              <a:gd name="connsiteX392" fmla="*/ 1922999 w 7467600"/>
              <a:gd name="connsiteY392" fmla="*/ 5980343 h 6858000"/>
              <a:gd name="connsiteX393" fmla="*/ 1950261 w 7467600"/>
              <a:gd name="connsiteY393" fmla="*/ 6405858 h 6858000"/>
              <a:gd name="connsiteX394" fmla="*/ 2365554 w 7467600"/>
              <a:gd name="connsiteY394" fmla="*/ 6759107 h 6858000"/>
              <a:gd name="connsiteX395" fmla="*/ 2424142 w 7467600"/>
              <a:gd name="connsiteY395" fmla="*/ 6858000 h 6858000"/>
              <a:gd name="connsiteX396" fmla="*/ 2395994 w 7467600"/>
              <a:gd name="connsiteY396" fmla="*/ 6858000 h 6858000"/>
              <a:gd name="connsiteX397" fmla="*/ 2392863 w 7467600"/>
              <a:gd name="connsiteY397" fmla="*/ 6852964 h 6858000"/>
              <a:gd name="connsiteX398" fmla="*/ 2017589 w 7467600"/>
              <a:gd name="connsiteY398" fmla="*/ 6493982 h 6858000"/>
              <a:gd name="connsiteX399" fmla="*/ 2147336 w 7467600"/>
              <a:gd name="connsiteY399" fmla="*/ 6594052 h 6858000"/>
              <a:gd name="connsiteX400" fmla="*/ 2207047 w 7467600"/>
              <a:gd name="connsiteY400" fmla="*/ 6654540 h 6858000"/>
              <a:gd name="connsiteX401" fmla="*/ 2299106 w 7467600"/>
              <a:gd name="connsiteY401" fmla="*/ 6778931 h 6858000"/>
              <a:gd name="connsiteX402" fmla="*/ 2314430 w 7467600"/>
              <a:gd name="connsiteY402" fmla="*/ 6801144 h 6858000"/>
              <a:gd name="connsiteX403" fmla="*/ 2352406 w 7467600"/>
              <a:gd name="connsiteY403" fmla="*/ 6858000 h 6858000"/>
              <a:gd name="connsiteX404" fmla="*/ 2314492 w 7467600"/>
              <a:gd name="connsiteY404" fmla="*/ 6858000 h 6858000"/>
              <a:gd name="connsiteX405" fmla="*/ 2288095 w 7467600"/>
              <a:gd name="connsiteY405" fmla="*/ 6818030 h 6858000"/>
              <a:gd name="connsiteX406" fmla="*/ 2272768 w 7467600"/>
              <a:gd name="connsiteY406" fmla="*/ 6795822 h 6858000"/>
              <a:gd name="connsiteX407" fmla="*/ 2182715 w 7467600"/>
              <a:gd name="connsiteY407" fmla="*/ 6675071 h 6858000"/>
              <a:gd name="connsiteX408" fmla="*/ 2032061 w 7467600"/>
              <a:gd name="connsiteY408" fmla="*/ 6541380 h 6858000"/>
              <a:gd name="connsiteX409" fmla="*/ 2257220 w 7467600"/>
              <a:gd name="connsiteY409" fmla="*/ 6826257 h 6858000"/>
              <a:gd name="connsiteX410" fmla="*/ 2281324 w 7467600"/>
              <a:gd name="connsiteY410" fmla="*/ 6858000 h 6858000"/>
              <a:gd name="connsiteX411" fmla="*/ 2242860 w 7467600"/>
              <a:gd name="connsiteY411" fmla="*/ 6858000 h 6858000"/>
              <a:gd name="connsiteX412" fmla="*/ 2232818 w 7467600"/>
              <a:gd name="connsiteY412" fmla="*/ 6844926 h 6858000"/>
              <a:gd name="connsiteX413" fmla="*/ 1990172 w 7467600"/>
              <a:gd name="connsiteY413" fmla="*/ 6542121 h 6858000"/>
              <a:gd name="connsiteX414" fmla="*/ 2124090 w 7467600"/>
              <a:gd name="connsiteY414" fmla="*/ 6761017 h 6858000"/>
              <a:gd name="connsiteX415" fmla="*/ 2200380 w 7467600"/>
              <a:gd name="connsiteY415" fmla="*/ 6858000 h 6858000"/>
              <a:gd name="connsiteX416" fmla="*/ 2147507 w 7467600"/>
              <a:gd name="connsiteY416" fmla="*/ 6858000 h 6858000"/>
              <a:gd name="connsiteX417" fmla="*/ 2070668 w 7467600"/>
              <a:gd name="connsiteY417" fmla="*/ 6761520 h 6858000"/>
              <a:gd name="connsiteX418" fmla="*/ 1975142 w 7467600"/>
              <a:gd name="connsiteY418" fmla="*/ 6585570 h 6858000"/>
              <a:gd name="connsiteX419" fmla="*/ 2050035 w 7467600"/>
              <a:gd name="connsiteY419" fmla="*/ 6813345 h 6858000"/>
              <a:gd name="connsiteX420" fmla="*/ 2063025 w 7467600"/>
              <a:gd name="connsiteY420" fmla="*/ 6858000 h 6858000"/>
              <a:gd name="connsiteX421" fmla="*/ 2021675 w 7467600"/>
              <a:gd name="connsiteY421" fmla="*/ 6858000 h 6858000"/>
              <a:gd name="connsiteX422" fmla="*/ 2019308 w 7467600"/>
              <a:gd name="connsiteY422" fmla="*/ 6847118 h 6858000"/>
              <a:gd name="connsiteX423" fmla="*/ 1938835 w 7467600"/>
              <a:gd name="connsiteY423" fmla="*/ 6551160 h 6858000"/>
              <a:gd name="connsiteX424" fmla="*/ 1953230 w 7467600"/>
              <a:gd name="connsiteY424" fmla="*/ 6759699 h 6858000"/>
              <a:gd name="connsiteX425" fmla="*/ 1956763 w 7467600"/>
              <a:gd name="connsiteY425" fmla="*/ 6778191 h 6858000"/>
              <a:gd name="connsiteX426" fmla="*/ 1967925 w 7467600"/>
              <a:gd name="connsiteY426" fmla="*/ 6858000 h 6858000"/>
              <a:gd name="connsiteX427" fmla="*/ 1936622 w 7467600"/>
              <a:gd name="connsiteY427" fmla="*/ 6858000 h 6858000"/>
              <a:gd name="connsiteX428" fmla="*/ 1926261 w 7467600"/>
              <a:gd name="connsiteY428" fmla="*/ 6784064 h 6858000"/>
              <a:gd name="connsiteX429" fmla="*/ 1922724 w 7467600"/>
              <a:gd name="connsiteY429" fmla="*/ 6765577 h 6858000"/>
              <a:gd name="connsiteX430" fmla="*/ 1904650 w 7467600"/>
              <a:gd name="connsiteY430" fmla="*/ 6639616 h 6858000"/>
              <a:gd name="connsiteX431" fmla="*/ 1885273 w 7467600"/>
              <a:gd name="connsiteY431" fmla="*/ 6858000 h 6858000"/>
              <a:gd name="connsiteX432" fmla="*/ 1854363 w 7467600"/>
              <a:gd name="connsiteY432" fmla="*/ 6858000 h 6858000"/>
              <a:gd name="connsiteX433" fmla="*/ 1880391 w 7467600"/>
              <a:gd name="connsiteY433" fmla="*/ 6603796 h 6858000"/>
              <a:gd name="connsiteX434" fmla="*/ 1818273 w 7467600"/>
              <a:gd name="connsiteY434" fmla="*/ 6715729 h 6858000"/>
              <a:gd name="connsiteX435" fmla="*/ 1794691 w 7467600"/>
              <a:gd name="connsiteY435" fmla="*/ 6843239 h 6858000"/>
              <a:gd name="connsiteX436" fmla="*/ 1794914 w 7467600"/>
              <a:gd name="connsiteY436" fmla="*/ 6858000 h 6858000"/>
              <a:gd name="connsiteX437" fmla="*/ 1746128 w 7467600"/>
              <a:gd name="connsiteY437" fmla="*/ 6858000 h 6858000"/>
              <a:gd name="connsiteX438" fmla="*/ 1753934 w 7467600"/>
              <a:gd name="connsiteY438" fmla="*/ 6724796 h 6858000"/>
              <a:gd name="connsiteX439" fmla="*/ 1792053 w 7467600"/>
              <a:gd name="connsiteY439" fmla="*/ 6572396 h 6858000"/>
              <a:gd name="connsiteX440" fmla="*/ 1862248 w 7467600"/>
              <a:gd name="connsiteY440" fmla="*/ 6266397 h 6858000"/>
              <a:gd name="connsiteX441" fmla="*/ 1862250 w 7467600"/>
              <a:gd name="connsiteY441" fmla="*/ 6033531 h 6858000"/>
              <a:gd name="connsiteX442" fmla="*/ 1211999 w 7467600"/>
              <a:gd name="connsiteY442" fmla="*/ 6683610 h 6858000"/>
              <a:gd name="connsiteX443" fmla="*/ 1213266 w 7467600"/>
              <a:gd name="connsiteY443" fmla="*/ 6691947 h 6858000"/>
              <a:gd name="connsiteX444" fmla="*/ 1203370 w 7467600"/>
              <a:gd name="connsiteY444" fmla="*/ 6850676 h 6858000"/>
              <a:gd name="connsiteX445" fmla="*/ 1203671 w 7467600"/>
              <a:gd name="connsiteY445" fmla="*/ 6858000 h 6858000"/>
              <a:gd name="connsiteX446" fmla="*/ 1143180 w 7467600"/>
              <a:gd name="connsiteY446" fmla="*/ 6858000 h 6858000"/>
              <a:gd name="connsiteX447" fmla="*/ 1142176 w 7467600"/>
              <a:gd name="connsiteY447" fmla="*/ 6766045 h 6858000"/>
              <a:gd name="connsiteX448" fmla="*/ 1067484 w 7467600"/>
              <a:gd name="connsiteY448" fmla="*/ 6858000 h 6858000"/>
              <a:gd name="connsiteX449" fmla="*/ 953928 w 7467600"/>
              <a:gd name="connsiteY449" fmla="*/ 6858000 h 6858000"/>
              <a:gd name="connsiteX450" fmla="*/ 959715 w 7467600"/>
              <a:gd name="connsiteY450" fmla="*/ 6850185 h 6858000"/>
              <a:gd name="connsiteX451" fmla="*/ 1483788 w 7467600"/>
              <a:gd name="connsiteY451" fmla="*/ 6259174 h 6858000"/>
              <a:gd name="connsiteX452" fmla="*/ 1100671 w 7467600"/>
              <a:gd name="connsiteY452" fmla="*/ 6252137 h 6858000"/>
              <a:gd name="connsiteX453" fmla="*/ 1090144 w 7467600"/>
              <a:gd name="connsiteY453" fmla="*/ 6256748 h 6858000"/>
              <a:gd name="connsiteX454" fmla="*/ 1095872 w 7467600"/>
              <a:gd name="connsiteY454" fmla="*/ 6271892 h 6858000"/>
              <a:gd name="connsiteX455" fmla="*/ 262785 w 7467600"/>
              <a:gd name="connsiteY455" fmla="*/ 6845450 h 6858000"/>
              <a:gd name="connsiteX456" fmla="*/ 209968 w 7467600"/>
              <a:gd name="connsiteY456" fmla="*/ 6770713 h 6858000"/>
              <a:gd name="connsiteX457" fmla="*/ 873460 w 7467600"/>
              <a:gd name="connsiteY457" fmla="*/ 6253768 h 6858000"/>
              <a:gd name="connsiteX458" fmla="*/ 192686 w 7467600"/>
              <a:gd name="connsiteY458" fmla="*/ 5849257 h 6858000"/>
              <a:gd name="connsiteX459" fmla="*/ 4696 w 7467600"/>
              <a:gd name="connsiteY459" fmla="*/ 5697668 h 6858000"/>
              <a:gd name="connsiteX460" fmla="*/ 0 w 7467600"/>
              <a:gd name="connsiteY460" fmla="*/ 5689984 h 6858000"/>
              <a:gd name="connsiteX461" fmla="*/ 0 w 7467600"/>
              <a:gd name="connsiteY461" fmla="*/ 5513472 h 6858000"/>
              <a:gd name="connsiteX462" fmla="*/ 174101 w 7467600"/>
              <a:gd name="connsiteY462" fmla="*/ 5620277 h 6858000"/>
              <a:gd name="connsiteX463" fmla="*/ 891800 w 7467600"/>
              <a:gd name="connsiteY463" fmla="*/ 6036935 h 6858000"/>
              <a:gd name="connsiteX464" fmla="*/ 1072219 w 7467600"/>
              <a:gd name="connsiteY464" fmla="*/ 6169443 h 6858000"/>
              <a:gd name="connsiteX465" fmla="*/ 1074117 w 7467600"/>
              <a:gd name="connsiteY465" fmla="*/ 6170301 h 6858000"/>
              <a:gd name="connsiteX466" fmla="*/ 1083114 w 7467600"/>
              <a:gd name="connsiteY466" fmla="*/ 6174131 h 6858000"/>
              <a:gd name="connsiteX467" fmla="*/ 1543010 w 7467600"/>
              <a:gd name="connsiteY467" fmla="*/ 6191140 h 6858000"/>
              <a:gd name="connsiteX468" fmla="*/ 1551080 w 7467600"/>
              <a:gd name="connsiteY468" fmla="*/ 6195006 h 6858000"/>
              <a:gd name="connsiteX469" fmla="*/ 2345443 w 7467600"/>
              <a:gd name="connsiteY469" fmla="*/ 5549882 h 6858000"/>
              <a:gd name="connsiteX470" fmla="*/ 1721499 w 7467600"/>
              <a:gd name="connsiteY470" fmla="*/ 5599969 h 6858000"/>
              <a:gd name="connsiteX471" fmla="*/ 767716 w 7467600"/>
              <a:gd name="connsiteY471" fmla="*/ 5472768 h 6858000"/>
              <a:gd name="connsiteX472" fmla="*/ 722147 w 7467600"/>
              <a:gd name="connsiteY472" fmla="*/ 5393091 h 6858000"/>
              <a:gd name="connsiteX473" fmla="*/ 1485552 w 7467600"/>
              <a:gd name="connsiteY473" fmla="*/ 5313202 h 6858000"/>
              <a:gd name="connsiteX474" fmla="*/ 2143004 w 7467600"/>
              <a:gd name="connsiteY474" fmla="*/ 5402420 h 6858000"/>
              <a:gd name="connsiteX475" fmla="*/ 1933391 w 7467600"/>
              <a:gd name="connsiteY475" fmla="*/ 5156971 h 6858000"/>
              <a:gd name="connsiteX476" fmla="*/ 1827118 w 7467600"/>
              <a:gd name="connsiteY476" fmla="*/ 4968410 h 6858000"/>
              <a:gd name="connsiteX477" fmla="*/ 1837349 w 7467600"/>
              <a:gd name="connsiteY477" fmla="*/ 4956357 h 6858000"/>
              <a:gd name="connsiteX478" fmla="*/ 2162835 w 7467600"/>
              <a:gd name="connsiteY478" fmla="*/ 5187853 h 6858000"/>
              <a:gd name="connsiteX479" fmla="*/ 2257167 w 7467600"/>
              <a:gd name="connsiteY479" fmla="*/ 5462123 h 6858000"/>
              <a:gd name="connsiteX480" fmla="*/ 2261598 w 7467600"/>
              <a:gd name="connsiteY480" fmla="*/ 5467998 h 6858000"/>
              <a:gd name="connsiteX481" fmla="*/ 2437177 w 7467600"/>
              <a:gd name="connsiteY481" fmla="*/ 5479608 h 6858000"/>
              <a:gd name="connsiteX482" fmla="*/ 2445247 w 7467600"/>
              <a:gd name="connsiteY482" fmla="*/ 5483476 h 6858000"/>
              <a:gd name="connsiteX483" fmla="*/ 2743626 w 7467600"/>
              <a:gd name="connsiteY483" fmla="*/ 5304819 h 6858000"/>
              <a:gd name="connsiteX484" fmla="*/ 3048102 w 7467600"/>
              <a:gd name="connsiteY484" fmla="*/ 5150595 h 6858000"/>
              <a:gd name="connsiteX485" fmla="*/ 1799414 w 7467600"/>
              <a:gd name="connsiteY485" fmla="*/ 4694732 h 6858000"/>
              <a:gd name="connsiteX486" fmla="*/ 1771735 w 7467600"/>
              <a:gd name="connsiteY486" fmla="*/ 4619929 h 6858000"/>
              <a:gd name="connsiteX487" fmla="*/ 3104273 w 7467600"/>
              <a:gd name="connsiteY487" fmla="*/ 5076159 h 6858000"/>
              <a:gd name="connsiteX488" fmla="*/ 3113245 w 7467600"/>
              <a:gd name="connsiteY488" fmla="*/ 5090705 h 6858000"/>
              <a:gd name="connsiteX489" fmla="*/ 3126294 w 7467600"/>
              <a:gd name="connsiteY489" fmla="*/ 5114400 h 6858000"/>
              <a:gd name="connsiteX490" fmla="*/ 3937433 w 7467600"/>
              <a:gd name="connsiteY490" fmla="*/ 4830473 h 6858000"/>
              <a:gd name="connsiteX491" fmla="*/ 3590475 w 7467600"/>
              <a:gd name="connsiteY491" fmla="*/ 4597974 h 6858000"/>
              <a:gd name="connsiteX492" fmla="*/ 3100264 w 7467600"/>
              <a:gd name="connsiteY492" fmla="*/ 4579845 h 6858000"/>
              <a:gd name="connsiteX493" fmla="*/ 2183576 w 7467600"/>
              <a:gd name="connsiteY493" fmla="*/ 4227150 h 6858000"/>
              <a:gd name="connsiteX494" fmla="*/ 2151029 w 7467600"/>
              <a:gd name="connsiteY494" fmla="*/ 4146947 h 6858000"/>
              <a:gd name="connsiteX495" fmla="*/ 3563434 w 7467600"/>
              <a:gd name="connsiteY495" fmla="*/ 4469115 h 6858000"/>
              <a:gd name="connsiteX496" fmla="*/ 3177952 w 7467600"/>
              <a:gd name="connsiteY496" fmla="*/ 3657386 h 6858000"/>
              <a:gd name="connsiteX497" fmla="*/ 3189263 w 7467600"/>
              <a:gd name="connsiteY497" fmla="*/ 3625726 h 6858000"/>
              <a:gd name="connsiteX498" fmla="*/ 3560912 w 7467600"/>
              <a:gd name="connsiteY498" fmla="*/ 4079863 h 6858000"/>
              <a:gd name="connsiteX499" fmla="*/ 3626636 w 7467600"/>
              <a:gd name="connsiteY499" fmla="*/ 4512230 h 6858000"/>
              <a:gd name="connsiteX500" fmla="*/ 3653088 w 7467600"/>
              <a:gd name="connsiteY500" fmla="*/ 4521417 h 6858000"/>
              <a:gd name="connsiteX501" fmla="*/ 3988128 w 7467600"/>
              <a:gd name="connsiteY501" fmla="*/ 4817267 h 6858000"/>
              <a:gd name="connsiteX502" fmla="*/ 4830582 w 7467600"/>
              <a:gd name="connsiteY502" fmla="*/ 4676000 h 6858000"/>
              <a:gd name="connsiteX503" fmla="*/ 4830100 w 7467600"/>
              <a:gd name="connsiteY503" fmla="*/ 4675554 h 6858000"/>
              <a:gd name="connsiteX504" fmla="*/ 4036318 w 7467600"/>
              <a:gd name="connsiteY504" fmla="*/ 4147013 h 6858000"/>
              <a:gd name="connsiteX505" fmla="*/ 3432098 w 7467600"/>
              <a:gd name="connsiteY505" fmla="*/ 3537312 h 6858000"/>
              <a:gd name="connsiteX506" fmla="*/ 3446761 w 7467600"/>
              <a:gd name="connsiteY506" fmla="*/ 3461278 h 6858000"/>
              <a:gd name="connsiteX507" fmla="*/ 4419733 w 7467600"/>
              <a:gd name="connsiteY507" fmla="*/ 3963555 h 6858000"/>
              <a:gd name="connsiteX508" fmla="*/ 4781371 w 7467600"/>
              <a:gd name="connsiteY508" fmla="*/ 4458604 h 6858000"/>
              <a:gd name="connsiteX509" fmla="*/ 4780440 w 7467600"/>
              <a:gd name="connsiteY509" fmla="*/ 4470290 h 6858000"/>
              <a:gd name="connsiteX510" fmla="*/ 4898954 w 7467600"/>
              <a:gd name="connsiteY510" fmla="*/ 4662092 h 6858000"/>
              <a:gd name="connsiteX511" fmla="*/ 4900699 w 7467600"/>
              <a:gd name="connsiteY511" fmla="*/ 4670867 h 6858000"/>
              <a:gd name="connsiteX512" fmla="*/ 5714511 w 7467600"/>
              <a:gd name="connsiteY512" fmla="*/ 4663483 h 6858000"/>
              <a:gd name="connsiteX513" fmla="*/ 5464793 w 7467600"/>
              <a:gd name="connsiteY513" fmla="*/ 4393556 h 6858000"/>
              <a:gd name="connsiteX514" fmla="*/ 5461897 w 7467600"/>
              <a:gd name="connsiteY514" fmla="*/ 4390879 h 6858000"/>
              <a:gd name="connsiteX515" fmla="*/ 4294126 w 7467600"/>
              <a:gd name="connsiteY515" fmla="*/ 3303048 h 6858000"/>
              <a:gd name="connsiteX516" fmla="*/ 4305321 w 7467600"/>
              <a:gd name="connsiteY516" fmla="*/ 3256953 h 6858000"/>
              <a:gd name="connsiteX517" fmla="*/ 4949299 w 7467600"/>
              <a:gd name="connsiteY517" fmla="*/ 3766336 h 6858000"/>
              <a:gd name="connsiteX518" fmla="*/ 5291452 w 7467600"/>
              <a:gd name="connsiteY518" fmla="*/ 4076801 h 6858000"/>
              <a:gd name="connsiteX519" fmla="*/ 5434998 w 7467600"/>
              <a:gd name="connsiteY519" fmla="*/ 4254100 h 6858000"/>
              <a:gd name="connsiteX520" fmla="*/ 5351015 w 7467600"/>
              <a:gd name="connsiteY520" fmla="*/ 3760989 h 6858000"/>
              <a:gd name="connsiteX521" fmla="*/ 5413780 w 7467600"/>
              <a:gd name="connsiteY521" fmla="*/ 2966265 h 6858000"/>
              <a:gd name="connsiteX522" fmla="*/ 5425627 w 7467600"/>
              <a:gd name="connsiteY522" fmla="*/ 2954192 h 6858000"/>
              <a:gd name="connsiteX523" fmla="*/ 6604735 w 7467600"/>
              <a:gd name="connsiteY523" fmla="*/ 2041381 h 6858000"/>
              <a:gd name="connsiteX524" fmla="*/ 7204487 w 7467600"/>
              <a:gd name="connsiteY524" fmla="*/ 2742112 h 6858000"/>
              <a:gd name="connsiteX525" fmla="*/ 7131592 w 7467600"/>
              <a:gd name="connsiteY525" fmla="*/ 2672096 h 6858000"/>
              <a:gd name="connsiteX526" fmla="*/ 6996344 w 7467600"/>
              <a:gd name="connsiteY526" fmla="*/ 2518310 h 6858000"/>
              <a:gd name="connsiteX527" fmla="*/ 6735495 w 7467600"/>
              <a:gd name="connsiteY527" fmla="*/ 2196890 h 6858000"/>
              <a:gd name="connsiteX528" fmla="*/ 6721901 w 7467600"/>
              <a:gd name="connsiteY528" fmla="*/ 2179274 h 6858000"/>
              <a:gd name="connsiteX529" fmla="*/ 6604735 w 7467600"/>
              <a:gd name="connsiteY529" fmla="*/ 2041381 h 6858000"/>
              <a:gd name="connsiteX530" fmla="*/ 6591670 w 7467600"/>
              <a:gd name="connsiteY530" fmla="*/ 1988277 h 6858000"/>
              <a:gd name="connsiteX531" fmla="*/ 6747349 w 7467600"/>
              <a:gd name="connsiteY531" fmla="*/ 2160069 h 6858000"/>
              <a:gd name="connsiteX532" fmla="*/ 6760943 w 7467600"/>
              <a:gd name="connsiteY532" fmla="*/ 2177686 h 6858000"/>
              <a:gd name="connsiteX533" fmla="*/ 7021065 w 7467600"/>
              <a:gd name="connsiteY533" fmla="*/ 2498102 h 6858000"/>
              <a:gd name="connsiteX534" fmla="*/ 7155223 w 7467600"/>
              <a:gd name="connsiteY534" fmla="*/ 2650386 h 6858000"/>
              <a:gd name="connsiteX535" fmla="*/ 7203167 w 7467600"/>
              <a:gd name="connsiteY535" fmla="*/ 2697288 h 6858000"/>
              <a:gd name="connsiteX536" fmla="*/ 6937703 w 7467600"/>
              <a:gd name="connsiteY536" fmla="*/ 2321981 h 6858000"/>
              <a:gd name="connsiteX537" fmla="*/ 6591670 w 7467600"/>
              <a:gd name="connsiteY537" fmla="*/ 1988277 h 6858000"/>
              <a:gd name="connsiteX538" fmla="*/ 5798671 w 7467600"/>
              <a:gd name="connsiteY538" fmla="*/ 1981601 h 6858000"/>
              <a:gd name="connsiteX539" fmla="*/ 5754709 w 7467600"/>
              <a:gd name="connsiteY539" fmla="*/ 2071454 h 6858000"/>
              <a:gd name="connsiteX540" fmla="*/ 5763044 w 7467600"/>
              <a:gd name="connsiteY540" fmla="*/ 2842206 h 6858000"/>
              <a:gd name="connsiteX541" fmla="*/ 5764974 w 7467600"/>
              <a:gd name="connsiteY541" fmla="*/ 2799609 h 6858000"/>
              <a:gd name="connsiteX542" fmla="*/ 5767665 w 7467600"/>
              <a:gd name="connsiteY542" fmla="*/ 2666409 h 6858000"/>
              <a:gd name="connsiteX543" fmla="*/ 5763055 w 7467600"/>
              <a:gd name="connsiteY543" fmla="*/ 2579705 h 6858000"/>
              <a:gd name="connsiteX544" fmla="*/ 5758079 w 7467600"/>
              <a:gd name="connsiteY544" fmla="*/ 2492508 h 6858000"/>
              <a:gd name="connsiteX545" fmla="*/ 5779325 w 7467600"/>
              <a:gd name="connsiteY545" fmla="*/ 2197069 h 6858000"/>
              <a:gd name="connsiteX546" fmla="*/ 5798671 w 7467600"/>
              <a:gd name="connsiteY546" fmla="*/ 1981601 h 6858000"/>
              <a:gd name="connsiteX547" fmla="*/ 5829202 w 7467600"/>
              <a:gd name="connsiteY547" fmla="*/ 1971679 h 6858000"/>
              <a:gd name="connsiteX548" fmla="*/ 5809558 w 7467600"/>
              <a:gd name="connsiteY548" fmla="*/ 2198043 h 6858000"/>
              <a:gd name="connsiteX549" fmla="*/ 5788653 w 7467600"/>
              <a:gd name="connsiteY549" fmla="*/ 2489430 h 6858000"/>
              <a:gd name="connsiteX550" fmla="*/ 5793439 w 7467600"/>
              <a:gd name="connsiteY550" fmla="*/ 2575235 h 6858000"/>
              <a:gd name="connsiteX551" fmla="*/ 5796837 w 7467600"/>
              <a:gd name="connsiteY551" fmla="*/ 2637633 h 6858000"/>
              <a:gd name="connsiteX552" fmla="*/ 5818614 w 7467600"/>
              <a:gd name="connsiteY552" fmla="*/ 2473055 h 6858000"/>
              <a:gd name="connsiteX553" fmla="*/ 5829202 w 7467600"/>
              <a:gd name="connsiteY553" fmla="*/ 1971679 h 6858000"/>
              <a:gd name="connsiteX554" fmla="*/ 5911389 w 7467600"/>
              <a:gd name="connsiteY554" fmla="*/ 1898371 h 6858000"/>
              <a:gd name="connsiteX555" fmla="*/ 6237627 w 7467600"/>
              <a:gd name="connsiteY555" fmla="*/ 2231921 h 6858000"/>
              <a:gd name="connsiteX556" fmla="*/ 5911389 w 7467600"/>
              <a:gd name="connsiteY556" fmla="*/ 1898371 h 6858000"/>
              <a:gd name="connsiteX557" fmla="*/ 6944437 w 7467600"/>
              <a:gd name="connsiteY557" fmla="*/ 1575402 h 6858000"/>
              <a:gd name="connsiteX558" fmla="*/ 6304730 w 7467600"/>
              <a:gd name="connsiteY558" fmla="*/ 1766654 h 6858000"/>
              <a:gd name="connsiteX559" fmla="*/ 6944437 w 7467600"/>
              <a:gd name="connsiteY559" fmla="*/ 1575402 h 6858000"/>
              <a:gd name="connsiteX560" fmla="*/ 7019523 w 7467600"/>
              <a:gd name="connsiteY560" fmla="*/ 1519450 h 6858000"/>
              <a:gd name="connsiteX561" fmla="*/ 6298091 w 7467600"/>
              <a:gd name="connsiteY561" fmla="*/ 1737122 h 6858000"/>
              <a:gd name="connsiteX562" fmla="*/ 7019523 w 7467600"/>
              <a:gd name="connsiteY562" fmla="*/ 1519450 h 6858000"/>
              <a:gd name="connsiteX563" fmla="*/ 2399523 w 7467600"/>
              <a:gd name="connsiteY563" fmla="*/ 1428234 h 6858000"/>
              <a:gd name="connsiteX564" fmla="*/ 2224982 w 7467600"/>
              <a:gd name="connsiteY564" fmla="*/ 1826201 h 6858000"/>
              <a:gd name="connsiteX565" fmla="*/ 2096099 w 7467600"/>
              <a:gd name="connsiteY565" fmla="*/ 2345900 h 6858000"/>
              <a:gd name="connsiteX566" fmla="*/ 2283317 w 7467600"/>
              <a:gd name="connsiteY566" fmla="*/ 1796925 h 6858000"/>
              <a:gd name="connsiteX567" fmla="*/ 2399523 w 7467600"/>
              <a:gd name="connsiteY567" fmla="*/ 1428234 h 6858000"/>
              <a:gd name="connsiteX568" fmla="*/ 2448558 w 7467600"/>
              <a:gd name="connsiteY568" fmla="*/ 1373435 h 6858000"/>
              <a:gd name="connsiteX569" fmla="*/ 2312521 w 7467600"/>
              <a:gd name="connsiteY569" fmla="*/ 1806140 h 6858000"/>
              <a:gd name="connsiteX570" fmla="*/ 2127533 w 7467600"/>
              <a:gd name="connsiteY570" fmla="*/ 2348380 h 6858000"/>
              <a:gd name="connsiteX571" fmla="*/ 2358080 w 7467600"/>
              <a:gd name="connsiteY571" fmla="*/ 1866134 h 6858000"/>
              <a:gd name="connsiteX572" fmla="*/ 2407436 w 7467600"/>
              <a:gd name="connsiteY572" fmla="*/ 1651070 h 6858000"/>
              <a:gd name="connsiteX573" fmla="*/ 2448558 w 7467600"/>
              <a:gd name="connsiteY573" fmla="*/ 1373435 h 6858000"/>
              <a:gd name="connsiteX574" fmla="*/ 278707 w 7467600"/>
              <a:gd name="connsiteY574" fmla="*/ 1352270 h 6858000"/>
              <a:gd name="connsiteX575" fmla="*/ 321570 w 7467600"/>
              <a:gd name="connsiteY575" fmla="*/ 1861610 h 6858000"/>
              <a:gd name="connsiteX576" fmla="*/ 294281 w 7467600"/>
              <a:gd name="connsiteY576" fmla="*/ 1440658 h 6858000"/>
              <a:gd name="connsiteX577" fmla="*/ 278707 w 7467600"/>
              <a:gd name="connsiteY577" fmla="*/ 1352270 h 6858000"/>
              <a:gd name="connsiteX578" fmla="*/ 1423821 w 7467600"/>
              <a:gd name="connsiteY578" fmla="*/ 1351958 h 6858000"/>
              <a:gd name="connsiteX579" fmla="*/ 1638521 w 7467600"/>
              <a:gd name="connsiteY579" fmla="*/ 1908470 h 6858000"/>
              <a:gd name="connsiteX580" fmla="*/ 1754199 w 7467600"/>
              <a:gd name="connsiteY580" fmla="*/ 2149284 h 6858000"/>
              <a:gd name="connsiteX581" fmla="*/ 1908359 w 7467600"/>
              <a:gd name="connsiteY581" fmla="*/ 2364988 h 6858000"/>
              <a:gd name="connsiteX582" fmla="*/ 1647661 w 7467600"/>
              <a:gd name="connsiteY582" fmla="*/ 1825945 h 6858000"/>
              <a:gd name="connsiteX583" fmla="*/ 1423821 w 7467600"/>
              <a:gd name="connsiteY583" fmla="*/ 1351958 h 6858000"/>
              <a:gd name="connsiteX584" fmla="*/ 1431890 w 7467600"/>
              <a:gd name="connsiteY584" fmla="*/ 1306475 h 6858000"/>
              <a:gd name="connsiteX585" fmla="*/ 1507597 w 7467600"/>
              <a:gd name="connsiteY585" fmla="*/ 1446132 h 6858000"/>
              <a:gd name="connsiteX586" fmla="*/ 1674586 w 7467600"/>
              <a:gd name="connsiteY586" fmla="*/ 1813832 h 6858000"/>
              <a:gd name="connsiteX587" fmla="*/ 1815950 w 7467600"/>
              <a:gd name="connsiteY587" fmla="*/ 2128564 h 6858000"/>
              <a:gd name="connsiteX588" fmla="*/ 1984242 w 7467600"/>
              <a:gd name="connsiteY588" fmla="*/ 2430829 h 6858000"/>
              <a:gd name="connsiteX589" fmla="*/ 2014023 w 7467600"/>
              <a:gd name="connsiteY589" fmla="*/ 2450995 h 6858000"/>
              <a:gd name="connsiteX590" fmla="*/ 1747337 w 7467600"/>
              <a:gd name="connsiteY590" fmla="*/ 1855264 h 6858000"/>
              <a:gd name="connsiteX591" fmla="*/ 1533749 w 7467600"/>
              <a:gd name="connsiteY591" fmla="*/ 1478656 h 6858000"/>
              <a:gd name="connsiteX592" fmla="*/ 1431890 w 7467600"/>
              <a:gd name="connsiteY592" fmla="*/ 1306475 h 6858000"/>
              <a:gd name="connsiteX593" fmla="*/ 5052692 w 7467600"/>
              <a:gd name="connsiteY593" fmla="*/ 1292994 h 6858000"/>
              <a:gd name="connsiteX594" fmla="*/ 5200661 w 7467600"/>
              <a:gd name="connsiteY594" fmla="*/ 1635186 h 6858000"/>
              <a:gd name="connsiteX595" fmla="*/ 5297138 w 7467600"/>
              <a:gd name="connsiteY595" fmla="*/ 1906351 h 6858000"/>
              <a:gd name="connsiteX596" fmla="*/ 5052692 w 7467600"/>
              <a:gd name="connsiteY596" fmla="*/ 1292994 h 6858000"/>
              <a:gd name="connsiteX597" fmla="*/ 5009948 w 7467600"/>
              <a:gd name="connsiteY597" fmla="*/ 1273619 h 6858000"/>
              <a:gd name="connsiteX598" fmla="*/ 5121777 w 7467600"/>
              <a:gd name="connsiteY598" fmla="*/ 1654213 h 6858000"/>
              <a:gd name="connsiteX599" fmla="*/ 5293545 w 7467600"/>
              <a:gd name="connsiteY599" fmla="*/ 2072247 h 6858000"/>
              <a:gd name="connsiteX600" fmla="*/ 5294042 w 7467600"/>
              <a:gd name="connsiteY600" fmla="*/ 2065019 h 6858000"/>
              <a:gd name="connsiteX601" fmla="*/ 5171936 w 7467600"/>
              <a:gd name="connsiteY601" fmla="*/ 1647613 h 6858000"/>
              <a:gd name="connsiteX602" fmla="*/ 5009948 w 7467600"/>
              <a:gd name="connsiteY602" fmla="*/ 1273619 h 6858000"/>
              <a:gd name="connsiteX603" fmla="*/ 655236 w 7467600"/>
              <a:gd name="connsiteY603" fmla="*/ 1268632 h 6858000"/>
              <a:gd name="connsiteX604" fmla="*/ 839521 w 7467600"/>
              <a:gd name="connsiteY604" fmla="*/ 1685315 h 6858000"/>
              <a:gd name="connsiteX605" fmla="*/ 1109416 w 7467600"/>
              <a:gd name="connsiteY605" fmla="*/ 2061663 h 6858000"/>
              <a:gd name="connsiteX606" fmla="*/ 1298300 w 7467600"/>
              <a:gd name="connsiteY606" fmla="*/ 2247742 h 6858000"/>
              <a:gd name="connsiteX607" fmla="*/ 1125871 w 7467600"/>
              <a:gd name="connsiteY607" fmla="*/ 1989513 h 6858000"/>
              <a:gd name="connsiteX608" fmla="*/ 981574 w 7467600"/>
              <a:gd name="connsiteY608" fmla="*/ 1783157 h 6858000"/>
              <a:gd name="connsiteX609" fmla="*/ 922198 w 7467600"/>
              <a:gd name="connsiteY609" fmla="*/ 1677437 h 6858000"/>
              <a:gd name="connsiteX610" fmla="*/ 869293 w 7467600"/>
              <a:gd name="connsiteY610" fmla="*/ 1583214 h 6858000"/>
              <a:gd name="connsiteX611" fmla="*/ 751431 w 7467600"/>
              <a:gd name="connsiteY611" fmla="*/ 1405731 h 6858000"/>
              <a:gd name="connsiteX612" fmla="*/ 655236 w 7467600"/>
              <a:gd name="connsiteY612" fmla="*/ 1268632 h 6858000"/>
              <a:gd name="connsiteX613" fmla="*/ 6516292 w 7467600"/>
              <a:gd name="connsiteY613" fmla="*/ 1263064 h 6858000"/>
              <a:gd name="connsiteX614" fmla="*/ 5736320 w 7467600"/>
              <a:gd name="connsiteY614" fmla="*/ 1501803 h 6858000"/>
              <a:gd name="connsiteX615" fmla="*/ 6516292 w 7467600"/>
              <a:gd name="connsiteY615" fmla="*/ 1263064 h 6858000"/>
              <a:gd name="connsiteX616" fmla="*/ 291466 w 7467600"/>
              <a:gd name="connsiteY616" fmla="*/ 1250369 h 6858000"/>
              <a:gd name="connsiteX617" fmla="*/ 323180 w 7467600"/>
              <a:gd name="connsiteY617" fmla="*/ 1435283 h 6858000"/>
              <a:gd name="connsiteX618" fmla="*/ 349381 w 7467600"/>
              <a:gd name="connsiteY618" fmla="*/ 1875041 h 6858000"/>
              <a:gd name="connsiteX619" fmla="*/ 374363 w 7467600"/>
              <a:gd name="connsiteY619" fmla="*/ 1506494 h 6858000"/>
              <a:gd name="connsiteX620" fmla="*/ 302168 w 7467600"/>
              <a:gd name="connsiteY620" fmla="*/ 1274495 h 6858000"/>
              <a:gd name="connsiteX621" fmla="*/ 291466 w 7467600"/>
              <a:gd name="connsiteY621" fmla="*/ 1250369 h 6858000"/>
              <a:gd name="connsiteX622" fmla="*/ 678222 w 7467600"/>
              <a:gd name="connsiteY622" fmla="*/ 1248670 h 6858000"/>
              <a:gd name="connsiteX623" fmla="*/ 775536 w 7467600"/>
              <a:gd name="connsiteY623" fmla="*/ 1388015 h 6858000"/>
              <a:gd name="connsiteX624" fmla="*/ 894529 w 7467600"/>
              <a:gd name="connsiteY624" fmla="*/ 1567739 h 6858000"/>
              <a:gd name="connsiteX625" fmla="*/ 948000 w 7467600"/>
              <a:gd name="connsiteY625" fmla="*/ 1663088 h 6858000"/>
              <a:gd name="connsiteX626" fmla="*/ 1006812 w 7467600"/>
              <a:gd name="connsiteY626" fmla="*/ 1767683 h 6858000"/>
              <a:gd name="connsiteX627" fmla="*/ 1149133 w 7467600"/>
              <a:gd name="connsiteY627" fmla="*/ 1971513 h 6858000"/>
              <a:gd name="connsiteX628" fmla="*/ 1333952 w 7467600"/>
              <a:gd name="connsiteY628" fmla="*/ 2251620 h 6858000"/>
              <a:gd name="connsiteX629" fmla="*/ 1337329 w 7467600"/>
              <a:gd name="connsiteY629" fmla="*/ 2258350 h 6858000"/>
              <a:gd name="connsiteX630" fmla="*/ 1014726 w 7467600"/>
              <a:gd name="connsiteY630" fmla="*/ 1615556 h 6858000"/>
              <a:gd name="connsiteX631" fmla="*/ 678222 w 7467600"/>
              <a:gd name="connsiteY631" fmla="*/ 1248670 h 6858000"/>
              <a:gd name="connsiteX632" fmla="*/ 6691602 w 7467600"/>
              <a:gd name="connsiteY632" fmla="*/ 1140573 h 6858000"/>
              <a:gd name="connsiteX633" fmla="*/ 6571100 w 7467600"/>
              <a:gd name="connsiteY633" fmla="*/ 1183662 h 6858000"/>
              <a:gd name="connsiteX634" fmla="*/ 6241687 w 7467600"/>
              <a:gd name="connsiteY634" fmla="*/ 1257600 h 6858000"/>
              <a:gd name="connsiteX635" fmla="*/ 5693009 w 7467600"/>
              <a:gd name="connsiteY635" fmla="*/ 1478256 h 6858000"/>
              <a:gd name="connsiteX636" fmla="*/ 6548420 w 7467600"/>
              <a:gd name="connsiteY636" fmla="*/ 1214599 h 6858000"/>
              <a:gd name="connsiteX637" fmla="*/ 6605473 w 7467600"/>
              <a:gd name="connsiteY637" fmla="*/ 1184686 h 6858000"/>
              <a:gd name="connsiteX638" fmla="*/ 6691602 w 7467600"/>
              <a:gd name="connsiteY638" fmla="*/ 1140573 h 6858000"/>
              <a:gd name="connsiteX639" fmla="*/ 4002475 w 7467600"/>
              <a:gd name="connsiteY639" fmla="*/ 1037802 h 6858000"/>
              <a:gd name="connsiteX640" fmla="*/ 4000324 w 7467600"/>
              <a:gd name="connsiteY640" fmla="*/ 1039362 h 6858000"/>
              <a:gd name="connsiteX641" fmla="*/ 4002862 w 7467600"/>
              <a:gd name="connsiteY641" fmla="*/ 1042866 h 6858000"/>
              <a:gd name="connsiteX642" fmla="*/ 4002475 w 7467600"/>
              <a:gd name="connsiteY642" fmla="*/ 1037802 h 6858000"/>
              <a:gd name="connsiteX643" fmla="*/ 506322 w 7467600"/>
              <a:gd name="connsiteY643" fmla="*/ 1020997 h 6858000"/>
              <a:gd name="connsiteX644" fmla="*/ 533068 w 7467600"/>
              <a:gd name="connsiteY644" fmla="*/ 1029409 h 6858000"/>
              <a:gd name="connsiteX645" fmla="*/ 1232525 w 7467600"/>
              <a:gd name="connsiteY645" fmla="*/ 1804675 h 6858000"/>
              <a:gd name="connsiteX646" fmla="*/ 1388858 w 7467600"/>
              <a:gd name="connsiteY646" fmla="*/ 2368011 h 6858000"/>
              <a:gd name="connsiteX647" fmla="*/ 1384098 w 7467600"/>
              <a:gd name="connsiteY647" fmla="*/ 2378125 h 6858000"/>
              <a:gd name="connsiteX648" fmla="*/ 1425393 w 7467600"/>
              <a:gd name="connsiteY648" fmla="*/ 2589124 h 6858000"/>
              <a:gd name="connsiteX649" fmla="*/ 1424001 w 7467600"/>
              <a:gd name="connsiteY649" fmla="*/ 2597541 h 6858000"/>
              <a:gd name="connsiteX650" fmla="*/ 2152729 w 7467600"/>
              <a:gd name="connsiteY650" fmla="*/ 2864487 h 6858000"/>
              <a:gd name="connsiteX651" fmla="*/ 2020609 w 7467600"/>
              <a:gd name="connsiteY651" fmla="*/ 2539671 h 6858000"/>
              <a:gd name="connsiteX652" fmla="*/ 2018920 w 7467600"/>
              <a:gd name="connsiteY652" fmla="*/ 2536309 h 6858000"/>
              <a:gd name="connsiteX653" fmla="*/ 1342441 w 7467600"/>
              <a:gd name="connsiteY653" fmla="*/ 1173017 h 6858000"/>
              <a:gd name="connsiteX654" fmla="*/ 1367925 w 7467600"/>
              <a:gd name="connsiteY654" fmla="*/ 1135648 h 6858000"/>
              <a:gd name="connsiteX655" fmla="*/ 1771401 w 7467600"/>
              <a:gd name="connsiteY655" fmla="*/ 1806673 h 6858000"/>
              <a:gd name="connsiteX656" fmla="*/ 1972385 w 7467600"/>
              <a:gd name="connsiteY656" fmla="*/ 2198735 h 6858000"/>
              <a:gd name="connsiteX657" fmla="*/ 2040892 w 7467600"/>
              <a:gd name="connsiteY657" fmla="*/ 2405205 h 6858000"/>
              <a:gd name="connsiteX658" fmla="*/ 2131689 w 7467600"/>
              <a:gd name="connsiteY658" fmla="*/ 1936926 h 6858000"/>
              <a:gd name="connsiteX659" fmla="*/ 2454820 w 7467600"/>
              <a:gd name="connsiteY659" fmla="*/ 1248808 h 6858000"/>
              <a:gd name="connsiteX660" fmla="*/ 2492512 w 7467600"/>
              <a:gd name="connsiteY660" fmla="*/ 1302920 h 6858000"/>
              <a:gd name="connsiteX661" fmla="*/ 2081216 w 7467600"/>
              <a:gd name="connsiteY661" fmla="*/ 2527513 h 6858000"/>
              <a:gd name="connsiteX662" fmla="*/ 2081211 w 7467600"/>
              <a:gd name="connsiteY662" fmla="*/ 2528916 h 6858000"/>
              <a:gd name="connsiteX663" fmla="*/ 2199067 w 7467600"/>
              <a:gd name="connsiteY663" fmla="*/ 2884061 h 6858000"/>
              <a:gd name="connsiteX664" fmla="*/ 3192586 w 7467600"/>
              <a:gd name="connsiteY664" fmla="*/ 3411496 h 6858000"/>
              <a:gd name="connsiteX665" fmla="*/ 3182620 w 7467600"/>
              <a:gd name="connsiteY665" fmla="*/ 3483279 h 6858000"/>
              <a:gd name="connsiteX666" fmla="*/ 2435119 w 7467600"/>
              <a:gd name="connsiteY666" fmla="*/ 3080173 h 6858000"/>
              <a:gd name="connsiteX667" fmla="*/ 2410152 w 7467600"/>
              <a:gd name="connsiteY667" fmla="*/ 3063751 h 6858000"/>
              <a:gd name="connsiteX668" fmla="*/ 2408099 w 7467600"/>
              <a:gd name="connsiteY668" fmla="*/ 3064403 h 6858000"/>
              <a:gd name="connsiteX669" fmla="*/ 2407218 w 7467600"/>
              <a:gd name="connsiteY669" fmla="*/ 3070324 h 6858000"/>
              <a:gd name="connsiteX670" fmla="*/ 2380138 w 7467600"/>
              <a:gd name="connsiteY670" fmla="*/ 3099341 h 6858000"/>
              <a:gd name="connsiteX671" fmla="*/ 1765923 w 7467600"/>
              <a:gd name="connsiteY671" fmla="*/ 3581043 h 6858000"/>
              <a:gd name="connsiteX672" fmla="*/ 1702258 w 7467600"/>
              <a:gd name="connsiteY672" fmla="*/ 3612286 h 6858000"/>
              <a:gd name="connsiteX673" fmla="*/ 1538370 w 7467600"/>
              <a:gd name="connsiteY673" fmla="*/ 3811804 h 6858000"/>
              <a:gd name="connsiteX674" fmla="*/ 542867 w 7467600"/>
              <a:gd name="connsiteY674" fmla="*/ 4944092 h 6858000"/>
              <a:gd name="connsiteX675" fmla="*/ 515800 w 7467600"/>
              <a:gd name="connsiteY675" fmla="*/ 4862180 h 6858000"/>
              <a:gd name="connsiteX676" fmla="*/ 909145 w 7467600"/>
              <a:gd name="connsiteY676" fmla="*/ 4199225 h 6858000"/>
              <a:gd name="connsiteX677" fmla="*/ 1214067 w 7467600"/>
              <a:gd name="connsiteY677" fmla="*/ 3908561 h 6858000"/>
              <a:gd name="connsiteX678" fmla="*/ 640967 w 7467600"/>
              <a:gd name="connsiteY678" fmla="*/ 4105601 h 6858000"/>
              <a:gd name="connsiteX679" fmla="*/ 112563 w 7467600"/>
              <a:gd name="connsiteY679" fmla="*/ 4396952 h 6858000"/>
              <a:gd name="connsiteX680" fmla="*/ 0 w 7467600"/>
              <a:gd name="connsiteY680" fmla="*/ 4466006 h 6858000"/>
              <a:gd name="connsiteX681" fmla="*/ 0 w 7467600"/>
              <a:gd name="connsiteY681" fmla="*/ 4233763 h 6858000"/>
              <a:gd name="connsiteX682" fmla="*/ 36881 w 7467600"/>
              <a:gd name="connsiteY682" fmla="*/ 4200118 h 6858000"/>
              <a:gd name="connsiteX683" fmla="*/ 910534 w 7467600"/>
              <a:gd name="connsiteY683" fmla="*/ 3629753 h 6858000"/>
              <a:gd name="connsiteX684" fmla="*/ 1578717 w 7467600"/>
              <a:gd name="connsiteY684" fmla="*/ 3575982 h 6858000"/>
              <a:gd name="connsiteX685" fmla="*/ 2338780 w 7467600"/>
              <a:gd name="connsiteY685" fmla="*/ 3033725 h 6858000"/>
              <a:gd name="connsiteX686" fmla="*/ 1807991 w 7467600"/>
              <a:gd name="connsiteY686" fmla="*/ 2807184 h 6858000"/>
              <a:gd name="connsiteX687" fmla="*/ 1416358 w 7467600"/>
              <a:gd name="connsiteY687" fmla="*/ 3112571 h 6858000"/>
              <a:gd name="connsiteX688" fmla="*/ 939066 w 7467600"/>
              <a:gd name="connsiteY688" fmla="*/ 3378798 h 6858000"/>
              <a:gd name="connsiteX689" fmla="*/ 115099 w 7467600"/>
              <a:gd name="connsiteY689" fmla="*/ 3607650 h 6858000"/>
              <a:gd name="connsiteX690" fmla="*/ 97284 w 7467600"/>
              <a:gd name="connsiteY690" fmla="*/ 3520393 h 6858000"/>
              <a:gd name="connsiteX691" fmla="*/ 922050 w 7467600"/>
              <a:gd name="connsiteY691" fmla="*/ 3074867 h 6858000"/>
              <a:gd name="connsiteX692" fmla="*/ 1405265 w 7467600"/>
              <a:gd name="connsiteY692" fmla="*/ 3016319 h 6858000"/>
              <a:gd name="connsiteX693" fmla="*/ 1407512 w 7467600"/>
              <a:gd name="connsiteY693" fmla="*/ 3018001 h 6858000"/>
              <a:gd name="connsiteX694" fmla="*/ 1726266 w 7467600"/>
              <a:gd name="connsiteY694" fmla="*/ 2777274 h 6858000"/>
              <a:gd name="connsiteX695" fmla="*/ 625390 w 7467600"/>
              <a:gd name="connsiteY695" fmla="*/ 2514541 h 6858000"/>
              <a:gd name="connsiteX696" fmla="*/ 619799 w 7467600"/>
              <a:gd name="connsiteY696" fmla="*/ 2527180 h 6858000"/>
              <a:gd name="connsiteX697" fmla="*/ 310030 w 7467600"/>
              <a:gd name="connsiteY697" fmla="*/ 2771818 h 6858000"/>
              <a:gd name="connsiteX698" fmla="*/ 173877 w 7467600"/>
              <a:gd name="connsiteY698" fmla="*/ 2937056 h 6858000"/>
              <a:gd name="connsiteX699" fmla="*/ 77889 w 7467600"/>
              <a:gd name="connsiteY699" fmla="*/ 3138440 h 6858000"/>
              <a:gd name="connsiteX700" fmla="*/ 0 w 7467600"/>
              <a:gd name="connsiteY700" fmla="*/ 3271395 h 6858000"/>
              <a:gd name="connsiteX701" fmla="*/ 0 w 7467600"/>
              <a:gd name="connsiteY701" fmla="*/ 3153002 h 6858000"/>
              <a:gd name="connsiteX702" fmla="*/ 2386 w 7467600"/>
              <a:gd name="connsiteY702" fmla="*/ 3149203 h 6858000"/>
              <a:gd name="connsiteX703" fmla="*/ 89753 w 7467600"/>
              <a:gd name="connsiteY703" fmla="*/ 2987702 h 6858000"/>
              <a:gd name="connsiteX704" fmla="*/ 76869 w 7467600"/>
              <a:gd name="connsiteY704" fmla="*/ 3005404 h 6858000"/>
              <a:gd name="connsiteX705" fmla="*/ 32049 w 7467600"/>
              <a:gd name="connsiteY705" fmla="*/ 3065814 h 6858000"/>
              <a:gd name="connsiteX706" fmla="*/ 0 w 7467600"/>
              <a:gd name="connsiteY706" fmla="*/ 3108744 h 6858000"/>
              <a:gd name="connsiteX707" fmla="*/ 0 w 7467600"/>
              <a:gd name="connsiteY707" fmla="*/ 3058059 h 6858000"/>
              <a:gd name="connsiteX708" fmla="*/ 7610 w 7467600"/>
              <a:gd name="connsiteY708" fmla="*/ 3047889 h 6858000"/>
              <a:gd name="connsiteX709" fmla="*/ 52419 w 7467600"/>
              <a:gd name="connsiteY709" fmla="*/ 2987479 h 6858000"/>
              <a:gd name="connsiteX710" fmla="*/ 59142 w 7467600"/>
              <a:gd name="connsiteY710" fmla="*/ 2978488 h 6858000"/>
              <a:gd name="connsiteX711" fmla="*/ 0 w 7467600"/>
              <a:gd name="connsiteY711" fmla="*/ 3015334 h 6858000"/>
              <a:gd name="connsiteX712" fmla="*/ 0 w 7467600"/>
              <a:gd name="connsiteY712" fmla="*/ 2914286 h 6858000"/>
              <a:gd name="connsiteX713" fmla="*/ 36383 w 7467600"/>
              <a:gd name="connsiteY713" fmla="*/ 2901128 h 6858000"/>
              <a:gd name="connsiteX714" fmla="*/ 156329 w 7467600"/>
              <a:gd name="connsiteY714" fmla="*/ 2840533 h 6858000"/>
              <a:gd name="connsiteX715" fmla="*/ 358355 w 7467600"/>
              <a:gd name="connsiteY715" fmla="*/ 2620471 h 6858000"/>
              <a:gd name="connsiteX716" fmla="*/ 510577 w 7467600"/>
              <a:gd name="connsiteY716" fmla="*/ 2501244 h 6858000"/>
              <a:gd name="connsiteX717" fmla="*/ 211967 w 7467600"/>
              <a:gd name="connsiteY717" fmla="*/ 2479171 h 6858000"/>
              <a:gd name="connsiteX718" fmla="*/ 0 w 7467600"/>
              <a:gd name="connsiteY718" fmla="*/ 2476398 h 6858000"/>
              <a:gd name="connsiteX719" fmla="*/ 0 w 7467600"/>
              <a:gd name="connsiteY719" fmla="*/ 2389189 h 6858000"/>
              <a:gd name="connsiteX720" fmla="*/ 103062 w 7467600"/>
              <a:gd name="connsiteY720" fmla="*/ 2389518 h 6858000"/>
              <a:gd name="connsiteX721" fmla="*/ 510734 w 7467600"/>
              <a:gd name="connsiteY721" fmla="*/ 2416201 h 6858000"/>
              <a:gd name="connsiteX722" fmla="*/ 279257 w 7467600"/>
              <a:gd name="connsiteY722" fmla="*/ 2092102 h 6858000"/>
              <a:gd name="connsiteX723" fmla="*/ 65265 w 7467600"/>
              <a:gd name="connsiteY723" fmla="*/ 2006049 h 6858000"/>
              <a:gd name="connsiteX724" fmla="*/ 0 w 7467600"/>
              <a:gd name="connsiteY724" fmla="*/ 1982532 h 6858000"/>
              <a:gd name="connsiteX725" fmla="*/ 0 w 7467600"/>
              <a:gd name="connsiteY725" fmla="*/ 1912789 h 6858000"/>
              <a:gd name="connsiteX726" fmla="*/ 97460 w 7467600"/>
              <a:gd name="connsiteY726" fmla="*/ 1953725 h 6858000"/>
              <a:gd name="connsiteX727" fmla="*/ 221272 w 7467600"/>
              <a:gd name="connsiteY727" fmla="*/ 1980766 h 6858000"/>
              <a:gd name="connsiteX728" fmla="*/ 116765 w 7467600"/>
              <a:gd name="connsiteY728" fmla="*/ 1911033 h 6858000"/>
              <a:gd name="connsiteX729" fmla="*/ 16405 w 7467600"/>
              <a:gd name="connsiteY729" fmla="*/ 1803412 h 6858000"/>
              <a:gd name="connsiteX730" fmla="*/ 0 w 7467600"/>
              <a:gd name="connsiteY730" fmla="*/ 1784777 h 6858000"/>
              <a:gd name="connsiteX731" fmla="*/ 0 w 7467600"/>
              <a:gd name="connsiteY731" fmla="*/ 1740082 h 6858000"/>
              <a:gd name="connsiteX732" fmla="*/ 39394 w 7467600"/>
              <a:gd name="connsiteY732" fmla="*/ 1784856 h 6858000"/>
              <a:gd name="connsiteX733" fmla="*/ 135813 w 7467600"/>
              <a:gd name="connsiteY733" fmla="*/ 1888838 h 6858000"/>
              <a:gd name="connsiteX734" fmla="*/ 242575 w 7467600"/>
              <a:gd name="connsiteY734" fmla="*/ 1958841 h 6858000"/>
              <a:gd name="connsiteX735" fmla="*/ 82197 w 7467600"/>
              <a:gd name="connsiteY735" fmla="*/ 1754826 h 6858000"/>
              <a:gd name="connsiteX736" fmla="*/ 0 w 7467600"/>
              <a:gd name="connsiteY736" fmla="*/ 1679650 h 6858000"/>
              <a:gd name="connsiteX737" fmla="*/ 0 w 7467600"/>
              <a:gd name="connsiteY737" fmla="*/ 1602463 h 6858000"/>
              <a:gd name="connsiteX738" fmla="*/ 84689 w 7467600"/>
              <a:gd name="connsiteY738" fmla="*/ 1677442 h 6858000"/>
              <a:gd name="connsiteX739" fmla="*/ 298437 w 7467600"/>
              <a:gd name="connsiteY739" fmla="*/ 1968019 h 6858000"/>
              <a:gd name="connsiteX740" fmla="*/ 227269 w 7467600"/>
              <a:gd name="connsiteY740" fmla="*/ 1114064 h 6858000"/>
              <a:gd name="connsiteX741" fmla="*/ 248003 w 7467600"/>
              <a:gd name="connsiteY741" fmla="*/ 1089613 h 6858000"/>
              <a:gd name="connsiteX742" fmla="*/ 427020 w 7467600"/>
              <a:gd name="connsiteY742" fmla="*/ 1619803 h 6858000"/>
              <a:gd name="connsiteX743" fmla="*/ 340345 w 7467600"/>
              <a:gd name="connsiteY743" fmla="*/ 2027739 h 6858000"/>
              <a:gd name="connsiteX744" fmla="*/ 360865 w 7467600"/>
              <a:gd name="connsiteY744" fmla="*/ 2044827 h 6858000"/>
              <a:gd name="connsiteX745" fmla="*/ 560414 w 7467600"/>
              <a:gd name="connsiteY745" fmla="*/ 2421457 h 6858000"/>
              <a:gd name="connsiteX746" fmla="*/ 1359703 w 7467600"/>
              <a:gd name="connsiteY746" fmla="*/ 2578554 h 6858000"/>
              <a:gd name="connsiteX747" fmla="*/ 1359422 w 7467600"/>
              <a:gd name="connsiteY747" fmla="*/ 2577994 h 6858000"/>
              <a:gd name="connsiteX748" fmla="*/ 828701 w 7467600"/>
              <a:gd name="connsiteY748" fmla="*/ 1839520 h 6858000"/>
              <a:gd name="connsiteX749" fmla="*/ 494427 w 7467600"/>
              <a:gd name="connsiteY749" fmla="*/ 1092333 h 6858000"/>
              <a:gd name="connsiteX750" fmla="*/ 506322 w 7467600"/>
              <a:gd name="connsiteY750" fmla="*/ 1020997 h 6858000"/>
              <a:gd name="connsiteX751" fmla="*/ 4570198 w 7467600"/>
              <a:gd name="connsiteY751" fmla="*/ 978081 h 6858000"/>
              <a:gd name="connsiteX752" fmla="*/ 4523691 w 7467600"/>
              <a:gd name="connsiteY752" fmla="*/ 1127776 h 6858000"/>
              <a:gd name="connsiteX753" fmla="*/ 4509875 w 7467600"/>
              <a:gd name="connsiteY753" fmla="*/ 1167552 h 6858000"/>
              <a:gd name="connsiteX754" fmla="*/ 4478168 w 7467600"/>
              <a:gd name="connsiteY754" fmla="*/ 1260735 h 6858000"/>
              <a:gd name="connsiteX755" fmla="*/ 4409309 w 7467600"/>
              <a:gd name="connsiteY755" fmla="*/ 1666996 h 6858000"/>
              <a:gd name="connsiteX756" fmla="*/ 4370031 w 7467600"/>
              <a:gd name="connsiteY756" fmla="*/ 1955666 h 6858000"/>
              <a:gd name="connsiteX757" fmla="*/ 4570198 w 7467600"/>
              <a:gd name="connsiteY757" fmla="*/ 978081 h 6858000"/>
              <a:gd name="connsiteX758" fmla="*/ 4557898 w 7467600"/>
              <a:gd name="connsiteY758" fmla="*/ 900011 h 6858000"/>
              <a:gd name="connsiteX759" fmla="*/ 4344840 w 7467600"/>
              <a:gd name="connsiteY759" fmla="*/ 1922038 h 6858000"/>
              <a:gd name="connsiteX760" fmla="*/ 4378710 w 7467600"/>
              <a:gd name="connsiteY760" fmla="*/ 1665516 h 6858000"/>
              <a:gd name="connsiteX761" fmla="*/ 4448798 w 7467600"/>
              <a:gd name="connsiteY761" fmla="*/ 1253024 h 6858000"/>
              <a:gd name="connsiteX762" fmla="*/ 4480315 w 7467600"/>
              <a:gd name="connsiteY762" fmla="*/ 1158454 h 6858000"/>
              <a:gd name="connsiteX763" fmla="*/ 4494133 w 7467600"/>
              <a:gd name="connsiteY763" fmla="*/ 1118676 h 6858000"/>
              <a:gd name="connsiteX764" fmla="*/ 4557898 w 7467600"/>
              <a:gd name="connsiteY764" fmla="*/ 900011 h 6858000"/>
              <a:gd name="connsiteX765" fmla="*/ 5870151 w 7467600"/>
              <a:gd name="connsiteY765" fmla="*/ 898890 h 6858000"/>
              <a:gd name="connsiteX766" fmla="*/ 5861335 w 7467600"/>
              <a:gd name="connsiteY766" fmla="*/ 899177 h 6858000"/>
              <a:gd name="connsiteX767" fmla="*/ 5843702 w 7467600"/>
              <a:gd name="connsiteY767" fmla="*/ 899748 h 6858000"/>
              <a:gd name="connsiteX768" fmla="*/ 5651107 w 7467600"/>
              <a:gd name="connsiteY768" fmla="*/ 920306 h 6858000"/>
              <a:gd name="connsiteX769" fmla="*/ 5459407 w 7467600"/>
              <a:gd name="connsiteY769" fmla="*/ 940975 h 6858000"/>
              <a:gd name="connsiteX770" fmla="*/ 5374846 w 7467600"/>
              <a:gd name="connsiteY770" fmla="*/ 941988 h 6858000"/>
              <a:gd name="connsiteX771" fmla="*/ 5256105 w 7467600"/>
              <a:gd name="connsiteY771" fmla="*/ 945632 h 6858000"/>
              <a:gd name="connsiteX772" fmla="*/ 5107071 w 7467600"/>
              <a:gd name="connsiteY772" fmla="*/ 969720 h 6858000"/>
              <a:gd name="connsiteX773" fmla="*/ 4998681 w 7467600"/>
              <a:gd name="connsiteY773" fmla="*/ 988771 h 6858000"/>
              <a:gd name="connsiteX774" fmla="*/ 5870151 w 7467600"/>
              <a:gd name="connsiteY774" fmla="*/ 898890 h 6858000"/>
              <a:gd name="connsiteX775" fmla="*/ 5504425 w 7467600"/>
              <a:gd name="connsiteY775" fmla="*/ 848067 h 6858000"/>
              <a:gd name="connsiteX776" fmla="*/ 4968849 w 7467600"/>
              <a:gd name="connsiteY776" fmla="*/ 962318 h 6858000"/>
              <a:gd name="connsiteX777" fmla="*/ 5104039 w 7467600"/>
              <a:gd name="connsiteY777" fmla="*/ 940634 h 6858000"/>
              <a:gd name="connsiteX778" fmla="*/ 5256311 w 7467600"/>
              <a:gd name="connsiteY778" fmla="*/ 916490 h 6858000"/>
              <a:gd name="connsiteX779" fmla="*/ 5377381 w 7467600"/>
              <a:gd name="connsiteY779" fmla="*/ 912671 h 6858000"/>
              <a:gd name="connsiteX780" fmla="*/ 5460148 w 7467600"/>
              <a:gd name="connsiteY780" fmla="*/ 911442 h 6858000"/>
              <a:gd name="connsiteX781" fmla="*/ 5648971 w 7467600"/>
              <a:gd name="connsiteY781" fmla="*/ 891331 h 6858000"/>
              <a:gd name="connsiteX782" fmla="*/ 5844807 w 7467600"/>
              <a:gd name="connsiteY782" fmla="*/ 870718 h 6858000"/>
              <a:gd name="connsiteX783" fmla="*/ 5862975 w 7467600"/>
              <a:gd name="connsiteY783" fmla="*/ 869756 h 6858000"/>
              <a:gd name="connsiteX784" fmla="*/ 5920887 w 7467600"/>
              <a:gd name="connsiteY784" fmla="*/ 865929 h 6858000"/>
              <a:gd name="connsiteX785" fmla="*/ 5504425 w 7467600"/>
              <a:gd name="connsiteY785" fmla="*/ 848067 h 6858000"/>
              <a:gd name="connsiteX786" fmla="*/ 3607114 w 7467600"/>
              <a:gd name="connsiteY786" fmla="*/ 467441 h 6858000"/>
              <a:gd name="connsiteX787" fmla="*/ 3296242 w 7467600"/>
              <a:gd name="connsiteY787" fmla="*/ 807991 h 6858000"/>
              <a:gd name="connsiteX788" fmla="*/ 3174674 w 7467600"/>
              <a:gd name="connsiteY788" fmla="*/ 919759 h 6858000"/>
              <a:gd name="connsiteX789" fmla="*/ 3042978 w 7467600"/>
              <a:gd name="connsiteY789" fmla="*/ 1054894 h 6858000"/>
              <a:gd name="connsiteX790" fmla="*/ 2968914 w 7467600"/>
              <a:gd name="connsiteY790" fmla="*/ 1133756 h 6858000"/>
              <a:gd name="connsiteX791" fmla="*/ 3103823 w 7467600"/>
              <a:gd name="connsiteY791" fmla="*/ 1026814 h 6858000"/>
              <a:gd name="connsiteX792" fmla="*/ 3607114 w 7467600"/>
              <a:gd name="connsiteY792" fmla="*/ 467441 h 6858000"/>
              <a:gd name="connsiteX793" fmla="*/ 3744487 w 7467600"/>
              <a:gd name="connsiteY793" fmla="*/ 383136 h 6858000"/>
              <a:gd name="connsiteX794" fmla="*/ 3970213 w 7467600"/>
              <a:gd name="connsiteY794" fmla="*/ 995559 h 6858000"/>
              <a:gd name="connsiteX795" fmla="*/ 3744487 w 7467600"/>
              <a:gd name="connsiteY795" fmla="*/ 383136 h 6858000"/>
              <a:gd name="connsiteX796" fmla="*/ 3624562 w 7467600"/>
              <a:gd name="connsiteY796" fmla="*/ 367041 h 6858000"/>
              <a:gd name="connsiteX797" fmla="*/ 3489712 w 7467600"/>
              <a:gd name="connsiteY797" fmla="*/ 485386 h 6858000"/>
              <a:gd name="connsiteX798" fmla="*/ 3182994 w 7467600"/>
              <a:gd name="connsiteY798" fmla="*/ 828265 h 6858000"/>
              <a:gd name="connsiteX799" fmla="*/ 2892114 w 7467600"/>
              <a:gd name="connsiteY799" fmla="*/ 1172635 h 6858000"/>
              <a:gd name="connsiteX800" fmla="*/ 3021459 w 7467600"/>
              <a:gd name="connsiteY800" fmla="*/ 1035385 h 6858000"/>
              <a:gd name="connsiteX801" fmla="*/ 3153873 w 7467600"/>
              <a:gd name="connsiteY801" fmla="*/ 898971 h 6858000"/>
              <a:gd name="connsiteX802" fmla="*/ 3276511 w 7467600"/>
              <a:gd name="connsiteY802" fmla="*/ 786423 h 6858000"/>
              <a:gd name="connsiteX803" fmla="*/ 3584154 w 7467600"/>
              <a:gd name="connsiteY803" fmla="*/ 448218 h 6858000"/>
              <a:gd name="connsiteX804" fmla="*/ 3624562 w 7467600"/>
              <a:gd name="connsiteY804" fmla="*/ 367041 h 6858000"/>
              <a:gd name="connsiteX805" fmla="*/ 3766672 w 7467600"/>
              <a:gd name="connsiteY805" fmla="*/ 359429 h 6858000"/>
              <a:gd name="connsiteX806" fmla="*/ 3996338 w 7467600"/>
              <a:gd name="connsiteY806" fmla="*/ 968237 h 6858000"/>
              <a:gd name="connsiteX807" fmla="*/ 3766672 w 7467600"/>
              <a:gd name="connsiteY807" fmla="*/ 359429 h 6858000"/>
              <a:gd name="connsiteX808" fmla="*/ 5805386 w 7467600"/>
              <a:gd name="connsiteY808" fmla="*/ 239240 h 6858000"/>
              <a:gd name="connsiteX809" fmla="*/ 5736947 w 7467600"/>
              <a:gd name="connsiteY809" fmla="*/ 261367 h 6858000"/>
              <a:gd name="connsiteX810" fmla="*/ 5427012 w 7467600"/>
              <a:gd name="connsiteY810" fmla="*/ 311272 h 6858000"/>
              <a:gd name="connsiteX811" fmla="*/ 5147818 w 7467600"/>
              <a:gd name="connsiteY811" fmla="*/ 322112 h 6858000"/>
              <a:gd name="connsiteX812" fmla="*/ 5060854 w 7467600"/>
              <a:gd name="connsiteY812" fmla="*/ 311882 h 6858000"/>
              <a:gd name="connsiteX813" fmla="*/ 4945989 w 7467600"/>
              <a:gd name="connsiteY813" fmla="*/ 300516 h 6858000"/>
              <a:gd name="connsiteX814" fmla="*/ 5410479 w 7467600"/>
              <a:gd name="connsiteY814" fmla="*/ 348434 h 6858000"/>
              <a:gd name="connsiteX815" fmla="*/ 5805386 w 7467600"/>
              <a:gd name="connsiteY815" fmla="*/ 239240 h 6858000"/>
              <a:gd name="connsiteX816" fmla="*/ 5905192 w 7467600"/>
              <a:gd name="connsiteY816" fmla="*/ 163079 h 6858000"/>
              <a:gd name="connsiteX817" fmla="*/ 5865655 w 7467600"/>
              <a:gd name="connsiteY817" fmla="*/ 171901 h 6858000"/>
              <a:gd name="connsiteX818" fmla="*/ 5259740 w 7467600"/>
              <a:gd name="connsiteY818" fmla="*/ 257013 h 6858000"/>
              <a:gd name="connsiteX819" fmla="*/ 5208466 w 7467600"/>
              <a:gd name="connsiteY819" fmla="*/ 257550 h 6858000"/>
              <a:gd name="connsiteX820" fmla="*/ 4980204 w 7467600"/>
              <a:gd name="connsiteY820" fmla="*/ 271903 h 6858000"/>
              <a:gd name="connsiteX821" fmla="*/ 5068068 w 7467600"/>
              <a:gd name="connsiteY821" fmla="*/ 282244 h 6858000"/>
              <a:gd name="connsiteX822" fmla="*/ 5153231 w 7467600"/>
              <a:gd name="connsiteY822" fmla="*/ 292240 h 6858000"/>
              <a:gd name="connsiteX823" fmla="*/ 5426491 w 7467600"/>
              <a:gd name="connsiteY823" fmla="*/ 281128 h 6858000"/>
              <a:gd name="connsiteX824" fmla="*/ 5731212 w 7467600"/>
              <a:gd name="connsiteY824" fmla="*/ 231951 h 6858000"/>
              <a:gd name="connsiteX825" fmla="*/ 5905192 w 7467600"/>
              <a:gd name="connsiteY825" fmla="*/ 163079 h 6858000"/>
              <a:gd name="connsiteX826" fmla="*/ 5944437 w 7467600"/>
              <a:gd name="connsiteY826" fmla="*/ 113829 h 6858000"/>
              <a:gd name="connsiteX827" fmla="*/ 5825032 w 7467600"/>
              <a:gd name="connsiteY827" fmla="*/ 146405 h 6858000"/>
              <a:gd name="connsiteX828" fmla="*/ 4955599 w 7467600"/>
              <a:gd name="connsiteY828" fmla="*/ 247008 h 6858000"/>
              <a:gd name="connsiteX829" fmla="*/ 5210104 w 7467600"/>
              <a:gd name="connsiteY829" fmla="*/ 228123 h 6858000"/>
              <a:gd name="connsiteX830" fmla="*/ 5261015 w 7467600"/>
              <a:gd name="connsiteY830" fmla="*/ 227087 h 6858000"/>
              <a:gd name="connsiteX831" fmla="*/ 5861181 w 7467600"/>
              <a:gd name="connsiteY831" fmla="*/ 143093 h 6858000"/>
              <a:gd name="connsiteX832" fmla="*/ 5961252 w 7467600"/>
              <a:gd name="connsiteY832" fmla="*/ 114820 h 6858000"/>
              <a:gd name="connsiteX833" fmla="*/ 5944437 w 7467600"/>
              <a:gd name="connsiteY833" fmla="*/ 113829 h 6858000"/>
              <a:gd name="connsiteX834" fmla="*/ 3882765 w 7467600"/>
              <a:gd name="connsiteY834" fmla="*/ 0 h 6858000"/>
              <a:gd name="connsiteX835" fmla="*/ 3995099 w 7467600"/>
              <a:gd name="connsiteY835" fmla="*/ 0 h 6858000"/>
              <a:gd name="connsiteX836" fmla="*/ 4163818 w 7467600"/>
              <a:gd name="connsiteY836" fmla="*/ 234104 h 6858000"/>
              <a:gd name="connsiteX837" fmla="*/ 4172099 w 7467600"/>
              <a:gd name="connsiteY837" fmla="*/ 234207 h 6858000"/>
              <a:gd name="connsiteX838" fmla="*/ 4784282 w 7467600"/>
              <a:gd name="connsiteY838" fmla="*/ 276561 h 6858000"/>
              <a:gd name="connsiteX839" fmla="*/ 4801687 w 7467600"/>
              <a:gd name="connsiteY839" fmla="*/ 267764 h 6858000"/>
              <a:gd name="connsiteX840" fmla="*/ 6082788 w 7467600"/>
              <a:gd name="connsiteY840" fmla="*/ 64119 h 6858000"/>
              <a:gd name="connsiteX841" fmla="*/ 6099442 w 7467600"/>
              <a:gd name="connsiteY841" fmla="*/ 82568 h 6858000"/>
              <a:gd name="connsiteX842" fmla="*/ 4804137 w 7467600"/>
              <a:gd name="connsiteY842" fmla="*/ 320931 h 6858000"/>
              <a:gd name="connsiteX843" fmla="*/ 4227047 w 7467600"/>
              <a:gd name="connsiteY843" fmla="*/ 313415 h 6858000"/>
              <a:gd name="connsiteX844" fmla="*/ 4346041 w 7467600"/>
              <a:gd name="connsiteY844" fmla="*/ 456086 h 6858000"/>
              <a:gd name="connsiteX845" fmla="*/ 4870967 w 7467600"/>
              <a:gd name="connsiteY845" fmla="*/ 963061 h 6858000"/>
              <a:gd name="connsiteX846" fmla="*/ 4889647 w 7467600"/>
              <a:gd name="connsiteY846" fmla="*/ 957147 h 6858000"/>
              <a:gd name="connsiteX847" fmla="*/ 5422504 w 7467600"/>
              <a:gd name="connsiteY847" fmla="*/ 805191 h 6858000"/>
              <a:gd name="connsiteX848" fmla="*/ 6087656 w 7467600"/>
              <a:gd name="connsiteY848" fmla="*/ 826703 h 6858000"/>
              <a:gd name="connsiteX849" fmla="*/ 6058717 w 7467600"/>
              <a:gd name="connsiteY849" fmla="*/ 865992 h 6858000"/>
              <a:gd name="connsiteX850" fmla="*/ 4974153 w 7467600"/>
              <a:gd name="connsiteY850" fmla="*/ 1045456 h 6858000"/>
              <a:gd name="connsiteX851" fmla="*/ 5627835 w 7467600"/>
              <a:gd name="connsiteY851" fmla="*/ 1472077 h 6858000"/>
              <a:gd name="connsiteX852" fmla="*/ 5629817 w 7467600"/>
              <a:gd name="connsiteY852" fmla="*/ 1471412 h 6858000"/>
              <a:gd name="connsiteX853" fmla="*/ 5634124 w 7467600"/>
              <a:gd name="connsiteY853" fmla="*/ 1470572 h 6858000"/>
              <a:gd name="connsiteX854" fmla="*/ 5755832 w 7467600"/>
              <a:gd name="connsiteY854" fmla="*/ 1383886 h 6858000"/>
              <a:gd name="connsiteX855" fmla="*/ 6014186 w 7467600"/>
              <a:gd name="connsiteY855" fmla="*/ 1279799 h 6858000"/>
              <a:gd name="connsiteX856" fmla="*/ 6901619 w 7467600"/>
              <a:gd name="connsiteY856" fmla="*/ 1047874 h 6858000"/>
              <a:gd name="connsiteX857" fmla="*/ 6931566 w 7467600"/>
              <a:gd name="connsiteY857" fmla="*/ 1062034 h 6858000"/>
              <a:gd name="connsiteX858" fmla="*/ 5790982 w 7467600"/>
              <a:gd name="connsiteY858" fmla="*/ 1561380 h 6858000"/>
              <a:gd name="connsiteX859" fmla="*/ 6188971 w 7467600"/>
              <a:gd name="connsiteY859" fmla="*/ 1755168 h 6858000"/>
              <a:gd name="connsiteX860" fmla="*/ 6202446 w 7467600"/>
              <a:gd name="connsiteY860" fmla="*/ 1752268 h 6858000"/>
              <a:gd name="connsiteX861" fmla="*/ 7179560 w 7467600"/>
              <a:gd name="connsiteY861" fmla="*/ 1467551 h 6858000"/>
              <a:gd name="connsiteX862" fmla="*/ 7158730 w 7467600"/>
              <a:gd name="connsiteY862" fmla="*/ 1507835 h 6858000"/>
              <a:gd name="connsiteX863" fmla="*/ 6326959 w 7467600"/>
              <a:gd name="connsiteY863" fmla="*/ 1817686 h 6858000"/>
              <a:gd name="connsiteX864" fmla="*/ 6537433 w 7467600"/>
              <a:gd name="connsiteY864" fmla="*/ 1907790 h 6858000"/>
              <a:gd name="connsiteX865" fmla="*/ 6550221 w 7467600"/>
              <a:gd name="connsiteY865" fmla="*/ 1910729 h 6858000"/>
              <a:gd name="connsiteX866" fmla="*/ 6964438 w 7467600"/>
              <a:gd name="connsiteY866" fmla="*/ 2209505 h 6858000"/>
              <a:gd name="connsiteX867" fmla="*/ 7367862 w 7467600"/>
              <a:gd name="connsiteY867" fmla="*/ 2806833 h 6858000"/>
              <a:gd name="connsiteX868" fmla="*/ 7364329 w 7467600"/>
              <a:gd name="connsiteY868" fmla="*/ 2826907 h 6858000"/>
              <a:gd name="connsiteX869" fmla="*/ 7290545 w 7467600"/>
              <a:gd name="connsiteY869" fmla="*/ 2850663 h 6858000"/>
              <a:gd name="connsiteX870" fmla="*/ 6472036 w 7467600"/>
              <a:gd name="connsiteY870" fmla="*/ 1959003 h 6858000"/>
              <a:gd name="connsiteX871" fmla="*/ 5792897 w 7467600"/>
              <a:gd name="connsiteY871" fmla="*/ 1647747 h 6858000"/>
              <a:gd name="connsiteX872" fmla="*/ 5842751 w 7467600"/>
              <a:gd name="connsiteY872" fmla="*/ 1816112 h 6858000"/>
              <a:gd name="connsiteX873" fmla="*/ 5847424 w 7467600"/>
              <a:gd name="connsiteY873" fmla="*/ 1815776 h 6858000"/>
              <a:gd name="connsiteX874" fmla="*/ 6399821 w 7467600"/>
              <a:gd name="connsiteY874" fmla="*/ 2344799 h 6858000"/>
              <a:gd name="connsiteX875" fmla="*/ 6323232 w 7467600"/>
              <a:gd name="connsiteY875" fmla="*/ 2389634 h 6858000"/>
              <a:gd name="connsiteX876" fmla="*/ 5942958 w 7467600"/>
              <a:gd name="connsiteY876" fmla="*/ 2077708 h 6858000"/>
              <a:gd name="connsiteX877" fmla="*/ 5921559 w 7467600"/>
              <a:gd name="connsiteY877" fmla="*/ 2378596 h 6858000"/>
              <a:gd name="connsiteX878" fmla="*/ 5817651 w 7467600"/>
              <a:gd name="connsiteY878" fmla="*/ 3023919 h 6858000"/>
              <a:gd name="connsiteX879" fmla="*/ 5729634 w 7467600"/>
              <a:gd name="connsiteY879" fmla="*/ 3051849 h 6858000"/>
              <a:gd name="connsiteX880" fmla="*/ 5611018 w 7467600"/>
              <a:gd name="connsiteY880" fmla="*/ 2316769 h 6858000"/>
              <a:gd name="connsiteX881" fmla="*/ 5687608 w 7467600"/>
              <a:gd name="connsiteY881" fmla="*/ 2039972 h 6858000"/>
              <a:gd name="connsiteX882" fmla="*/ 5657554 w 7467600"/>
              <a:gd name="connsiteY882" fmla="*/ 1576445 h 6858000"/>
              <a:gd name="connsiteX883" fmla="*/ 5150475 w 7467600"/>
              <a:gd name="connsiteY883" fmla="*/ 1274012 h 6858000"/>
              <a:gd name="connsiteX884" fmla="*/ 5349142 w 7467600"/>
              <a:gd name="connsiteY884" fmla="*/ 2204405 h 6858000"/>
              <a:gd name="connsiteX885" fmla="*/ 5262214 w 7467600"/>
              <a:gd name="connsiteY885" fmla="*/ 2233836 h 6858000"/>
              <a:gd name="connsiteX886" fmla="*/ 4981539 w 7467600"/>
              <a:gd name="connsiteY886" fmla="*/ 1542201 h 6858000"/>
              <a:gd name="connsiteX887" fmla="*/ 4958461 w 7467600"/>
              <a:gd name="connsiteY887" fmla="*/ 1136957 h 6858000"/>
              <a:gd name="connsiteX888" fmla="*/ 4655015 w 7467600"/>
              <a:gd name="connsiteY888" fmla="*/ 891426 h 6858000"/>
              <a:gd name="connsiteX889" fmla="*/ 4348002 w 7467600"/>
              <a:gd name="connsiteY889" fmla="*/ 2205895 h 6858000"/>
              <a:gd name="connsiteX890" fmla="*/ 4262250 w 7467600"/>
              <a:gd name="connsiteY890" fmla="*/ 2219972 h 6858000"/>
              <a:gd name="connsiteX891" fmla="*/ 4550611 w 7467600"/>
              <a:gd name="connsiteY891" fmla="*/ 817540 h 6858000"/>
              <a:gd name="connsiteX892" fmla="*/ 4564418 w 7467600"/>
              <a:gd name="connsiteY892" fmla="*/ 808293 h 6858000"/>
              <a:gd name="connsiteX893" fmla="*/ 4266388 w 7467600"/>
              <a:gd name="connsiteY893" fmla="*/ 500083 h 6858000"/>
              <a:gd name="connsiteX894" fmla="*/ 4032842 w 7467600"/>
              <a:gd name="connsiteY894" fmla="*/ 211809 h 6858000"/>
              <a:gd name="connsiteX895" fmla="*/ 3882765 w 7467600"/>
              <a:gd name="connsiteY895" fmla="*/ 0 h 6858000"/>
              <a:gd name="connsiteX896" fmla="*/ 3721337 w 7467600"/>
              <a:gd name="connsiteY896" fmla="*/ 0 h 6858000"/>
              <a:gd name="connsiteX897" fmla="*/ 3797544 w 7467600"/>
              <a:gd name="connsiteY897" fmla="*/ 0 h 6858000"/>
              <a:gd name="connsiteX898" fmla="*/ 3775734 w 7467600"/>
              <a:gd name="connsiteY898" fmla="*/ 95131 h 6858000"/>
              <a:gd name="connsiteX899" fmla="*/ 3724807 w 7467600"/>
              <a:gd name="connsiteY899" fmla="*/ 272257 h 6858000"/>
              <a:gd name="connsiteX900" fmla="*/ 3726844 w 7467600"/>
              <a:gd name="connsiteY900" fmla="*/ 282988 h 6858000"/>
              <a:gd name="connsiteX901" fmla="*/ 3742664 w 7467600"/>
              <a:gd name="connsiteY901" fmla="*/ 279918 h 6858000"/>
              <a:gd name="connsiteX902" fmla="*/ 4103910 w 7467600"/>
              <a:gd name="connsiteY902" fmla="*/ 1161917 h 6858000"/>
              <a:gd name="connsiteX903" fmla="*/ 4020269 w 7467600"/>
              <a:gd name="connsiteY903" fmla="*/ 1200406 h 6858000"/>
              <a:gd name="connsiteX904" fmla="*/ 3674882 w 7467600"/>
              <a:gd name="connsiteY904" fmla="*/ 488524 h 6858000"/>
              <a:gd name="connsiteX905" fmla="*/ 3132682 w 7467600"/>
              <a:gd name="connsiteY905" fmla="*/ 1072284 h 6858000"/>
              <a:gd name="connsiteX906" fmla="*/ 2716346 w 7467600"/>
              <a:gd name="connsiteY906" fmla="*/ 1276376 h 6858000"/>
              <a:gd name="connsiteX907" fmla="*/ 2716772 w 7467600"/>
              <a:gd name="connsiteY907" fmla="*/ 1255462 h 6858000"/>
              <a:gd name="connsiteX908" fmla="*/ 3471096 w 7467600"/>
              <a:gd name="connsiteY908" fmla="*/ 437072 h 6858000"/>
              <a:gd name="connsiteX909" fmla="*/ 3639057 w 7467600"/>
              <a:gd name="connsiteY909" fmla="*/ 286334 h 6858000"/>
              <a:gd name="connsiteX910" fmla="*/ 3640309 w 7467600"/>
              <a:gd name="connsiteY910" fmla="*/ 284664 h 6858000"/>
              <a:gd name="connsiteX911" fmla="*/ 3646022 w 7467600"/>
              <a:gd name="connsiteY911" fmla="*/ 276711 h 6858000"/>
              <a:gd name="connsiteX912" fmla="*/ 3707943 w 7467600"/>
              <a:gd name="connsiteY912" fmla="*/ 65958 h 6858000"/>
              <a:gd name="connsiteX913" fmla="*/ 3721337 w 7467600"/>
              <a:gd name="connsiteY913" fmla="*/ 0 h 6858000"/>
              <a:gd name="connsiteX914" fmla="*/ 2867960 w 7467600"/>
              <a:gd name="connsiteY914" fmla="*/ 0 h 6858000"/>
              <a:gd name="connsiteX915" fmla="*/ 2926351 w 7467600"/>
              <a:gd name="connsiteY915" fmla="*/ 0 h 6858000"/>
              <a:gd name="connsiteX916" fmla="*/ 2902823 w 7467600"/>
              <a:gd name="connsiteY916" fmla="*/ 262929 h 6858000"/>
              <a:gd name="connsiteX917" fmla="*/ 2940663 w 7467600"/>
              <a:gd name="connsiteY917" fmla="*/ 140884 h 6858000"/>
              <a:gd name="connsiteX918" fmla="*/ 2947039 w 7467600"/>
              <a:gd name="connsiteY918" fmla="*/ 122524 h 6858000"/>
              <a:gd name="connsiteX919" fmla="*/ 2984316 w 7467600"/>
              <a:gd name="connsiteY919" fmla="*/ 0 h 6858000"/>
              <a:gd name="connsiteX920" fmla="*/ 3016114 w 7467600"/>
              <a:gd name="connsiteY920" fmla="*/ 0 h 6858000"/>
              <a:gd name="connsiteX921" fmla="*/ 2979949 w 7467600"/>
              <a:gd name="connsiteY921" fmla="*/ 119274 h 6858000"/>
              <a:gd name="connsiteX922" fmla="*/ 3023879 w 7467600"/>
              <a:gd name="connsiteY922" fmla="*/ 0 h 6858000"/>
              <a:gd name="connsiteX923" fmla="*/ 3105400 w 7467600"/>
              <a:gd name="connsiteY923" fmla="*/ 0 h 6858000"/>
              <a:gd name="connsiteX924" fmla="*/ 3094669 w 7467600"/>
              <a:gd name="connsiteY924" fmla="*/ 30308 h 6858000"/>
              <a:gd name="connsiteX925" fmla="*/ 2901945 w 7467600"/>
              <a:gd name="connsiteY925" fmla="*/ 466538 h 6858000"/>
              <a:gd name="connsiteX926" fmla="*/ 2815209 w 7467600"/>
              <a:gd name="connsiteY926" fmla="*/ 497361 h 6858000"/>
              <a:gd name="connsiteX927" fmla="*/ 2844845 w 7467600"/>
              <a:gd name="connsiteY927" fmla="*/ 127638 h 6858000"/>
              <a:gd name="connsiteX928" fmla="*/ 2867960 w 7467600"/>
              <a:gd name="connsiteY928" fmla="*/ 0 h 6858000"/>
              <a:gd name="connsiteX929" fmla="*/ 1057230 w 7467600"/>
              <a:gd name="connsiteY929" fmla="*/ 0 h 6858000"/>
              <a:gd name="connsiteX930" fmla="*/ 1111003 w 7467600"/>
              <a:gd name="connsiteY930" fmla="*/ 0 h 6858000"/>
              <a:gd name="connsiteX931" fmla="*/ 1125553 w 7467600"/>
              <a:gd name="connsiteY931" fmla="*/ 52588 h 6858000"/>
              <a:gd name="connsiteX932" fmla="*/ 1304276 w 7467600"/>
              <a:gd name="connsiteY932" fmla="*/ 476275 h 6858000"/>
              <a:gd name="connsiteX933" fmla="*/ 1492066 w 7467600"/>
              <a:gd name="connsiteY933" fmla="*/ 886333 h 6858000"/>
              <a:gd name="connsiteX934" fmla="*/ 1423698 w 7467600"/>
              <a:gd name="connsiteY934" fmla="*/ 710817 h 6858000"/>
              <a:gd name="connsiteX935" fmla="*/ 1357609 w 7467600"/>
              <a:gd name="connsiteY935" fmla="*/ 532892 h 6858000"/>
              <a:gd name="connsiteX936" fmla="*/ 1309550 w 7467600"/>
              <a:gd name="connsiteY936" fmla="*/ 374031 h 6858000"/>
              <a:gd name="connsiteX937" fmla="*/ 1193673 w 7467600"/>
              <a:gd name="connsiteY937" fmla="*/ 49533 h 6858000"/>
              <a:gd name="connsiteX938" fmla="*/ 1164391 w 7467600"/>
              <a:gd name="connsiteY938" fmla="*/ 0 h 6858000"/>
              <a:gd name="connsiteX939" fmla="*/ 1200666 w 7467600"/>
              <a:gd name="connsiteY939" fmla="*/ 0 h 6858000"/>
              <a:gd name="connsiteX940" fmla="*/ 1223408 w 7467600"/>
              <a:gd name="connsiteY940" fmla="*/ 38996 h 6858000"/>
              <a:gd name="connsiteX941" fmla="*/ 1339635 w 7467600"/>
              <a:gd name="connsiteY941" fmla="*/ 365517 h 6858000"/>
              <a:gd name="connsiteX942" fmla="*/ 1387469 w 7467600"/>
              <a:gd name="connsiteY942" fmla="*/ 523079 h 6858000"/>
              <a:gd name="connsiteX943" fmla="*/ 1452685 w 7467600"/>
              <a:gd name="connsiteY943" fmla="*/ 699806 h 6858000"/>
              <a:gd name="connsiteX944" fmla="*/ 1492092 w 7467600"/>
              <a:gd name="connsiteY944" fmla="*/ 800424 h 6858000"/>
              <a:gd name="connsiteX945" fmla="*/ 1455302 w 7467600"/>
              <a:gd name="connsiteY945" fmla="*/ 632913 h 6858000"/>
              <a:gd name="connsiteX946" fmla="*/ 1222336 w 7467600"/>
              <a:gd name="connsiteY946" fmla="*/ 9480 h 6858000"/>
              <a:gd name="connsiteX947" fmla="*/ 1214634 w 7467600"/>
              <a:gd name="connsiteY947" fmla="*/ 0 h 6858000"/>
              <a:gd name="connsiteX948" fmla="*/ 1289827 w 7467600"/>
              <a:gd name="connsiteY948" fmla="*/ 0 h 6858000"/>
              <a:gd name="connsiteX949" fmla="*/ 1321076 w 7467600"/>
              <a:gd name="connsiteY949" fmla="*/ 59722 h 6858000"/>
              <a:gd name="connsiteX950" fmla="*/ 1512579 w 7467600"/>
              <a:gd name="connsiteY950" fmla="*/ 626441 h 6858000"/>
              <a:gd name="connsiteX951" fmla="*/ 1506076 w 7467600"/>
              <a:gd name="connsiteY951" fmla="*/ 1089289 h 6858000"/>
              <a:gd name="connsiteX952" fmla="*/ 1486346 w 7467600"/>
              <a:gd name="connsiteY952" fmla="*/ 1079919 h 6858000"/>
              <a:gd name="connsiteX953" fmla="*/ 1070511 w 7467600"/>
              <a:gd name="connsiteY953" fmla="*/ 48609 h 6858000"/>
              <a:gd name="connsiteX954" fmla="*/ 1057230 w 7467600"/>
              <a:gd name="connsiteY954" fmla="*/ 0 h 6858000"/>
              <a:gd name="connsiteX955" fmla="*/ 43151 w 7467600"/>
              <a:gd name="connsiteY955" fmla="*/ 0 h 6858000"/>
              <a:gd name="connsiteX956" fmla="*/ 95283 w 7467600"/>
              <a:gd name="connsiteY956" fmla="*/ 0 h 6858000"/>
              <a:gd name="connsiteX957" fmla="*/ 300708 w 7467600"/>
              <a:gd name="connsiteY957" fmla="*/ 154571 h 6858000"/>
              <a:gd name="connsiteX958" fmla="*/ 530414 w 7467600"/>
              <a:gd name="connsiteY958" fmla="*/ 354673 h 6858000"/>
              <a:gd name="connsiteX959" fmla="*/ 333785 w 7467600"/>
              <a:gd name="connsiteY959" fmla="*/ 161564 h 6858000"/>
              <a:gd name="connsiteX960" fmla="*/ 147005 w 7467600"/>
              <a:gd name="connsiteY960" fmla="*/ 0 h 6858000"/>
              <a:gd name="connsiteX961" fmla="*/ 272509 w 7467600"/>
              <a:gd name="connsiteY961" fmla="*/ 0 h 6858000"/>
              <a:gd name="connsiteX962" fmla="*/ 326276 w 7467600"/>
              <a:gd name="connsiteY962" fmla="*/ 45847 h 6858000"/>
              <a:gd name="connsiteX963" fmla="*/ 823759 w 7467600"/>
              <a:gd name="connsiteY963" fmla="*/ 574145 h 6858000"/>
              <a:gd name="connsiteX964" fmla="*/ 811254 w 7467600"/>
              <a:gd name="connsiteY964" fmla="*/ 665546 h 6858000"/>
              <a:gd name="connsiteX965" fmla="*/ 154042 w 7467600"/>
              <a:gd name="connsiteY965" fmla="*/ 261522 h 6858000"/>
              <a:gd name="connsiteX966" fmla="*/ 13550 w 7467600"/>
              <a:gd name="connsiteY966" fmla="*/ 158423 h 6858000"/>
              <a:gd name="connsiteX967" fmla="*/ 0 w 7467600"/>
              <a:gd name="connsiteY967" fmla="*/ 146618 h 6858000"/>
              <a:gd name="connsiteX968" fmla="*/ 0 w 7467600"/>
              <a:gd name="connsiteY968" fmla="*/ 59161 h 6858000"/>
              <a:gd name="connsiteX969" fmla="*/ 45427 w 7467600"/>
              <a:gd name="connsiteY969" fmla="*/ 101078 h 6858000"/>
              <a:gd name="connsiteX970" fmla="*/ 630103 w 7467600"/>
              <a:gd name="connsiteY970" fmla="*/ 485885 h 6858000"/>
              <a:gd name="connsiteX971" fmla="*/ 532040 w 7467600"/>
              <a:gd name="connsiteY971" fmla="*/ 399359 h 6858000"/>
              <a:gd name="connsiteX972" fmla="*/ 517618 w 7467600"/>
              <a:gd name="connsiteY972" fmla="*/ 385726 h 6858000"/>
              <a:gd name="connsiteX973" fmla="*/ 285074 w 7467600"/>
              <a:gd name="connsiteY973" fmla="*/ 182755 h 6858000"/>
              <a:gd name="connsiteX974" fmla="*/ 43151 w 7467600"/>
              <a:gd name="connsiteY97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7105827 w 7467600"/>
              <a:gd name="connsiteY83" fmla="*/ 5718700 h 6858000"/>
              <a:gd name="connsiteX84" fmla="*/ 7356878 w 7467600"/>
              <a:gd name="connsiteY84" fmla="*/ 5981332 h 6858000"/>
              <a:gd name="connsiteX85" fmla="*/ 7467600 w 7467600"/>
              <a:gd name="connsiteY85" fmla="*/ 6117703 h 6858000"/>
              <a:gd name="connsiteX86" fmla="*/ 7467600 w 7467600"/>
              <a:gd name="connsiteY86" fmla="*/ 6163634 h 6858000"/>
              <a:gd name="connsiteX87" fmla="*/ 7403637 w 7467600"/>
              <a:gd name="connsiteY87" fmla="*/ 6083957 h 6858000"/>
              <a:gd name="connsiteX88" fmla="*/ 7254615 w 7467600"/>
              <a:gd name="connsiteY88" fmla="*/ 5911918 h 6858000"/>
              <a:gd name="connsiteX89" fmla="*/ 7312589 w 7467600"/>
              <a:gd name="connsiteY89" fmla="*/ 5982309 h 6858000"/>
              <a:gd name="connsiteX90" fmla="*/ 7448321 w 7467600"/>
              <a:gd name="connsiteY90" fmla="*/ 6190991 h 6858000"/>
              <a:gd name="connsiteX91" fmla="*/ 7467600 w 7467600"/>
              <a:gd name="connsiteY91" fmla="*/ 6221686 h 6858000"/>
              <a:gd name="connsiteX92" fmla="*/ 7467600 w 7467600"/>
              <a:gd name="connsiteY92" fmla="*/ 6334256 h 6858000"/>
              <a:gd name="connsiteX93" fmla="*/ 7454976 w 7467600"/>
              <a:gd name="connsiteY93" fmla="*/ 6318297 h 6858000"/>
              <a:gd name="connsiteX94" fmla="*/ 7042773 w 7467600"/>
              <a:gd name="connsiteY94" fmla="*/ 5734011 h 6858000"/>
              <a:gd name="connsiteX95" fmla="*/ 1456157 w 7467600"/>
              <a:gd name="connsiteY95" fmla="*/ 5371404 h 6858000"/>
              <a:gd name="connsiteX96" fmla="*/ 1244432 w 7467600"/>
              <a:gd name="connsiteY96" fmla="*/ 5385601 h 6858000"/>
              <a:gd name="connsiteX97" fmla="*/ 973990 w 7467600"/>
              <a:gd name="connsiteY97" fmla="*/ 5424940 h 6858000"/>
              <a:gd name="connsiteX98" fmla="*/ 1103809 w 7467600"/>
              <a:gd name="connsiteY98" fmla="*/ 5433720 h 6858000"/>
              <a:gd name="connsiteX99" fmla="*/ 1123454 w 7467600"/>
              <a:gd name="connsiteY99" fmla="*/ 5435727 h 6858000"/>
              <a:gd name="connsiteX100" fmla="*/ 1737017 w 7467600"/>
              <a:gd name="connsiteY100" fmla="*/ 5452183 h 6858000"/>
              <a:gd name="connsiteX101" fmla="*/ 1824397 w 7467600"/>
              <a:gd name="connsiteY101" fmla="*/ 5447757 h 6858000"/>
              <a:gd name="connsiteX102" fmla="*/ 2070059 w 7467600"/>
              <a:gd name="connsiteY102" fmla="*/ 5441660 h 6858000"/>
              <a:gd name="connsiteX103" fmla="*/ 1456157 w 7467600"/>
              <a:gd name="connsiteY103" fmla="*/ 5371404 h 6858000"/>
              <a:gd name="connsiteX104" fmla="*/ 4988186 w 7467600"/>
              <a:gd name="connsiteY104" fmla="*/ 5216467 h 6858000"/>
              <a:gd name="connsiteX105" fmla="*/ 4777334 w 7467600"/>
              <a:gd name="connsiteY105" fmla="*/ 5406072 h 6858000"/>
              <a:gd name="connsiteX106" fmla="*/ 4718341 w 7467600"/>
              <a:gd name="connsiteY106" fmla="*/ 5468043 h 6858000"/>
              <a:gd name="connsiteX107" fmla="*/ 4604655 w 7467600"/>
              <a:gd name="connsiteY107" fmla="*/ 5583434 h 6858000"/>
              <a:gd name="connsiteX108" fmla="*/ 4565074 w 7467600"/>
              <a:gd name="connsiteY108" fmla="*/ 5618550 h 6858000"/>
              <a:gd name="connsiteX109" fmla="*/ 4988186 w 7467600"/>
              <a:gd name="connsiteY109" fmla="*/ 5216467 h 6858000"/>
              <a:gd name="connsiteX110" fmla="*/ 4978032 w 7467600"/>
              <a:gd name="connsiteY110" fmla="*/ 5183809 h 6858000"/>
              <a:gd name="connsiteX111" fmla="*/ 4463413 w 7467600"/>
              <a:gd name="connsiteY111" fmla="*/ 5615162 h 6858000"/>
              <a:gd name="connsiteX112" fmla="*/ 4358134 w 7467600"/>
              <a:gd name="connsiteY112" fmla="*/ 5742791 h 6858000"/>
              <a:gd name="connsiteX113" fmla="*/ 4376219 w 7467600"/>
              <a:gd name="connsiteY113" fmla="*/ 5729027 h 6858000"/>
              <a:gd name="connsiteX114" fmla="*/ 4582340 w 7467600"/>
              <a:gd name="connsiteY114" fmla="*/ 5561037 h 6858000"/>
              <a:gd name="connsiteX115" fmla="*/ 4694684 w 7467600"/>
              <a:gd name="connsiteY115" fmla="*/ 5447098 h 6858000"/>
              <a:gd name="connsiteX116" fmla="*/ 4754123 w 7467600"/>
              <a:gd name="connsiteY116" fmla="*/ 5384643 h 6858000"/>
              <a:gd name="connsiteX117" fmla="*/ 4978032 w 7467600"/>
              <a:gd name="connsiteY117" fmla="*/ 5183809 h 6858000"/>
              <a:gd name="connsiteX118" fmla="*/ 1903353 w 7467600"/>
              <a:gd name="connsiteY118" fmla="*/ 5044827 h 6858000"/>
              <a:gd name="connsiteX119" fmla="*/ 1936931 w 7467600"/>
              <a:gd name="connsiteY119" fmla="*/ 5093954 h 6858000"/>
              <a:gd name="connsiteX120" fmla="*/ 2195868 w 7467600"/>
              <a:gd name="connsiteY120" fmla="*/ 5396574 h 6858000"/>
              <a:gd name="connsiteX121" fmla="*/ 2088852 w 7467600"/>
              <a:gd name="connsiteY121" fmla="*/ 5166123 h 6858000"/>
              <a:gd name="connsiteX122" fmla="*/ 1958241 w 7467600"/>
              <a:gd name="connsiteY122" fmla="*/ 5067955 h 6858000"/>
              <a:gd name="connsiteX123" fmla="*/ 1903353 w 7467600"/>
              <a:gd name="connsiteY123" fmla="*/ 5044827 h 6858000"/>
              <a:gd name="connsiteX124" fmla="*/ 1979378 w 7467600"/>
              <a:gd name="connsiteY124" fmla="*/ 4769504 h 6858000"/>
              <a:gd name="connsiteX125" fmla="*/ 2882120 w 7467600"/>
              <a:gd name="connsiteY125" fmla="*/ 5064547 h 6858000"/>
              <a:gd name="connsiteX126" fmla="*/ 2793103 w 7467600"/>
              <a:gd name="connsiteY126" fmla="*/ 5039699 h 6858000"/>
              <a:gd name="connsiteX127" fmla="*/ 2770041 w 7467600"/>
              <a:gd name="connsiteY127" fmla="*/ 5033634 h 6858000"/>
              <a:gd name="connsiteX128" fmla="*/ 1979378 w 7467600"/>
              <a:gd name="connsiteY128" fmla="*/ 4769504 h 6858000"/>
              <a:gd name="connsiteX129" fmla="*/ 1927410 w 7467600"/>
              <a:gd name="connsiteY129" fmla="*/ 4716164 h 6858000"/>
              <a:gd name="connsiteX130" fmla="*/ 1959587 w 7467600"/>
              <a:gd name="connsiteY130" fmla="*/ 4728849 h 6858000"/>
              <a:gd name="connsiteX131" fmla="*/ 2777707 w 7467600"/>
              <a:gd name="connsiteY131" fmla="*/ 5003991 h 6858000"/>
              <a:gd name="connsiteX132" fmla="*/ 2800768 w 7467600"/>
              <a:gd name="connsiteY132" fmla="*/ 5010056 h 6858000"/>
              <a:gd name="connsiteX133" fmla="*/ 2879408 w 7467600"/>
              <a:gd name="connsiteY133" fmla="*/ 5031590 h 6858000"/>
              <a:gd name="connsiteX134" fmla="*/ 2862295 w 7467600"/>
              <a:gd name="connsiteY134" fmla="*/ 5022958 h 6858000"/>
              <a:gd name="connsiteX135" fmla="*/ 2813343 w 7467600"/>
              <a:gd name="connsiteY135" fmla="*/ 4998369 h 6858000"/>
              <a:gd name="connsiteX136" fmla="*/ 2646245 w 7467600"/>
              <a:gd name="connsiteY136" fmla="*/ 4930999 h 6858000"/>
              <a:gd name="connsiteX137" fmla="*/ 1999243 w 7467600"/>
              <a:gd name="connsiteY137" fmla="*/ 4730524 h 6858000"/>
              <a:gd name="connsiteX138" fmla="*/ 1979527 w 7467600"/>
              <a:gd name="connsiteY138" fmla="*/ 4726651 h 6858000"/>
              <a:gd name="connsiteX139" fmla="*/ 1927410 w 7467600"/>
              <a:gd name="connsiteY139" fmla="*/ 4716164 h 6858000"/>
              <a:gd name="connsiteX140" fmla="*/ 1997014 w 7467600"/>
              <a:gd name="connsiteY140" fmla="*/ 4698007 h 6858000"/>
              <a:gd name="connsiteX141" fmla="*/ 2005458 w 7467600"/>
              <a:gd name="connsiteY141" fmla="*/ 4699540 h 6858000"/>
              <a:gd name="connsiteX142" fmla="*/ 2657186 w 7467600"/>
              <a:gd name="connsiteY142" fmla="*/ 4901687 h 6858000"/>
              <a:gd name="connsiteX143" fmla="*/ 2826662 w 7467600"/>
              <a:gd name="connsiteY143" fmla="*/ 4970362 h 6858000"/>
              <a:gd name="connsiteX144" fmla="*/ 2876100 w 7467600"/>
              <a:gd name="connsiteY144" fmla="*/ 4995397 h 6858000"/>
              <a:gd name="connsiteX145" fmla="*/ 3042600 w 7467600"/>
              <a:gd name="connsiteY145" fmla="*/ 5059532 h 6858000"/>
              <a:gd name="connsiteX146" fmla="*/ 1997014 w 7467600"/>
              <a:gd name="connsiteY146" fmla="*/ 4698007 h 6858000"/>
              <a:gd name="connsiteX147" fmla="*/ 2305292 w 7467600"/>
              <a:gd name="connsiteY147" fmla="*/ 4219492 h 6858000"/>
              <a:gd name="connsiteX148" fmla="*/ 3360922 w 7467600"/>
              <a:gd name="connsiteY148" fmla="*/ 4529373 h 6858000"/>
              <a:gd name="connsiteX149" fmla="*/ 3492420 w 7467600"/>
              <a:gd name="connsiteY149" fmla="*/ 4510145 h 6858000"/>
              <a:gd name="connsiteX150" fmla="*/ 3364086 w 7467600"/>
              <a:gd name="connsiteY150" fmla="*/ 4480340 h 6858000"/>
              <a:gd name="connsiteX151" fmla="*/ 3225818 w 7467600"/>
              <a:gd name="connsiteY151" fmla="*/ 4411822 h 6858000"/>
              <a:gd name="connsiteX152" fmla="*/ 3129696 w 7467600"/>
              <a:gd name="connsiteY152" fmla="*/ 4360704 h 6858000"/>
              <a:gd name="connsiteX153" fmla="*/ 2814545 w 7467600"/>
              <a:gd name="connsiteY153" fmla="*/ 4282955 h 6858000"/>
              <a:gd name="connsiteX154" fmla="*/ 2305292 w 7467600"/>
              <a:gd name="connsiteY154" fmla="*/ 4219492 h 6858000"/>
              <a:gd name="connsiteX155" fmla="*/ 2626982 w 7467600"/>
              <a:gd name="connsiteY155" fmla="*/ 4206450 h 6858000"/>
              <a:gd name="connsiteX156" fmla="*/ 2490617 w 7467600"/>
              <a:gd name="connsiteY156" fmla="*/ 4206951 h 6858000"/>
              <a:gd name="connsiteX157" fmla="*/ 2819869 w 7467600"/>
              <a:gd name="connsiteY157" fmla="*/ 4252936 h 6858000"/>
              <a:gd name="connsiteX158" fmla="*/ 3143018 w 7467600"/>
              <a:gd name="connsiteY158" fmla="*/ 4332698 h 6858000"/>
              <a:gd name="connsiteX159" fmla="*/ 3241520 w 7467600"/>
              <a:gd name="connsiteY159" fmla="*/ 4385112 h 6858000"/>
              <a:gd name="connsiteX160" fmla="*/ 3374575 w 7467600"/>
              <a:gd name="connsiteY160" fmla="*/ 4451517 h 6858000"/>
              <a:gd name="connsiteX161" fmla="*/ 3505221 w 7467600"/>
              <a:gd name="connsiteY161" fmla="*/ 4480757 h 6858000"/>
              <a:gd name="connsiteX162" fmla="*/ 2626982 w 7467600"/>
              <a:gd name="connsiteY162" fmla="*/ 4206450 h 6858000"/>
              <a:gd name="connsiteX163" fmla="*/ 1310106 w 7467600"/>
              <a:gd name="connsiteY163" fmla="*/ 3943217 h 6858000"/>
              <a:gd name="connsiteX164" fmla="*/ 854994 w 7467600"/>
              <a:gd name="connsiteY164" fmla="*/ 4399136 h 6858000"/>
              <a:gd name="connsiteX165" fmla="*/ 742462 w 7467600"/>
              <a:gd name="connsiteY165" fmla="*/ 4594648 h 6858000"/>
              <a:gd name="connsiteX166" fmla="*/ 820602 w 7467600"/>
              <a:gd name="connsiteY166" fmla="*/ 4485915 h 6858000"/>
              <a:gd name="connsiteX167" fmla="*/ 878295 w 7467600"/>
              <a:gd name="connsiteY167" fmla="*/ 4403594 h 6858000"/>
              <a:gd name="connsiteX168" fmla="*/ 1240607 w 7467600"/>
              <a:gd name="connsiteY168" fmla="*/ 4010401 h 6858000"/>
              <a:gd name="connsiteX169" fmla="*/ 1310106 w 7467600"/>
              <a:gd name="connsiteY169" fmla="*/ 3943217 h 6858000"/>
              <a:gd name="connsiteX170" fmla="*/ 1423113 w 7467600"/>
              <a:gd name="connsiteY170" fmla="*/ 3874565 h 6858000"/>
              <a:gd name="connsiteX171" fmla="*/ 1260565 w 7467600"/>
              <a:gd name="connsiteY171" fmla="*/ 4031982 h 6858000"/>
              <a:gd name="connsiteX172" fmla="*/ 901900 w 7467600"/>
              <a:gd name="connsiteY172" fmla="*/ 4421236 h 6858000"/>
              <a:gd name="connsiteX173" fmla="*/ 845044 w 7467600"/>
              <a:gd name="connsiteY173" fmla="*/ 4502436 h 6858000"/>
              <a:gd name="connsiteX174" fmla="*/ 685926 w 7467600"/>
              <a:gd name="connsiteY174" fmla="*/ 4703069 h 6858000"/>
              <a:gd name="connsiteX175" fmla="*/ 684248 w 7467600"/>
              <a:gd name="connsiteY175" fmla="*/ 4706721 h 6858000"/>
              <a:gd name="connsiteX176" fmla="*/ 1423113 w 7467600"/>
              <a:gd name="connsiteY176" fmla="*/ 3874565 h 6858000"/>
              <a:gd name="connsiteX177" fmla="*/ 3316479 w 7467600"/>
              <a:gd name="connsiteY177" fmla="*/ 3872136 h 6858000"/>
              <a:gd name="connsiteX178" fmla="*/ 3546806 w 7467600"/>
              <a:gd name="connsiteY178" fmla="*/ 4356139 h 6858000"/>
              <a:gd name="connsiteX179" fmla="*/ 3364433 w 7467600"/>
              <a:gd name="connsiteY179" fmla="*/ 3953121 h 6858000"/>
              <a:gd name="connsiteX180" fmla="*/ 3316479 w 7467600"/>
              <a:gd name="connsiteY180" fmla="*/ 3872136 h 6858000"/>
              <a:gd name="connsiteX181" fmla="*/ 3291335 w 7467600"/>
              <a:gd name="connsiteY181" fmla="*/ 3767420 h 6858000"/>
              <a:gd name="connsiteX182" fmla="*/ 3390805 w 7467600"/>
              <a:gd name="connsiteY182" fmla="*/ 3937163 h 6858000"/>
              <a:gd name="connsiteX183" fmla="*/ 3579062 w 7467600"/>
              <a:gd name="connsiteY183" fmla="*/ 4359040 h 6858000"/>
              <a:gd name="connsiteX184" fmla="*/ 3467355 w 7467600"/>
              <a:gd name="connsiteY184" fmla="*/ 3988130 h 6858000"/>
              <a:gd name="connsiteX185" fmla="*/ 3310753 w 7467600"/>
              <a:gd name="connsiteY185" fmla="*/ 3787140 h 6858000"/>
              <a:gd name="connsiteX186" fmla="*/ 3291335 w 7467600"/>
              <a:gd name="connsiteY186" fmla="*/ 3767420 h 6858000"/>
              <a:gd name="connsiteX187" fmla="*/ 1635889 w 7467600"/>
              <a:gd name="connsiteY187" fmla="*/ 3709494 h 6858000"/>
              <a:gd name="connsiteX188" fmla="*/ 1634800 w 7467600"/>
              <a:gd name="connsiteY188" fmla="*/ 3731111 h 6858000"/>
              <a:gd name="connsiteX189" fmla="*/ 1635889 w 7467600"/>
              <a:gd name="connsiteY189" fmla="*/ 3709494 h 6858000"/>
              <a:gd name="connsiteX190" fmla="*/ 1510397 w 7467600"/>
              <a:gd name="connsiteY190" fmla="*/ 3684705 h 6858000"/>
              <a:gd name="connsiteX191" fmla="*/ 1146550 w 7467600"/>
              <a:gd name="connsiteY191" fmla="*/ 3802012 h 6858000"/>
              <a:gd name="connsiteX192" fmla="*/ 698834 w 7467600"/>
              <a:gd name="connsiteY192" fmla="*/ 3952272 h 6858000"/>
              <a:gd name="connsiteX193" fmla="*/ 34256 w 7467600"/>
              <a:gd name="connsiteY193" fmla="*/ 4347603 h 6858000"/>
              <a:gd name="connsiteX194" fmla="*/ 527241 w 7467600"/>
              <a:gd name="connsiteY194" fmla="*/ 4065078 h 6858000"/>
              <a:gd name="connsiteX195" fmla="*/ 1510397 w 7467600"/>
              <a:gd name="connsiteY195" fmla="*/ 3684705 h 6858000"/>
              <a:gd name="connsiteX196" fmla="*/ 1313114 w 7467600"/>
              <a:gd name="connsiteY196" fmla="*/ 3655216 h 6858000"/>
              <a:gd name="connsiteX197" fmla="*/ 1109304 w 7467600"/>
              <a:gd name="connsiteY197" fmla="*/ 3669030 h 6858000"/>
              <a:gd name="connsiteX198" fmla="*/ 8129 w 7467600"/>
              <a:gd name="connsiteY198" fmla="*/ 4330519 h 6858000"/>
              <a:gd name="connsiteX199" fmla="*/ 687572 w 7467600"/>
              <a:gd name="connsiteY199" fmla="*/ 3925629 h 6858000"/>
              <a:gd name="connsiteX200" fmla="*/ 1138365 w 7467600"/>
              <a:gd name="connsiteY200" fmla="*/ 3774515 h 6858000"/>
              <a:gd name="connsiteX201" fmla="*/ 1505579 w 7467600"/>
              <a:gd name="connsiteY201" fmla="*/ 3655526 h 6858000"/>
              <a:gd name="connsiteX202" fmla="*/ 1313114 w 7467600"/>
              <a:gd name="connsiteY202" fmla="*/ 3655216 h 6858000"/>
              <a:gd name="connsiteX203" fmla="*/ 3655073 w 7467600"/>
              <a:gd name="connsiteY203" fmla="*/ 3650884 h 6858000"/>
              <a:gd name="connsiteX204" fmla="*/ 3989938 w 7467600"/>
              <a:gd name="connsiteY204" fmla="*/ 3991685 h 6858000"/>
              <a:gd name="connsiteX205" fmla="*/ 4393907 w 7467600"/>
              <a:gd name="connsiteY205" fmla="*/ 4261258 h 6858000"/>
              <a:gd name="connsiteX206" fmla="*/ 4648051 w 7467600"/>
              <a:gd name="connsiteY206" fmla="*/ 4374051 h 6858000"/>
              <a:gd name="connsiteX207" fmla="*/ 4383389 w 7467600"/>
              <a:gd name="connsiteY207" fmla="*/ 4184369 h 6858000"/>
              <a:gd name="connsiteX208" fmla="*/ 4165508 w 7467600"/>
              <a:gd name="connsiteY208" fmla="*/ 4035196 h 6858000"/>
              <a:gd name="connsiteX209" fmla="*/ 4068162 w 7467600"/>
              <a:gd name="connsiteY209" fmla="*/ 3953394 h 6858000"/>
              <a:gd name="connsiteX210" fmla="*/ 3981416 w 7467600"/>
              <a:gd name="connsiteY210" fmla="*/ 3880482 h 6858000"/>
              <a:gd name="connsiteX211" fmla="*/ 3800147 w 7467600"/>
              <a:gd name="connsiteY211" fmla="*/ 3749872 h 6858000"/>
              <a:gd name="connsiteX212" fmla="*/ 3655073 w 7467600"/>
              <a:gd name="connsiteY212" fmla="*/ 3650884 h 6858000"/>
              <a:gd name="connsiteX213" fmla="*/ 3670252 w 7467600"/>
              <a:gd name="connsiteY213" fmla="*/ 3622798 h 6858000"/>
              <a:gd name="connsiteX214" fmla="*/ 3817258 w 7467600"/>
              <a:gd name="connsiteY214" fmla="*/ 3723577 h 6858000"/>
              <a:gd name="connsiteX215" fmla="*/ 4000461 w 7467600"/>
              <a:gd name="connsiteY215" fmla="*/ 3855966 h 6858000"/>
              <a:gd name="connsiteX216" fmla="*/ 4088180 w 7467600"/>
              <a:gd name="connsiteY216" fmla="*/ 3929774 h 6858000"/>
              <a:gd name="connsiteX217" fmla="*/ 4184555 w 7467600"/>
              <a:gd name="connsiteY217" fmla="*/ 4010683 h 6858000"/>
              <a:gd name="connsiteX218" fmla="*/ 4399563 w 7467600"/>
              <a:gd name="connsiteY218" fmla="*/ 4158106 h 6858000"/>
              <a:gd name="connsiteX219" fmla="*/ 4684469 w 7467600"/>
              <a:gd name="connsiteY219" fmla="*/ 4364680 h 6858000"/>
              <a:gd name="connsiteX220" fmla="*/ 4690271 w 7467600"/>
              <a:gd name="connsiteY220" fmla="*/ 4370034 h 6858000"/>
              <a:gd name="connsiteX221" fmla="*/ 4136093 w 7467600"/>
              <a:gd name="connsiteY221" fmla="*/ 3858466 h 6858000"/>
              <a:gd name="connsiteX222" fmla="*/ 3670252 w 7467600"/>
              <a:gd name="connsiteY222" fmla="*/ 3622798 h 6858000"/>
              <a:gd name="connsiteX223" fmla="*/ 4440129 w 7467600"/>
              <a:gd name="connsiteY223" fmla="*/ 3448571 h 6858000"/>
              <a:gd name="connsiteX224" fmla="*/ 4856525 w 7467600"/>
              <a:gd name="connsiteY224" fmla="*/ 3915351 h 6858000"/>
              <a:gd name="connsiteX225" fmla="*/ 5059055 w 7467600"/>
              <a:gd name="connsiteY225" fmla="*/ 4108918 h 6858000"/>
              <a:gd name="connsiteX226" fmla="*/ 5290070 w 7467600"/>
              <a:gd name="connsiteY226" fmla="*/ 4263619 h 6858000"/>
              <a:gd name="connsiteX227" fmla="*/ 4834991 w 7467600"/>
              <a:gd name="connsiteY227" fmla="*/ 3830985 h 6858000"/>
              <a:gd name="connsiteX228" fmla="*/ 4440129 w 7467600"/>
              <a:gd name="connsiteY228" fmla="*/ 3448571 h 6858000"/>
              <a:gd name="connsiteX229" fmla="*/ 4441737 w 7467600"/>
              <a:gd name="connsiteY229" fmla="*/ 3399734 h 6858000"/>
              <a:gd name="connsiteX230" fmla="*/ 4431236 w 7467600"/>
              <a:gd name="connsiteY230" fmla="*/ 3400954 h 6858000"/>
              <a:gd name="connsiteX231" fmla="*/ 4557150 w 7467600"/>
              <a:gd name="connsiteY231" fmla="*/ 3510023 h 6858000"/>
              <a:gd name="connsiteX232" fmla="*/ 4856936 w 7467600"/>
              <a:gd name="connsiteY232" fmla="*/ 3809146 h 6858000"/>
              <a:gd name="connsiteX233" fmla="*/ 5111996 w 7467600"/>
              <a:gd name="connsiteY233" fmla="*/ 4065759 h 6858000"/>
              <a:gd name="connsiteX234" fmla="*/ 5388878 w 7467600"/>
              <a:gd name="connsiteY234" fmla="*/ 4300185 h 6858000"/>
              <a:gd name="connsiteX235" fmla="*/ 5425556 w 7467600"/>
              <a:gd name="connsiteY235" fmla="*/ 4308967 h 6858000"/>
              <a:gd name="connsiteX236" fmla="*/ 4943646 w 7467600"/>
              <a:gd name="connsiteY236" fmla="*/ 3822916 h 6858000"/>
              <a:gd name="connsiteX237" fmla="*/ 4594837 w 7467600"/>
              <a:gd name="connsiteY237" fmla="*/ 3532274 h 6858000"/>
              <a:gd name="connsiteX238" fmla="*/ 4441737 w 7467600"/>
              <a:gd name="connsiteY238" fmla="*/ 3399734 h 6858000"/>
              <a:gd name="connsiteX239" fmla="*/ 5425834 w 7467600"/>
              <a:gd name="connsiteY239" fmla="*/ 3162785 h 6858000"/>
              <a:gd name="connsiteX240" fmla="*/ 5401644 w 7467600"/>
              <a:gd name="connsiteY240" fmla="*/ 3617847 h 6858000"/>
              <a:gd name="connsiteX241" fmla="*/ 5467256 w 7467600"/>
              <a:gd name="connsiteY241" fmla="*/ 4175494 h 6858000"/>
              <a:gd name="connsiteX242" fmla="*/ 5448069 w 7467600"/>
              <a:gd name="connsiteY242" fmla="*/ 3567554 h 6858000"/>
              <a:gd name="connsiteX243" fmla="*/ 5425834 w 7467600"/>
              <a:gd name="connsiteY243" fmla="*/ 3162785 h 6858000"/>
              <a:gd name="connsiteX244" fmla="*/ 1318687 w 7467600"/>
              <a:gd name="connsiteY244" fmla="*/ 3113840 h 6858000"/>
              <a:gd name="connsiteX245" fmla="*/ 1066793 w 7467600"/>
              <a:gd name="connsiteY245" fmla="*/ 3212171 h 6858000"/>
              <a:gd name="connsiteX246" fmla="*/ 993319 w 7467600"/>
              <a:gd name="connsiteY246" fmla="*/ 3247648 h 6858000"/>
              <a:gd name="connsiteX247" fmla="*/ 853081 w 7467600"/>
              <a:gd name="connsiteY247" fmla="*/ 3312410 h 6858000"/>
              <a:gd name="connsiteX248" fmla="*/ 805957 w 7467600"/>
              <a:gd name="connsiteY248" fmla="*/ 3330443 h 6858000"/>
              <a:gd name="connsiteX249" fmla="*/ 1318687 w 7467600"/>
              <a:gd name="connsiteY249" fmla="*/ 3113840 h 6858000"/>
              <a:gd name="connsiteX250" fmla="*/ 5453702 w 7467600"/>
              <a:gd name="connsiteY250" fmla="*/ 3090882 h 6858000"/>
              <a:gd name="connsiteX251" fmla="*/ 5480135 w 7467600"/>
              <a:gd name="connsiteY251" fmla="*/ 3565802 h 6858000"/>
              <a:gd name="connsiteX252" fmla="*/ 5499023 w 7467600"/>
              <a:gd name="connsiteY252" fmla="*/ 4166310 h 6858000"/>
              <a:gd name="connsiteX253" fmla="*/ 5547022 w 7467600"/>
              <a:gd name="connsiteY253" fmla="*/ 3607838 h 6858000"/>
              <a:gd name="connsiteX254" fmla="*/ 5515964 w 7467600"/>
              <a:gd name="connsiteY254" fmla="*/ 3378541 h 6858000"/>
              <a:gd name="connsiteX255" fmla="*/ 5453702 w 7467600"/>
              <a:gd name="connsiteY255" fmla="*/ 3090882 h 6858000"/>
              <a:gd name="connsiteX256" fmla="*/ 1238695 w 7467600"/>
              <a:gd name="connsiteY256" fmla="*/ 3076820 h 6858000"/>
              <a:gd name="connsiteX257" fmla="*/ 716371 w 7467600"/>
              <a:gd name="connsiteY257" fmla="*/ 3293249 h 6858000"/>
              <a:gd name="connsiteX258" fmla="*/ 579522 w 7467600"/>
              <a:gd name="connsiteY258" fmla="*/ 3371759 h 6858000"/>
              <a:gd name="connsiteX259" fmla="*/ 600288 w 7467600"/>
              <a:gd name="connsiteY259" fmla="*/ 3365555 h 6858000"/>
              <a:gd name="connsiteX260" fmla="*/ 840692 w 7467600"/>
              <a:gd name="connsiteY260" fmla="*/ 3284921 h 6858000"/>
              <a:gd name="connsiteX261" fmla="*/ 979248 w 7467600"/>
              <a:gd name="connsiteY261" fmla="*/ 3221003 h 6858000"/>
              <a:gd name="connsiteX262" fmla="*/ 1053282 w 7467600"/>
              <a:gd name="connsiteY262" fmla="*/ 3185247 h 6858000"/>
              <a:gd name="connsiteX263" fmla="*/ 1320603 w 7467600"/>
              <a:gd name="connsiteY263" fmla="*/ 3081281 h 6858000"/>
              <a:gd name="connsiteX264" fmla="*/ 1238695 w 7467600"/>
              <a:gd name="connsiteY264" fmla="*/ 3076820 h 6858000"/>
              <a:gd name="connsiteX265" fmla="*/ 5425627 w 7467600"/>
              <a:gd name="connsiteY265" fmla="*/ 2954192 h 6858000"/>
              <a:gd name="connsiteX266" fmla="*/ 5470770 w 7467600"/>
              <a:gd name="connsiteY266" fmla="*/ 3005435 h 6858000"/>
              <a:gd name="connsiteX267" fmla="*/ 5519779 w 7467600"/>
              <a:gd name="connsiteY267" fmla="*/ 4359223 h 6858000"/>
              <a:gd name="connsiteX268" fmla="*/ 5520293 w 7467600"/>
              <a:gd name="connsiteY268" fmla="*/ 4360602 h 6858000"/>
              <a:gd name="connsiteX269" fmla="*/ 5767221 w 7467600"/>
              <a:gd name="connsiteY269" fmla="*/ 4665564 h 6858000"/>
              <a:gd name="connsiteX270" fmla="*/ 6937169 w 7467600"/>
              <a:gd name="connsiteY270" fmla="*/ 4815941 h 6858000"/>
              <a:gd name="connsiteX271" fmla="*/ 6953922 w 7467600"/>
              <a:gd name="connsiteY271" fmla="*/ 4890068 h 6858000"/>
              <a:gd name="connsiteX272" fmla="*/ 6071359 w 7467600"/>
              <a:gd name="connsiteY272" fmla="*/ 4770770 h 6858000"/>
              <a:gd name="connsiteX273" fmla="*/ 6038839 w 7467600"/>
              <a:gd name="connsiteY273" fmla="*/ 4764474 h 6858000"/>
              <a:gd name="connsiteX274" fmla="*/ 6038706 w 7467600"/>
              <a:gd name="connsiteY274" fmla="*/ 4763847 h 6858000"/>
              <a:gd name="connsiteX275" fmla="*/ 6037784 w 7467600"/>
              <a:gd name="connsiteY275" fmla="*/ 4764270 h 6858000"/>
              <a:gd name="connsiteX276" fmla="*/ 6038839 w 7467600"/>
              <a:gd name="connsiteY276" fmla="*/ 4764474 h 6858000"/>
              <a:gd name="connsiteX277" fmla="*/ 6040338 w 7467600"/>
              <a:gd name="connsiteY277" fmla="*/ 4771418 h 6858000"/>
              <a:gd name="connsiteX278" fmla="*/ 6024488 w 7467600"/>
              <a:gd name="connsiteY278" fmla="*/ 4809903 h 6858000"/>
              <a:gd name="connsiteX279" fmla="*/ 5599771 w 7467600"/>
              <a:gd name="connsiteY279" fmla="*/ 5509652 h 6858000"/>
              <a:gd name="connsiteX280" fmla="*/ 5548843 w 7467600"/>
              <a:gd name="connsiteY280" fmla="*/ 5563845 h 6858000"/>
              <a:gd name="connsiteX281" fmla="*/ 5940952 w 7467600"/>
              <a:gd name="connsiteY281" fmla="*/ 6250028 h 6858000"/>
              <a:gd name="connsiteX282" fmla="*/ 6043441 w 7467600"/>
              <a:gd name="connsiteY282" fmla="*/ 6665847 h 6858000"/>
              <a:gd name="connsiteX283" fmla="*/ 6093432 w 7467600"/>
              <a:gd name="connsiteY283" fmla="*/ 6858000 h 6858000"/>
              <a:gd name="connsiteX284" fmla="*/ 6034344 w 7467600"/>
              <a:gd name="connsiteY284" fmla="*/ 6858000 h 6858000"/>
              <a:gd name="connsiteX285" fmla="*/ 6026679 w 7467600"/>
              <a:gd name="connsiteY285" fmla="*/ 6836959 h 6858000"/>
              <a:gd name="connsiteX286" fmla="*/ 5800441 w 7467600"/>
              <a:gd name="connsiteY286" fmla="*/ 6335286 h 6858000"/>
              <a:gd name="connsiteX287" fmla="*/ 5526562 w 7467600"/>
              <a:gd name="connsiteY287" fmla="*/ 5705388 h 6858000"/>
              <a:gd name="connsiteX288" fmla="*/ 5519640 w 7467600"/>
              <a:gd name="connsiteY288" fmla="*/ 5683774 h 6858000"/>
              <a:gd name="connsiteX289" fmla="*/ 5844559 w 7467600"/>
              <a:gd name="connsiteY289" fmla="*/ 6553349 h 6858000"/>
              <a:gd name="connsiteX290" fmla="*/ 5975994 w 7467600"/>
              <a:gd name="connsiteY290" fmla="*/ 6858000 h 6858000"/>
              <a:gd name="connsiteX291" fmla="*/ 5898547 w 7467600"/>
              <a:gd name="connsiteY291" fmla="*/ 6858000 h 6858000"/>
              <a:gd name="connsiteX292" fmla="*/ 5682041 w 7467600"/>
              <a:gd name="connsiteY292" fmla="*/ 6355860 h 6858000"/>
              <a:gd name="connsiteX293" fmla="*/ 5461758 w 7467600"/>
              <a:gd name="connsiteY293" fmla="*/ 5820220 h 6858000"/>
              <a:gd name="connsiteX294" fmla="*/ 5237282 w 7467600"/>
              <a:gd name="connsiteY294" fmla="*/ 6579086 h 6858000"/>
              <a:gd name="connsiteX295" fmla="*/ 5115009 w 7467600"/>
              <a:gd name="connsiteY295" fmla="*/ 6858000 h 6858000"/>
              <a:gd name="connsiteX296" fmla="*/ 5028074 w 7467600"/>
              <a:gd name="connsiteY296" fmla="*/ 6858000 h 6858000"/>
              <a:gd name="connsiteX297" fmla="*/ 5079508 w 7467600"/>
              <a:gd name="connsiteY297" fmla="*/ 6749074 h 6858000"/>
              <a:gd name="connsiteX298" fmla="*/ 5371846 w 7467600"/>
              <a:gd name="connsiteY298" fmla="*/ 5924413 h 6858000"/>
              <a:gd name="connsiteX299" fmla="*/ 5270512 w 7467600"/>
              <a:gd name="connsiteY299" fmla="*/ 6138975 h 6858000"/>
              <a:gd name="connsiteX300" fmla="*/ 5062409 w 7467600"/>
              <a:gd name="connsiteY300" fmla="*/ 6653544 h 6858000"/>
              <a:gd name="connsiteX301" fmla="*/ 5036628 w 7467600"/>
              <a:gd name="connsiteY301" fmla="*/ 6754247 h 6858000"/>
              <a:gd name="connsiteX302" fmla="*/ 5009112 w 7467600"/>
              <a:gd name="connsiteY302" fmla="*/ 6858000 h 6858000"/>
              <a:gd name="connsiteX303" fmla="*/ 4976679 w 7467600"/>
              <a:gd name="connsiteY303" fmla="*/ 6858000 h 6858000"/>
              <a:gd name="connsiteX304" fmla="*/ 5006537 w 7467600"/>
              <a:gd name="connsiteY304" fmla="*/ 6747068 h 6858000"/>
              <a:gd name="connsiteX305" fmla="*/ 5032723 w 7467600"/>
              <a:gd name="connsiteY305" fmla="*/ 6644957 h 6858000"/>
              <a:gd name="connsiteX306" fmla="*/ 5242949 w 7467600"/>
              <a:gd name="connsiteY306" fmla="*/ 6125175 h 6858000"/>
              <a:gd name="connsiteX307" fmla="*/ 5286321 w 7467600"/>
              <a:gd name="connsiteY307" fmla="*/ 6033555 h 6858000"/>
              <a:gd name="connsiteX308" fmla="*/ 5008210 w 7467600"/>
              <a:gd name="connsiteY308" fmla="*/ 6649194 h 6858000"/>
              <a:gd name="connsiteX309" fmla="*/ 4986321 w 7467600"/>
              <a:gd name="connsiteY309" fmla="*/ 6765687 h 6858000"/>
              <a:gd name="connsiteX310" fmla="*/ 4973474 w 7467600"/>
              <a:gd name="connsiteY310" fmla="*/ 6858000 h 6858000"/>
              <a:gd name="connsiteX311" fmla="*/ 4907178 w 7467600"/>
              <a:gd name="connsiteY311" fmla="*/ 6858000 h 6858000"/>
              <a:gd name="connsiteX312" fmla="*/ 4910810 w 7467600"/>
              <a:gd name="connsiteY312" fmla="*/ 6829660 h 6858000"/>
              <a:gd name="connsiteX313" fmla="*/ 4987461 w 7467600"/>
              <a:gd name="connsiteY313" fmla="*/ 6432994 h 6858000"/>
              <a:gd name="connsiteX314" fmla="*/ 5179262 w 7467600"/>
              <a:gd name="connsiteY314" fmla="*/ 6035044 h 6858000"/>
              <a:gd name="connsiteX315" fmla="*/ 4689678 w 7467600"/>
              <a:gd name="connsiteY315" fmla="*/ 6440241 h 6858000"/>
              <a:gd name="connsiteX316" fmla="*/ 4477543 w 7467600"/>
              <a:gd name="connsiteY316" fmla="*/ 6674836 h 6858000"/>
              <a:gd name="connsiteX317" fmla="*/ 4329957 w 7467600"/>
              <a:gd name="connsiteY317" fmla="*/ 6858000 h 6858000"/>
              <a:gd name="connsiteX318" fmla="*/ 4218595 w 7467600"/>
              <a:gd name="connsiteY318" fmla="*/ 6858000 h 6858000"/>
              <a:gd name="connsiteX319" fmla="*/ 4368888 w 7467600"/>
              <a:gd name="connsiteY319" fmla="*/ 6668412 h 6858000"/>
              <a:gd name="connsiteX320" fmla="*/ 4563091 w 7467600"/>
              <a:gd name="connsiteY320" fmla="*/ 6442508 h 6858000"/>
              <a:gd name="connsiteX321" fmla="*/ 5387324 w 7467600"/>
              <a:gd name="connsiteY321" fmla="*/ 5705830 h 6858000"/>
              <a:gd name="connsiteX322" fmla="*/ 5073620 w 7467600"/>
              <a:gd name="connsiteY322" fmla="*/ 5955437 h 6858000"/>
              <a:gd name="connsiteX323" fmla="*/ 4689789 w 7467600"/>
              <a:gd name="connsiteY323" fmla="*/ 6268382 h 6858000"/>
              <a:gd name="connsiteX324" fmla="*/ 4418722 w 7467600"/>
              <a:gd name="connsiteY324" fmla="*/ 6570886 h 6858000"/>
              <a:gd name="connsiteX325" fmla="*/ 4214944 w 7467600"/>
              <a:gd name="connsiteY325" fmla="*/ 6858000 h 6858000"/>
              <a:gd name="connsiteX326" fmla="*/ 4177898 w 7467600"/>
              <a:gd name="connsiteY326" fmla="*/ 6858000 h 6858000"/>
              <a:gd name="connsiteX327" fmla="*/ 4391597 w 7467600"/>
              <a:gd name="connsiteY327" fmla="*/ 6556370 h 6858000"/>
              <a:gd name="connsiteX328" fmla="*/ 4668889 w 7467600"/>
              <a:gd name="connsiteY328" fmla="*/ 6246399 h 6858000"/>
              <a:gd name="connsiteX329" fmla="*/ 5055427 w 7467600"/>
              <a:gd name="connsiteY329" fmla="*/ 5931476 h 6858000"/>
              <a:gd name="connsiteX330" fmla="*/ 5371814 w 7467600"/>
              <a:gd name="connsiteY330" fmla="*/ 5678975 h 6858000"/>
              <a:gd name="connsiteX331" fmla="*/ 4987918 w 7467600"/>
              <a:gd name="connsiteY331" fmla="*/ 5838701 h 6858000"/>
              <a:gd name="connsiteX332" fmla="*/ 4317146 w 7467600"/>
              <a:gd name="connsiteY332" fmla="*/ 6587716 h 6858000"/>
              <a:gd name="connsiteX333" fmla="*/ 4171627 w 7467600"/>
              <a:gd name="connsiteY333" fmla="*/ 6858000 h 6858000"/>
              <a:gd name="connsiteX334" fmla="*/ 4081585 w 7467600"/>
              <a:gd name="connsiteY334" fmla="*/ 6858000 h 6858000"/>
              <a:gd name="connsiteX335" fmla="*/ 4238603 w 7467600"/>
              <a:gd name="connsiteY335" fmla="*/ 6559341 h 6858000"/>
              <a:gd name="connsiteX336" fmla="*/ 4778333 w 7467600"/>
              <a:gd name="connsiteY336" fmla="*/ 5873626 h 6858000"/>
              <a:gd name="connsiteX337" fmla="*/ 5414185 w 7467600"/>
              <a:gd name="connsiteY337" fmla="*/ 5573882 h 6858000"/>
              <a:gd name="connsiteX338" fmla="*/ 5959648 w 7467600"/>
              <a:gd name="connsiteY338" fmla="*/ 4760797 h 6858000"/>
              <a:gd name="connsiteX339" fmla="*/ 5355019 w 7467600"/>
              <a:gd name="connsiteY339" fmla="*/ 4734672 h 6858000"/>
              <a:gd name="connsiteX340" fmla="*/ 5083565 w 7467600"/>
              <a:gd name="connsiteY340" fmla="*/ 5179121 h 6858000"/>
              <a:gd name="connsiteX341" fmla="*/ 4713577 w 7467600"/>
              <a:gd name="connsiteY341" fmla="*/ 5616803 h 6858000"/>
              <a:gd name="connsiteX342" fmla="*/ 3989559 w 7467600"/>
              <a:gd name="connsiteY342" fmla="*/ 6145945 h 6858000"/>
              <a:gd name="connsiteX343" fmla="*/ 3939824 w 7467600"/>
              <a:gd name="connsiteY343" fmla="*/ 6066900 h 6858000"/>
              <a:gd name="connsiteX344" fmla="*/ 4584537 w 7467600"/>
              <a:gd name="connsiteY344" fmla="*/ 5324826 h 6858000"/>
              <a:gd name="connsiteX345" fmla="*/ 5037105 w 7467600"/>
              <a:gd name="connsiteY345" fmla="*/ 5088765 h 6858000"/>
              <a:gd name="connsiteX346" fmla="*/ 5039930 w 7467600"/>
              <a:gd name="connsiteY346" fmla="*/ 5089585 h 6858000"/>
              <a:gd name="connsiteX347" fmla="*/ 5263764 w 7467600"/>
              <a:gd name="connsiteY347" fmla="*/ 4735525 h 6858000"/>
              <a:gd name="connsiteX348" fmla="*/ 4086300 w 7467600"/>
              <a:gd name="connsiteY348" fmla="*/ 4884599 h 6858000"/>
              <a:gd name="connsiteX349" fmla="*/ 4085485 w 7467600"/>
              <a:gd name="connsiteY349" fmla="*/ 4899070 h 6858000"/>
              <a:gd name="connsiteX350" fmla="*/ 3871915 w 7467600"/>
              <a:gd name="connsiteY350" fmla="*/ 5253645 h 6858000"/>
              <a:gd name="connsiteX351" fmla="*/ 3799374 w 7467600"/>
              <a:gd name="connsiteY351" fmla="*/ 5466127 h 6858000"/>
              <a:gd name="connsiteX352" fmla="*/ 3498850 w 7467600"/>
              <a:gd name="connsiteY352" fmla="*/ 6661888 h 6858000"/>
              <a:gd name="connsiteX353" fmla="*/ 3399216 w 7467600"/>
              <a:gd name="connsiteY353" fmla="*/ 6858000 h 6858000"/>
              <a:gd name="connsiteX354" fmla="*/ 3303688 w 7467600"/>
              <a:gd name="connsiteY354" fmla="*/ 6858000 h 6858000"/>
              <a:gd name="connsiteX355" fmla="*/ 3391774 w 7467600"/>
              <a:gd name="connsiteY355" fmla="*/ 6697181 h 6858000"/>
              <a:gd name="connsiteX356" fmla="*/ 3735540 w 7467600"/>
              <a:gd name="connsiteY356" fmla="*/ 5546923 h 6858000"/>
              <a:gd name="connsiteX357" fmla="*/ 3729438 w 7467600"/>
              <a:gd name="connsiteY357" fmla="*/ 5569058 h 6858000"/>
              <a:gd name="connsiteX358" fmla="*/ 3707782 w 7467600"/>
              <a:gd name="connsiteY358" fmla="*/ 5644908 h 6858000"/>
              <a:gd name="connsiteX359" fmla="*/ 3583827 w 7467600"/>
              <a:gd name="connsiteY359" fmla="*/ 6039215 h 6858000"/>
              <a:gd name="connsiteX360" fmla="*/ 3547861 w 7467600"/>
              <a:gd name="connsiteY360" fmla="*/ 6129609 h 6858000"/>
              <a:gd name="connsiteX361" fmla="*/ 3490905 w 7467600"/>
              <a:gd name="connsiteY361" fmla="*/ 6277660 h 6858000"/>
              <a:gd name="connsiteX362" fmla="*/ 3455859 w 7467600"/>
              <a:gd name="connsiteY362" fmla="*/ 6391301 h 6858000"/>
              <a:gd name="connsiteX363" fmla="*/ 3429112 w 7467600"/>
              <a:gd name="connsiteY363" fmla="*/ 6479469 h 6858000"/>
              <a:gd name="connsiteX364" fmla="*/ 3304862 w 7467600"/>
              <a:gd name="connsiteY364" fmla="*/ 6796476 h 6858000"/>
              <a:gd name="connsiteX365" fmla="*/ 3276071 w 7467600"/>
              <a:gd name="connsiteY365" fmla="*/ 6858000 h 6858000"/>
              <a:gd name="connsiteX366" fmla="*/ 3240805 w 7467600"/>
              <a:gd name="connsiteY366" fmla="*/ 6858000 h 6858000"/>
              <a:gd name="connsiteX367" fmla="*/ 3275917 w 7467600"/>
              <a:gd name="connsiteY367" fmla="*/ 6783192 h 6858000"/>
              <a:gd name="connsiteX368" fmla="*/ 3399358 w 7467600"/>
              <a:gd name="connsiteY368" fmla="*/ 6469011 h 6858000"/>
              <a:gd name="connsiteX369" fmla="*/ 3425650 w 7467600"/>
              <a:gd name="connsiteY369" fmla="*/ 6381333 h 6858000"/>
              <a:gd name="connsiteX370" fmla="*/ 3460661 w 7467600"/>
              <a:gd name="connsiteY370" fmla="*/ 6266763 h 6858000"/>
              <a:gd name="connsiteX371" fmla="*/ 3518021 w 7467600"/>
              <a:gd name="connsiteY371" fmla="*/ 6117298 h 6858000"/>
              <a:gd name="connsiteX372" fmla="*/ 3554035 w 7467600"/>
              <a:gd name="connsiteY372" fmla="*/ 6027832 h 6858000"/>
              <a:gd name="connsiteX373" fmla="*/ 3677174 w 7467600"/>
              <a:gd name="connsiteY373" fmla="*/ 5636351 h 6858000"/>
              <a:gd name="connsiteX374" fmla="*/ 3698819 w 7467600"/>
              <a:gd name="connsiteY374" fmla="*/ 5560503 h 6858000"/>
              <a:gd name="connsiteX375" fmla="*/ 3702094 w 7467600"/>
              <a:gd name="connsiteY375" fmla="*/ 5549194 h 6858000"/>
              <a:gd name="connsiteX376" fmla="*/ 3398355 w 7467600"/>
              <a:gd name="connsiteY376" fmla="*/ 6094603 h 6858000"/>
              <a:gd name="connsiteX377" fmla="*/ 3193941 w 7467600"/>
              <a:gd name="connsiteY377" fmla="*/ 6798775 h 6858000"/>
              <a:gd name="connsiteX378" fmla="*/ 3184140 w 7467600"/>
              <a:gd name="connsiteY378" fmla="*/ 6858000 h 6858000"/>
              <a:gd name="connsiteX379" fmla="*/ 3099978 w 7467600"/>
              <a:gd name="connsiteY379" fmla="*/ 6858000 h 6858000"/>
              <a:gd name="connsiteX380" fmla="*/ 3101556 w 7467600"/>
              <a:gd name="connsiteY380" fmla="*/ 6843337 h 6858000"/>
              <a:gd name="connsiteX381" fmla="*/ 3370162 w 7467600"/>
              <a:gd name="connsiteY381" fmla="*/ 5785550 h 6858000"/>
              <a:gd name="connsiteX382" fmla="*/ 3746477 w 7467600"/>
              <a:gd name="connsiteY382" fmla="*/ 5377889 h 6858000"/>
              <a:gd name="connsiteX383" fmla="*/ 3863399 w 7467600"/>
              <a:gd name="connsiteY383" fmla="*/ 5087257 h 6858000"/>
              <a:gd name="connsiteX384" fmla="*/ 3968712 w 7467600"/>
              <a:gd name="connsiteY384" fmla="*/ 4913989 h 6858000"/>
              <a:gd name="connsiteX385" fmla="*/ 2792390 w 7467600"/>
              <a:gd name="connsiteY385" fmla="*/ 5382974 h 6858000"/>
              <a:gd name="connsiteX386" fmla="*/ 2714982 w 7467600"/>
              <a:gd name="connsiteY386" fmla="*/ 5427051 h 6858000"/>
              <a:gd name="connsiteX387" fmla="*/ 2813361 w 7467600"/>
              <a:gd name="connsiteY387" fmla="*/ 6023912 h 6858000"/>
              <a:gd name="connsiteX388" fmla="*/ 2688430 w 7467600"/>
              <a:gd name="connsiteY388" fmla="*/ 6801564 h 6858000"/>
              <a:gd name="connsiteX389" fmla="*/ 2629626 w 7467600"/>
              <a:gd name="connsiteY389" fmla="*/ 6763394 h 6858000"/>
              <a:gd name="connsiteX390" fmla="*/ 2565328 w 7467600"/>
              <a:gd name="connsiteY390" fmla="*/ 5516399 h 6858000"/>
              <a:gd name="connsiteX391" fmla="*/ 1922999 w 7467600"/>
              <a:gd name="connsiteY391" fmla="*/ 5980343 h 6858000"/>
              <a:gd name="connsiteX392" fmla="*/ 1950261 w 7467600"/>
              <a:gd name="connsiteY392" fmla="*/ 6405858 h 6858000"/>
              <a:gd name="connsiteX393" fmla="*/ 2365554 w 7467600"/>
              <a:gd name="connsiteY393" fmla="*/ 6759107 h 6858000"/>
              <a:gd name="connsiteX394" fmla="*/ 2424142 w 7467600"/>
              <a:gd name="connsiteY394" fmla="*/ 6858000 h 6858000"/>
              <a:gd name="connsiteX395" fmla="*/ 2395994 w 7467600"/>
              <a:gd name="connsiteY395" fmla="*/ 6858000 h 6858000"/>
              <a:gd name="connsiteX396" fmla="*/ 2392863 w 7467600"/>
              <a:gd name="connsiteY396" fmla="*/ 6852964 h 6858000"/>
              <a:gd name="connsiteX397" fmla="*/ 2017589 w 7467600"/>
              <a:gd name="connsiteY397" fmla="*/ 6493982 h 6858000"/>
              <a:gd name="connsiteX398" fmla="*/ 2147336 w 7467600"/>
              <a:gd name="connsiteY398" fmla="*/ 6594052 h 6858000"/>
              <a:gd name="connsiteX399" fmla="*/ 2207047 w 7467600"/>
              <a:gd name="connsiteY399" fmla="*/ 6654540 h 6858000"/>
              <a:gd name="connsiteX400" fmla="*/ 2299106 w 7467600"/>
              <a:gd name="connsiteY400" fmla="*/ 6778931 h 6858000"/>
              <a:gd name="connsiteX401" fmla="*/ 2314430 w 7467600"/>
              <a:gd name="connsiteY401" fmla="*/ 6801144 h 6858000"/>
              <a:gd name="connsiteX402" fmla="*/ 2352406 w 7467600"/>
              <a:gd name="connsiteY402" fmla="*/ 6858000 h 6858000"/>
              <a:gd name="connsiteX403" fmla="*/ 2314492 w 7467600"/>
              <a:gd name="connsiteY403" fmla="*/ 6858000 h 6858000"/>
              <a:gd name="connsiteX404" fmla="*/ 2288095 w 7467600"/>
              <a:gd name="connsiteY404" fmla="*/ 6818030 h 6858000"/>
              <a:gd name="connsiteX405" fmla="*/ 2272768 w 7467600"/>
              <a:gd name="connsiteY405" fmla="*/ 6795822 h 6858000"/>
              <a:gd name="connsiteX406" fmla="*/ 2182715 w 7467600"/>
              <a:gd name="connsiteY406" fmla="*/ 6675071 h 6858000"/>
              <a:gd name="connsiteX407" fmla="*/ 2032061 w 7467600"/>
              <a:gd name="connsiteY407" fmla="*/ 6541380 h 6858000"/>
              <a:gd name="connsiteX408" fmla="*/ 2257220 w 7467600"/>
              <a:gd name="connsiteY408" fmla="*/ 6826257 h 6858000"/>
              <a:gd name="connsiteX409" fmla="*/ 2281324 w 7467600"/>
              <a:gd name="connsiteY409" fmla="*/ 6858000 h 6858000"/>
              <a:gd name="connsiteX410" fmla="*/ 2242860 w 7467600"/>
              <a:gd name="connsiteY410" fmla="*/ 6858000 h 6858000"/>
              <a:gd name="connsiteX411" fmla="*/ 2232818 w 7467600"/>
              <a:gd name="connsiteY411" fmla="*/ 6844926 h 6858000"/>
              <a:gd name="connsiteX412" fmla="*/ 1990172 w 7467600"/>
              <a:gd name="connsiteY412" fmla="*/ 6542121 h 6858000"/>
              <a:gd name="connsiteX413" fmla="*/ 2124090 w 7467600"/>
              <a:gd name="connsiteY413" fmla="*/ 6761017 h 6858000"/>
              <a:gd name="connsiteX414" fmla="*/ 2200380 w 7467600"/>
              <a:gd name="connsiteY414" fmla="*/ 6858000 h 6858000"/>
              <a:gd name="connsiteX415" fmla="*/ 2147507 w 7467600"/>
              <a:gd name="connsiteY415" fmla="*/ 6858000 h 6858000"/>
              <a:gd name="connsiteX416" fmla="*/ 2070668 w 7467600"/>
              <a:gd name="connsiteY416" fmla="*/ 6761520 h 6858000"/>
              <a:gd name="connsiteX417" fmla="*/ 1975142 w 7467600"/>
              <a:gd name="connsiteY417" fmla="*/ 6585570 h 6858000"/>
              <a:gd name="connsiteX418" fmla="*/ 2050035 w 7467600"/>
              <a:gd name="connsiteY418" fmla="*/ 6813345 h 6858000"/>
              <a:gd name="connsiteX419" fmla="*/ 2063025 w 7467600"/>
              <a:gd name="connsiteY419" fmla="*/ 6858000 h 6858000"/>
              <a:gd name="connsiteX420" fmla="*/ 2021675 w 7467600"/>
              <a:gd name="connsiteY420" fmla="*/ 6858000 h 6858000"/>
              <a:gd name="connsiteX421" fmla="*/ 2019308 w 7467600"/>
              <a:gd name="connsiteY421" fmla="*/ 6847118 h 6858000"/>
              <a:gd name="connsiteX422" fmla="*/ 1938835 w 7467600"/>
              <a:gd name="connsiteY422" fmla="*/ 6551160 h 6858000"/>
              <a:gd name="connsiteX423" fmla="*/ 1953230 w 7467600"/>
              <a:gd name="connsiteY423" fmla="*/ 6759699 h 6858000"/>
              <a:gd name="connsiteX424" fmla="*/ 1956763 w 7467600"/>
              <a:gd name="connsiteY424" fmla="*/ 6778191 h 6858000"/>
              <a:gd name="connsiteX425" fmla="*/ 1967925 w 7467600"/>
              <a:gd name="connsiteY425" fmla="*/ 6858000 h 6858000"/>
              <a:gd name="connsiteX426" fmla="*/ 1936622 w 7467600"/>
              <a:gd name="connsiteY426" fmla="*/ 6858000 h 6858000"/>
              <a:gd name="connsiteX427" fmla="*/ 1926261 w 7467600"/>
              <a:gd name="connsiteY427" fmla="*/ 6784064 h 6858000"/>
              <a:gd name="connsiteX428" fmla="*/ 1922724 w 7467600"/>
              <a:gd name="connsiteY428" fmla="*/ 6765577 h 6858000"/>
              <a:gd name="connsiteX429" fmla="*/ 1904650 w 7467600"/>
              <a:gd name="connsiteY429" fmla="*/ 6639616 h 6858000"/>
              <a:gd name="connsiteX430" fmla="*/ 1885273 w 7467600"/>
              <a:gd name="connsiteY430" fmla="*/ 6858000 h 6858000"/>
              <a:gd name="connsiteX431" fmla="*/ 1854363 w 7467600"/>
              <a:gd name="connsiteY431" fmla="*/ 6858000 h 6858000"/>
              <a:gd name="connsiteX432" fmla="*/ 1880391 w 7467600"/>
              <a:gd name="connsiteY432" fmla="*/ 6603796 h 6858000"/>
              <a:gd name="connsiteX433" fmla="*/ 1818273 w 7467600"/>
              <a:gd name="connsiteY433" fmla="*/ 6715729 h 6858000"/>
              <a:gd name="connsiteX434" fmla="*/ 1794691 w 7467600"/>
              <a:gd name="connsiteY434" fmla="*/ 6843239 h 6858000"/>
              <a:gd name="connsiteX435" fmla="*/ 1794914 w 7467600"/>
              <a:gd name="connsiteY435" fmla="*/ 6858000 h 6858000"/>
              <a:gd name="connsiteX436" fmla="*/ 1746128 w 7467600"/>
              <a:gd name="connsiteY436" fmla="*/ 6858000 h 6858000"/>
              <a:gd name="connsiteX437" fmla="*/ 1753934 w 7467600"/>
              <a:gd name="connsiteY437" fmla="*/ 6724796 h 6858000"/>
              <a:gd name="connsiteX438" fmla="*/ 1792053 w 7467600"/>
              <a:gd name="connsiteY438" fmla="*/ 6572396 h 6858000"/>
              <a:gd name="connsiteX439" fmla="*/ 1862248 w 7467600"/>
              <a:gd name="connsiteY439" fmla="*/ 6266397 h 6858000"/>
              <a:gd name="connsiteX440" fmla="*/ 1862250 w 7467600"/>
              <a:gd name="connsiteY440" fmla="*/ 6033531 h 6858000"/>
              <a:gd name="connsiteX441" fmla="*/ 1211999 w 7467600"/>
              <a:gd name="connsiteY441" fmla="*/ 6683610 h 6858000"/>
              <a:gd name="connsiteX442" fmla="*/ 1213266 w 7467600"/>
              <a:gd name="connsiteY442" fmla="*/ 6691947 h 6858000"/>
              <a:gd name="connsiteX443" fmla="*/ 1203370 w 7467600"/>
              <a:gd name="connsiteY443" fmla="*/ 6850676 h 6858000"/>
              <a:gd name="connsiteX444" fmla="*/ 1203671 w 7467600"/>
              <a:gd name="connsiteY444" fmla="*/ 6858000 h 6858000"/>
              <a:gd name="connsiteX445" fmla="*/ 1143180 w 7467600"/>
              <a:gd name="connsiteY445" fmla="*/ 6858000 h 6858000"/>
              <a:gd name="connsiteX446" fmla="*/ 1142176 w 7467600"/>
              <a:gd name="connsiteY446" fmla="*/ 6766045 h 6858000"/>
              <a:gd name="connsiteX447" fmla="*/ 1067484 w 7467600"/>
              <a:gd name="connsiteY447" fmla="*/ 6858000 h 6858000"/>
              <a:gd name="connsiteX448" fmla="*/ 953928 w 7467600"/>
              <a:gd name="connsiteY448" fmla="*/ 6858000 h 6858000"/>
              <a:gd name="connsiteX449" fmla="*/ 959715 w 7467600"/>
              <a:gd name="connsiteY449" fmla="*/ 6850185 h 6858000"/>
              <a:gd name="connsiteX450" fmla="*/ 1483788 w 7467600"/>
              <a:gd name="connsiteY450" fmla="*/ 6259174 h 6858000"/>
              <a:gd name="connsiteX451" fmla="*/ 1100671 w 7467600"/>
              <a:gd name="connsiteY451" fmla="*/ 6252137 h 6858000"/>
              <a:gd name="connsiteX452" fmla="*/ 1090144 w 7467600"/>
              <a:gd name="connsiteY452" fmla="*/ 6256748 h 6858000"/>
              <a:gd name="connsiteX453" fmla="*/ 1095872 w 7467600"/>
              <a:gd name="connsiteY453" fmla="*/ 6271892 h 6858000"/>
              <a:gd name="connsiteX454" fmla="*/ 262785 w 7467600"/>
              <a:gd name="connsiteY454" fmla="*/ 6845450 h 6858000"/>
              <a:gd name="connsiteX455" fmla="*/ 209968 w 7467600"/>
              <a:gd name="connsiteY455" fmla="*/ 6770713 h 6858000"/>
              <a:gd name="connsiteX456" fmla="*/ 873460 w 7467600"/>
              <a:gd name="connsiteY456" fmla="*/ 6253768 h 6858000"/>
              <a:gd name="connsiteX457" fmla="*/ 192686 w 7467600"/>
              <a:gd name="connsiteY457" fmla="*/ 5849257 h 6858000"/>
              <a:gd name="connsiteX458" fmla="*/ 4696 w 7467600"/>
              <a:gd name="connsiteY458" fmla="*/ 5697668 h 6858000"/>
              <a:gd name="connsiteX459" fmla="*/ 0 w 7467600"/>
              <a:gd name="connsiteY459" fmla="*/ 5689984 h 6858000"/>
              <a:gd name="connsiteX460" fmla="*/ 0 w 7467600"/>
              <a:gd name="connsiteY460" fmla="*/ 5513472 h 6858000"/>
              <a:gd name="connsiteX461" fmla="*/ 174101 w 7467600"/>
              <a:gd name="connsiteY461" fmla="*/ 5620277 h 6858000"/>
              <a:gd name="connsiteX462" fmla="*/ 891800 w 7467600"/>
              <a:gd name="connsiteY462" fmla="*/ 6036935 h 6858000"/>
              <a:gd name="connsiteX463" fmla="*/ 1072219 w 7467600"/>
              <a:gd name="connsiteY463" fmla="*/ 6169443 h 6858000"/>
              <a:gd name="connsiteX464" fmla="*/ 1074117 w 7467600"/>
              <a:gd name="connsiteY464" fmla="*/ 6170301 h 6858000"/>
              <a:gd name="connsiteX465" fmla="*/ 1083114 w 7467600"/>
              <a:gd name="connsiteY465" fmla="*/ 6174131 h 6858000"/>
              <a:gd name="connsiteX466" fmla="*/ 1543010 w 7467600"/>
              <a:gd name="connsiteY466" fmla="*/ 6191140 h 6858000"/>
              <a:gd name="connsiteX467" fmla="*/ 1551080 w 7467600"/>
              <a:gd name="connsiteY467" fmla="*/ 6195006 h 6858000"/>
              <a:gd name="connsiteX468" fmla="*/ 2345443 w 7467600"/>
              <a:gd name="connsiteY468" fmla="*/ 5549882 h 6858000"/>
              <a:gd name="connsiteX469" fmla="*/ 1721499 w 7467600"/>
              <a:gd name="connsiteY469" fmla="*/ 5599969 h 6858000"/>
              <a:gd name="connsiteX470" fmla="*/ 767716 w 7467600"/>
              <a:gd name="connsiteY470" fmla="*/ 5472768 h 6858000"/>
              <a:gd name="connsiteX471" fmla="*/ 722147 w 7467600"/>
              <a:gd name="connsiteY471" fmla="*/ 5393091 h 6858000"/>
              <a:gd name="connsiteX472" fmla="*/ 1485552 w 7467600"/>
              <a:gd name="connsiteY472" fmla="*/ 5313202 h 6858000"/>
              <a:gd name="connsiteX473" fmla="*/ 2143004 w 7467600"/>
              <a:gd name="connsiteY473" fmla="*/ 5402420 h 6858000"/>
              <a:gd name="connsiteX474" fmla="*/ 1933391 w 7467600"/>
              <a:gd name="connsiteY474" fmla="*/ 5156971 h 6858000"/>
              <a:gd name="connsiteX475" fmla="*/ 1827118 w 7467600"/>
              <a:gd name="connsiteY475" fmla="*/ 4968410 h 6858000"/>
              <a:gd name="connsiteX476" fmla="*/ 1837349 w 7467600"/>
              <a:gd name="connsiteY476" fmla="*/ 4956357 h 6858000"/>
              <a:gd name="connsiteX477" fmla="*/ 2162835 w 7467600"/>
              <a:gd name="connsiteY477" fmla="*/ 5187853 h 6858000"/>
              <a:gd name="connsiteX478" fmla="*/ 2257167 w 7467600"/>
              <a:gd name="connsiteY478" fmla="*/ 5462123 h 6858000"/>
              <a:gd name="connsiteX479" fmla="*/ 2261598 w 7467600"/>
              <a:gd name="connsiteY479" fmla="*/ 5467998 h 6858000"/>
              <a:gd name="connsiteX480" fmla="*/ 2437177 w 7467600"/>
              <a:gd name="connsiteY480" fmla="*/ 5479608 h 6858000"/>
              <a:gd name="connsiteX481" fmla="*/ 2445247 w 7467600"/>
              <a:gd name="connsiteY481" fmla="*/ 5483476 h 6858000"/>
              <a:gd name="connsiteX482" fmla="*/ 2743626 w 7467600"/>
              <a:gd name="connsiteY482" fmla="*/ 5304819 h 6858000"/>
              <a:gd name="connsiteX483" fmla="*/ 3048102 w 7467600"/>
              <a:gd name="connsiteY483" fmla="*/ 5150595 h 6858000"/>
              <a:gd name="connsiteX484" fmla="*/ 1799414 w 7467600"/>
              <a:gd name="connsiteY484" fmla="*/ 4694732 h 6858000"/>
              <a:gd name="connsiteX485" fmla="*/ 1771735 w 7467600"/>
              <a:gd name="connsiteY485" fmla="*/ 4619929 h 6858000"/>
              <a:gd name="connsiteX486" fmla="*/ 3104273 w 7467600"/>
              <a:gd name="connsiteY486" fmla="*/ 5076159 h 6858000"/>
              <a:gd name="connsiteX487" fmla="*/ 3113245 w 7467600"/>
              <a:gd name="connsiteY487" fmla="*/ 5090705 h 6858000"/>
              <a:gd name="connsiteX488" fmla="*/ 3126294 w 7467600"/>
              <a:gd name="connsiteY488" fmla="*/ 5114400 h 6858000"/>
              <a:gd name="connsiteX489" fmla="*/ 3937433 w 7467600"/>
              <a:gd name="connsiteY489" fmla="*/ 4830473 h 6858000"/>
              <a:gd name="connsiteX490" fmla="*/ 3590475 w 7467600"/>
              <a:gd name="connsiteY490" fmla="*/ 4597974 h 6858000"/>
              <a:gd name="connsiteX491" fmla="*/ 3100264 w 7467600"/>
              <a:gd name="connsiteY491" fmla="*/ 4579845 h 6858000"/>
              <a:gd name="connsiteX492" fmla="*/ 2183576 w 7467600"/>
              <a:gd name="connsiteY492" fmla="*/ 4227150 h 6858000"/>
              <a:gd name="connsiteX493" fmla="*/ 2151029 w 7467600"/>
              <a:gd name="connsiteY493" fmla="*/ 4146947 h 6858000"/>
              <a:gd name="connsiteX494" fmla="*/ 3563434 w 7467600"/>
              <a:gd name="connsiteY494" fmla="*/ 4469115 h 6858000"/>
              <a:gd name="connsiteX495" fmla="*/ 3177952 w 7467600"/>
              <a:gd name="connsiteY495" fmla="*/ 3657386 h 6858000"/>
              <a:gd name="connsiteX496" fmla="*/ 3189263 w 7467600"/>
              <a:gd name="connsiteY496" fmla="*/ 3625726 h 6858000"/>
              <a:gd name="connsiteX497" fmla="*/ 3560912 w 7467600"/>
              <a:gd name="connsiteY497" fmla="*/ 4079863 h 6858000"/>
              <a:gd name="connsiteX498" fmla="*/ 3626636 w 7467600"/>
              <a:gd name="connsiteY498" fmla="*/ 4512230 h 6858000"/>
              <a:gd name="connsiteX499" fmla="*/ 3653088 w 7467600"/>
              <a:gd name="connsiteY499" fmla="*/ 4521417 h 6858000"/>
              <a:gd name="connsiteX500" fmla="*/ 3988128 w 7467600"/>
              <a:gd name="connsiteY500" fmla="*/ 4817267 h 6858000"/>
              <a:gd name="connsiteX501" fmla="*/ 4830582 w 7467600"/>
              <a:gd name="connsiteY501" fmla="*/ 4676000 h 6858000"/>
              <a:gd name="connsiteX502" fmla="*/ 4830100 w 7467600"/>
              <a:gd name="connsiteY502" fmla="*/ 4675554 h 6858000"/>
              <a:gd name="connsiteX503" fmla="*/ 4036318 w 7467600"/>
              <a:gd name="connsiteY503" fmla="*/ 4147013 h 6858000"/>
              <a:gd name="connsiteX504" fmla="*/ 3432098 w 7467600"/>
              <a:gd name="connsiteY504" fmla="*/ 3537312 h 6858000"/>
              <a:gd name="connsiteX505" fmla="*/ 3446761 w 7467600"/>
              <a:gd name="connsiteY505" fmla="*/ 3461278 h 6858000"/>
              <a:gd name="connsiteX506" fmla="*/ 4419733 w 7467600"/>
              <a:gd name="connsiteY506" fmla="*/ 3963555 h 6858000"/>
              <a:gd name="connsiteX507" fmla="*/ 4781371 w 7467600"/>
              <a:gd name="connsiteY507" fmla="*/ 4458604 h 6858000"/>
              <a:gd name="connsiteX508" fmla="*/ 4780440 w 7467600"/>
              <a:gd name="connsiteY508" fmla="*/ 4470290 h 6858000"/>
              <a:gd name="connsiteX509" fmla="*/ 4898954 w 7467600"/>
              <a:gd name="connsiteY509" fmla="*/ 4662092 h 6858000"/>
              <a:gd name="connsiteX510" fmla="*/ 4900699 w 7467600"/>
              <a:gd name="connsiteY510" fmla="*/ 4670867 h 6858000"/>
              <a:gd name="connsiteX511" fmla="*/ 5714511 w 7467600"/>
              <a:gd name="connsiteY511" fmla="*/ 4663483 h 6858000"/>
              <a:gd name="connsiteX512" fmla="*/ 5464793 w 7467600"/>
              <a:gd name="connsiteY512" fmla="*/ 4393556 h 6858000"/>
              <a:gd name="connsiteX513" fmla="*/ 5461897 w 7467600"/>
              <a:gd name="connsiteY513" fmla="*/ 4390879 h 6858000"/>
              <a:gd name="connsiteX514" fmla="*/ 4294126 w 7467600"/>
              <a:gd name="connsiteY514" fmla="*/ 3303048 h 6858000"/>
              <a:gd name="connsiteX515" fmla="*/ 4305321 w 7467600"/>
              <a:gd name="connsiteY515" fmla="*/ 3256953 h 6858000"/>
              <a:gd name="connsiteX516" fmla="*/ 4949299 w 7467600"/>
              <a:gd name="connsiteY516" fmla="*/ 3766336 h 6858000"/>
              <a:gd name="connsiteX517" fmla="*/ 5291452 w 7467600"/>
              <a:gd name="connsiteY517" fmla="*/ 4076801 h 6858000"/>
              <a:gd name="connsiteX518" fmla="*/ 5434998 w 7467600"/>
              <a:gd name="connsiteY518" fmla="*/ 4254100 h 6858000"/>
              <a:gd name="connsiteX519" fmla="*/ 5351015 w 7467600"/>
              <a:gd name="connsiteY519" fmla="*/ 3760989 h 6858000"/>
              <a:gd name="connsiteX520" fmla="*/ 5413780 w 7467600"/>
              <a:gd name="connsiteY520" fmla="*/ 2966265 h 6858000"/>
              <a:gd name="connsiteX521" fmla="*/ 5425627 w 7467600"/>
              <a:gd name="connsiteY521" fmla="*/ 2954192 h 6858000"/>
              <a:gd name="connsiteX522" fmla="*/ 6604735 w 7467600"/>
              <a:gd name="connsiteY522" fmla="*/ 2041381 h 6858000"/>
              <a:gd name="connsiteX523" fmla="*/ 7204487 w 7467600"/>
              <a:gd name="connsiteY523" fmla="*/ 2742112 h 6858000"/>
              <a:gd name="connsiteX524" fmla="*/ 7131592 w 7467600"/>
              <a:gd name="connsiteY524" fmla="*/ 2672096 h 6858000"/>
              <a:gd name="connsiteX525" fmla="*/ 6996344 w 7467600"/>
              <a:gd name="connsiteY525" fmla="*/ 2518310 h 6858000"/>
              <a:gd name="connsiteX526" fmla="*/ 6735495 w 7467600"/>
              <a:gd name="connsiteY526" fmla="*/ 2196890 h 6858000"/>
              <a:gd name="connsiteX527" fmla="*/ 6721901 w 7467600"/>
              <a:gd name="connsiteY527" fmla="*/ 2179274 h 6858000"/>
              <a:gd name="connsiteX528" fmla="*/ 6604735 w 7467600"/>
              <a:gd name="connsiteY528" fmla="*/ 2041381 h 6858000"/>
              <a:gd name="connsiteX529" fmla="*/ 6591670 w 7467600"/>
              <a:gd name="connsiteY529" fmla="*/ 1988277 h 6858000"/>
              <a:gd name="connsiteX530" fmla="*/ 6747349 w 7467600"/>
              <a:gd name="connsiteY530" fmla="*/ 2160069 h 6858000"/>
              <a:gd name="connsiteX531" fmla="*/ 6760943 w 7467600"/>
              <a:gd name="connsiteY531" fmla="*/ 2177686 h 6858000"/>
              <a:gd name="connsiteX532" fmla="*/ 7021065 w 7467600"/>
              <a:gd name="connsiteY532" fmla="*/ 2498102 h 6858000"/>
              <a:gd name="connsiteX533" fmla="*/ 7155223 w 7467600"/>
              <a:gd name="connsiteY533" fmla="*/ 2650386 h 6858000"/>
              <a:gd name="connsiteX534" fmla="*/ 7203167 w 7467600"/>
              <a:gd name="connsiteY534" fmla="*/ 2697288 h 6858000"/>
              <a:gd name="connsiteX535" fmla="*/ 6937703 w 7467600"/>
              <a:gd name="connsiteY535" fmla="*/ 2321981 h 6858000"/>
              <a:gd name="connsiteX536" fmla="*/ 6591670 w 7467600"/>
              <a:gd name="connsiteY536" fmla="*/ 1988277 h 6858000"/>
              <a:gd name="connsiteX537" fmla="*/ 5798671 w 7467600"/>
              <a:gd name="connsiteY537" fmla="*/ 1981601 h 6858000"/>
              <a:gd name="connsiteX538" fmla="*/ 5754709 w 7467600"/>
              <a:gd name="connsiteY538" fmla="*/ 2071454 h 6858000"/>
              <a:gd name="connsiteX539" fmla="*/ 5763044 w 7467600"/>
              <a:gd name="connsiteY539" fmla="*/ 2842206 h 6858000"/>
              <a:gd name="connsiteX540" fmla="*/ 5764974 w 7467600"/>
              <a:gd name="connsiteY540" fmla="*/ 2799609 h 6858000"/>
              <a:gd name="connsiteX541" fmla="*/ 5767665 w 7467600"/>
              <a:gd name="connsiteY541" fmla="*/ 2666409 h 6858000"/>
              <a:gd name="connsiteX542" fmla="*/ 5763055 w 7467600"/>
              <a:gd name="connsiteY542" fmla="*/ 2579705 h 6858000"/>
              <a:gd name="connsiteX543" fmla="*/ 5758079 w 7467600"/>
              <a:gd name="connsiteY543" fmla="*/ 2492508 h 6858000"/>
              <a:gd name="connsiteX544" fmla="*/ 5779325 w 7467600"/>
              <a:gd name="connsiteY544" fmla="*/ 2197069 h 6858000"/>
              <a:gd name="connsiteX545" fmla="*/ 5798671 w 7467600"/>
              <a:gd name="connsiteY545" fmla="*/ 1981601 h 6858000"/>
              <a:gd name="connsiteX546" fmla="*/ 5829202 w 7467600"/>
              <a:gd name="connsiteY546" fmla="*/ 1971679 h 6858000"/>
              <a:gd name="connsiteX547" fmla="*/ 5809558 w 7467600"/>
              <a:gd name="connsiteY547" fmla="*/ 2198043 h 6858000"/>
              <a:gd name="connsiteX548" fmla="*/ 5788653 w 7467600"/>
              <a:gd name="connsiteY548" fmla="*/ 2489430 h 6858000"/>
              <a:gd name="connsiteX549" fmla="*/ 5793439 w 7467600"/>
              <a:gd name="connsiteY549" fmla="*/ 2575235 h 6858000"/>
              <a:gd name="connsiteX550" fmla="*/ 5796837 w 7467600"/>
              <a:gd name="connsiteY550" fmla="*/ 2637633 h 6858000"/>
              <a:gd name="connsiteX551" fmla="*/ 5818614 w 7467600"/>
              <a:gd name="connsiteY551" fmla="*/ 2473055 h 6858000"/>
              <a:gd name="connsiteX552" fmla="*/ 5829202 w 7467600"/>
              <a:gd name="connsiteY552" fmla="*/ 1971679 h 6858000"/>
              <a:gd name="connsiteX553" fmla="*/ 5911389 w 7467600"/>
              <a:gd name="connsiteY553" fmla="*/ 1898371 h 6858000"/>
              <a:gd name="connsiteX554" fmla="*/ 6237627 w 7467600"/>
              <a:gd name="connsiteY554" fmla="*/ 2231921 h 6858000"/>
              <a:gd name="connsiteX555" fmla="*/ 5911389 w 7467600"/>
              <a:gd name="connsiteY555" fmla="*/ 1898371 h 6858000"/>
              <a:gd name="connsiteX556" fmla="*/ 6944437 w 7467600"/>
              <a:gd name="connsiteY556" fmla="*/ 1575402 h 6858000"/>
              <a:gd name="connsiteX557" fmla="*/ 6304730 w 7467600"/>
              <a:gd name="connsiteY557" fmla="*/ 1766654 h 6858000"/>
              <a:gd name="connsiteX558" fmla="*/ 6944437 w 7467600"/>
              <a:gd name="connsiteY558" fmla="*/ 1575402 h 6858000"/>
              <a:gd name="connsiteX559" fmla="*/ 7019523 w 7467600"/>
              <a:gd name="connsiteY559" fmla="*/ 1519450 h 6858000"/>
              <a:gd name="connsiteX560" fmla="*/ 6298091 w 7467600"/>
              <a:gd name="connsiteY560" fmla="*/ 1737122 h 6858000"/>
              <a:gd name="connsiteX561" fmla="*/ 7019523 w 7467600"/>
              <a:gd name="connsiteY561" fmla="*/ 1519450 h 6858000"/>
              <a:gd name="connsiteX562" fmla="*/ 2399523 w 7467600"/>
              <a:gd name="connsiteY562" fmla="*/ 1428234 h 6858000"/>
              <a:gd name="connsiteX563" fmla="*/ 2224982 w 7467600"/>
              <a:gd name="connsiteY563" fmla="*/ 1826201 h 6858000"/>
              <a:gd name="connsiteX564" fmla="*/ 2096099 w 7467600"/>
              <a:gd name="connsiteY564" fmla="*/ 2345900 h 6858000"/>
              <a:gd name="connsiteX565" fmla="*/ 2283317 w 7467600"/>
              <a:gd name="connsiteY565" fmla="*/ 1796925 h 6858000"/>
              <a:gd name="connsiteX566" fmla="*/ 2399523 w 7467600"/>
              <a:gd name="connsiteY566" fmla="*/ 1428234 h 6858000"/>
              <a:gd name="connsiteX567" fmla="*/ 2448558 w 7467600"/>
              <a:gd name="connsiteY567" fmla="*/ 1373435 h 6858000"/>
              <a:gd name="connsiteX568" fmla="*/ 2312521 w 7467600"/>
              <a:gd name="connsiteY568" fmla="*/ 1806140 h 6858000"/>
              <a:gd name="connsiteX569" fmla="*/ 2127533 w 7467600"/>
              <a:gd name="connsiteY569" fmla="*/ 2348380 h 6858000"/>
              <a:gd name="connsiteX570" fmla="*/ 2358080 w 7467600"/>
              <a:gd name="connsiteY570" fmla="*/ 1866134 h 6858000"/>
              <a:gd name="connsiteX571" fmla="*/ 2407436 w 7467600"/>
              <a:gd name="connsiteY571" fmla="*/ 1651070 h 6858000"/>
              <a:gd name="connsiteX572" fmla="*/ 2448558 w 7467600"/>
              <a:gd name="connsiteY572" fmla="*/ 1373435 h 6858000"/>
              <a:gd name="connsiteX573" fmla="*/ 278707 w 7467600"/>
              <a:gd name="connsiteY573" fmla="*/ 1352270 h 6858000"/>
              <a:gd name="connsiteX574" fmla="*/ 321570 w 7467600"/>
              <a:gd name="connsiteY574" fmla="*/ 1861610 h 6858000"/>
              <a:gd name="connsiteX575" fmla="*/ 294281 w 7467600"/>
              <a:gd name="connsiteY575" fmla="*/ 1440658 h 6858000"/>
              <a:gd name="connsiteX576" fmla="*/ 278707 w 7467600"/>
              <a:gd name="connsiteY576" fmla="*/ 1352270 h 6858000"/>
              <a:gd name="connsiteX577" fmla="*/ 1423821 w 7467600"/>
              <a:gd name="connsiteY577" fmla="*/ 1351958 h 6858000"/>
              <a:gd name="connsiteX578" fmla="*/ 1638521 w 7467600"/>
              <a:gd name="connsiteY578" fmla="*/ 1908470 h 6858000"/>
              <a:gd name="connsiteX579" fmla="*/ 1754199 w 7467600"/>
              <a:gd name="connsiteY579" fmla="*/ 2149284 h 6858000"/>
              <a:gd name="connsiteX580" fmla="*/ 1908359 w 7467600"/>
              <a:gd name="connsiteY580" fmla="*/ 2364988 h 6858000"/>
              <a:gd name="connsiteX581" fmla="*/ 1647661 w 7467600"/>
              <a:gd name="connsiteY581" fmla="*/ 1825945 h 6858000"/>
              <a:gd name="connsiteX582" fmla="*/ 1423821 w 7467600"/>
              <a:gd name="connsiteY582" fmla="*/ 1351958 h 6858000"/>
              <a:gd name="connsiteX583" fmla="*/ 1431890 w 7467600"/>
              <a:gd name="connsiteY583" fmla="*/ 1306475 h 6858000"/>
              <a:gd name="connsiteX584" fmla="*/ 1507597 w 7467600"/>
              <a:gd name="connsiteY584" fmla="*/ 1446132 h 6858000"/>
              <a:gd name="connsiteX585" fmla="*/ 1674586 w 7467600"/>
              <a:gd name="connsiteY585" fmla="*/ 1813832 h 6858000"/>
              <a:gd name="connsiteX586" fmla="*/ 1815950 w 7467600"/>
              <a:gd name="connsiteY586" fmla="*/ 2128564 h 6858000"/>
              <a:gd name="connsiteX587" fmla="*/ 1984242 w 7467600"/>
              <a:gd name="connsiteY587" fmla="*/ 2430829 h 6858000"/>
              <a:gd name="connsiteX588" fmla="*/ 2014023 w 7467600"/>
              <a:gd name="connsiteY588" fmla="*/ 2450995 h 6858000"/>
              <a:gd name="connsiteX589" fmla="*/ 1747337 w 7467600"/>
              <a:gd name="connsiteY589" fmla="*/ 1855264 h 6858000"/>
              <a:gd name="connsiteX590" fmla="*/ 1533749 w 7467600"/>
              <a:gd name="connsiteY590" fmla="*/ 1478656 h 6858000"/>
              <a:gd name="connsiteX591" fmla="*/ 1431890 w 7467600"/>
              <a:gd name="connsiteY591" fmla="*/ 1306475 h 6858000"/>
              <a:gd name="connsiteX592" fmla="*/ 5052692 w 7467600"/>
              <a:gd name="connsiteY592" fmla="*/ 1292994 h 6858000"/>
              <a:gd name="connsiteX593" fmla="*/ 5200661 w 7467600"/>
              <a:gd name="connsiteY593" fmla="*/ 1635186 h 6858000"/>
              <a:gd name="connsiteX594" fmla="*/ 5297138 w 7467600"/>
              <a:gd name="connsiteY594" fmla="*/ 1906351 h 6858000"/>
              <a:gd name="connsiteX595" fmla="*/ 5052692 w 7467600"/>
              <a:gd name="connsiteY595" fmla="*/ 1292994 h 6858000"/>
              <a:gd name="connsiteX596" fmla="*/ 5009948 w 7467600"/>
              <a:gd name="connsiteY596" fmla="*/ 1273619 h 6858000"/>
              <a:gd name="connsiteX597" fmla="*/ 5121777 w 7467600"/>
              <a:gd name="connsiteY597" fmla="*/ 1654213 h 6858000"/>
              <a:gd name="connsiteX598" fmla="*/ 5293545 w 7467600"/>
              <a:gd name="connsiteY598" fmla="*/ 2072247 h 6858000"/>
              <a:gd name="connsiteX599" fmla="*/ 5294042 w 7467600"/>
              <a:gd name="connsiteY599" fmla="*/ 2065019 h 6858000"/>
              <a:gd name="connsiteX600" fmla="*/ 5171936 w 7467600"/>
              <a:gd name="connsiteY600" fmla="*/ 1647613 h 6858000"/>
              <a:gd name="connsiteX601" fmla="*/ 5009948 w 7467600"/>
              <a:gd name="connsiteY601" fmla="*/ 1273619 h 6858000"/>
              <a:gd name="connsiteX602" fmla="*/ 655236 w 7467600"/>
              <a:gd name="connsiteY602" fmla="*/ 1268632 h 6858000"/>
              <a:gd name="connsiteX603" fmla="*/ 839521 w 7467600"/>
              <a:gd name="connsiteY603" fmla="*/ 1685315 h 6858000"/>
              <a:gd name="connsiteX604" fmla="*/ 1109416 w 7467600"/>
              <a:gd name="connsiteY604" fmla="*/ 2061663 h 6858000"/>
              <a:gd name="connsiteX605" fmla="*/ 1298300 w 7467600"/>
              <a:gd name="connsiteY605" fmla="*/ 2247742 h 6858000"/>
              <a:gd name="connsiteX606" fmla="*/ 1125871 w 7467600"/>
              <a:gd name="connsiteY606" fmla="*/ 1989513 h 6858000"/>
              <a:gd name="connsiteX607" fmla="*/ 981574 w 7467600"/>
              <a:gd name="connsiteY607" fmla="*/ 1783157 h 6858000"/>
              <a:gd name="connsiteX608" fmla="*/ 922198 w 7467600"/>
              <a:gd name="connsiteY608" fmla="*/ 1677437 h 6858000"/>
              <a:gd name="connsiteX609" fmla="*/ 869293 w 7467600"/>
              <a:gd name="connsiteY609" fmla="*/ 1583214 h 6858000"/>
              <a:gd name="connsiteX610" fmla="*/ 751431 w 7467600"/>
              <a:gd name="connsiteY610" fmla="*/ 1405731 h 6858000"/>
              <a:gd name="connsiteX611" fmla="*/ 655236 w 7467600"/>
              <a:gd name="connsiteY611" fmla="*/ 1268632 h 6858000"/>
              <a:gd name="connsiteX612" fmla="*/ 6516292 w 7467600"/>
              <a:gd name="connsiteY612" fmla="*/ 1263064 h 6858000"/>
              <a:gd name="connsiteX613" fmla="*/ 5736320 w 7467600"/>
              <a:gd name="connsiteY613" fmla="*/ 1501803 h 6858000"/>
              <a:gd name="connsiteX614" fmla="*/ 6516292 w 7467600"/>
              <a:gd name="connsiteY614" fmla="*/ 1263064 h 6858000"/>
              <a:gd name="connsiteX615" fmla="*/ 291466 w 7467600"/>
              <a:gd name="connsiteY615" fmla="*/ 1250369 h 6858000"/>
              <a:gd name="connsiteX616" fmla="*/ 323180 w 7467600"/>
              <a:gd name="connsiteY616" fmla="*/ 1435283 h 6858000"/>
              <a:gd name="connsiteX617" fmla="*/ 349381 w 7467600"/>
              <a:gd name="connsiteY617" fmla="*/ 1875041 h 6858000"/>
              <a:gd name="connsiteX618" fmla="*/ 374363 w 7467600"/>
              <a:gd name="connsiteY618" fmla="*/ 1506494 h 6858000"/>
              <a:gd name="connsiteX619" fmla="*/ 302168 w 7467600"/>
              <a:gd name="connsiteY619" fmla="*/ 1274495 h 6858000"/>
              <a:gd name="connsiteX620" fmla="*/ 291466 w 7467600"/>
              <a:gd name="connsiteY620" fmla="*/ 1250369 h 6858000"/>
              <a:gd name="connsiteX621" fmla="*/ 678222 w 7467600"/>
              <a:gd name="connsiteY621" fmla="*/ 1248670 h 6858000"/>
              <a:gd name="connsiteX622" fmla="*/ 775536 w 7467600"/>
              <a:gd name="connsiteY622" fmla="*/ 1388015 h 6858000"/>
              <a:gd name="connsiteX623" fmla="*/ 894529 w 7467600"/>
              <a:gd name="connsiteY623" fmla="*/ 1567739 h 6858000"/>
              <a:gd name="connsiteX624" fmla="*/ 948000 w 7467600"/>
              <a:gd name="connsiteY624" fmla="*/ 1663088 h 6858000"/>
              <a:gd name="connsiteX625" fmla="*/ 1006812 w 7467600"/>
              <a:gd name="connsiteY625" fmla="*/ 1767683 h 6858000"/>
              <a:gd name="connsiteX626" fmla="*/ 1149133 w 7467600"/>
              <a:gd name="connsiteY626" fmla="*/ 1971513 h 6858000"/>
              <a:gd name="connsiteX627" fmla="*/ 1333952 w 7467600"/>
              <a:gd name="connsiteY627" fmla="*/ 2251620 h 6858000"/>
              <a:gd name="connsiteX628" fmla="*/ 1337329 w 7467600"/>
              <a:gd name="connsiteY628" fmla="*/ 2258350 h 6858000"/>
              <a:gd name="connsiteX629" fmla="*/ 1014726 w 7467600"/>
              <a:gd name="connsiteY629" fmla="*/ 1615556 h 6858000"/>
              <a:gd name="connsiteX630" fmla="*/ 678222 w 7467600"/>
              <a:gd name="connsiteY630" fmla="*/ 1248670 h 6858000"/>
              <a:gd name="connsiteX631" fmla="*/ 6691602 w 7467600"/>
              <a:gd name="connsiteY631" fmla="*/ 1140573 h 6858000"/>
              <a:gd name="connsiteX632" fmla="*/ 6571100 w 7467600"/>
              <a:gd name="connsiteY632" fmla="*/ 1183662 h 6858000"/>
              <a:gd name="connsiteX633" fmla="*/ 6241687 w 7467600"/>
              <a:gd name="connsiteY633" fmla="*/ 1257600 h 6858000"/>
              <a:gd name="connsiteX634" fmla="*/ 5693009 w 7467600"/>
              <a:gd name="connsiteY634" fmla="*/ 1478256 h 6858000"/>
              <a:gd name="connsiteX635" fmla="*/ 6548420 w 7467600"/>
              <a:gd name="connsiteY635" fmla="*/ 1214599 h 6858000"/>
              <a:gd name="connsiteX636" fmla="*/ 6605473 w 7467600"/>
              <a:gd name="connsiteY636" fmla="*/ 1184686 h 6858000"/>
              <a:gd name="connsiteX637" fmla="*/ 6691602 w 7467600"/>
              <a:gd name="connsiteY637" fmla="*/ 1140573 h 6858000"/>
              <a:gd name="connsiteX638" fmla="*/ 4002475 w 7467600"/>
              <a:gd name="connsiteY638" fmla="*/ 1037802 h 6858000"/>
              <a:gd name="connsiteX639" fmla="*/ 4000324 w 7467600"/>
              <a:gd name="connsiteY639" fmla="*/ 1039362 h 6858000"/>
              <a:gd name="connsiteX640" fmla="*/ 4002862 w 7467600"/>
              <a:gd name="connsiteY640" fmla="*/ 1042866 h 6858000"/>
              <a:gd name="connsiteX641" fmla="*/ 4002475 w 7467600"/>
              <a:gd name="connsiteY641" fmla="*/ 1037802 h 6858000"/>
              <a:gd name="connsiteX642" fmla="*/ 506322 w 7467600"/>
              <a:gd name="connsiteY642" fmla="*/ 1020997 h 6858000"/>
              <a:gd name="connsiteX643" fmla="*/ 533068 w 7467600"/>
              <a:gd name="connsiteY643" fmla="*/ 1029409 h 6858000"/>
              <a:gd name="connsiteX644" fmla="*/ 1232525 w 7467600"/>
              <a:gd name="connsiteY644" fmla="*/ 1804675 h 6858000"/>
              <a:gd name="connsiteX645" fmla="*/ 1388858 w 7467600"/>
              <a:gd name="connsiteY645" fmla="*/ 2368011 h 6858000"/>
              <a:gd name="connsiteX646" fmla="*/ 1384098 w 7467600"/>
              <a:gd name="connsiteY646" fmla="*/ 2378125 h 6858000"/>
              <a:gd name="connsiteX647" fmla="*/ 1425393 w 7467600"/>
              <a:gd name="connsiteY647" fmla="*/ 2589124 h 6858000"/>
              <a:gd name="connsiteX648" fmla="*/ 1424001 w 7467600"/>
              <a:gd name="connsiteY648" fmla="*/ 2597541 h 6858000"/>
              <a:gd name="connsiteX649" fmla="*/ 2152729 w 7467600"/>
              <a:gd name="connsiteY649" fmla="*/ 2864487 h 6858000"/>
              <a:gd name="connsiteX650" fmla="*/ 2020609 w 7467600"/>
              <a:gd name="connsiteY650" fmla="*/ 2539671 h 6858000"/>
              <a:gd name="connsiteX651" fmla="*/ 2018920 w 7467600"/>
              <a:gd name="connsiteY651" fmla="*/ 2536309 h 6858000"/>
              <a:gd name="connsiteX652" fmla="*/ 1342441 w 7467600"/>
              <a:gd name="connsiteY652" fmla="*/ 1173017 h 6858000"/>
              <a:gd name="connsiteX653" fmla="*/ 1367925 w 7467600"/>
              <a:gd name="connsiteY653" fmla="*/ 1135648 h 6858000"/>
              <a:gd name="connsiteX654" fmla="*/ 1771401 w 7467600"/>
              <a:gd name="connsiteY654" fmla="*/ 1806673 h 6858000"/>
              <a:gd name="connsiteX655" fmla="*/ 1972385 w 7467600"/>
              <a:gd name="connsiteY655" fmla="*/ 2198735 h 6858000"/>
              <a:gd name="connsiteX656" fmla="*/ 2040892 w 7467600"/>
              <a:gd name="connsiteY656" fmla="*/ 2405205 h 6858000"/>
              <a:gd name="connsiteX657" fmla="*/ 2131689 w 7467600"/>
              <a:gd name="connsiteY657" fmla="*/ 1936926 h 6858000"/>
              <a:gd name="connsiteX658" fmla="*/ 2454820 w 7467600"/>
              <a:gd name="connsiteY658" fmla="*/ 1248808 h 6858000"/>
              <a:gd name="connsiteX659" fmla="*/ 2492512 w 7467600"/>
              <a:gd name="connsiteY659" fmla="*/ 1302920 h 6858000"/>
              <a:gd name="connsiteX660" fmla="*/ 2081216 w 7467600"/>
              <a:gd name="connsiteY660" fmla="*/ 2527513 h 6858000"/>
              <a:gd name="connsiteX661" fmla="*/ 2081211 w 7467600"/>
              <a:gd name="connsiteY661" fmla="*/ 2528916 h 6858000"/>
              <a:gd name="connsiteX662" fmla="*/ 2199067 w 7467600"/>
              <a:gd name="connsiteY662" fmla="*/ 2884061 h 6858000"/>
              <a:gd name="connsiteX663" fmla="*/ 3192586 w 7467600"/>
              <a:gd name="connsiteY663" fmla="*/ 3411496 h 6858000"/>
              <a:gd name="connsiteX664" fmla="*/ 3182620 w 7467600"/>
              <a:gd name="connsiteY664" fmla="*/ 3483279 h 6858000"/>
              <a:gd name="connsiteX665" fmla="*/ 2435119 w 7467600"/>
              <a:gd name="connsiteY665" fmla="*/ 3080173 h 6858000"/>
              <a:gd name="connsiteX666" fmla="*/ 2410152 w 7467600"/>
              <a:gd name="connsiteY666" fmla="*/ 3063751 h 6858000"/>
              <a:gd name="connsiteX667" fmla="*/ 2408099 w 7467600"/>
              <a:gd name="connsiteY667" fmla="*/ 3064403 h 6858000"/>
              <a:gd name="connsiteX668" fmla="*/ 2407218 w 7467600"/>
              <a:gd name="connsiteY668" fmla="*/ 3070324 h 6858000"/>
              <a:gd name="connsiteX669" fmla="*/ 2380138 w 7467600"/>
              <a:gd name="connsiteY669" fmla="*/ 3099341 h 6858000"/>
              <a:gd name="connsiteX670" fmla="*/ 1765923 w 7467600"/>
              <a:gd name="connsiteY670" fmla="*/ 3581043 h 6858000"/>
              <a:gd name="connsiteX671" fmla="*/ 1702258 w 7467600"/>
              <a:gd name="connsiteY671" fmla="*/ 3612286 h 6858000"/>
              <a:gd name="connsiteX672" fmla="*/ 1538370 w 7467600"/>
              <a:gd name="connsiteY672" fmla="*/ 3811804 h 6858000"/>
              <a:gd name="connsiteX673" fmla="*/ 542867 w 7467600"/>
              <a:gd name="connsiteY673" fmla="*/ 4944092 h 6858000"/>
              <a:gd name="connsiteX674" fmla="*/ 515800 w 7467600"/>
              <a:gd name="connsiteY674" fmla="*/ 4862180 h 6858000"/>
              <a:gd name="connsiteX675" fmla="*/ 909145 w 7467600"/>
              <a:gd name="connsiteY675" fmla="*/ 4199225 h 6858000"/>
              <a:gd name="connsiteX676" fmla="*/ 1214067 w 7467600"/>
              <a:gd name="connsiteY676" fmla="*/ 3908561 h 6858000"/>
              <a:gd name="connsiteX677" fmla="*/ 640967 w 7467600"/>
              <a:gd name="connsiteY677" fmla="*/ 4105601 h 6858000"/>
              <a:gd name="connsiteX678" fmla="*/ 112563 w 7467600"/>
              <a:gd name="connsiteY678" fmla="*/ 4396952 h 6858000"/>
              <a:gd name="connsiteX679" fmla="*/ 0 w 7467600"/>
              <a:gd name="connsiteY679" fmla="*/ 4466006 h 6858000"/>
              <a:gd name="connsiteX680" fmla="*/ 0 w 7467600"/>
              <a:gd name="connsiteY680" fmla="*/ 4233763 h 6858000"/>
              <a:gd name="connsiteX681" fmla="*/ 36881 w 7467600"/>
              <a:gd name="connsiteY681" fmla="*/ 4200118 h 6858000"/>
              <a:gd name="connsiteX682" fmla="*/ 910534 w 7467600"/>
              <a:gd name="connsiteY682" fmla="*/ 3629753 h 6858000"/>
              <a:gd name="connsiteX683" fmla="*/ 1578717 w 7467600"/>
              <a:gd name="connsiteY683" fmla="*/ 3575982 h 6858000"/>
              <a:gd name="connsiteX684" fmla="*/ 2338780 w 7467600"/>
              <a:gd name="connsiteY684" fmla="*/ 3033725 h 6858000"/>
              <a:gd name="connsiteX685" fmla="*/ 1807991 w 7467600"/>
              <a:gd name="connsiteY685" fmla="*/ 2807184 h 6858000"/>
              <a:gd name="connsiteX686" fmla="*/ 1416358 w 7467600"/>
              <a:gd name="connsiteY686" fmla="*/ 3112571 h 6858000"/>
              <a:gd name="connsiteX687" fmla="*/ 939066 w 7467600"/>
              <a:gd name="connsiteY687" fmla="*/ 3378798 h 6858000"/>
              <a:gd name="connsiteX688" fmla="*/ 115099 w 7467600"/>
              <a:gd name="connsiteY688" fmla="*/ 3607650 h 6858000"/>
              <a:gd name="connsiteX689" fmla="*/ 97284 w 7467600"/>
              <a:gd name="connsiteY689" fmla="*/ 3520393 h 6858000"/>
              <a:gd name="connsiteX690" fmla="*/ 922050 w 7467600"/>
              <a:gd name="connsiteY690" fmla="*/ 3074867 h 6858000"/>
              <a:gd name="connsiteX691" fmla="*/ 1405265 w 7467600"/>
              <a:gd name="connsiteY691" fmla="*/ 3016319 h 6858000"/>
              <a:gd name="connsiteX692" fmla="*/ 1407512 w 7467600"/>
              <a:gd name="connsiteY692" fmla="*/ 3018001 h 6858000"/>
              <a:gd name="connsiteX693" fmla="*/ 1726266 w 7467600"/>
              <a:gd name="connsiteY693" fmla="*/ 2777274 h 6858000"/>
              <a:gd name="connsiteX694" fmla="*/ 625390 w 7467600"/>
              <a:gd name="connsiteY694" fmla="*/ 2514541 h 6858000"/>
              <a:gd name="connsiteX695" fmla="*/ 619799 w 7467600"/>
              <a:gd name="connsiteY695" fmla="*/ 2527180 h 6858000"/>
              <a:gd name="connsiteX696" fmla="*/ 310030 w 7467600"/>
              <a:gd name="connsiteY696" fmla="*/ 2771818 h 6858000"/>
              <a:gd name="connsiteX697" fmla="*/ 173877 w 7467600"/>
              <a:gd name="connsiteY697" fmla="*/ 2937056 h 6858000"/>
              <a:gd name="connsiteX698" fmla="*/ 77889 w 7467600"/>
              <a:gd name="connsiteY698" fmla="*/ 3138440 h 6858000"/>
              <a:gd name="connsiteX699" fmla="*/ 0 w 7467600"/>
              <a:gd name="connsiteY699" fmla="*/ 3271395 h 6858000"/>
              <a:gd name="connsiteX700" fmla="*/ 0 w 7467600"/>
              <a:gd name="connsiteY700" fmla="*/ 3153002 h 6858000"/>
              <a:gd name="connsiteX701" fmla="*/ 2386 w 7467600"/>
              <a:gd name="connsiteY701" fmla="*/ 3149203 h 6858000"/>
              <a:gd name="connsiteX702" fmla="*/ 89753 w 7467600"/>
              <a:gd name="connsiteY702" fmla="*/ 2987702 h 6858000"/>
              <a:gd name="connsiteX703" fmla="*/ 76869 w 7467600"/>
              <a:gd name="connsiteY703" fmla="*/ 3005404 h 6858000"/>
              <a:gd name="connsiteX704" fmla="*/ 32049 w 7467600"/>
              <a:gd name="connsiteY704" fmla="*/ 3065814 h 6858000"/>
              <a:gd name="connsiteX705" fmla="*/ 0 w 7467600"/>
              <a:gd name="connsiteY705" fmla="*/ 3108744 h 6858000"/>
              <a:gd name="connsiteX706" fmla="*/ 0 w 7467600"/>
              <a:gd name="connsiteY706" fmla="*/ 3058059 h 6858000"/>
              <a:gd name="connsiteX707" fmla="*/ 7610 w 7467600"/>
              <a:gd name="connsiteY707" fmla="*/ 3047889 h 6858000"/>
              <a:gd name="connsiteX708" fmla="*/ 52419 w 7467600"/>
              <a:gd name="connsiteY708" fmla="*/ 2987479 h 6858000"/>
              <a:gd name="connsiteX709" fmla="*/ 59142 w 7467600"/>
              <a:gd name="connsiteY709" fmla="*/ 2978488 h 6858000"/>
              <a:gd name="connsiteX710" fmla="*/ 0 w 7467600"/>
              <a:gd name="connsiteY710" fmla="*/ 3015334 h 6858000"/>
              <a:gd name="connsiteX711" fmla="*/ 0 w 7467600"/>
              <a:gd name="connsiteY711" fmla="*/ 2914286 h 6858000"/>
              <a:gd name="connsiteX712" fmla="*/ 36383 w 7467600"/>
              <a:gd name="connsiteY712" fmla="*/ 2901128 h 6858000"/>
              <a:gd name="connsiteX713" fmla="*/ 156329 w 7467600"/>
              <a:gd name="connsiteY713" fmla="*/ 2840533 h 6858000"/>
              <a:gd name="connsiteX714" fmla="*/ 358355 w 7467600"/>
              <a:gd name="connsiteY714" fmla="*/ 2620471 h 6858000"/>
              <a:gd name="connsiteX715" fmla="*/ 510577 w 7467600"/>
              <a:gd name="connsiteY715" fmla="*/ 2501244 h 6858000"/>
              <a:gd name="connsiteX716" fmla="*/ 211967 w 7467600"/>
              <a:gd name="connsiteY716" fmla="*/ 2479171 h 6858000"/>
              <a:gd name="connsiteX717" fmla="*/ 0 w 7467600"/>
              <a:gd name="connsiteY717" fmla="*/ 2476398 h 6858000"/>
              <a:gd name="connsiteX718" fmla="*/ 0 w 7467600"/>
              <a:gd name="connsiteY718" fmla="*/ 2389189 h 6858000"/>
              <a:gd name="connsiteX719" fmla="*/ 103062 w 7467600"/>
              <a:gd name="connsiteY719" fmla="*/ 2389518 h 6858000"/>
              <a:gd name="connsiteX720" fmla="*/ 510734 w 7467600"/>
              <a:gd name="connsiteY720" fmla="*/ 2416201 h 6858000"/>
              <a:gd name="connsiteX721" fmla="*/ 279257 w 7467600"/>
              <a:gd name="connsiteY721" fmla="*/ 2092102 h 6858000"/>
              <a:gd name="connsiteX722" fmla="*/ 65265 w 7467600"/>
              <a:gd name="connsiteY722" fmla="*/ 2006049 h 6858000"/>
              <a:gd name="connsiteX723" fmla="*/ 0 w 7467600"/>
              <a:gd name="connsiteY723" fmla="*/ 1982532 h 6858000"/>
              <a:gd name="connsiteX724" fmla="*/ 0 w 7467600"/>
              <a:gd name="connsiteY724" fmla="*/ 1912789 h 6858000"/>
              <a:gd name="connsiteX725" fmla="*/ 97460 w 7467600"/>
              <a:gd name="connsiteY725" fmla="*/ 1953725 h 6858000"/>
              <a:gd name="connsiteX726" fmla="*/ 221272 w 7467600"/>
              <a:gd name="connsiteY726" fmla="*/ 1980766 h 6858000"/>
              <a:gd name="connsiteX727" fmla="*/ 116765 w 7467600"/>
              <a:gd name="connsiteY727" fmla="*/ 1911033 h 6858000"/>
              <a:gd name="connsiteX728" fmla="*/ 16405 w 7467600"/>
              <a:gd name="connsiteY728" fmla="*/ 1803412 h 6858000"/>
              <a:gd name="connsiteX729" fmla="*/ 0 w 7467600"/>
              <a:gd name="connsiteY729" fmla="*/ 1784777 h 6858000"/>
              <a:gd name="connsiteX730" fmla="*/ 0 w 7467600"/>
              <a:gd name="connsiteY730" fmla="*/ 1740082 h 6858000"/>
              <a:gd name="connsiteX731" fmla="*/ 39394 w 7467600"/>
              <a:gd name="connsiteY731" fmla="*/ 1784856 h 6858000"/>
              <a:gd name="connsiteX732" fmla="*/ 135813 w 7467600"/>
              <a:gd name="connsiteY732" fmla="*/ 1888838 h 6858000"/>
              <a:gd name="connsiteX733" fmla="*/ 242575 w 7467600"/>
              <a:gd name="connsiteY733" fmla="*/ 1958841 h 6858000"/>
              <a:gd name="connsiteX734" fmla="*/ 82197 w 7467600"/>
              <a:gd name="connsiteY734" fmla="*/ 1754826 h 6858000"/>
              <a:gd name="connsiteX735" fmla="*/ 0 w 7467600"/>
              <a:gd name="connsiteY735" fmla="*/ 1679650 h 6858000"/>
              <a:gd name="connsiteX736" fmla="*/ 0 w 7467600"/>
              <a:gd name="connsiteY736" fmla="*/ 1602463 h 6858000"/>
              <a:gd name="connsiteX737" fmla="*/ 84689 w 7467600"/>
              <a:gd name="connsiteY737" fmla="*/ 1677442 h 6858000"/>
              <a:gd name="connsiteX738" fmla="*/ 298437 w 7467600"/>
              <a:gd name="connsiteY738" fmla="*/ 1968019 h 6858000"/>
              <a:gd name="connsiteX739" fmla="*/ 227269 w 7467600"/>
              <a:gd name="connsiteY739" fmla="*/ 1114064 h 6858000"/>
              <a:gd name="connsiteX740" fmla="*/ 248003 w 7467600"/>
              <a:gd name="connsiteY740" fmla="*/ 1089613 h 6858000"/>
              <a:gd name="connsiteX741" fmla="*/ 427020 w 7467600"/>
              <a:gd name="connsiteY741" fmla="*/ 1619803 h 6858000"/>
              <a:gd name="connsiteX742" fmla="*/ 340345 w 7467600"/>
              <a:gd name="connsiteY742" fmla="*/ 2027739 h 6858000"/>
              <a:gd name="connsiteX743" fmla="*/ 360865 w 7467600"/>
              <a:gd name="connsiteY743" fmla="*/ 2044827 h 6858000"/>
              <a:gd name="connsiteX744" fmla="*/ 560414 w 7467600"/>
              <a:gd name="connsiteY744" fmla="*/ 2421457 h 6858000"/>
              <a:gd name="connsiteX745" fmla="*/ 1359703 w 7467600"/>
              <a:gd name="connsiteY745" fmla="*/ 2578554 h 6858000"/>
              <a:gd name="connsiteX746" fmla="*/ 1359422 w 7467600"/>
              <a:gd name="connsiteY746" fmla="*/ 2577994 h 6858000"/>
              <a:gd name="connsiteX747" fmla="*/ 828701 w 7467600"/>
              <a:gd name="connsiteY747" fmla="*/ 1839520 h 6858000"/>
              <a:gd name="connsiteX748" fmla="*/ 494427 w 7467600"/>
              <a:gd name="connsiteY748" fmla="*/ 1092333 h 6858000"/>
              <a:gd name="connsiteX749" fmla="*/ 506322 w 7467600"/>
              <a:gd name="connsiteY749" fmla="*/ 1020997 h 6858000"/>
              <a:gd name="connsiteX750" fmla="*/ 4570198 w 7467600"/>
              <a:gd name="connsiteY750" fmla="*/ 978081 h 6858000"/>
              <a:gd name="connsiteX751" fmla="*/ 4523691 w 7467600"/>
              <a:gd name="connsiteY751" fmla="*/ 1127776 h 6858000"/>
              <a:gd name="connsiteX752" fmla="*/ 4509875 w 7467600"/>
              <a:gd name="connsiteY752" fmla="*/ 1167552 h 6858000"/>
              <a:gd name="connsiteX753" fmla="*/ 4478168 w 7467600"/>
              <a:gd name="connsiteY753" fmla="*/ 1260735 h 6858000"/>
              <a:gd name="connsiteX754" fmla="*/ 4409309 w 7467600"/>
              <a:gd name="connsiteY754" fmla="*/ 1666996 h 6858000"/>
              <a:gd name="connsiteX755" fmla="*/ 4370031 w 7467600"/>
              <a:gd name="connsiteY755" fmla="*/ 1955666 h 6858000"/>
              <a:gd name="connsiteX756" fmla="*/ 4570198 w 7467600"/>
              <a:gd name="connsiteY756" fmla="*/ 978081 h 6858000"/>
              <a:gd name="connsiteX757" fmla="*/ 4557898 w 7467600"/>
              <a:gd name="connsiteY757" fmla="*/ 900011 h 6858000"/>
              <a:gd name="connsiteX758" fmla="*/ 4344840 w 7467600"/>
              <a:gd name="connsiteY758" fmla="*/ 1922038 h 6858000"/>
              <a:gd name="connsiteX759" fmla="*/ 4378710 w 7467600"/>
              <a:gd name="connsiteY759" fmla="*/ 1665516 h 6858000"/>
              <a:gd name="connsiteX760" fmla="*/ 4448798 w 7467600"/>
              <a:gd name="connsiteY760" fmla="*/ 1253024 h 6858000"/>
              <a:gd name="connsiteX761" fmla="*/ 4480315 w 7467600"/>
              <a:gd name="connsiteY761" fmla="*/ 1158454 h 6858000"/>
              <a:gd name="connsiteX762" fmla="*/ 4494133 w 7467600"/>
              <a:gd name="connsiteY762" fmla="*/ 1118676 h 6858000"/>
              <a:gd name="connsiteX763" fmla="*/ 4557898 w 7467600"/>
              <a:gd name="connsiteY763" fmla="*/ 900011 h 6858000"/>
              <a:gd name="connsiteX764" fmla="*/ 5870151 w 7467600"/>
              <a:gd name="connsiteY764" fmla="*/ 898890 h 6858000"/>
              <a:gd name="connsiteX765" fmla="*/ 5861335 w 7467600"/>
              <a:gd name="connsiteY765" fmla="*/ 899177 h 6858000"/>
              <a:gd name="connsiteX766" fmla="*/ 5843702 w 7467600"/>
              <a:gd name="connsiteY766" fmla="*/ 899748 h 6858000"/>
              <a:gd name="connsiteX767" fmla="*/ 5651107 w 7467600"/>
              <a:gd name="connsiteY767" fmla="*/ 920306 h 6858000"/>
              <a:gd name="connsiteX768" fmla="*/ 5459407 w 7467600"/>
              <a:gd name="connsiteY768" fmla="*/ 940975 h 6858000"/>
              <a:gd name="connsiteX769" fmla="*/ 5374846 w 7467600"/>
              <a:gd name="connsiteY769" fmla="*/ 941988 h 6858000"/>
              <a:gd name="connsiteX770" fmla="*/ 5256105 w 7467600"/>
              <a:gd name="connsiteY770" fmla="*/ 945632 h 6858000"/>
              <a:gd name="connsiteX771" fmla="*/ 5107071 w 7467600"/>
              <a:gd name="connsiteY771" fmla="*/ 969720 h 6858000"/>
              <a:gd name="connsiteX772" fmla="*/ 4998681 w 7467600"/>
              <a:gd name="connsiteY772" fmla="*/ 988771 h 6858000"/>
              <a:gd name="connsiteX773" fmla="*/ 5870151 w 7467600"/>
              <a:gd name="connsiteY773" fmla="*/ 898890 h 6858000"/>
              <a:gd name="connsiteX774" fmla="*/ 5504425 w 7467600"/>
              <a:gd name="connsiteY774" fmla="*/ 848067 h 6858000"/>
              <a:gd name="connsiteX775" fmla="*/ 4968849 w 7467600"/>
              <a:gd name="connsiteY775" fmla="*/ 962318 h 6858000"/>
              <a:gd name="connsiteX776" fmla="*/ 5104039 w 7467600"/>
              <a:gd name="connsiteY776" fmla="*/ 940634 h 6858000"/>
              <a:gd name="connsiteX777" fmla="*/ 5256311 w 7467600"/>
              <a:gd name="connsiteY777" fmla="*/ 916490 h 6858000"/>
              <a:gd name="connsiteX778" fmla="*/ 5377381 w 7467600"/>
              <a:gd name="connsiteY778" fmla="*/ 912671 h 6858000"/>
              <a:gd name="connsiteX779" fmla="*/ 5460148 w 7467600"/>
              <a:gd name="connsiteY779" fmla="*/ 911442 h 6858000"/>
              <a:gd name="connsiteX780" fmla="*/ 5648971 w 7467600"/>
              <a:gd name="connsiteY780" fmla="*/ 891331 h 6858000"/>
              <a:gd name="connsiteX781" fmla="*/ 5844807 w 7467600"/>
              <a:gd name="connsiteY781" fmla="*/ 870718 h 6858000"/>
              <a:gd name="connsiteX782" fmla="*/ 5862975 w 7467600"/>
              <a:gd name="connsiteY782" fmla="*/ 869756 h 6858000"/>
              <a:gd name="connsiteX783" fmla="*/ 5920887 w 7467600"/>
              <a:gd name="connsiteY783" fmla="*/ 865929 h 6858000"/>
              <a:gd name="connsiteX784" fmla="*/ 5504425 w 7467600"/>
              <a:gd name="connsiteY784" fmla="*/ 848067 h 6858000"/>
              <a:gd name="connsiteX785" fmla="*/ 3607114 w 7467600"/>
              <a:gd name="connsiteY785" fmla="*/ 467441 h 6858000"/>
              <a:gd name="connsiteX786" fmla="*/ 3296242 w 7467600"/>
              <a:gd name="connsiteY786" fmla="*/ 807991 h 6858000"/>
              <a:gd name="connsiteX787" fmla="*/ 3174674 w 7467600"/>
              <a:gd name="connsiteY787" fmla="*/ 919759 h 6858000"/>
              <a:gd name="connsiteX788" fmla="*/ 3042978 w 7467600"/>
              <a:gd name="connsiteY788" fmla="*/ 1054894 h 6858000"/>
              <a:gd name="connsiteX789" fmla="*/ 2968914 w 7467600"/>
              <a:gd name="connsiteY789" fmla="*/ 1133756 h 6858000"/>
              <a:gd name="connsiteX790" fmla="*/ 3103823 w 7467600"/>
              <a:gd name="connsiteY790" fmla="*/ 1026814 h 6858000"/>
              <a:gd name="connsiteX791" fmla="*/ 3607114 w 7467600"/>
              <a:gd name="connsiteY791" fmla="*/ 467441 h 6858000"/>
              <a:gd name="connsiteX792" fmla="*/ 3744487 w 7467600"/>
              <a:gd name="connsiteY792" fmla="*/ 383136 h 6858000"/>
              <a:gd name="connsiteX793" fmla="*/ 3970213 w 7467600"/>
              <a:gd name="connsiteY793" fmla="*/ 995559 h 6858000"/>
              <a:gd name="connsiteX794" fmla="*/ 3744487 w 7467600"/>
              <a:gd name="connsiteY794" fmla="*/ 383136 h 6858000"/>
              <a:gd name="connsiteX795" fmla="*/ 3624562 w 7467600"/>
              <a:gd name="connsiteY795" fmla="*/ 367041 h 6858000"/>
              <a:gd name="connsiteX796" fmla="*/ 3489712 w 7467600"/>
              <a:gd name="connsiteY796" fmla="*/ 485386 h 6858000"/>
              <a:gd name="connsiteX797" fmla="*/ 3182994 w 7467600"/>
              <a:gd name="connsiteY797" fmla="*/ 828265 h 6858000"/>
              <a:gd name="connsiteX798" fmla="*/ 2892114 w 7467600"/>
              <a:gd name="connsiteY798" fmla="*/ 1172635 h 6858000"/>
              <a:gd name="connsiteX799" fmla="*/ 3021459 w 7467600"/>
              <a:gd name="connsiteY799" fmla="*/ 1035385 h 6858000"/>
              <a:gd name="connsiteX800" fmla="*/ 3153873 w 7467600"/>
              <a:gd name="connsiteY800" fmla="*/ 898971 h 6858000"/>
              <a:gd name="connsiteX801" fmla="*/ 3276511 w 7467600"/>
              <a:gd name="connsiteY801" fmla="*/ 786423 h 6858000"/>
              <a:gd name="connsiteX802" fmla="*/ 3584154 w 7467600"/>
              <a:gd name="connsiteY802" fmla="*/ 448218 h 6858000"/>
              <a:gd name="connsiteX803" fmla="*/ 3624562 w 7467600"/>
              <a:gd name="connsiteY803" fmla="*/ 367041 h 6858000"/>
              <a:gd name="connsiteX804" fmla="*/ 3766672 w 7467600"/>
              <a:gd name="connsiteY804" fmla="*/ 359429 h 6858000"/>
              <a:gd name="connsiteX805" fmla="*/ 3996338 w 7467600"/>
              <a:gd name="connsiteY805" fmla="*/ 968237 h 6858000"/>
              <a:gd name="connsiteX806" fmla="*/ 3766672 w 7467600"/>
              <a:gd name="connsiteY806" fmla="*/ 359429 h 6858000"/>
              <a:gd name="connsiteX807" fmla="*/ 5805386 w 7467600"/>
              <a:gd name="connsiteY807" fmla="*/ 239240 h 6858000"/>
              <a:gd name="connsiteX808" fmla="*/ 5736947 w 7467600"/>
              <a:gd name="connsiteY808" fmla="*/ 261367 h 6858000"/>
              <a:gd name="connsiteX809" fmla="*/ 5427012 w 7467600"/>
              <a:gd name="connsiteY809" fmla="*/ 311272 h 6858000"/>
              <a:gd name="connsiteX810" fmla="*/ 5147818 w 7467600"/>
              <a:gd name="connsiteY810" fmla="*/ 322112 h 6858000"/>
              <a:gd name="connsiteX811" fmla="*/ 5060854 w 7467600"/>
              <a:gd name="connsiteY811" fmla="*/ 311882 h 6858000"/>
              <a:gd name="connsiteX812" fmla="*/ 4945989 w 7467600"/>
              <a:gd name="connsiteY812" fmla="*/ 300516 h 6858000"/>
              <a:gd name="connsiteX813" fmla="*/ 5410479 w 7467600"/>
              <a:gd name="connsiteY813" fmla="*/ 348434 h 6858000"/>
              <a:gd name="connsiteX814" fmla="*/ 5805386 w 7467600"/>
              <a:gd name="connsiteY814" fmla="*/ 239240 h 6858000"/>
              <a:gd name="connsiteX815" fmla="*/ 5905192 w 7467600"/>
              <a:gd name="connsiteY815" fmla="*/ 163079 h 6858000"/>
              <a:gd name="connsiteX816" fmla="*/ 5865655 w 7467600"/>
              <a:gd name="connsiteY816" fmla="*/ 171901 h 6858000"/>
              <a:gd name="connsiteX817" fmla="*/ 5259740 w 7467600"/>
              <a:gd name="connsiteY817" fmla="*/ 257013 h 6858000"/>
              <a:gd name="connsiteX818" fmla="*/ 5208466 w 7467600"/>
              <a:gd name="connsiteY818" fmla="*/ 257550 h 6858000"/>
              <a:gd name="connsiteX819" fmla="*/ 4980204 w 7467600"/>
              <a:gd name="connsiteY819" fmla="*/ 271903 h 6858000"/>
              <a:gd name="connsiteX820" fmla="*/ 5068068 w 7467600"/>
              <a:gd name="connsiteY820" fmla="*/ 282244 h 6858000"/>
              <a:gd name="connsiteX821" fmla="*/ 5153231 w 7467600"/>
              <a:gd name="connsiteY821" fmla="*/ 292240 h 6858000"/>
              <a:gd name="connsiteX822" fmla="*/ 5426491 w 7467600"/>
              <a:gd name="connsiteY822" fmla="*/ 281128 h 6858000"/>
              <a:gd name="connsiteX823" fmla="*/ 5731212 w 7467600"/>
              <a:gd name="connsiteY823" fmla="*/ 231951 h 6858000"/>
              <a:gd name="connsiteX824" fmla="*/ 5905192 w 7467600"/>
              <a:gd name="connsiteY824" fmla="*/ 163079 h 6858000"/>
              <a:gd name="connsiteX825" fmla="*/ 5944437 w 7467600"/>
              <a:gd name="connsiteY825" fmla="*/ 113829 h 6858000"/>
              <a:gd name="connsiteX826" fmla="*/ 5825032 w 7467600"/>
              <a:gd name="connsiteY826" fmla="*/ 146405 h 6858000"/>
              <a:gd name="connsiteX827" fmla="*/ 4955599 w 7467600"/>
              <a:gd name="connsiteY827" fmla="*/ 247008 h 6858000"/>
              <a:gd name="connsiteX828" fmla="*/ 5210104 w 7467600"/>
              <a:gd name="connsiteY828" fmla="*/ 228123 h 6858000"/>
              <a:gd name="connsiteX829" fmla="*/ 5261015 w 7467600"/>
              <a:gd name="connsiteY829" fmla="*/ 227087 h 6858000"/>
              <a:gd name="connsiteX830" fmla="*/ 5861181 w 7467600"/>
              <a:gd name="connsiteY830" fmla="*/ 143093 h 6858000"/>
              <a:gd name="connsiteX831" fmla="*/ 5961252 w 7467600"/>
              <a:gd name="connsiteY831" fmla="*/ 114820 h 6858000"/>
              <a:gd name="connsiteX832" fmla="*/ 5944437 w 7467600"/>
              <a:gd name="connsiteY832" fmla="*/ 113829 h 6858000"/>
              <a:gd name="connsiteX833" fmla="*/ 3882765 w 7467600"/>
              <a:gd name="connsiteY833" fmla="*/ 0 h 6858000"/>
              <a:gd name="connsiteX834" fmla="*/ 3995099 w 7467600"/>
              <a:gd name="connsiteY834" fmla="*/ 0 h 6858000"/>
              <a:gd name="connsiteX835" fmla="*/ 4163818 w 7467600"/>
              <a:gd name="connsiteY835" fmla="*/ 234104 h 6858000"/>
              <a:gd name="connsiteX836" fmla="*/ 4172099 w 7467600"/>
              <a:gd name="connsiteY836" fmla="*/ 234207 h 6858000"/>
              <a:gd name="connsiteX837" fmla="*/ 4784282 w 7467600"/>
              <a:gd name="connsiteY837" fmla="*/ 276561 h 6858000"/>
              <a:gd name="connsiteX838" fmla="*/ 4801687 w 7467600"/>
              <a:gd name="connsiteY838" fmla="*/ 267764 h 6858000"/>
              <a:gd name="connsiteX839" fmla="*/ 6082788 w 7467600"/>
              <a:gd name="connsiteY839" fmla="*/ 64119 h 6858000"/>
              <a:gd name="connsiteX840" fmla="*/ 6099442 w 7467600"/>
              <a:gd name="connsiteY840" fmla="*/ 82568 h 6858000"/>
              <a:gd name="connsiteX841" fmla="*/ 4804137 w 7467600"/>
              <a:gd name="connsiteY841" fmla="*/ 320931 h 6858000"/>
              <a:gd name="connsiteX842" fmla="*/ 4227047 w 7467600"/>
              <a:gd name="connsiteY842" fmla="*/ 313415 h 6858000"/>
              <a:gd name="connsiteX843" fmla="*/ 4346041 w 7467600"/>
              <a:gd name="connsiteY843" fmla="*/ 456086 h 6858000"/>
              <a:gd name="connsiteX844" fmla="*/ 4870967 w 7467600"/>
              <a:gd name="connsiteY844" fmla="*/ 963061 h 6858000"/>
              <a:gd name="connsiteX845" fmla="*/ 4889647 w 7467600"/>
              <a:gd name="connsiteY845" fmla="*/ 957147 h 6858000"/>
              <a:gd name="connsiteX846" fmla="*/ 5422504 w 7467600"/>
              <a:gd name="connsiteY846" fmla="*/ 805191 h 6858000"/>
              <a:gd name="connsiteX847" fmla="*/ 6087656 w 7467600"/>
              <a:gd name="connsiteY847" fmla="*/ 826703 h 6858000"/>
              <a:gd name="connsiteX848" fmla="*/ 6058717 w 7467600"/>
              <a:gd name="connsiteY848" fmla="*/ 865992 h 6858000"/>
              <a:gd name="connsiteX849" fmla="*/ 4974153 w 7467600"/>
              <a:gd name="connsiteY849" fmla="*/ 1045456 h 6858000"/>
              <a:gd name="connsiteX850" fmla="*/ 5627835 w 7467600"/>
              <a:gd name="connsiteY850" fmla="*/ 1472077 h 6858000"/>
              <a:gd name="connsiteX851" fmla="*/ 5629817 w 7467600"/>
              <a:gd name="connsiteY851" fmla="*/ 1471412 h 6858000"/>
              <a:gd name="connsiteX852" fmla="*/ 5634124 w 7467600"/>
              <a:gd name="connsiteY852" fmla="*/ 1470572 h 6858000"/>
              <a:gd name="connsiteX853" fmla="*/ 5755832 w 7467600"/>
              <a:gd name="connsiteY853" fmla="*/ 1383886 h 6858000"/>
              <a:gd name="connsiteX854" fmla="*/ 6014186 w 7467600"/>
              <a:gd name="connsiteY854" fmla="*/ 1279799 h 6858000"/>
              <a:gd name="connsiteX855" fmla="*/ 6901619 w 7467600"/>
              <a:gd name="connsiteY855" fmla="*/ 1047874 h 6858000"/>
              <a:gd name="connsiteX856" fmla="*/ 6931566 w 7467600"/>
              <a:gd name="connsiteY856" fmla="*/ 1062034 h 6858000"/>
              <a:gd name="connsiteX857" fmla="*/ 5790982 w 7467600"/>
              <a:gd name="connsiteY857" fmla="*/ 1561380 h 6858000"/>
              <a:gd name="connsiteX858" fmla="*/ 6188971 w 7467600"/>
              <a:gd name="connsiteY858" fmla="*/ 1755168 h 6858000"/>
              <a:gd name="connsiteX859" fmla="*/ 6202446 w 7467600"/>
              <a:gd name="connsiteY859" fmla="*/ 1752268 h 6858000"/>
              <a:gd name="connsiteX860" fmla="*/ 7179560 w 7467600"/>
              <a:gd name="connsiteY860" fmla="*/ 1467551 h 6858000"/>
              <a:gd name="connsiteX861" fmla="*/ 7158730 w 7467600"/>
              <a:gd name="connsiteY861" fmla="*/ 1507835 h 6858000"/>
              <a:gd name="connsiteX862" fmla="*/ 6326959 w 7467600"/>
              <a:gd name="connsiteY862" fmla="*/ 1817686 h 6858000"/>
              <a:gd name="connsiteX863" fmla="*/ 6537433 w 7467600"/>
              <a:gd name="connsiteY863" fmla="*/ 1907790 h 6858000"/>
              <a:gd name="connsiteX864" fmla="*/ 6550221 w 7467600"/>
              <a:gd name="connsiteY864" fmla="*/ 1910729 h 6858000"/>
              <a:gd name="connsiteX865" fmla="*/ 6964438 w 7467600"/>
              <a:gd name="connsiteY865" fmla="*/ 2209505 h 6858000"/>
              <a:gd name="connsiteX866" fmla="*/ 7367862 w 7467600"/>
              <a:gd name="connsiteY866" fmla="*/ 2806833 h 6858000"/>
              <a:gd name="connsiteX867" fmla="*/ 7364329 w 7467600"/>
              <a:gd name="connsiteY867" fmla="*/ 2826907 h 6858000"/>
              <a:gd name="connsiteX868" fmla="*/ 7290545 w 7467600"/>
              <a:gd name="connsiteY868" fmla="*/ 2850663 h 6858000"/>
              <a:gd name="connsiteX869" fmla="*/ 6472036 w 7467600"/>
              <a:gd name="connsiteY869" fmla="*/ 1959003 h 6858000"/>
              <a:gd name="connsiteX870" fmla="*/ 5792897 w 7467600"/>
              <a:gd name="connsiteY870" fmla="*/ 1647747 h 6858000"/>
              <a:gd name="connsiteX871" fmla="*/ 5842751 w 7467600"/>
              <a:gd name="connsiteY871" fmla="*/ 1816112 h 6858000"/>
              <a:gd name="connsiteX872" fmla="*/ 5847424 w 7467600"/>
              <a:gd name="connsiteY872" fmla="*/ 1815776 h 6858000"/>
              <a:gd name="connsiteX873" fmla="*/ 6399821 w 7467600"/>
              <a:gd name="connsiteY873" fmla="*/ 2344799 h 6858000"/>
              <a:gd name="connsiteX874" fmla="*/ 6323232 w 7467600"/>
              <a:gd name="connsiteY874" fmla="*/ 2389634 h 6858000"/>
              <a:gd name="connsiteX875" fmla="*/ 5942958 w 7467600"/>
              <a:gd name="connsiteY875" fmla="*/ 2077708 h 6858000"/>
              <a:gd name="connsiteX876" fmla="*/ 5921559 w 7467600"/>
              <a:gd name="connsiteY876" fmla="*/ 2378596 h 6858000"/>
              <a:gd name="connsiteX877" fmla="*/ 5817651 w 7467600"/>
              <a:gd name="connsiteY877" fmla="*/ 3023919 h 6858000"/>
              <a:gd name="connsiteX878" fmla="*/ 5729634 w 7467600"/>
              <a:gd name="connsiteY878" fmla="*/ 3051849 h 6858000"/>
              <a:gd name="connsiteX879" fmla="*/ 5611018 w 7467600"/>
              <a:gd name="connsiteY879" fmla="*/ 2316769 h 6858000"/>
              <a:gd name="connsiteX880" fmla="*/ 5687608 w 7467600"/>
              <a:gd name="connsiteY880" fmla="*/ 2039972 h 6858000"/>
              <a:gd name="connsiteX881" fmla="*/ 5657554 w 7467600"/>
              <a:gd name="connsiteY881" fmla="*/ 1576445 h 6858000"/>
              <a:gd name="connsiteX882" fmla="*/ 5150475 w 7467600"/>
              <a:gd name="connsiteY882" fmla="*/ 1274012 h 6858000"/>
              <a:gd name="connsiteX883" fmla="*/ 5349142 w 7467600"/>
              <a:gd name="connsiteY883" fmla="*/ 2204405 h 6858000"/>
              <a:gd name="connsiteX884" fmla="*/ 5262214 w 7467600"/>
              <a:gd name="connsiteY884" fmla="*/ 2233836 h 6858000"/>
              <a:gd name="connsiteX885" fmla="*/ 4981539 w 7467600"/>
              <a:gd name="connsiteY885" fmla="*/ 1542201 h 6858000"/>
              <a:gd name="connsiteX886" fmla="*/ 4958461 w 7467600"/>
              <a:gd name="connsiteY886" fmla="*/ 1136957 h 6858000"/>
              <a:gd name="connsiteX887" fmla="*/ 4655015 w 7467600"/>
              <a:gd name="connsiteY887" fmla="*/ 891426 h 6858000"/>
              <a:gd name="connsiteX888" fmla="*/ 4348002 w 7467600"/>
              <a:gd name="connsiteY888" fmla="*/ 2205895 h 6858000"/>
              <a:gd name="connsiteX889" fmla="*/ 4262250 w 7467600"/>
              <a:gd name="connsiteY889" fmla="*/ 2219972 h 6858000"/>
              <a:gd name="connsiteX890" fmla="*/ 4550611 w 7467600"/>
              <a:gd name="connsiteY890" fmla="*/ 817540 h 6858000"/>
              <a:gd name="connsiteX891" fmla="*/ 4564418 w 7467600"/>
              <a:gd name="connsiteY891" fmla="*/ 808293 h 6858000"/>
              <a:gd name="connsiteX892" fmla="*/ 4266388 w 7467600"/>
              <a:gd name="connsiteY892" fmla="*/ 500083 h 6858000"/>
              <a:gd name="connsiteX893" fmla="*/ 4032842 w 7467600"/>
              <a:gd name="connsiteY893" fmla="*/ 211809 h 6858000"/>
              <a:gd name="connsiteX894" fmla="*/ 3882765 w 7467600"/>
              <a:gd name="connsiteY894" fmla="*/ 0 h 6858000"/>
              <a:gd name="connsiteX895" fmla="*/ 3721337 w 7467600"/>
              <a:gd name="connsiteY895" fmla="*/ 0 h 6858000"/>
              <a:gd name="connsiteX896" fmla="*/ 3797544 w 7467600"/>
              <a:gd name="connsiteY896" fmla="*/ 0 h 6858000"/>
              <a:gd name="connsiteX897" fmla="*/ 3775734 w 7467600"/>
              <a:gd name="connsiteY897" fmla="*/ 95131 h 6858000"/>
              <a:gd name="connsiteX898" fmla="*/ 3724807 w 7467600"/>
              <a:gd name="connsiteY898" fmla="*/ 272257 h 6858000"/>
              <a:gd name="connsiteX899" fmla="*/ 3726844 w 7467600"/>
              <a:gd name="connsiteY899" fmla="*/ 282988 h 6858000"/>
              <a:gd name="connsiteX900" fmla="*/ 3742664 w 7467600"/>
              <a:gd name="connsiteY900" fmla="*/ 279918 h 6858000"/>
              <a:gd name="connsiteX901" fmla="*/ 4103910 w 7467600"/>
              <a:gd name="connsiteY901" fmla="*/ 1161917 h 6858000"/>
              <a:gd name="connsiteX902" fmla="*/ 4020269 w 7467600"/>
              <a:gd name="connsiteY902" fmla="*/ 1200406 h 6858000"/>
              <a:gd name="connsiteX903" fmla="*/ 3674882 w 7467600"/>
              <a:gd name="connsiteY903" fmla="*/ 488524 h 6858000"/>
              <a:gd name="connsiteX904" fmla="*/ 3132682 w 7467600"/>
              <a:gd name="connsiteY904" fmla="*/ 1072284 h 6858000"/>
              <a:gd name="connsiteX905" fmla="*/ 2716346 w 7467600"/>
              <a:gd name="connsiteY905" fmla="*/ 1276376 h 6858000"/>
              <a:gd name="connsiteX906" fmla="*/ 2716772 w 7467600"/>
              <a:gd name="connsiteY906" fmla="*/ 1255462 h 6858000"/>
              <a:gd name="connsiteX907" fmla="*/ 3471096 w 7467600"/>
              <a:gd name="connsiteY907" fmla="*/ 437072 h 6858000"/>
              <a:gd name="connsiteX908" fmla="*/ 3639057 w 7467600"/>
              <a:gd name="connsiteY908" fmla="*/ 286334 h 6858000"/>
              <a:gd name="connsiteX909" fmla="*/ 3640309 w 7467600"/>
              <a:gd name="connsiteY909" fmla="*/ 284664 h 6858000"/>
              <a:gd name="connsiteX910" fmla="*/ 3646022 w 7467600"/>
              <a:gd name="connsiteY910" fmla="*/ 276711 h 6858000"/>
              <a:gd name="connsiteX911" fmla="*/ 3707943 w 7467600"/>
              <a:gd name="connsiteY911" fmla="*/ 65958 h 6858000"/>
              <a:gd name="connsiteX912" fmla="*/ 3721337 w 7467600"/>
              <a:gd name="connsiteY912" fmla="*/ 0 h 6858000"/>
              <a:gd name="connsiteX913" fmla="*/ 2867960 w 7467600"/>
              <a:gd name="connsiteY913" fmla="*/ 0 h 6858000"/>
              <a:gd name="connsiteX914" fmla="*/ 2926351 w 7467600"/>
              <a:gd name="connsiteY914" fmla="*/ 0 h 6858000"/>
              <a:gd name="connsiteX915" fmla="*/ 2902823 w 7467600"/>
              <a:gd name="connsiteY915" fmla="*/ 262929 h 6858000"/>
              <a:gd name="connsiteX916" fmla="*/ 2940663 w 7467600"/>
              <a:gd name="connsiteY916" fmla="*/ 140884 h 6858000"/>
              <a:gd name="connsiteX917" fmla="*/ 2947039 w 7467600"/>
              <a:gd name="connsiteY917" fmla="*/ 122524 h 6858000"/>
              <a:gd name="connsiteX918" fmla="*/ 2984316 w 7467600"/>
              <a:gd name="connsiteY918" fmla="*/ 0 h 6858000"/>
              <a:gd name="connsiteX919" fmla="*/ 3016114 w 7467600"/>
              <a:gd name="connsiteY919" fmla="*/ 0 h 6858000"/>
              <a:gd name="connsiteX920" fmla="*/ 2979949 w 7467600"/>
              <a:gd name="connsiteY920" fmla="*/ 119274 h 6858000"/>
              <a:gd name="connsiteX921" fmla="*/ 3023879 w 7467600"/>
              <a:gd name="connsiteY921" fmla="*/ 0 h 6858000"/>
              <a:gd name="connsiteX922" fmla="*/ 3105400 w 7467600"/>
              <a:gd name="connsiteY922" fmla="*/ 0 h 6858000"/>
              <a:gd name="connsiteX923" fmla="*/ 3094669 w 7467600"/>
              <a:gd name="connsiteY923" fmla="*/ 30308 h 6858000"/>
              <a:gd name="connsiteX924" fmla="*/ 2901945 w 7467600"/>
              <a:gd name="connsiteY924" fmla="*/ 466538 h 6858000"/>
              <a:gd name="connsiteX925" fmla="*/ 2815209 w 7467600"/>
              <a:gd name="connsiteY925" fmla="*/ 497361 h 6858000"/>
              <a:gd name="connsiteX926" fmla="*/ 2844845 w 7467600"/>
              <a:gd name="connsiteY926" fmla="*/ 127638 h 6858000"/>
              <a:gd name="connsiteX927" fmla="*/ 2867960 w 7467600"/>
              <a:gd name="connsiteY927" fmla="*/ 0 h 6858000"/>
              <a:gd name="connsiteX928" fmla="*/ 1057230 w 7467600"/>
              <a:gd name="connsiteY928" fmla="*/ 0 h 6858000"/>
              <a:gd name="connsiteX929" fmla="*/ 1111003 w 7467600"/>
              <a:gd name="connsiteY929" fmla="*/ 0 h 6858000"/>
              <a:gd name="connsiteX930" fmla="*/ 1125553 w 7467600"/>
              <a:gd name="connsiteY930" fmla="*/ 52588 h 6858000"/>
              <a:gd name="connsiteX931" fmla="*/ 1304276 w 7467600"/>
              <a:gd name="connsiteY931" fmla="*/ 476275 h 6858000"/>
              <a:gd name="connsiteX932" fmla="*/ 1492066 w 7467600"/>
              <a:gd name="connsiteY932" fmla="*/ 886333 h 6858000"/>
              <a:gd name="connsiteX933" fmla="*/ 1423698 w 7467600"/>
              <a:gd name="connsiteY933" fmla="*/ 710817 h 6858000"/>
              <a:gd name="connsiteX934" fmla="*/ 1357609 w 7467600"/>
              <a:gd name="connsiteY934" fmla="*/ 532892 h 6858000"/>
              <a:gd name="connsiteX935" fmla="*/ 1309550 w 7467600"/>
              <a:gd name="connsiteY935" fmla="*/ 374031 h 6858000"/>
              <a:gd name="connsiteX936" fmla="*/ 1193673 w 7467600"/>
              <a:gd name="connsiteY936" fmla="*/ 49533 h 6858000"/>
              <a:gd name="connsiteX937" fmla="*/ 1164391 w 7467600"/>
              <a:gd name="connsiteY937" fmla="*/ 0 h 6858000"/>
              <a:gd name="connsiteX938" fmla="*/ 1200666 w 7467600"/>
              <a:gd name="connsiteY938" fmla="*/ 0 h 6858000"/>
              <a:gd name="connsiteX939" fmla="*/ 1223408 w 7467600"/>
              <a:gd name="connsiteY939" fmla="*/ 38996 h 6858000"/>
              <a:gd name="connsiteX940" fmla="*/ 1339635 w 7467600"/>
              <a:gd name="connsiteY940" fmla="*/ 365517 h 6858000"/>
              <a:gd name="connsiteX941" fmla="*/ 1387469 w 7467600"/>
              <a:gd name="connsiteY941" fmla="*/ 523079 h 6858000"/>
              <a:gd name="connsiteX942" fmla="*/ 1452685 w 7467600"/>
              <a:gd name="connsiteY942" fmla="*/ 699806 h 6858000"/>
              <a:gd name="connsiteX943" fmla="*/ 1492092 w 7467600"/>
              <a:gd name="connsiteY943" fmla="*/ 800424 h 6858000"/>
              <a:gd name="connsiteX944" fmla="*/ 1455302 w 7467600"/>
              <a:gd name="connsiteY944" fmla="*/ 632913 h 6858000"/>
              <a:gd name="connsiteX945" fmla="*/ 1222336 w 7467600"/>
              <a:gd name="connsiteY945" fmla="*/ 9480 h 6858000"/>
              <a:gd name="connsiteX946" fmla="*/ 1214634 w 7467600"/>
              <a:gd name="connsiteY946" fmla="*/ 0 h 6858000"/>
              <a:gd name="connsiteX947" fmla="*/ 1289827 w 7467600"/>
              <a:gd name="connsiteY947" fmla="*/ 0 h 6858000"/>
              <a:gd name="connsiteX948" fmla="*/ 1321076 w 7467600"/>
              <a:gd name="connsiteY948" fmla="*/ 59722 h 6858000"/>
              <a:gd name="connsiteX949" fmla="*/ 1512579 w 7467600"/>
              <a:gd name="connsiteY949" fmla="*/ 626441 h 6858000"/>
              <a:gd name="connsiteX950" fmla="*/ 1506076 w 7467600"/>
              <a:gd name="connsiteY950" fmla="*/ 1089289 h 6858000"/>
              <a:gd name="connsiteX951" fmla="*/ 1486346 w 7467600"/>
              <a:gd name="connsiteY951" fmla="*/ 1079919 h 6858000"/>
              <a:gd name="connsiteX952" fmla="*/ 1070511 w 7467600"/>
              <a:gd name="connsiteY952" fmla="*/ 48609 h 6858000"/>
              <a:gd name="connsiteX953" fmla="*/ 1057230 w 7467600"/>
              <a:gd name="connsiteY953" fmla="*/ 0 h 6858000"/>
              <a:gd name="connsiteX954" fmla="*/ 43151 w 7467600"/>
              <a:gd name="connsiteY954" fmla="*/ 0 h 6858000"/>
              <a:gd name="connsiteX955" fmla="*/ 95283 w 7467600"/>
              <a:gd name="connsiteY955" fmla="*/ 0 h 6858000"/>
              <a:gd name="connsiteX956" fmla="*/ 300708 w 7467600"/>
              <a:gd name="connsiteY956" fmla="*/ 154571 h 6858000"/>
              <a:gd name="connsiteX957" fmla="*/ 530414 w 7467600"/>
              <a:gd name="connsiteY957" fmla="*/ 354673 h 6858000"/>
              <a:gd name="connsiteX958" fmla="*/ 333785 w 7467600"/>
              <a:gd name="connsiteY958" fmla="*/ 161564 h 6858000"/>
              <a:gd name="connsiteX959" fmla="*/ 147005 w 7467600"/>
              <a:gd name="connsiteY959" fmla="*/ 0 h 6858000"/>
              <a:gd name="connsiteX960" fmla="*/ 272509 w 7467600"/>
              <a:gd name="connsiteY960" fmla="*/ 0 h 6858000"/>
              <a:gd name="connsiteX961" fmla="*/ 326276 w 7467600"/>
              <a:gd name="connsiteY961" fmla="*/ 45847 h 6858000"/>
              <a:gd name="connsiteX962" fmla="*/ 823759 w 7467600"/>
              <a:gd name="connsiteY962" fmla="*/ 574145 h 6858000"/>
              <a:gd name="connsiteX963" fmla="*/ 811254 w 7467600"/>
              <a:gd name="connsiteY963" fmla="*/ 665546 h 6858000"/>
              <a:gd name="connsiteX964" fmla="*/ 154042 w 7467600"/>
              <a:gd name="connsiteY964" fmla="*/ 261522 h 6858000"/>
              <a:gd name="connsiteX965" fmla="*/ 13550 w 7467600"/>
              <a:gd name="connsiteY965" fmla="*/ 158423 h 6858000"/>
              <a:gd name="connsiteX966" fmla="*/ 0 w 7467600"/>
              <a:gd name="connsiteY966" fmla="*/ 146618 h 6858000"/>
              <a:gd name="connsiteX967" fmla="*/ 0 w 7467600"/>
              <a:gd name="connsiteY967" fmla="*/ 59161 h 6858000"/>
              <a:gd name="connsiteX968" fmla="*/ 45427 w 7467600"/>
              <a:gd name="connsiteY968" fmla="*/ 101078 h 6858000"/>
              <a:gd name="connsiteX969" fmla="*/ 630103 w 7467600"/>
              <a:gd name="connsiteY969" fmla="*/ 485885 h 6858000"/>
              <a:gd name="connsiteX970" fmla="*/ 532040 w 7467600"/>
              <a:gd name="connsiteY970" fmla="*/ 399359 h 6858000"/>
              <a:gd name="connsiteX971" fmla="*/ 517618 w 7467600"/>
              <a:gd name="connsiteY971" fmla="*/ 385726 h 6858000"/>
              <a:gd name="connsiteX972" fmla="*/ 285074 w 7467600"/>
              <a:gd name="connsiteY972" fmla="*/ 182755 h 6858000"/>
              <a:gd name="connsiteX973" fmla="*/ 43151 w 7467600"/>
              <a:gd name="connsiteY97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6946849 w 7467600"/>
              <a:gd name="connsiteY81" fmla="*/ 5523271 h 6858000"/>
              <a:gd name="connsiteX82" fmla="*/ 7105827 w 7467600"/>
              <a:gd name="connsiteY82" fmla="*/ 5718700 h 6858000"/>
              <a:gd name="connsiteX83" fmla="*/ 7356878 w 7467600"/>
              <a:gd name="connsiteY83" fmla="*/ 5981332 h 6858000"/>
              <a:gd name="connsiteX84" fmla="*/ 7467600 w 7467600"/>
              <a:gd name="connsiteY84" fmla="*/ 6117703 h 6858000"/>
              <a:gd name="connsiteX85" fmla="*/ 7467600 w 7467600"/>
              <a:gd name="connsiteY85" fmla="*/ 6163634 h 6858000"/>
              <a:gd name="connsiteX86" fmla="*/ 7403637 w 7467600"/>
              <a:gd name="connsiteY86" fmla="*/ 6083957 h 6858000"/>
              <a:gd name="connsiteX87" fmla="*/ 7254615 w 7467600"/>
              <a:gd name="connsiteY87" fmla="*/ 5911918 h 6858000"/>
              <a:gd name="connsiteX88" fmla="*/ 7312589 w 7467600"/>
              <a:gd name="connsiteY88" fmla="*/ 5982309 h 6858000"/>
              <a:gd name="connsiteX89" fmla="*/ 7448321 w 7467600"/>
              <a:gd name="connsiteY89" fmla="*/ 6190991 h 6858000"/>
              <a:gd name="connsiteX90" fmla="*/ 7467600 w 7467600"/>
              <a:gd name="connsiteY90" fmla="*/ 6221686 h 6858000"/>
              <a:gd name="connsiteX91" fmla="*/ 7467600 w 7467600"/>
              <a:gd name="connsiteY91" fmla="*/ 6334256 h 6858000"/>
              <a:gd name="connsiteX92" fmla="*/ 7454976 w 7467600"/>
              <a:gd name="connsiteY92" fmla="*/ 6318297 h 6858000"/>
              <a:gd name="connsiteX93" fmla="*/ 7042773 w 7467600"/>
              <a:gd name="connsiteY93" fmla="*/ 5734011 h 6858000"/>
              <a:gd name="connsiteX94" fmla="*/ 1456157 w 7467600"/>
              <a:gd name="connsiteY94" fmla="*/ 5371404 h 6858000"/>
              <a:gd name="connsiteX95" fmla="*/ 1244432 w 7467600"/>
              <a:gd name="connsiteY95" fmla="*/ 5385601 h 6858000"/>
              <a:gd name="connsiteX96" fmla="*/ 973990 w 7467600"/>
              <a:gd name="connsiteY96" fmla="*/ 5424940 h 6858000"/>
              <a:gd name="connsiteX97" fmla="*/ 1103809 w 7467600"/>
              <a:gd name="connsiteY97" fmla="*/ 5433720 h 6858000"/>
              <a:gd name="connsiteX98" fmla="*/ 1123454 w 7467600"/>
              <a:gd name="connsiteY98" fmla="*/ 5435727 h 6858000"/>
              <a:gd name="connsiteX99" fmla="*/ 1737017 w 7467600"/>
              <a:gd name="connsiteY99" fmla="*/ 5452183 h 6858000"/>
              <a:gd name="connsiteX100" fmla="*/ 1824397 w 7467600"/>
              <a:gd name="connsiteY100" fmla="*/ 5447757 h 6858000"/>
              <a:gd name="connsiteX101" fmla="*/ 2070059 w 7467600"/>
              <a:gd name="connsiteY101" fmla="*/ 5441660 h 6858000"/>
              <a:gd name="connsiteX102" fmla="*/ 1456157 w 7467600"/>
              <a:gd name="connsiteY102" fmla="*/ 5371404 h 6858000"/>
              <a:gd name="connsiteX103" fmla="*/ 4988186 w 7467600"/>
              <a:gd name="connsiteY103" fmla="*/ 5216467 h 6858000"/>
              <a:gd name="connsiteX104" fmla="*/ 4777334 w 7467600"/>
              <a:gd name="connsiteY104" fmla="*/ 5406072 h 6858000"/>
              <a:gd name="connsiteX105" fmla="*/ 4718341 w 7467600"/>
              <a:gd name="connsiteY105" fmla="*/ 5468043 h 6858000"/>
              <a:gd name="connsiteX106" fmla="*/ 4604655 w 7467600"/>
              <a:gd name="connsiteY106" fmla="*/ 5583434 h 6858000"/>
              <a:gd name="connsiteX107" fmla="*/ 4565074 w 7467600"/>
              <a:gd name="connsiteY107" fmla="*/ 5618550 h 6858000"/>
              <a:gd name="connsiteX108" fmla="*/ 4988186 w 7467600"/>
              <a:gd name="connsiteY108" fmla="*/ 5216467 h 6858000"/>
              <a:gd name="connsiteX109" fmla="*/ 4978032 w 7467600"/>
              <a:gd name="connsiteY109" fmla="*/ 5183809 h 6858000"/>
              <a:gd name="connsiteX110" fmla="*/ 4463413 w 7467600"/>
              <a:gd name="connsiteY110" fmla="*/ 5615162 h 6858000"/>
              <a:gd name="connsiteX111" fmla="*/ 4358134 w 7467600"/>
              <a:gd name="connsiteY111" fmla="*/ 5742791 h 6858000"/>
              <a:gd name="connsiteX112" fmla="*/ 4376219 w 7467600"/>
              <a:gd name="connsiteY112" fmla="*/ 5729027 h 6858000"/>
              <a:gd name="connsiteX113" fmla="*/ 4582340 w 7467600"/>
              <a:gd name="connsiteY113" fmla="*/ 5561037 h 6858000"/>
              <a:gd name="connsiteX114" fmla="*/ 4694684 w 7467600"/>
              <a:gd name="connsiteY114" fmla="*/ 5447098 h 6858000"/>
              <a:gd name="connsiteX115" fmla="*/ 4754123 w 7467600"/>
              <a:gd name="connsiteY115" fmla="*/ 5384643 h 6858000"/>
              <a:gd name="connsiteX116" fmla="*/ 4978032 w 7467600"/>
              <a:gd name="connsiteY116" fmla="*/ 5183809 h 6858000"/>
              <a:gd name="connsiteX117" fmla="*/ 1903353 w 7467600"/>
              <a:gd name="connsiteY117" fmla="*/ 5044827 h 6858000"/>
              <a:gd name="connsiteX118" fmla="*/ 1936931 w 7467600"/>
              <a:gd name="connsiteY118" fmla="*/ 5093954 h 6858000"/>
              <a:gd name="connsiteX119" fmla="*/ 2195868 w 7467600"/>
              <a:gd name="connsiteY119" fmla="*/ 5396574 h 6858000"/>
              <a:gd name="connsiteX120" fmla="*/ 2088852 w 7467600"/>
              <a:gd name="connsiteY120" fmla="*/ 5166123 h 6858000"/>
              <a:gd name="connsiteX121" fmla="*/ 1958241 w 7467600"/>
              <a:gd name="connsiteY121" fmla="*/ 5067955 h 6858000"/>
              <a:gd name="connsiteX122" fmla="*/ 1903353 w 7467600"/>
              <a:gd name="connsiteY122" fmla="*/ 5044827 h 6858000"/>
              <a:gd name="connsiteX123" fmla="*/ 1979378 w 7467600"/>
              <a:gd name="connsiteY123" fmla="*/ 4769504 h 6858000"/>
              <a:gd name="connsiteX124" fmla="*/ 2882120 w 7467600"/>
              <a:gd name="connsiteY124" fmla="*/ 5064547 h 6858000"/>
              <a:gd name="connsiteX125" fmla="*/ 2793103 w 7467600"/>
              <a:gd name="connsiteY125" fmla="*/ 5039699 h 6858000"/>
              <a:gd name="connsiteX126" fmla="*/ 2770041 w 7467600"/>
              <a:gd name="connsiteY126" fmla="*/ 5033634 h 6858000"/>
              <a:gd name="connsiteX127" fmla="*/ 1979378 w 7467600"/>
              <a:gd name="connsiteY127" fmla="*/ 4769504 h 6858000"/>
              <a:gd name="connsiteX128" fmla="*/ 1927410 w 7467600"/>
              <a:gd name="connsiteY128" fmla="*/ 4716164 h 6858000"/>
              <a:gd name="connsiteX129" fmla="*/ 1959587 w 7467600"/>
              <a:gd name="connsiteY129" fmla="*/ 4728849 h 6858000"/>
              <a:gd name="connsiteX130" fmla="*/ 2777707 w 7467600"/>
              <a:gd name="connsiteY130" fmla="*/ 5003991 h 6858000"/>
              <a:gd name="connsiteX131" fmla="*/ 2800768 w 7467600"/>
              <a:gd name="connsiteY131" fmla="*/ 5010056 h 6858000"/>
              <a:gd name="connsiteX132" fmla="*/ 2879408 w 7467600"/>
              <a:gd name="connsiteY132" fmla="*/ 5031590 h 6858000"/>
              <a:gd name="connsiteX133" fmla="*/ 2862295 w 7467600"/>
              <a:gd name="connsiteY133" fmla="*/ 5022958 h 6858000"/>
              <a:gd name="connsiteX134" fmla="*/ 2813343 w 7467600"/>
              <a:gd name="connsiteY134" fmla="*/ 4998369 h 6858000"/>
              <a:gd name="connsiteX135" fmla="*/ 2646245 w 7467600"/>
              <a:gd name="connsiteY135" fmla="*/ 4930999 h 6858000"/>
              <a:gd name="connsiteX136" fmla="*/ 1999243 w 7467600"/>
              <a:gd name="connsiteY136" fmla="*/ 4730524 h 6858000"/>
              <a:gd name="connsiteX137" fmla="*/ 1979527 w 7467600"/>
              <a:gd name="connsiteY137" fmla="*/ 4726651 h 6858000"/>
              <a:gd name="connsiteX138" fmla="*/ 1927410 w 7467600"/>
              <a:gd name="connsiteY138" fmla="*/ 4716164 h 6858000"/>
              <a:gd name="connsiteX139" fmla="*/ 1997014 w 7467600"/>
              <a:gd name="connsiteY139" fmla="*/ 4698007 h 6858000"/>
              <a:gd name="connsiteX140" fmla="*/ 2005458 w 7467600"/>
              <a:gd name="connsiteY140" fmla="*/ 4699540 h 6858000"/>
              <a:gd name="connsiteX141" fmla="*/ 2657186 w 7467600"/>
              <a:gd name="connsiteY141" fmla="*/ 4901687 h 6858000"/>
              <a:gd name="connsiteX142" fmla="*/ 2826662 w 7467600"/>
              <a:gd name="connsiteY142" fmla="*/ 4970362 h 6858000"/>
              <a:gd name="connsiteX143" fmla="*/ 2876100 w 7467600"/>
              <a:gd name="connsiteY143" fmla="*/ 4995397 h 6858000"/>
              <a:gd name="connsiteX144" fmla="*/ 3042600 w 7467600"/>
              <a:gd name="connsiteY144" fmla="*/ 5059532 h 6858000"/>
              <a:gd name="connsiteX145" fmla="*/ 1997014 w 7467600"/>
              <a:gd name="connsiteY145" fmla="*/ 4698007 h 6858000"/>
              <a:gd name="connsiteX146" fmla="*/ 2305292 w 7467600"/>
              <a:gd name="connsiteY146" fmla="*/ 4219492 h 6858000"/>
              <a:gd name="connsiteX147" fmla="*/ 3360922 w 7467600"/>
              <a:gd name="connsiteY147" fmla="*/ 4529373 h 6858000"/>
              <a:gd name="connsiteX148" fmla="*/ 3492420 w 7467600"/>
              <a:gd name="connsiteY148" fmla="*/ 4510145 h 6858000"/>
              <a:gd name="connsiteX149" fmla="*/ 3364086 w 7467600"/>
              <a:gd name="connsiteY149" fmla="*/ 4480340 h 6858000"/>
              <a:gd name="connsiteX150" fmla="*/ 3225818 w 7467600"/>
              <a:gd name="connsiteY150" fmla="*/ 4411822 h 6858000"/>
              <a:gd name="connsiteX151" fmla="*/ 3129696 w 7467600"/>
              <a:gd name="connsiteY151" fmla="*/ 4360704 h 6858000"/>
              <a:gd name="connsiteX152" fmla="*/ 2814545 w 7467600"/>
              <a:gd name="connsiteY152" fmla="*/ 4282955 h 6858000"/>
              <a:gd name="connsiteX153" fmla="*/ 2305292 w 7467600"/>
              <a:gd name="connsiteY153" fmla="*/ 4219492 h 6858000"/>
              <a:gd name="connsiteX154" fmla="*/ 2626982 w 7467600"/>
              <a:gd name="connsiteY154" fmla="*/ 4206450 h 6858000"/>
              <a:gd name="connsiteX155" fmla="*/ 2490617 w 7467600"/>
              <a:gd name="connsiteY155" fmla="*/ 4206951 h 6858000"/>
              <a:gd name="connsiteX156" fmla="*/ 2819869 w 7467600"/>
              <a:gd name="connsiteY156" fmla="*/ 4252936 h 6858000"/>
              <a:gd name="connsiteX157" fmla="*/ 3143018 w 7467600"/>
              <a:gd name="connsiteY157" fmla="*/ 4332698 h 6858000"/>
              <a:gd name="connsiteX158" fmla="*/ 3241520 w 7467600"/>
              <a:gd name="connsiteY158" fmla="*/ 4385112 h 6858000"/>
              <a:gd name="connsiteX159" fmla="*/ 3374575 w 7467600"/>
              <a:gd name="connsiteY159" fmla="*/ 4451517 h 6858000"/>
              <a:gd name="connsiteX160" fmla="*/ 3505221 w 7467600"/>
              <a:gd name="connsiteY160" fmla="*/ 4480757 h 6858000"/>
              <a:gd name="connsiteX161" fmla="*/ 2626982 w 7467600"/>
              <a:gd name="connsiteY161" fmla="*/ 4206450 h 6858000"/>
              <a:gd name="connsiteX162" fmla="*/ 1310106 w 7467600"/>
              <a:gd name="connsiteY162" fmla="*/ 3943217 h 6858000"/>
              <a:gd name="connsiteX163" fmla="*/ 854994 w 7467600"/>
              <a:gd name="connsiteY163" fmla="*/ 4399136 h 6858000"/>
              <a:gd name="connsiteX164" fmla="*/ 742462 w 7467600"/>
              <a:gd name="connsiteY164" fmla="*/ 4594648 h 6858000"/>
              <a:gd name="connsiteX165" fmla="*/ 820602 w 7467600"/>
              <a:gd name="connsiteY165" fmla="*/ 4485915 h 6858000"/>
              <a:gd name="connsiteX166" fmla="*/ 878295 w 7467600"/>
              <a:gd name="connsiteY166" fmla="*/ 4403594 h 6858000"/>
              <a:gd name="connsiteX167" fmla="*/ 1240607 w 7467600"/>
              <a:gd name="connsiteY167" fmla="*/ 4010401 h 6858000"/>
              <a:gd name="connsiteX168" fmla="*/ 1310106 w 7467600"/>
              <a:gd name="connsiteY168" fmla="*/ 3943217 h 6858000"/>
              <a:gd name="connsiteX169" fmla="*/ 1423113 w 7467600"/>
              <a:gd name="connsiteY169" fmla="*/ 3874565 h 6858000"/>
              <a:gd name="connsiteX170" fmla="*/ 1260565 w 7467600"/>
              <a:gd name="connsiteY170" fmla="*/ 4031982 h 6858000"/>
              <a:gd name="connsiteX171" fmla="*/ 901900 w 7467600"/>
              <a:gd name="connsiteY171" fmla="*/ 4421236 h 6858000"/>
              <a:gd name="connsiteX172" fmla="*/ 845044 w 7467600"/>
              <a:gd name="connsiteY172" fmla="*/ 4502436 h 6858000"/>
              <a:gd name="connsiteX173" fmla="*/ 685926 w 7467600"/>
              <a:gd name="connsiteY173" fmla="*/ 4703069 h 6858000"/>
              <a:gd name="connsiteX174" fmla="*/ 684248 w 7467600"/>
              <a:gd name="connsiteY174" fmla="*/ 4706721 h 6858000"/>
              <a:gd name="connsiteX175" fmla="*/ 1423113 w 7467600"/>
              <a:gd name="connsiteY175" fmla="*/ 3874565 h 6858000"/>
              <a:gd name="connsiteX176" fmla="*/ 3316479 w 7467600"/>
              <a:gd name="connsiteY176" fmla="*/ 3872136 h 6858000"/>
              <a:gd name="connsiteX177" fmla="*/ 3546806 w 7467600"/>
              <a:gd name="connsiteY177" fmla="*/ 4356139 h 6858000"/>
              <a:gd name="connsiteX178" fmla="*/ 3364433 w 7467600"/>
              <a:gd name="connsiteY178" fmla="*/ 3953121 h 6858000"/>
              <a:gd name="connsiteX179" fmla="*/ 3316479 w 7467600"/>
              <a:gd name="connsiteY179" fmla="*/ 3872136 h 6858000"/>
              <a:gd name="connsiteX180" fmla="*/ 3291335 w 7467600"/>
              <a:gd name="connsiteY180" fmla="*/ 3767420 h 6858000"/>
              <a:gd name="connsiteX181" fmla="*/ 3390805 w 7467600"/>
              <a:gd name="connsiteY181" fmla="*/ 3937163 h 6858000"/>
              <a:gd name="connsiteX182" fmla="*/ 3579062 w 7467600"/>
              <a:gd name="connsiteY182" fmla="*/ 4359040 h 6858000"/>
              <a:gd name="connsiteX183" fmla="*/ 3467355 w 7467600"/>
              <a:gd name="connsiteY183" fmla="*/ 3988130 h 6858000"/>
              <a:gd name="connsiteX184" fmla="*/ 3310753 w 7467600"/>
              <a:gd name="connsiteY184" fmla="*/ 3787140 h 6858000"/>
              <a:gd name="connsiteX185" fmla="*/ 3291335 w 7467600"/>
              <a:gd name="connsiteY185" fmla="*/ 3767420 h 6858000"/>
              <a:gd name="connsiteX186" fmla="*/ 1635889 w 7467600"/>
              <a:gd name="connsiteY186" fmla="*/ 3709494 h 6858000"/>
              <a:gd name="connsiteX187" fmla="*/ 1634800 w 7467600"/>
              <a:gd name="connsiteY187" fmla="*/ 3731111 h 6858000"/>
              <a:gd name="connsiteX188" fmla="*/ 1635889 w 7467600"/>
              <a:gd name="connsiteY188" fmla="*/ 3709494 h 6858000"/>
              <a:gd name="connsiteX189" fmla="*/ 1510397 w 7467600"/>
              <a:gd name="connsiteY189" fmla="*/ 3684705 h 6858000"/>
              <a:gd name="connsiteX190" fmla="*/ 1146550 w 7467600"/>
              <a:gd name="connsiteY190" fmla="*/ 3802012 h 6858000"/>
              <a:gd name="connsiteX191" fmla="*/ 698834 w 7467600"/>
              <a:gd name="connsiteY191" fmla="*/ 3952272 h 6858000"/>
              <a:gd name="connsiteX192" fmla="*/ 34256 w 7467600"/>
              <a:gd name="connsiteY192" fmla="*/ 4347603 h 6858000"/>
              <a:gd name="connsiteX193" fmla="*/ 527241 w 7467600"/>
              <a:gd name="connsiteY193" fmla="*/ 4065078 h 6858000"/>
              <a:gd name="connsiteX194" fmla="*/ 1510397 w 7467600"/>
              <a:gd name="connsiteY194" fmla="*/ 3684705 h 6858000"/>
              <a:gd name="connsiteX195" fmla="*/ 1313114 w 7467600"/>
              <a:gd name="connsiteY195" fmla="*/ 3655216 h 6858000"/>
              <a:gd name="connsiteX196" fmla="*/ 1109304 w 7467600"/>
              <a:gd name="connsiteY196" fmla="*/ 3669030 h 6858000"/>
              <a:gd name="connsiteX197" fmla="*/ 8129 w 7467600"/>
              <a:gd name="connsiteY197" fmla="*/ 4330519 h 6858000"/>
              <a:gd name="connsiteX198" fmla="*/ 687572 w 7467600"/>
              <a:gd name="connsiteY198" fmla="*/ 3925629 h 6858000"/>
              <a:gd name="connsiteX199" fmla="*/ 1138365 w 7467600"/>
              <a:gd name="connsiteY199" fmla="*/ 3774515 h 6858000"/>
              <a:gd name="connsiteX200" fmla="*/ 1505579 w 7467600"/>
              <a:gd name="connsiteY200" fmla="*/ 3655526 h 6858000"/>
              <a:gd name="connsiteX201" fmla="*/ 1313114 w 7467600"/>
              <a:gd name="connsiteY201" fmla="*/ 3655216 h 6858000"/>
              <a:gd name="connsiteX202" fmla="*/ 3655073 w 7467600"/>
              <a:gd name="connsiteY202" fmla="*/ 3650884 h 6858000"/>
              <a:gd name="connsiteX203" fmla="*/ 3989938 w 7467600"/>
              <a:gd name="connsiteY203" fmla="*/ 3991685 h 6858000"/>
              <a:gd name="connsiteX204" fmla="*/ 4393907 w 7467600"/>
              <a:gd name="connsiteY204" fmla="*/ 4261258 h 6858000"/>
              <a:gd name="connsiteX205" fmla="*/ 4648051 w 7467600"/>
              <a:gd name="connsiteY205" fmla="*/ 4374051 h 6858000"/>
              <a:gd name="connsiteX206" fmla="*/ 4383389 w 7467600"/>
              <a:gd name="connsiteY206" fmla="*/ 4184369 h 6858000"/>
              <a:gd name="connsiteX207" fmla="*/ 4165508 w 7467600"/>
              <a:gd name="connsiteY207" fmla="*/ 4035196 h 6858000"/>
              <a:gd name="connsiteX208" fmla="*/ 4068162 w 7467600"/>
              <a:gd name="connsiteY208" fmla="*/ 3953394 h 6858000"/>
              <a:gd name="connsiteX209" fmla="*/ 3981416 w 7467600"/>
              <a:gd name="connsiteY209" fmla="*/ 3880482 h 6858000"/>
              <a:gd name="connsiteX210" fmla="*/ 3800147 w 7467600"/>
              <a:gd name="connsiteY210" fmla="*/ 3749872 h 6858000"/>
              <a:gd name="connsiteX211" fmla="*/ 3655073 w 7467600"/>
              <a:gd name="connsiteY211" fmla="*/ 3650884 h 6858000"/>
              <a:gd name="connsiteX212" fmla="*/ 3670252 w 7467600"/>
              <a:gd name="connsiteY212" fmla="*/ 3622798 h 6858000"/>
              <a:gd name="connsiteX213" fmla="*/ 3817258 w 7467600"/>
              <a:gd name="connsiteY213" fmla="*/ 3723577 h 6858000"/>
              <a:gd name="connsiteX214" fmla="*/ 4000461 w 7467600"/>
              <a:gd name="connsiteY214" fmla="*/ 3855966 h 6858000"/>
              <a:gd name="connsiteX215" fmla="*/ 4088180 w 7467600"/>
              <a:gd name="connsiteY215" fmla="*/ 3929774 h 6858000"/>
              <a:gd name="connsiteX216" fmla="*/ 4184555 w 7467600"/>
              <a:gd name="connsiteY216" fmla="*/ 4010683 h 6858000"/>
              <a:gd name="connsiteX217" fmla="*/ 4399563 w 7467600"/>
              <a:gd name="connsiteY217" fmla="*/ 4158106 h 6858000"/>
              <a:gd name="connsiteX218" fmla="*/ 4684469 w 7467600"/>
              <a:gd name="connsiteY218" fmla="*/ 4364680 h 6858000"/>
              <a:gd name="connsiteX219" fmla="*/ 4690271 w 7467600"/>
              <a:gd name="connsiteY219" fmla="*/ 4370034 h 6858000"/>
              <a:gd name="connsiteX220" fmla="*/ 4136093 w 7467600"/>
              <a:gd name="connsiteY220" fmla="*/ 3858466 h 6858000"/>
              <a:gd name="connsiteX221" fmla="*/ 3670252 w 7467600"/>
              <a:gd name="connsiteY221" fmla="*/ 3622798 h 6858000"/>
              <a:gd name="connsiteX222" fmla="*/ 4440129 w 7467600"/>
              <a:gd name="connsiteY222" fmla="*/ 3448571 h 6858000"/>
              <a:gd name="connsiteX223" fmla="*/ 4856525 w 7467600"/>
              <a:gd name="connsiteY223" fmla="*/ 3915351 h 6858000"/>
              <a:gd name="connsiteX224" fmla="*/ 5059055 w 7467600"/>
              <a:gd name="connsiteY224" fmla="*/ 4108918 h 6858000"/>
              <a:gd name="connsiteX225" fmla="*/ 5290070 w 7467600"/>
              <a:gd name="connsiteY225" fmla="*/ 4263619 h 6858000"/>
              <a:gd name="connsiteX226" fmla="*/ 4834991 w 7467600"/>
              <a:gd name="connsiteY226" fmla="*/ 3830985 h 6858000"/>
              <a:gd name="connsiteX227" fmla="*/ 4440129 w 7467600"/>
              <a:gd name="connsiteY227" fmla="*/ 3448571 h 6858000"/>
              <a:gd name="connsiteX228" fmla="*/ 4441737 w 7467600"/>
              <a:gd name="connsiteY228" fmla="*/ 3399734 h 6858000"/>
              <a:gd name="connsiteX229" fmla="*/ 4431236 w 7467600"/>
              <a:gd name="connsiteY229" fmla="*/ 3400954 h 6858000"/>
              <a:gd name="connsiteX230" fmla="*/ 4557150 w 7467600"/>
              <a:gd name="connsiteY230" fmla="*/ 3510023 h 6858000"/>
              <a:gd name="connsiteX231" fmla="*/ 4856936 w 7467600"/>
              <a:gd name="connsiteY231" fmla="*/ 3809146 h 6858000"/>
              <a:gd name="connsiteX232" fmla="*/ 5111996 w 7467600"/>
              <a:gd name="connsiteY232" fmla="*/ 4065759 h 6858000"/>
              <a:gd name="connsiteX233" fmla="*/ 5388878 w 7467600"/>
              <a:gd name="connsiteY233" fmla="*/ 4300185 h 6858000"/>
              <a:gd name="connsiteX234" fmla="*/ 5425556 w 7467600"/>
              <a:gd name="connsiteY234" fmla="*/ 4308967 h 6858000"/>
              <a:gd name="connsiteX235" fmla="*/ 4943646 w 7467600"/>
              <a:gd name="connsiteY235" fmla="*/ 3822916 h 6858000"/>
              <a:gd name="connsiteX236" fmla="*/ 4594837 w 7467600"/>
              <a:gd name="connsiteY236" fmla="*/ 3532274 h 6858000"/>
              <a:gd name="connsiteX237" fmla="*/ 4441737 w 7467600"/>
              <a:gd name="connsiteY237" fmla="*/ 3399734 h 6858000"/>
              <a:gd name="connsiteX238" fmla="*/ 5425834 w 7467600"/>
              <a:gd name="connsiteY238" fmla="*/ 3162785 h 6858000"/>
              <a:gd name="connsiteX239" fmla="*/ 5401644 w 7467600"/>
              <a:gd name="connsiteY239" fmla="*/ 3617847 h 6858000"/>
              <a:gd name="connsiteX240" fmla="*/ 5467256 w 7467600"/>
              <a:gd name="connsiteY240" fmla="*/ 4175494 h 6858000"/>
              <a:gd name="connsiteX241" fmla="*/ 5448069 w 7467600"/>
              <a:gd name="connsiteY241" fmla="*/ 3567554 h 6858000"/>
              <a:gd name="connsiteX242" fmla="*/ 5425834 w 7467600"/>
              <a:gd name="connsiteY242" fmla="*/ 3162785 h 6858000"/>
              <a:gd name="connsiteX243" fmla="*/ 1318687 w 7467600"/>
              <a:gd name="connsiteY243" fmla="*/ 3113840 h 6858000"/>
              <a:gd name="connsiteX244" fmla="*/ 1066793 w 7467600"/>
              <a:gd name="connsiteY244" fmla="*/ 3212171 h 6858000"/>
              <a:gd name="connsiteX245" fmla="*/ 993319 w 7467600"/>
              <a:gd name="connsiteY245" fmla="*/ 3247648 h 6858000"/>
              <a:gd name="connsiteX246" fmla="*/ 853081 w 7467600"/>
              <a:gd name="connsiteY246" fmla="*/ 3312410 h 6858000"/>
              <a:gd name="connsiteX247" fmla="*/ 805957 w 7467600"/>
              <a:gd name="connsiteY247" fmla="*/ 3330443 h 6858000"/>
              <a:gd name="connsiteX248" fmla="*/ 1318687 w 7467600"/>
              <a:gd name="connsiteY248" fmla="*/ 3113840 h 6858000"/>
              <a:gd name="connsiteX249" fmla="*/ 5453702 w 7467600"/>
              <a:gd name="connsiteY249" fmla="*/ 3090882 h 6858000"/>
              <a:gd name="connsiteX250" fmla="*/ 5480135 w 7467600"/>
              <a:gd name="connsiteY250" fmla="*/ 3565802 h 6858000"/>
              <a:gd name="connsiteX251" fmla="*/ 5499023 w 7467600"/>
              <a:gd name="connsiteY251" fmla="*/ 4166310 h 6858000"/>
              <a:gd name="connsiteX252" fmla="*/ 5547022 w 7467600"/>
              <a:gd name="connsiteY252" fmla="*/ 3607838 h 6858000"/>
              <a:gd name="connsiteX253" fmla="*/ 5515964 w 7467600"/>
              <a:gd name="connsiteY253" fmla="*/ 3378541 h 6858000"/>
              <a:gd name="connsiteX254" fmla="*/ 5453702 w 7467600"/>
              <a:gd name="connsiteY254" fmla="*/ 3090882 h 6858000"/>
              <a:gd name="connsiteX255" fmla="*/ 1238695 w 7467600"/>
              <a:gd name="connsiteY255" fmla="*/ 3076820 h 6858000"/>
              <a:gd name="connsiteX256" fmla="*/ 716371 w 7467600"/>
              <a:gd name="connsiteY256" fmla="*/ 3293249 h 6858000"/>
              <a:gd name="connsiteX257" fmla="*/ 579522 w 7467600"/>
              <a:gd name="connsiteY257" fmla="*/ 3371759 h 6858000"/>
              <a:gd name="connsiteX258" fmla="*/ 600288 w 7467600"/>
              <a:gd name="connsiteY258" fmla="*/ 3365555 h 6858000"/>
              <a:gd name="connsiteX259" fmla="*/ 840692 w 7467600"/>
              <a:gd name="connsiteY259" fmla="*/ 3284921 h 6858000"/>
              <a:gd name="connsiteX260" fmla="*/ 979248 w 7467600"/>
              <a:gd name="connsiteY260" fmla="*/ 3221003 h 6858000"/>
              <a:gd name="connsiteX261" fmla="*/ 1053282 w 7467600"/>
              <a:gd name="connsiteY261" fmla="*/ 3185247 h 6858000"/>
              <a:gd name="connsiteX262" fmla="*/ 1320603 w 7467600"/>
              <a:gd name="connsiteY262" fmla="*/ 3081281 h 6858000"/>
              <a:gd name="connsiteX263" fmla="*/ 1238695 w 7467600"/>
              <a:gd name="connsiteY263" fmla="*/ 3076820 h 6858000"/>
              <a:gd name="connsiteX264" fmla="*/ 5425627 w 7467600"/>
              <a:gd name="connsiteY264" fmla="*/ 2954192 h 6858000"/>
              <a:gd name="connsiteX265" fmla="*/ 5470770 w 7467600"/>
              <a:gd name="connsiteY265" fmla="*/ 3005435 h 6858000"/>
              <a:gd name="connsiteX266" fmla="*/ 5519779 w 7467600"/>
              <a:gd name="connsiteY266" fmla="*/ 4359223 h 6858000"/>
              <a:gd name="connsiteX267" fmla="*/ 5520293 w 7467600"/>
              <a:gd name="connsiteY267" fmla="*/ 4360602 h 6858000"/>
              <a:gd name="connsiteX268" fmla="*/ 5767221 w 7467600"/>
              <a:gd name="connsiteY268" fmla="*/ 4665564 h 6858000"/>
              <a:gd name="connsiteX269" fmla="*/ 6937169 w 7467600"/>
              <a:gd name="connsiteY269" fmla="*/ 4815941 h 6858000"/>
              <a:gd name="connsiteX270" fmla="*/ 6953922 w 7467600"/>
              <a:gd name="connsiteY270" fmla="*/ 4890068 h 6858000"/>
              <a:gd name="connsiteX271" fmla="*/ 6071359 w 7467600"/>
              <a:gd name="connsiteY271" fmla="*/ 4770770 h 6858000"/>
              <a:gd name="connsiteX272" fmla="*/ 6038839 w 7467600"/>
              <a:gd name="connsiteY272" fmla="*/ 4764474 h 6858000"/>
              <a:gd name="connsiteX273" fmla="*/ 6038706 w 7467600"/>
              <a:gd name="connsiteY273" fmla="*/ 4763847 h 6858000"/>
              <a:gd name="connsiteX274" fmla="*/ 6037784 w 7467600"/>
              <a:gd name="connsiteY274" fmla="*/ 4764270 h 6858000"/>
              <a:gd name="connsiteX275" fmla="*/ 6038839 w 7467600"/>
              <a:gd name="connsiteY275" fmla="*/ 4764474 h 6858000"/>
              <a:gd name="connsiteX276" fmla="*/ 6040338 w 7467600"/>
              <a:gd name="connsiteY276" fmla="*/ 4771418 h 6858000"/>
              <a:gd name="connsiteX277" fmla="*/ 6024488 w 7467600"/>
              <a:gd name="connsiteY277" fmla="*/ 4809903 h 6858000"/>
              <a:gd name="connsiteX278" fmla="*/ 5599771 w 7467600"/>
              <a:gd name="connsiteY278" fmla="*/ 5509652 h 6858000"/>
              <a:gd name="connsiteX279" fmla="*/ 5548843 w 7467600"/>
              <a:gd name="connsiteY279" fmla="*/ 5563845 h 6858000"/>
              <a:gd name="connsiteX280" fmla="*/ 5940952 w 7467600"/>
              <a:gd name="connsiteY280" fmla="*/ 6250028 h 6858000"/>
              <a:gd name="connsiteX281" fmla="*/ 6043441 w 7467600"/>
              <a:gd name="connsiteY281" fmla="*/ 6665847 h 6858000"/>
              <a:gd name="connsiteX282" fmla="*/ 6093432 w 7467600"/>
              <a:gd name="connsiteY282" fmla="*/ 6858000 h 6858000"/>
              <a:gd name="connsiteX283" fmla="*/ 6034344 w 7467600"/>
              <a:gd name="connsiteY283" fmla="*/ 6858000 h 6858000"/>
              <a:gd name="connsiteX284" fmla="*/ 6026679 w 7467600"/>
              <a:gd name="connsiteY284" fmla="*/ 6836959 h 6858000"/>
              <a:gd name="connsiteX285" fmla="*/ 5800441 w 7467600"/>
              <a:gd name="connsiteY285" fmla="*/ 6335286 h 6858000"/>
              <a:gd name="connsiteX286" fmla="*/ 5526562 w 7467600"/>
              <a:gd name="connsiteY286" fmla="*/ 5705388 h 6858000"/>
              <a:gd name="connsiteX287" fmla="*/ 5519640 w 7467600"/>
              <a:gd name="connsiteY287" fmla="*/ 5683774 h 6858000"/>
              <a:gd name="connsiteX288" fmla="*/ 5844559 w 7467600"/>
              <a:gd name="connsiteY288" fmla="*/ 6553349 h 6858000"/>
              <a:gd name="connsiteX289" fmla="*/ 5975994 w 7467600"/>
              <a:gd name="connsiteY289" fmla="*/ 6858000 h 6858000"/>
              <a:gd name="connsiteX290" fmla="*/ 5898547 w 7467600"/>
              <a:gd name="connsiteY290" fmla="*/ 6858000 h 6858000"/>
              <a:gd name="connsiteX291" fmla="*/ 5682041 w 7467600"/>
              <a:gd name="connsiteY291" fmla="*/ 6355860 h 6858000"/>
              <a:gd name="connsiteX292" fmla="*/ 5461758 w 7467600"/>
              <a:gd name="connsiteY292" fmla="*/ 5820220 h 6858000"/>
              <a:gd name="connsiteX293" fmla="*/ 5237282 w 7467600"/>
              <a:gd name="connsiteY293" fmla="*/ 6579086 h 6858000"/>
              <a:gd name="connsiteX294" fmla="*/ 5115009 w 7467600"/>
              <a:gd name="connsiteY294" fmla="*/ 6858000 h 6858000"/>
              <a:gd name="connsiteX295" fmla="*/ 5028074 w 7467600"/>
              <a:gd name="connsiteY295" fmla="*/ 6858000 h 6858000"/>
              <a:gd name="connsiteX296" fmla="*/ 5079508 w 7467600"/>
              <a:gd name="connsiteY296" fmla="*/ 6749074 h 6858000"/>
              <a:gd name="connsiteX297" fmla="*/ 5371846 w 7467600"/>
              <a:gd name="connsiteY297" fmla="*/ 5924413 h 6858000"/>
              <a:gd name="connsiteX298" fmla="*/ 5270512 w 7467600"/>
              <a:gd name="connsiteY298" fmla="*/ 6138975 h 6858000"/>
              <a:gd name="connsiteX299" fmla="*/ 5062409 w 7467600"/>
              <a:gd name="connsiteY299" fmla="*/ 6653544 h 6858000"/>
              <a:gd name="connsiteX300" fmla="*/ 5036628 w 7467600"/>
              <a:gd name="connsiteY300" fmla="*/ 6754247 h 6858000"/>
              <a:gd name="connsiteX301" fmla="*/ 5009112 w 7467600"/>
              <a:gd name="connsiteY301" fmla="*/ 6858000 h 6858000"/>
              <a:gd name="connsiteX302" fmla="*/ 4976679 w 7467600"/>
              <a:gd name="connsiteY302" fmla="*/ 6858000 h 6858000"/>
              <a:gd name="connsiteX303" fmla="*/ 5006537 w 7467600"/>
              <a:gd name="connsiteY303" fmla="*/ 6747068 h 6858000"/>
              <a:gd name="connsiteX304" fmla="*/ 5032723 w 7467600"/>
              <a:gd name="connsiteY304" fmla="*/ 6644957 h 6858000"/>
              <a:gd name="connsiteX305" fmla="*/ 5242949 w 7467600"/>
              <a:gd name="connsiteY305" fmla="*/ 6125175 h 6858000"/>
              <a:gd name="connsiteX306" fmla="*/ 5286321 w 7467600"/>
              <a:gd name="connsiteY306" fmla="*/ 6033555 h 6858000"/>
              <a:gd name="connsiteX307" fmla="*/ 5008210 w 7467600"/>
              <a:gd name="connsiteY307" fmla="*/ 6649194 h 6858000"/>
              <a:gd name="connsiteX308" fmla="*/ 4986321 w 7467600"/>
              <a:gd name="connsiteY308" fmla="*/ 6765687 h 6858000"/>
              <a:gd name="connsiteX309" fmla="*/ 4973474 w 7467600"/>
              <a:gd name="connsiteY309" fmla="*/ 6858000 h 6858000"/>
              <a:gd name="connsiteX310" fmla="*/ 4907178 w 7467600"/>
              <a:gd name="connsiteY310" fmla="*/ 6858000 h 6858000"/>
              <a:gd name="connsiteX311" fmla="*/ 4910810 w 7467600"/>
              <a:gd name="connsiteY311" fmla="*/ 6829660 h 6858000"/>
              <a:gd name="connsiteX312" fmla="*/ 4987461 w 7467600"/>
              <a:gd name="connsiteY312" fmla="*/ 6432994 h 6858000"/>
              <a:gd name="connsiteX313" fmla="*/ 5179262 w 7467600"/>
              <a:gd name="connsiteY313" fmla="*/ 6035044 h 6858000"/>
              <a:gd name="connsiteX314" fmla="*/ 4689678 w 7467600"/>
              <a:gd name="connsiteY314" fmla="*/ 6440241 h 6858000"/>
              <a:gd name="connsiteX315" fmla="*/ 4477543 w 7467600"/>
              <a:gd name="connsiteY315" fmla="*/ 6674836 h 6858000"/>
              <a:gd name="connsiteX316" fmla="*/ 4329957 w 7467600"/>
              <a:gd name="connsiteY316" fmla="*/ 6858000 h 6858000"/>
              <a:gd name="connsiteX317" fmla="*/ 4218595 w 7467600"/>
              <a:gd name="connsiteY317" fmla="*/ 6858000 h 6858000"/>
              <a:gd name="connsiteX318" fmla="*/ 4368888 w 7467600"/>
              <a:gd name="connsiteY318" fmla="*/ 6668412 h 6858000"/>
              <a:gd name="connsiteX319" fmla="*/ 4563091 w 7467600"/>
              <a:gd name="connsiteY319" fmla="*/ 6442508 h 6858000"/>
              <a:gd name="connsiteX320" fmla="*/ 5387324 w 7467600"/>
              <a:gd name="connsiteY320" fmla="*/ 5705830 h 6858000"/>
              <a:gd name="connsiteX321" fmla="*/ 5073620 w 7467600"/>
              <a:gd name="connsiteY321" fmla="*/ 5955437 h 6858000"/>
              <a:gd name="connsiteX322" fmla="*/ 4689789 w 7467600"/>
              <a:gd name="connsiteY322" fmla="*/ 6268382 h 6858000"/>
              <a:gd name="connsiteX323" fmla="*/ 4418722 w 7467600"/>
              <a:gd name="connsiteY323" fmla="*/ 6570886 h 6858000"/>
              <a:gd name="connsiteX324" fmla="*/ 4214944 w 7467600"/>
              <a:gd name="connsiteY324" fmla="*/ 6858000 h 6858000"/>
              <a:gd name="connsiteX325" fmla="*/ 4177898 w 7467600"/>
              <a:gd name="connsiteY325" fmla="*/ 6858000 h 6858000"/>
              <a:gd name="connsiteX326" fmla="*/ 4391597 w 7467600"/>
              <a:gd name="connsiteY326" fmla="*/ 6556370 h 6858000"/>
              <a:gd name="connsiteX327" fmla="*/ 4668889 w 7467600"/>
              <a:gd name="connsiteY327" fmla="*/ 6246399 h 6858000"/>
              <a:gd name="connsiteX328" fmla="*/ 5055427 w 7467600"/>
              <a:gd name="connsiteY328" fmla="*/ 5931476 h 6858000"/>
              <a:gd name="connsiteX329" fmla="*/ 5371814 w 7467600"/>
              <a:gd name="connsiteY329" fmla="*/ 5678975 h 6858000"/>
              <a:gd name="connsiteX330" fmla="*/ 4987918 w 7467600"/>
              <a:gd name="connsiteY330" fmla="*/ 5838701 h 6858000"/>
              <a:gd name="connsiteX331" fmla="*/ 4317146 w 7467600"/>
              <a:gd name="connsiteY331" fmla="*/ 6587716 h 6858000"/>
              <a:gd name="connsiteX332" fmla="*/ 4171627 w 7467600"/>
              <a:gd name="connsiteY332" fmla="*/ 6858000 h 6858000"/>
              <a:gd name="connsiteX333" fmla="*/ 4081585 w 7467600"/>
              <a:gd name="connsiteY333" fmla="*/ 6858000 h 6858000"/>
              <a:gd name="connsiteX334" fmla="*/ 4238603 w 7467600"/>
              <a:gd name="connsiteY334" fmla="*/ 6559341 h 6858000"/>
              <a:gd name="connsiteX335" fmla="*/ 4778333 w 7467600"/>
              <a:gd name="connsiteY335" fmla="*/ 5873626 h 6858000"/>
              <a:gd name="connsiteX336" fmla="*/ 5414185 w 7467600"/>
              <a:gd name="connsiteY336" fmla="*/ 5573882 h 6858000"/>
              <a:gd name="connsiteX337" fmla="*/ 5959648 w 7467600"/>
              <a:gd name="connsiteY337" fmla="*/ 4760797 h 6858000"/>
              <a:gd name="connsiteX338" fmla="*/ 5355019 w 7467600"/>
              <a:gd name="connsiteY338" fmla="*/ 4734672 h 6858000"/>
              <a:gd name="connsiteX339" fmla="*/ 5083565 w 7467600"/>
              <a:gd name="connsiteY339" fmla="*/ 5179121 h 6858000"/>
              <a:gd name="connsiteX340" fmla="*/ 4713577 w 7467600"/>
              <a:gd name="connsiteY340" fmla="*/ 5616803 h 6858000"/>
              <a:gd name="connsiteX341" fmla="*/ 3989559 w 7467600"/>
              <a:gd name="connsiteY341" fmla="*/ 6145945 h 6858000"/>
              <a:gd name="connsiteX342" fmla="*/ 3939824 w 7467600"/>
              <a:gd name="connsiteY342" fmla="*/ 6066900 h 6858000"/>
              <a:gd name="connsiteX343" fmla="*/ 4584537 w 7467600"/>
              <a:gd name="connsiteY343" fmla="*/ 5324826 h 6858000"/>
              <a:gd name="connsiteX344" fmla="*/ 5037105 w 7467600"/>
              <a:gd name="connsiteY344" fmla="*/ 5088765 h 6858000"/>
              <a:gd name="connsiteX345" fmla="*/ 5039930 w 7467600"/>
              <a:gd name="connsiteY345" fmla="*/ 5089585 h 6858000"/>
              <a:gd name="connsiteX346" fmla="*/ 5263764 w 7467600"/>
              <a:gd name="connsiteY346" fmla="*/ 4735525 h 6858000"/>
              <a:gd name="connsiteX347" fmla="*/ 4086300 w 7467600"/>
              <a:gd name="connsiteY347" fmla="*/ 4884599 h 6858000"/>
              <a:gd name="connsiteX348" fmla="*/ 4085485 w 7467600"/>
              <a:gd name="connsiteY348" fmla="*/ 4899070 h 6858000"/>
              <a:gd name="connsiteX349" fmla="*/ 3871915 w 7467600"/>
              <a:gd name="connsiteY349" fmla="*/ 5253645 h 6858000"/>
              <a:gd name="connsiteX350" fmla="*/ 3799374 w 7467600"/>
              <a:gd name="connsiteY350" fmla="*/ 5466127 h 6858000"/>
              <a:gd name="connsiteX351" fmla="*/ 3498850 w 7467600"/>
              <a:gd name="connsiteY351" fmla="*/ 6661888 h 6858000"/>
              <a:gd name="connsiteX352" fmla="*/ 3399216 w 7467600"/>
              <a:gd name="connsiteY352" fmla="*/ 6858000 h 6858000"/>
              <a:gd name="connsiteX353" fmla="*/ 3303688 w 7467600"/>
              <a:gd name="connsiteY353" fmla="*/ 6858000 h 6858000"/>
              <a:gd name="connsiteX354" fmla="*/ 3391774 w 7467600"/>
              <a:gd name="connsiteY354" fmla="*/ 6697181 h 6858000"/>
              <a:gd name="connsiteX355" fmla="*/ 3735540 w 7467600"/>
              <a:gd name="connsiteY355" fmla="*/ 5546923 h 6858000"/>
              <a:gd name="connsiteX356" fmla="*/ 3729438 w 7467600"/>
              <a:gd name="connsiteY356" fmla="*/ 5569058 h 6858000"/>
              <a:gd name="connsiteX357" fmla="*/ 3707782 w 7467600"/>
              <a:gd name="connsiteY357" fmla="*/ 5644908 h 6858000"/>
              <a:gd name="connsiteX358" fmla="*/ 3583827 w 7467600"/>
              <a:gd name="connsiteY358" fmla="*/ 6039215 h 6858000"/>
              <a:gd name="connsiteX359" fmla="*/ 3547861 w 7467600"/>
              <a:gd name="connsiteY359" fmla="*/ 6129609 h 6858000"/>
              <a:gd name="connsiteX360" fmla="*/ 3490905 w 7467600"/>
              <a:gd name="connsiteY360" fmla="*/ 6277660 h 6858000"/>
              <a:gd name="connsiteX361" fmla="*/ 3455859 w 7467600"/>
              <a:gd name="connsiteY361" fmla="*/ 6391301 h 6858000"/>
              <a:gd name="connsiteX362" fmla="*/ 3429112 w 7467600"/>
              <a:gd name="connsiteY362" fmla="*/ 6479469 h 6858000"/>
              <a:gd name="connsiteX363" fmla="*/ 3304862 w 7467600"/>
              <a:gd name="connsiteY363" fmla="*/ 6796476 h 6858000"/>
              <a:gd name="connsiteX364" fmla="*/ 3276071 w 7467600"/>
              <a:gd name="connsiteY364" fmla="*/ 6858000 h 6858000"/>
              <a:gd name="connsiteX365" fmla="*/ 3240805 w 7467600"/>
              <a:gd name="connsiteY365" fmla="*/ 6858000 h 6858000"/>
              <a:gd name="connsiteX366" fmla="*/ 3275917 w 7467600"/>
              <a:gd name="connsiteY366" fmla="*/ 6783192 h 6858000"/>
              <a:gd name="connsiteX367" fmla="*/ 3399358 w 7467600"/>
              <a:gd name="connsiteY367" fmla="*/ 6469011 h 6858000"/>
              <a:gd name="connsiteX368" fmla="*/ 3425650 w 7467600"/>
              <a:gd name="connsiteY368" fmla="*/ 6381333 h 6858000"/>
              <a:gd name="connsiteX369" fmla="*/ 3460661 w 7467600"/>
              <a:gd name="connsiteY369" fmla="*/ 6266763 h 6858000"/>
              <a:gd name="connsiteX370" fmla="*/ 3518021 w 7467600"/>
              <a:gd name="connsiteY370" fmla="*/ 6117298 h 6858000"/>
              <a:gd name="connsiteX371" fmla="*/ 3554035 w 7467600"/>
              <a:gd name="connsiteY371" fmla="*/ 6027832 h 6858000"/>
              <a:gd name="connsiteX372" fmla="*/ 3677174 w 7467600"/>
              <a:gd name="connsiteY372" fmla="*/ 5636351 h 6858000"/>
              <a:gd name="connsiteX373" fmla="*/ 3698819 w 7467600"/>
              <a:gd name="connsiteY373" fmla="*/ 5560503 h 6858000"/>
              <a:gd name="connsiteX374" fmla="*/ 3702094 w 7467600"/>
              <a:gd name="connsiteY374" fmla="*/ 5549194 h 6858000"/>
              <a:gd name="connsiteX375" fmla="*/ 3398355 w 7467600"/>
              <a:gd name="connsiteY375" fmla="*/ 6094603 h 6858000"/>
              <a:gd name="connsiteX376" fmla="*/ 3193941 w 7467600"/>
              <a:gd name="connsiteY376" fmla="*/ 6798775 h 6858000"/>
              <a:gd name="connsiteX377" fmla="*/ 3184140 w 7467600"/>
              <a:gd name="connsiteY377" fmla="*/ 6858000 h 6858000"/>
              <a:gd name="connsiteX378" fmla="*/ 3099978 w 7467600"/>
              <a:gd name="connsiteY378" fmla="*/ 6858000 h 6858000"/>
              <a:gd name="connsiteX379" fmla="*/ 3101556 w 7467600"/>
              <a:gd name="connsiteY379" fmla="*/ 6843337 h 6858000"/>
              <a:gd name="connsiteX380" fmla="*/ 3370162 w 7467600"/>
              <a:gd name="connsiteY380" fmla="*/ 5785550 h 6858000"/>
              <a:gd name="connsiteX381" fmla="*/ 3746477 w 7467600"/>
              <a:gd name="connsiteY381" fmla="*/ 5377889 h 6858000"/>
              <a:gd name="connsiteX382" fmla="*/ 3863399 w 7467600"/>
              <a:gd name="connsiteY382" fmla="*/ 5087257 h 6858000"/>
              <a:gd name="connsiteX383" fmla="*/ 3968712 w 7467600"/>
              <a:gd name="connsiteY383" fmla="*/ 4913989 h 6858000"/>
              <a:gd name="connsiteX384" fmla="*/ 2792390 w 7467600"/>
              <a:gd name="connsiteY384" fmla="*/ 5382974 h 6858000"/>
              <a:gd name="connsiteX385" fmla="*/ 2714982 w 7467600"/>
              <a:gd name="connsiteY385" fmla="*/ 5427051 h 6858000"/>
              <a:gd name="connsiteX386" fmla="*/ 2813361 w 7467600"/>
              <a:gd name="connsiteY386" fmla="*/ 6023912 h 6858000"/>
              <a:gd name="connsiteX387" fmla="*/ 2688430 w 7467600"/>
              <a:gd name="connsiteY387" fmla="*/ 6801564 h 6858000"/>
              <a:gd name="connsiteX388" fmla="*/ 2629626 w 7467600"/>
              <a:gd name="connsiteY388" fmla="*/ 6763394 h 6858000"/>
              <a:gd name="connsiteX389" fmla="*/ 2565328 w 7467600"/>
              <a:gd name="connsiteY389" fmla="*/ 5516399 h 6858000"/>
              <a:gd name="connsiteX390" fmla="*/ 1922999 w 7467600"/>
              <a:gd name="connsiteY390" fmla="*/ 5980343 h 6858000"/>
              <a:gd name="connsiteX391" fmla="*/ 1950261 w 7467600"/>
              <a:gd name="connsiteY391" fmla="*/ 6405858 h 6858000"/>
              <a:gd name="connsiteX392" fmla="*/ 2365554 w 7467600"/>
              <a:gd name="connsiteY392" fmla="*/ 6759107 h 6858000"/>
              <a:gd name="connsiteX393" fmla="*/ 2424142 w 7467600"/>
              <a:gd name="connsiteY393" fmla="*/ 6858000 h 6858000"/>
              <a:gd name="connsiteX394" fmla="*/ 2395994 w 7467600"/>
              <a:gd name="connsiteY394" fmla="*/ 6858000 h 6858000"/>
              <a:gd name="connsiteX395" fmla="*/ 2392863 w 7467600"/>
              <a:gd name="connsiteY395" fmla="*/ 6852964 h 6858000"/>
              <a:gd name="connsiteX396" fmla="*/ 2017589 w 7467600"/>
              <a:gd name="connsiteY396" fmla="*/ 6493982 h 6858000"/>
              <a:gd name="connsiteX397" fmla="*/ 2147336 w 7467600"/>
              <a:gd name="connsiteY397" fmla="*/ 6594052 h 6858000"/>
              <a:gd name="connsiteX398" fmla="*/ 2207047 w 7467600"/>
              <a:gd name="connsiteY398" fmla="*/ 6654540 h 6858000"/>
              <a:gd name="connsiteX399" fmla="*/ 2299106 w 7467600"/>
              <a:gd name="connsiteY399" fmla="*/ 6778931 h 6858000"/>
              <a:gd name="connsiteX400" fmla="*/ 2314430 w 7467600"/>
              <a:gd name="connsiteY400" fmla="*/ 6801144 h 6858000"/>
              <a:gd name="connsiteX401" fmla="*/ 2352406 w 7467600"/>
              <a:gd name="connsiteY401" fmla="*/ 6858000 h 6858000"/>
              <a:gd name="connsiteX402" fmla="*/ 2314492 w 7467600"/>
              <a:gd name="connsiteY402" fmla="*/ 6858000 h 6858000"/>
              <a:gd name="connsiteX403" fmla="*/ 2288095 w 7467600"/>
              <a:gd name="connsiteY403" fmla="*/ 6818030 h 6858000"/>
              <a:gd name="connsiteX404" fmla="*/ 2272768 w 7467600"/>
              <a:gd name="connsiteY404" fmla="*/ 6795822 h 6858000"/>
              <a:gd name="connsiteX405" fmla="*/ 2182715 w 7467600"/>
              <a:gd name="connsiteY405" fmla="*/ 6675071 h 6858000"/>
              <a:gd name="connsiteX406" fmla="*/ 2032061 w 7467600"/>
              <a:gd name="connsiteY406" fmla="*/ 6541380 h 6858000"/>
              <a:gd name="connsiteX407" fmla="*/ 2257220 w 7467600"/>
              <a:gd name="connsiteY407" fmla="*/ 6826257 h 6858000"/>
              <a:gd name="connsiteX408" fmla="*/ 2281324 w 7467600"/>
              <a:gd name="connsiteY408" fmla="*/ 6858000 h 6858000"/>
              <a:gd name="connsiteX409" fmla="*/ 2242860 w 7467600"/>
              <a:gd name="connsiteY409" fmla="*/ 6858000 h 6858000"/>
              <a:gd name="connsiteX410" fmla="*/ 2232818 w 7467600"/>
              <a:gd name="connsiteY410" fmla="*/ 6844926 h 6858000"/>
              <a:gd name="connsiteX411" fmla="*/ 1990172 w 7467600"/>
              <a:gd name="connsiteY411" fmla="*/ 6542121 h 6858000"/>
              <a:gd name="connsiteX412" fmla="*/ 2124090 w 7467600"/>
              <a:gd name="connsiteY412" fmla="*/ 6761017 h 6858000"/>
              <a:gd name="connsiteX413" fmla="*/ 2200380 w 7467600"/>
              <a:gd name="connsiteY413" fmla="*/ 6858000 h 6858000"/>
              <a:gd name="connsiteX414" fmla="*/ 2147507 w 7467600"/>
              <a:gd name="connsiteY414" fmla="*/ 6858000 h 6858000"/>
              <a:gd name="connsiteX415" fmla="*/ 2070668 w 7467600"/>
              <a:gd name="connsiteY415" fmla="*/ 6761520 h 6858000"/>
              <a:gd name="connsiteX416" fmla="*/ 1975142 w 7467600"/>
              <a:gd name="connsiteY416" fmla="*/ 6585570 h 6858000"/>
              <a:gd name="connsiteX417" fmla="*/ 2050035 w 7467600"/>
              <a:gd name="connsiteY417" fmla="*/ 6813345 h 6858000"/>
              <a:gd name="connsiteX418" fmla="*/ 2063025 w 7467600"/>
              <a:gd name="connsiteY418" fmla="*/ 6858000 h 6858000"/>
              <a:gd name="connsiteX419" fmla="*/ 2021675 w 7467600"/>
              <a:gd name="connsiteY419" fmla="*/ 6858000 h 6858000"/>
              <a:gd name="connsiteX420" fmla="*/ 2019308 w 7467600"/>
              <a:gd name="connsiteY420" fmla="*/ 6847118 h 6858000"/>
              <a:gd name="connsiteX421" fmla="*/ 1938835 w 7467600"/>
              <a:gd name="connsiteY421" fmla="*/ 6551160 h 6858000"/>
              <a:gd name="connsiteX422" fmla="*/ 1953230 w 7467600"/>
              <a:gd name="connsiteY422" fmla="*/ 6759699 h 6858000"/>
              <a:gd name="connsiteX423" fmla="*/ 1956763 w 7467600"/>
              <a:gd name="connsiteY423" fmla="*/ 6778191 h 6858000"/>
              <a:gd name="connsiteX424" fmla="*/ 1967925 w 7467600"/>
              <a:gd name="connsiteY424" fmla="*/ 6858000 h 6858000"/>
              <a:gd name="connsiteX425" fmla="*/ 1936622 w 7467600"/>
              <a:gd name="connsiteY425" fmla="*/ 6858000 h 6858000"/>
              <a:gd name="connsiteX426" fmla="*/ 1926261 w 7467600"/>
              <a:gd name="connsiteY426" fmla="*/ 6784064 h 6858000"/>
              <a:gd name="connsiteX427" fmla="*/ 1922724 w 7467600"/>
              <a:gd name="connsiteY427" fmla="*/ 6765577 h 6858000"/>
              <a:gd name="connsiteX428" fmla="*/ 1904650 w 7467600"/>
              <a:gd name="connsiteY428" fmla="*/ 6639616 h 6858000"/>
              <a:gd name="connsiteX429" fmla="*/ 1885273 w 7467600"/>
              <a:gd name="connsiteY429" fmla="*/ 6858000 h 6858000"/>
              <a:gd name="connsiteX430" fmla="*/ 1854363 w 7467600"/>
              <a:gd name="connsiteY430" fmla="*/ 6858000 h 6858000"/>
              <a:gd name="connsiteX431" fmla="*/ 1880391 w 7467600"/>
              <a:gd name="connsiteY431" fmla="*/ 6603796 h 6858000"/>
              <a:gd name="connsiteX432" fmla="*/ 1818273 w 7467600"/>
              <a:gd name="connsiteY432" fmla="*/ 6715729 h 6858000"/>
              <a:gd name="connsiteX433" fmla="*/ 1794691 w 7467600"/>
              <a:gd name="connsiteY433" fmla="*/ 6843239 h 6858000"/>
              <a:gd name="connsiteX434" fmla="*/ 1794914 w 7467600"/>
              <a:gd name="connsiteY434" fmla="*/ 6858000 h 6858000"/>
              <a:gd name="connsiteX435" fmla="*/ 1746128 w 7467600"/>
              <a:gd name="connsiteY435" fmla="*/ 6858000 h 6858000"/>
              <a:gd name="connsiteX436" fmla="*/ 1753934 w 7467600"/>
              <a:gd name="connsiteY436" fmla="*/ 6724796 h 6858000"/>
              <a:gd name="connsiteX437" fmla="*/ 1792053 w 7467600"/>
              <a:gd name="connsiteY437" fmla="*/ 6572396 h 6858000"/>
              <a:gd name="connsiteX438" fmla="*/ 1862248 w 7467600"/>
              <a:gd name="connsiteY438" fmla="*/ 6266397 h 6858000"/>
              <a:gd name="connsiteX439" fmla="*/ 1862250 w 7467600"/>
              <a:gd name="connsiteY439" fmla="*/ 6033531 h 6858000"/>
              <a:gd name="connsiteX440" fmla="*/ 1211999 w 7467600"/>
              <a:gd name="connsiteY440" fmla="*/ 6683610 h 6858000"/>
              <a:gd name="connsiteX441" fmla="*/ 1213266 w 7467600"/>
              <a:gd name="connsiteY441" fmla="*/ 6691947 h 6858000"/>
              <a:gd name="connsiteX442" fmla="*/ 1203370 w 7467600"/>
              <a:gd name="connsiteY442" fmla="*/ 6850676 h 6858000"/>
              <a:gd name="connsiteX443" fmla="*/ 1203671 w 7467600"/>
              <a:gd name="connsiteY443" fmla="*/ 6858000 h 6858000"/>
              <a:gd name="connsiteX444" fmla="*/ 1143180 w 7467600"/>
              <a:gd name="connsiteY444" fmla="*/ 6858000 h 6858000"/>
              <a:gd name="connsiteX445" fmla="*/ 1142176 w 7467600"/>
              <a:gd name="connsiteY445" fmla="*/ 6766045 h 6858000"/>
              <a:gd name="connsiteX446" fmla="*/ 1067484 w 7467600"/>
              <a:gd name="connsiteY446" fmla="*/ 6858000 h 6858000"/>
              <a:gd name="connsiteX447" fmla="*/ 953928 w 7467600"/>
              <a:gd name="connsiteY447" fmla="*/ 6858000 h 6858000"/>
              <a:gd name="connsiteX448" fmla="*/ 959715 w 7467600"/>
              <a:gd name="connsiteY448" fmla="*/ 6850185 h 6858000"/>
              <a:gd name="connsiteX449" fmla="*/ 1483788 w 7467600"/>
              <a:gd name="connsiteY449" fmla="*/ 6259174 h 6858000"/>
              <a:gd name="connsiteX450" fmla="*/ 1100671 w 7467600"/>
              <a:gd name="connsiteY450" fmla="*/ 6252137 h 6858000"/>
              <a:gd name="connsiteX451" fmla="*/ 1090144 w 7467600"/>
              <a:gd name="connsiteY451" fmla="*/ 6256748 h 6858000"/>
              <a:gd name="connsiteX452" fmla="*/ 1095872 w 7467600"/>
              <a:gd name="connsiteY452" fmla="*/ 6271892 h 6858000"/>
              <a:gd name="connsiteX453" fmla="*/ 262785 w 7467600"/>
              <a:gd name="connsiteY453" fmla="*/ 6845450 h 6858000"/>
              <a:gd name="connsiteX454" fmla="*/ 209968 w 7467600"/>
              <a:gd name="connsiteY454" fmla="*/ 6770713 h 6858000"/>
              <a:gd name="connsiteX455" fmla="*/ 873460 w 7467600"/>
              <a:gd name="connsiteY455" fmla="*/ 6253768 h 6858000"/>
              <a:gd name="connsiteX456" fmla="*/ 192686 w 7467600"/>
              <a:gd name="connsiteY456" fmla="*/ 5849257 h 6858000"/>
              <a:gd name="connsiteX457" fmla="*/ 4696 w 7467600"/>
              <a:gd name="connsiteY457" fmla="*/ 5697668 h 6858000"/>
              <a:gd name="connsiteX458" fmla="*/ 0 w 7467600"/>
              <a:gd name="connsiteY458" fmla="*/ 5689984 h 6858000"/>
              <a:gd name="connsiteX459" fmla="*/ 0 w 7467600"/>
              <a:gd name="connsiteY459" fmla="*/ 5513472 h 6858000"/>
              <a:gd name="connsiteX460" fmla="*/ 174101 w 7467600"/>
              <a:gd name="connsiteY460" fmla="*/ 5620277 h 6858000"/>
              <a:gd name="connsiteX461" fmla="*/ 891800 w 7467600"/>
              <a:gd name="connsiteY461" fmla="*/ 6036935 h 6858000"/>
              <a:gd name="connsiteX462" fmla="*/ 1072219 w 7467600"/>
              <a:gd name="connsiteY462" fmla="*/ 6169443 h 6858000"/>
              <a:gd name="connsiteX463" fmla="*/ 1074117 w 7467600"/>
              <a:gd name="connsiteY463" fmla="*/ 6170301 h 6858000"/>
              <a:gd name="connsiteX464" fmla="*/ 1083114 w 7467600"/>
              <a:gd name="connsiteY464" fmla="*/ 6174131 h 6858000"/>
              <a:gd name="connsiteX465" fmla="*/ 1543010 w 7467600"/>
              <a:gd name="connsiteY465" fmla="*/ 6191140 h 6858000"/>
              <a:gd name="connsiteX466" fmla="*/ 1551080 w 7467600"/>
              <a:gd name="connsiteY466" fmla="*/ 6195006 h 6858000"/>
              <a:gd name="connsiteX467" fmla="*/ 2345443 w 7467600"/>
              <a:gd name="connsiteY467" fmla="*/ 5549882 h 6858000"/>
              <a:gd name="connsiteX468" fmla="*/ 1721499 w 7467600"/>
              <a:gd name="connsiteY468" fmla="*/ 5599969 h 6858000"/>
              <a:gd name="connsiteX469" fmla="*/ 767716 w 7467600"/>
              <a:gd name="connsiteY469" fmla="*/ 5472768 h 6858000"/>
              <a:gd name="connsiteX470" fmla="*/ 722147 w 7467600"/>
              <a:gd name="connsiteY470" fmla="*/ 5393091 h 6858000"/>
              <a:gd name="connsiteX471" fmla="*/ 1485552 w 7467600"/>
              <a:gd name="connsiteY471" fmla="*/ 5313202 h 6858000"/>
              <a:gd name="connsiteX472" fmla="*/ 2143004 w 7467600"/>
              <a:gd name="connsiteY472" fmla="*/ 5402420 h 6858000"/>
              <a:gd name="connsiteX473" fmla="*/ 1933391 w 7467600"/>
              <a:gd name="connsiteY473" fmla="*/ 5156971 h 6858000"/>
              <a:gd name="connsiteX474" fmla="*/ 1827118 w 7467600"/>
              <a:gd name="connsiteY474" fmla="*/ 4968410 h 6858000"/>
              <a:gd name="connsiteX475" fmla="*/ 1837349 w 7467600"/>
              <a:gd name="connsiteY475" fmla="*/ 4956357 h 6858000"/>
              <a:gd name="connsiteX476" fmla="*/ 2162835 w 7467600"/>
              <a:gd name="connsiteY476" fmla="*/ 5187853 h 6858000"/>
              <a:gd name="connsiteX477" fmla="*/ 2257167 w 7467600"/>
              <a:gd name="connsiteY477" fmla="*/ 5462123 h 6858000"/>
              <a:gd name="connsiteX478" fmla="*/ 2261598 w 7467600"/>
              <a:gd name="connsiteY478" fmla="*/ 5467998 h 6858000"/>
              <a:gd name="connsiteX479" fmla="*/ 2437177 w 7467600"/>
              <a:gd name="connsiteY479" fmla="*/ 5479608 h 6858000"/>
              <a:gd name="connsiteX480" fmla="*/ 2445247 w 7467600"/>
              <a:gd name="connsiteY480" fmla="*/ 5483476 h 6858000"/>
              <a:gd name="connsiteX481" fmla="*/ 2743626 w 7467600"/>
              <a:gd name="connsiteY481" fmla="*/ 5304819 h 6858000"/>
              <a:gd name="connsiteX482" fmla="*/ 3048102 w 7467600"/>
              <a:gd name="connsiteY482" fmla="*/ 5150595 h 6858000"/>
              <a:gd name="connsiteX483" fmla="*/ 1799414 w 7467600"/>
              <a:gd name="connsiteY483" fmla="*/ 4694732 h 6858000"/>
              <a:gd name="connsiteX484" fmla="*/ 1771735 w 7467600"/>
              <a:gd name="connsiteY484" fmla="*/ 4619929 h 6858000"/>
              <a:gd name="connsiteX485" fmla="*/ 3104273 w 7467600"/>
              <a:gd name="connsiteY485" fmla="*/ 5076159 h 6858000"/>
              <a:gd name="connsiteX486" fmla="*/ 3113245 w 7467600"/>
              <a:gd name="connsiteY486" fmla="*/ 5090705 h 6858000"/>
              <a:gd name="connsiteX487" fmla="*/ 3126294 w 7467600"/>
              <a:gd name="connsiteY487" fmla="*/ 5114400 h 6858000"/>
              <a:gd name="connsiteX488" fmla="*/ 3937433 w 7467600"/>
              <a:gd name="connsiteY488" fmla="*/ 4830473 h 6858000"/>
              <a:gd name="connsiteX489" fmla="*/ 3590475 w 7467600"/>
              <a:gd name="connsiteY489" fmla="*/ 4597974 h 6858000"/>
              <a:gd name="connsiteX490" fmla="*/ 3100264 w 7467600"/>
              <a:gd name="connsiteY490" fmla="*/ 4579845 h 6858000"/>
              <a:gd name="connsiteX491" fmla="*/ 2183576 w 7467600"/>
              <a:gd name="connsiteY491" fmla="*/ 4227150 h 6858000"/>
              <a:gd name="connsiteX492" fmla="*/ 2151029 w 7467600"/>
              <a:gd name="connsiteY492" fmla="*/ 4146947 h 6858000"/>
              <a:gd name="connsiteX493" fmla="*/ 3563434 w 7467600"/>
              <a:gd name="connsiteY493" fmla="*/ 4469115 h 6858000"/>
              <a:gd name="connsiteX494" fmla="*/ 3177952 w 7467600"/>
              <a:gd name="connsiteY494" fmla="*/ 3657386 h 6858000"/>
              <a:gd name="connsiteX495" fmla="*/ 3189263 w 7467600"/>
              <a:gd name="connsiteY495" fmla="*/ 3625726 h 6858000"/>
              <a:gd name="connsiteX496" fmla="*/ 3560912 w 7467600"/>
              <a:gd name="connsiteY496" fmla="*/ 4079863 h 6858000"/>
              <a:gd name="connsiteX497" fmla="*/ 3626636 w 7467600"/>
              <a:gd name="connsiteY497" fmla="*/ 4512230 h 6858000"/>
              <a:gd name="connsiteX498" fmla="*/ 3653088 w 7467600"/>
              <a:gd name="connsiteY498" fmla="*/ 4521417 h 6858000"/>
              <a:gd name="connsiteX499" fmla="*/ 3988128 w 7467600"/>
              <a:gd name="connsiteY499" fmla="*/ 4817267 h 6858000"/>
              <a:gd name="connsiteX500" fmla="*/ 4830582 w 7467600"/>
              <a:gd name="connsiteY500" fmla="*/ 4676000 h 6858000"/>
              <a:gd name="connsiteX501" fmla="*/ 4830100 w 7467600"/>
              <a:gd name="connsiteY501" fmla="*/ 4675554 h 6858000"/>
              <a:gd name="connsiteX502" fmla="*/ 4036318 w 7467600"/>
              <a:gd name="connsiteY502" fmla="*/ 4147013 h 6858000"/>
              <a:gd name="connsiteX503" fmla="*/ 3432098 w 7467600"/>
              <a:gd name="connsiteY503" fmla="*/ 3537312 h 6858000"/>
              <a:gd name="connsiteX504" fmla="*/ 3446761 w 7467600"/>
              <a:gd name="connsiteY504" fmla="*/ 3461278 h 6858000"/>
              <a:gd name="connsiteX505" fmla="*/ 4419733 w 7467600"/>
              <a:gd name="connsiteY505" fmla="*/ 3963555 h 6858000"/>
              <a:gd name="connsiteX506" fmla="*/ 4781371 w 7467600"/>
              <a:gd name="connsiteY506" fmla="*/ 4458604 h 6858000"/>
              <a:gd name="connsiteX507" fmla="*/ 4780440 w 7467600"/>
              <a:gd name="connsiteY507" fmla="*/ 4470290 h 6858000"/>
              <a:gd name="connsiteX508" fmla="*/ 4898954 w 7467600"/>
              <a:gd name="connsiteY508" fmla="*/ 4662092 h 6858000"/>
              <a:gd name="connsiteX509" fmla="*/ 4900699 w 7467600"/>
              <a:gd name="connsiteY509" fmla="*/ 4670867 h 6858000"/>
              <a:gd name="connsiteX510" fmla="*/ 5714511 w 7467600"/>
              <a:gd name="connsiteY510" fmla="*/ 4663483 h 6858000"/>
              <a:gd name="connsiteX511" fmla="*/ 5464793 w 7467600"/>
              <a:gd name="connsiteY511" fmla="*/ 4393556 h 6858000"/>
              <a:gd name="connsiteX512" fmla="*/ 5461897 w 7467600"/>
              <a:gd name="connsiteY512" fmla="*/ 4390879 h 6858000"/>
              <a:gd name="connsiteX513" fmla="*/ 4294126 w 7467600"/>
              <a:gd name="connsiteY513" fmla="*/ 3303048 h 6858000"/>
              <a:gd name="connsiteX514" fmla="*/ 4305321 w 7467600"/>
              <a:gd name="connsiteY514" fmla="*/ 3256953 h 6858000"/>
              <a:gd name="connsiteX515" fmla="*/ 4949299 w 7467600"/>
              <a:gd name="connsiteY515" fmla="*/ 3766336 h 6858000"/>
              <a:gd name="connsiteX516" fmla="*/ 5291452 w 7467600"/>
              <a:gd name="connsiteY516" fmla="*/ 4076801 h 6858000"/>
              <a:gd name="connsiteX517" fmla="*/ 5434998 w 7467600"/>
              <a:gd name="connsiteY517" fmla="*/ 4254100 h 6858000"/>
              <a:gd name="connsiteX518" fmla="*/ 5351015 w 7467600"/>
              <a:gd name="connsiteY518" fmla="*/ 3760989 h 6858000"/>
              <a:gd name="connsiteX519" fmla="*/ 5413780 w 7467600"/>
              <a:gd name="connsiteY519" fmla="*/ 2966265 h 6858000"/>
              <a:gd name="connsiteX520" fmla="*/ 5425627 w 7467600"/>
              <a:gd name="connsiteY520" fmla="*/ 2954192 h 6858000"/>
              <a:gd name="connsiteX521" fmla="*/ 6604735 w 7467600"/>
              <a:gd name="connsiteY521" fmla="*/ 2041381 h 6858000"/>
              <a:gd name="connsiteX522" fmla="*/ 7204487 w 7467600"/>
              <a:gd name="connsiteY522" fmla="*/ 2742112 h 6858000"/>
              <a:gd name="connsiteX523" fmla="*/ 7131592 w 7467600"/>
              <a:gd name="connsiteY523" fmla="*/ 2672096 h 6858000"/>
              <a:gd name="connsiteX524" fmla="*/ 6996344 w 7467600"/>
              <a:gd name="connsiteY524" fmla="*/ 2518310 h 6858000"/>
              <a:gd name="connsiteX525" fmla="*/ 6735495 w 7467600"/>
              <a:gd name="connsiteY525" fmla="*/ 2196890 h 6858000"/>
              <a:gd name="connsiteX526" fmla="*/ 6721901 w 7467600"/>
              <a:gd name="connsiteY526" fmla="*/ 2179274 h 6858000"/>
              <a:gd name="connsiteX527" fmla="*/ 6604735 w 7467600"/>
              <a:gd name="connsiteY527" fmla="*/ 2041381 h 6858000"/>
              <a:gd name="connsiteX528" fmla="*/ 6591670 w 7467600"/>
              <a:gd name="connsiteY528" fmla="*/ 1988277 h 6858000"/>
              <a:gd name="connsiteX529" fmla="*/ 6747349 w 7467600"/>
              <a:gd name="connsiteY529" fmla="*/ 2160069 h 6858000"/>
              <a:gd name="connsiteX530" fmla="*/ 6760943 w 7467600"/>
              <a:gd name="connsiteY530" fmla="*/ 2177686 h 6858000"/>
              <a:gd name="connsiteX531" fmla="*/ 7021065 w 7467600"/>
              <a:gd name="connsiteY531" fmla="*/ 2498102 h 6858000"/>
              <a:gd name="connsiteX532" fmla="*/ 7155223 w 7467600"/>
              <a:gd name="connsiteY532" fmla="*/ 2650386 h 6858000"/>
              <a:gd name="connsiteX533" fmla="*/ 7203167 w 7467600"/>
              <a:gd name="connsiteY533" fmla="*/ 2697288 h 6858000"/>
              <a:gd name="connsiteX534" fmla="*/ 6937703 w 7467600"/>
              <a:gd name="connsiteY534" fmla="*/ 2321981 h 6858000"/>
              <a:gd name="connsiteX535" fmla="*/ 6591670 w 7467600"/>
              <a:gd name="connsiteY535" fmla="*/ 1988277 h 6858000"/>
              <a:gd name="connsiteX536" fmla="*/ 5798671 w 7467600"/>
              <a:gd name="connsiteY536" fmla="*/ 1981601 h 6858000"/>
              <a:gd name="connsiteX537" fmla="*/ 5754709 w 7467600"/>
              <a:gd name="connsiteY537" fmla="*/ 2071454 h 6858000"/>
              <a:gd name="connsiteX538" fmla="*/ 5763044 w 7467600"/>
              <a:gd name="connsiteY538" fmla="*/ 2842206 h 6858000"/>
              <a:gd name="connsiteX539" fmla="*/ 5764974 w 7467600"/>
              <a:gd name="connsiteY539" fmla="*/ 2799609 h 6858000"/>
              <a:gd name="connsiteX540" fmla="*/ 5767665 w 7467600"/>
              <a:gd name="connsiteY540" fmla="*/ 2666409 h 6858000"/>
              <a:gd name="connsiteX541" fmla="*/ 5763055 w 7467600"/>
              <a:gd name="connsiteY541" fmla="*/ 2579705 h 6858000"/>
              <a:gd name="connsiteX542" fmla="*/ 5758079 w 7467600"/>
              <a:gd name="connsiteY542" fmla="*/ 2492508 h 6858000"/>
              <a:gd name="connsiteX543" fmla="*/ 5779325 w 7467600"/>
              <a:gd name="connsiteY543" fmla="*/ 2197069 h 6858000"/>
              <a:gd name="connsiteX544" fmla="*/ 5798671 w 7467600"/>
              <a:gd name="connsiteY544" fmla="*/ 1981601 h 6858000"/>
              <a:gd name="connsiteX545" fmla="*/ 5829202 w 7467600"/>
              <a:gd name="connsiteY545" fmla="*/ 1971679 h 6858000"/>
              <a:gd name="connsiteX546" fmla="*/ 5809558 w 7467600"/>
              <a:gd name="connsiteY546" fmla="*/ 2198043 h 6858000"/>
              <a:gd name="connsiteX547" fmla="*/ 5788653 w 7467600"/>
              <a:gd name="connsiteY547" fmla="*/ 2489430 h 6858000"/>
              <a:gd name="connsiteX548" fmla="*/ 5793439 w 7467600"/>
              <a:gd name="connsiteY548" fmla="*/ 2575235 h 6858000"/>
              <a:gd name="connsiteX549" fmla="*/ 5796837 w 7467600"/>
              <a:gd name="connsiteY549" fmla="*/ 2637633 h 6858000"/>
              <a:gd name="connsiteX550" fmla="*/ 5818614 w 7467600"/>
              <a:gd name="connsiteY550" fmla="*/ 2473055 h 6858000"/>
              <a:gd name="connsiteX551" fmla="*/ 5829202 w 7467600"/>
              <a:gd name="connsiteY551" fmla="*/ 1971679 h 6858000"/>
              <a:gd name="connsiteX552" fmla="*/ 5911389 w 7467600"/>
              <a:gd name="connsiteY552" fmla="*/ 1898371 h 6858000"/>
              <a:gd name="connsiteX553" fmla="*/ 6237627 w 7467600"/>
              <a:gd name="connsiteY553" fmla="*/ 2231921 h 6858000"/>
              <a:gd name="connsiteX554" fmla="*/ 5911389 w 7467600"/>
              <a:gd name="connsiteY554" fmla="*/ 1898371 h 6858000"/>
              <a:gd name="connsiteX555" fmla="*/ 6944437 w 7467600"/>
              <a:gd name="connsiteY555" fmla="*/ 1575402 h 6858000"/>
              <a:gd name="connsiteX556" fmla="*/ 6304730 w 7467600"/>
              <a:gd name="connsiteY556" fmla="*/ 1766654 h 6858000"/>
              <a:gd name="connsiteX557" fmla="*/ 6944437 w 7467600"/>
              <a:gd name="connsiteY557" fmla="*/ 1575402 h 6858000"/>
              <a:gd name="connsiteX558" fmla="*/ 7019523 w 7467600"/>
              <a:gd name="connsiteY558" fmla="*/ 1519450 h 6858000"/>
              <a:gd name="connsiteX559" fmla="*/ 6298091 w 7467600"/>
              <a:gd name="connsiteY559" fmla="*/ 1737122 h 6858000"/>
              <a:gd name="connsiteX560" fmla="*/ 7019523 w 7467600"/>
              <a:gd name="connsiteY560" fmla="*/ 1519450 h 6858000"/>
              <a:gd name="connsiteX561" fmla="*/ 2399523 w 7467600"/>
              <a:gd name="connsiteY561" fmla="*/ 1428234 h 6858000"/>
              <a:gd name="connsiteX562" fmla="*/ 2224982 w 7467600"/>
              <a:gd name="connsiteY562" fmla="*/ 1826201 h 6858000"/>
              <a:gd name="connsiteX563" fmla="*/ 2096099 w 7467600"/>
              <a:gd name="connsiteY563" fmla="*/ 2345900 h 6858000"/>
              <a:gd name="connsiteX564" fmla="*/ 2283317 w 7467600"/>
              <a:gd name="connsiteY564" fmla="*/ 1796925 h 6858000"/>
              <a:gd name="connsiteX565" fmla="*/ 2399523 w 7467600"/>
              <a:gd name="connsiteY565" fmla="*/ 1428234 h 6858000"/>
              <a:gd name="connsiteX566" fmla="*/ 2448558 w 7467600"/>
              <a:gd name="connsiteY566" fmla="*/ 1373435 h 6858000"/>
              <a:gd name="connsiteX567" fmla="*/ 2312521 w 7467600"/>
              <a:gd name="connsiteY567" fmla="*/ 1806140 h 6858000"/>
              <a:gd name="connsiteX568" fmla="*/ 2127533 w 7467600"/>
              <a:gd name="connsiteY568" fmla="*/ 2348380 h 6858000"/>
              <a:gd name="connsiteX569" fmla="*/ 2358080 w 7467600"/>
              <a:gd name="connsiteY569" fmla="*/ 1866134 h 6858000"/>
              <a:gd name="connsiteX570" fmla="*/ 2407436 w 7467600"/>
              <a:gd name="connsiteY570" fmla="*/ 1651070 h 6858000"/>
              <a:gd name="connsiteX571" fmla="*/ 2448558 w 7467600"/>
              <a:gd name="connsiteY571" fmla="*/ 1373435 h 6858000"/>
              <a:gd name="connsiteX572" fmla="*/ 278707 w 7467600"/>
              <a:gd name="connsiteY572" fmla="*/ 1352270 h 6858000"/>
              <a:gd name="connsiteX573" fmla="*/ 321570 w 7467600"/>
              <a:gd name="connsiteY573" fmla="*/ 1861610 h 6858000"/>
              <a:gd name="connsiteX574" fmla="*/ 294281 w 7467600"/>
              <a:gd name="connsiteY574" fmla="*/ 1440658 h 6858000"/>
              <a:gd name="connsiteX575" fmla="*/ 278707 w 7467600"/>
              <a:gd name="connsiteY575" fmla="*/ 1352270 h 6858000"/>
              <a:gd name="connsiteX576" fmla="*/ 1423821 w 7467600"/>
              <a:gd name="connsiteY576" fmla="*/ 1351958 h 6858000"/>
              <a:gd name="connsiteX577" fmla="*/ 1638521 w 7467600"/>
              <a:gd name="connsiteY577" fmla="*/ 1908470 h 6858000"/>
              <a:gd name="connsiteX578" fmla="*/ 1754199 w 7467600"/>
              <a:gd name="connsiteY578" fmla="*/ 2149284 h 6858000"/>
              <a:gd name="connsiteX579" fmla="*/ 1908359 w 7467600"/>
              <a:gd name="connsiteY579" fmla="*/ 2364988 h 6858000"/>
              <a:gd name="connsiteX580" fmla="*/ 1647661 w 7467600"/>
              <a:gd name="connsiteY580" fmla="*/ 1825945 h 6858000"/>
              <a:gd name="connsiteX581" fmla="*/ 1423821 w 7467600"/>
              <a:gd name="connsiteY581" fmla="*/ 1351958 h 6858000"/>
              <a:gd name="connsiteX582" fmla="*/ 1431890 w 7467600"/>
              <a:gd name="connsiteY582" fmla="*/ 1306475 h 6858000"/>
              <a:gd name="connsiteX583" fmla="*/ 1507597 w 7467600"/>
              <a:gd name="connsiteY583" fmla="*/ 1446132 h 6858000"/>
              <a:gd name="connsiteX584" fmla="*/ 1674586 w 7467600"/>
              <a:gd name="connsiteY584" fmla="*/ 1813832 h 6858000"/>
              <a:gd name="connsiteX585" fmla="*/ 1815950 w 7467600"/>
              <a:gd name="connsiteY585" fmla="*/ 2128564 h 6858000"/>
              <a:gd name="connsiteX586" fmla="*/ 1984242 w 7467600"/>
              <a:gd name="connsiteY586" fmla="*/ 2430829 h 6858000"/>
              <a:gd name="connsiteX587" fmla="*/ 2014023 w 7467600"/>
              <a:gd name="connsiteY587" fmla="*/ 2450995 h 6858000"/>
              <a:gd name="connsiteX588" fmla="*/ 1747337 w 7467600"/>
              <a:gd name="connsiteY588" fmla="*/ 1855264 h 6858000"/>
              <a:gd name="connsiteX589" fmla="*/ 1533749 w 7467600"/>
              <a:gd name="connsiteY589" fmla="*/ 1478656 h 6858000"/>
              <a:gd name="connsiteX590" fmla="*/ 1431890 w 7467600"/>
              <a:gd name="connsiteY590" fmla="*/ 1306475 h 6858000"/>
              <a:gd name="connsiteX591" fmla="*/ 5052692 w 7467600"/>
              <a:gd name="connsiteY591" fmla="*/ 1292994 h 6858000"/>
              <a:gd name="connsiteX592" fmla="*/ 5200661 w 7467600"/>
              <a:gd name="connsiteY592" fmla="*/ 1635186 h 6858000"/>
              <a:gd name="connsiteX593" fmla="*/ 5297138 w 7467600"/>
              <a:gd name="connsiteY593" fmla="*/ 1906351 h 6858000"/>
              <a:gd name="connsiteX594" fmla="*/ 5052692 w 7467600"/>
              <a:gd name="connsiteY594" fmla="*/ 1292994 h 6858000"/>
              <a:gd name="connsiteX595" fmla="*/ 5009948 w 7467600"/>
              <a:gd name="connsiteY595" fmla="*/ 1273619 h 6858000"/>
              <a:gd name="connsiteX596" fmla="*/ 5121777 w 7467600"/>
              <a:gd name="connsiteY596" fmla="*/ 1654213 h 6858000"/>
              <a:gd name="connsiteX597" fmla="*/ 5293545 w 7467600"/>
              <a:gd name="connsiteY597" fmla="*/ 2072247 h 6858000"/>
              <a:gd name="connsiteX598" fmla="*/ 5294042 w 7467600"/>
              <a:gd name="connsiteY598" fmla="*/ 2065019 h 6858000"/>
              <a:gd name="connsiteX599" fmla="*/ 5171936 w 7467600"/>
              <a:gd name="connsiteY599" fmla="*/ 1647613 h 6858000"/>
              <a:gd name="connsiteX600" fmla="*/ 5009948 w 7467600"/>
              <a:gd name="connsiteY600" fmla="*/ 1273619 h 6858000"/>
              <a:gd name="connsiteX601" fmla="*/ 655236 w 7467600"/>
              <a:gd name="connsiteY601" fmla="*/ 1268632 h 6858000"/>
              <a:gd name="connsiteX602" fmla="*/ 839521 w 7467600"/>
              <a:gd name="connsiteY602" fmla="*/ 1685315 h 6858000"/>
              <a:gd name="connsiteX603" fmla="*/ 1109416 w 7467600"/>
              <a:gd name="connsiteY603" fmla="*/ 2061663 h 6858000"/>
              <a:gd name="connsiteX604" fmla="*/ 1298300 w 7467600"/>
              <a:gd name="connsiteY604" fmla="*/ 2247742 h 6858000"/>
              <a:gd name="connsiteX605" fmla="*/ 1125871 w 7467600"/>
              <a:gd name="connsiteY605" fmla="*/ 1989513 h 6858000"/>
              <a:gd name="connsiteX606" fmla="*/ 981574 w 7467600"/>
              <a:gd name="connsiteY606" fmla="*/ 1783157 h 6858000"/>
              <a:gd name="connsiteX607" fmla="*/ 922198 w 7467600"/>
              <a:gd name="connsiteY607" fmla="*/ 1677437 h 6858000"/>
              <a:gd name="connsiteX608" fmla="*/ 869293 w 7467600"/>
              <a:gd name="connsiteY608" fmla="*/ 1583214 h 6858000"/>
              <a:gd name="connsiteX609" fmla="*/ 751431 w 7467600"/>
              <a:gd name="connsiteY609" fmla="*/ 1405731 h 6858000"/>
              <a:gd name="connsiteX610" fmla="*/ 655236 w 7467600"/>
              <a:gd name="connsiteY610" fmla="*/ 1268632 h 6858000"/>
              <a:gd name="connsiteX611" fmla="*/ 6516292 w 7467600"/>
              <a:gd name="connsiteY611" fmla="*/ 1263064 h 6858000"/>
              <a:gd name="connsiteX612" fmla="*/ 5736320 w 7467600"/>
              <a:gd name="connsiteY612" fmla="*/ 1501803 h 6858000"/>
              <a:gd name="connsiteX613" fmla="*/ 6516292 w 7467600"/>
              <a:gd name="connsiteY613" fmla="*/ 1263064 h 6858000"/>
              <a:gd name="connsiteX614" fmla="*/ 291466 w 7467600"/>
              <a:gd name="connsiteY614" fmla="*/ 1250369 h 6858000"/>
              <a:gd name="connsiteX615" fmla="*/ 323180 w 7467600"/>
              <a:gd name="connsiteY615" fmla="*/ 1435283 h 6858000"/>
              <a:gd name="connsiteX616" fmla="*/ 349381 w 7467600"/>
              <a:gd name="connsiteY616" fmla="*/ 1875041 h 6858000"/>
              <a:gd name="connsiteX617" fmla="*/ 374363 w 7467600"/>
              <a:gd name="connsiteY617" fmla="*/ 1506494 h 6858000"/>
              <a:gd name="connsiteX618" fmla="*/ 302168 w 7467600"/>
              <a:gd name="connsiteY618" fmla="*/ 1274495 h 6858000"/>
              <a:gd name="connsiteX619" fmla="*/ 291466 w 7467600"/>
              <a:gd name="connsiteY619" fmla="*/ 1250369 h 6858000"/>
              <a:gd name="connsiteX620" fmla="*/ 678222 w 7467600"/>
              <a:gd name="connsiteY620" fmla="*/ 1248670 h 6858000"/>
              <a:gd name="connsiteX621" fmla="*/ 775536 w 7467600"/>
              <a:gd name="connsiteY621" fmla="*/ 1388015 h 6858000"/>
              <a:gd name="connsiteX622" fmla="*/ 894529 w 7467600"/>
              <a:gd name="connsiteY622" fmla="*/ 1567739 h 6858000"/>
              <a:gd name="connsiteX623" fmla="*/ 948000 w 7467600"/>
              <a:gd name="connsiteY623" fmla="*/ 1663088 h 6858000"/>
              <a:gd name="connsiteX624" fmla="*/ 1006812 w 7467600"/>
              <a:gd name="connsiteY624" fmla="*/ 1767683 h 6858000"/>
              <a:gd name="connsiteX625" fmla="*/ 1149133 w 7467600"/>
              <a:gd name="connsiteY625" fmla="*/ 1971513 h 6858000"/>
              <a:gd name="connsiteX626" fmla="*/ 1333952 w 7467600"/>
              <a:gd name="connsiteY626" fmla="*/ 2251620 h 6858000"/>
              <a:gd name="connsiteX627" fmla="*/ 1337329 w 7467600"/>
              <a:gd name="connsiteY627" fmla="*/ 2258350 h 6858000"/>
              <a:gd name="connsiteX628" fmla="*/ 1014726 w 7467600"/>
              <a:gd name="connsiteY628" fmla="*/ 1615556 h 6858000"/>
              <a:gd name="connsiteX629" fmla="*/ 678222 w 7467600"/>
              <a:gd name="connsiteY629" fmla="*/ 1248670 h 6858000"/>
              <a:gd name="connsiteX630" fmla="*/ 6691602 w 7467600"/>
              <a:gd name="connsiteY630" fmla="*/ 1140573 h 6858000"/>
              <a:gd name="connsiteX631" fmla="*/ 6571100 w 7467600"/>
              <a:gd name="connsiteY631" fmla="*/ 1183662 h 6858000"/>
              <a:gd name="connsiteX632" fmla="*/ 6241687 w 7467600"/>
              <a:gd name="connsiteY632" fmla="*/ 1257600 h 6858000"/>
              <a:gd name="connsiteX633" fmla="*/ 5693009 w 7467600"/>
              <a:gd name="connsiteY633" fmla="*/ 1478256 h 6858000"/>
              <a:gd name="connsiteX634" fmla="*/ 6548420 w 7467600"/>
              <a:gd name="connsiteY634" fmla="*/ 1214599 h 6858000"/>
              <a:gd name="connsiteX635" fmla="*/ 6605473 w 7467600"/>
              <a:gd name="connsiteY635" fmla="*/ 1184686 h 6858000"/>
              <a:gd name="connsiteX636" fmla="*/ 6691602 w 7467600"/>
              <a:gd name="connsiteY636" fmla="*/ 1140573 h 6858000"/>
              <a:gd name="connsiteX637" fmla="*/ 4002475 w 7467600"/>
              <a:gd name="connsiteY637" fmla="*/ 1037802 h 6858000"/>
              <a:gd name="connsiteX638" fmla="*/ 4000324 w 7467600"/>
              <a:gd name="connsiteY638" fmla="*/ 1039362 h 6858000"/>
              <a:gd name="connsiteX639" fmla="*/ 4002862 w 7467600"/>
              <a:gd name="connsiteY639" fmla="*/ 1042866 h 6858000"/>
              <a:gd name="connsiteX640" fmla="*/ 4002475 w 7467600"/>
              <a:gd name="connsiteY640" fmla="*/ 1037802 h 6858000"/>
              <a:gd name="connsiteX641" fmla="*/ 506322 w 7467600"/>
              <a:gd name="connsiteY641" fmla="*/ 1020997 h 6858000"/>
              <a:gd name="connsiteX642" fmla="*/ 533068 w 7467600"/>
              <a:gd name="connsiteY642" fmla="*/ 1029409 h 6858000"/>
              <a:gd name="connsiteX643" fmla="*/ 1232525 w 7467600"/>
              <a:gd name="connsiteY643" fmla="*/ 1804675 h 6858000"/>
              <a:gd name="connsiteX644" fmla="*/ 1388858 w 7467600"/>
              <a:gd name="connsiteY644" fmla="*/ 2368011 h 6858000"/>
              <a:gd name="connsiteX645" fmla="*/ 1384098 w 7467600"/>
              <a:gd name="connsiteY645" fmla="*/ 2378125 h 6858000"/>
              <a:gd name="connsiteX646" fmla="*/ 1425393 w 7467600"/>
              <a:gd name="connsiteY646" fmla="*/ 2589124 h 6858000"/>
              <a:gd name="connsiteX647" fmla="*/ 1424001 w 7467600"/>
              <a:gd name="connsiteY647" fmla="*/ 2597541 h 6858000"/>
              <a:gd name="connsiteX648" fmla="*/ 2152729 w 7467600"/>
              <a:gd name="connsiteY648" fmla="*/ 2864487 h 6858000"/>
              <a:gd name="connsiteX649" fmla="*/ 2020609 w 7467600"/>
              <a:gd name="connsiteY649" fmla="*/ 2539671 h 6858000"/>
              <a:gd name="connsiteX650" fmla="*/ 2018920 w 7467600"/>
              <a:gd name="connsiteY650" fmla="*/ 2536309 h 6858000"/>
              <a:gd name="connsiteX651" fmla="*/ 1342441 w 7467600"/>
              <a:gd name="connsiteY651" fmla="*/ 1173017 h 6858000"/>
              <a:gd name="connsiteX652" fmla="*/ 1367925 w 7467600"/>
              <a:gd name="connsiteY652" fmla="*/ 1135648 h 6858000"/>
              <a:gd name="connsiteX653" fmla="*/ 1771401 w 7467600"/>
              <a:gd name="connsiteY653" fmla="*/ 1806673 h 6858000"/>
              <a:gd name="connsiteX654" fmla="*/ 1972385 w 7467600"/>
              <a:gd name="connsiteY654" fmla="*/ 2198735 h 6858000"/>
              <a:gd name="connsiteX655" fmla="*/ 2040892 w 7467600"/>
              <a:gd name="connsiteY655" fmla="*/ 2405205 h 6858000"/>
              <a:gd name="connsiteX656" fmla="*/ 2131689 w 7467600"/>
              <a:gd name="connsiteY656" fmla="*/ 1936926 h 6858000"/>
              <a:gd name="connsiteX657" fmla="*/ 2454820 w 7467600"/>
              <a:gd name="connsiteY657" fmla="*/ 1248808 h 6858000"/>
              <a:gd name="connsiteX658" fmla="*/ 2492512 w 7467600"/>
              <a:gd name="connsiteY658" fmla="*/ 1302920 h 6858000"/>
              <a:gd name="connsiteX659" fmla="*/ 2081216 w 7467600"/>
              <a:gd name="connsiteY659" fmla="*/ 2527513 h 6858000"/>
              <a:gd name="connsiteX660" fmla="*/ 2081211 w 7467600"/>
              <a:gd name="connsiteY660" fmla="*/ 2528916 h 6858000"/>
              <a:gd name="connsiteX661" fmla="*/ 2199067 w 7467600"/>
              <a:gd name="connsiteY661" fmla="*/ 2884061 h 6858000"/>
              <a:gd name="connsiteX662" fmla="*/ 3192586 w 7467600"/>
              <a:gd name="connsiteY662" fmla="*/ 3411496 h 6858000"/>
              <a:gd name="connsiteX663" fmla="*/ 3182620 w 7467600"/>
              <a:gd name="connsiteY663" fmla="*/ 3483279 h 6858000"/>
              <a:gd name="connsiteX664" fmla="*/ 2435119 w 7467600"/>
              <a:gd name="connsiteY664" fmla="*/ 3080173 h 6858000"/>
              <a:gd name="connsiteX665" fmla="*/ 2410152 w 7467600"/>
              <a:gd name="connsiteY665" fmla="*/ 3063751 h 6858000"/>
              <a:gd name="connsiteX666" fmla="*/ 2408099 w 7467600"/>
              <a:gd name="connsiteY666" fmla="*/ 3064403 h 6858000"/>
              <a:gd name="connsiteX667" fmla="*/ 2407218 w 7467600"/>
              <a:gd name="connsiteY667" fmla="*/ 3070324 h 6858000"/>
              <a:gd name="connsiteX668" fmla="*/ 2380138 w 7467600"/>
              <a:gd name="connsiteY668" fmla="*/ 3099341 h 6858000"/>
              <a:gd name="connsiteX669" fmla="*/ 1765923 w 7467600"/>
              <a:gd name="connsiteY669" fmla="*/ 3581043 h 6858000"/>
              <a:gd name="connsiteX670" fmla="*/ 1702258 w 7467600"/>
              <a:gd name="connsiteY670" fmla="*/ 3612286 h 6858000"/>
              <a:gd name="connsiteX671" fmla="*/ 1538370 w 7467600"/>
              <a:gd name="connsiteY671" fmla="*/ 3811804 h 6858000"/>
              <a:gd name="connsiteX672" fmla="*/ 542867 w 7467600"/>
              <a:gd name="connsiteY672" fmla="*/ 4944092 h 6858000"/>
              <a:gd name="connsiteX673" fmla="*/ 515800 w 7467600"/>
              <a:gd name="connsiteY673" fmla="*/ 4862180 h 6858000"/>
              <a:gd name="connsiteX674" fmla="*/ 909145 w 7467600"/>
              <a:gd name="connsiteY674" fmla="*/ 4199225 h 6858000"/>
              <a:gd name="connsiteX675" fmla="*/ 1214067 w 7467600"/>
              <a:gd name="connsiteY675" fmla="*/ 3908561 h 6858000"/>
              <a:gd name="connsiteX676" fmla="*/ 640967 w 7467600"/>
              <a:gd name="connsiteY676" fmla="*/ 4105601 h 6858000"/>
              <a:gd name="connsiteX677" fmla="*/ 112563 w 7467600"/>
              <a:gd name="connsiteY677" fmla="*/ 4396952 h 6858000"/>
              <a:gd name="connsiteX678" fmla="*/ 0 w 7467600"/>
              <a:gd name="connsiteY678" fmla="*/ 4466006 h 6858000"/>
              <a:gd name="connsiteX679" fmla="*/ 0 w 7467600"/>
              <a:gd name="connsiteY679" fmla="*/ 4233763 h 6858000"/>
              <a:gd name="connsiteX680" fmla="*/ 36881 w 7467600"/>
              <a:gd name="connsiteY680" fmla="*/ 4200118 h 6858000"/>
              <a:gd name="connsiteX681" fmla="*/ 910534 w 7467600"/>
              <a:gd name="connsiteY681" fmla="*/ 3629753 h 6858000"/>
              <a:gd name="connsiteX682" fmla="*/ 1578717 w 7467600"/>
              <a:gd name="connsiteY682" fmla="*/ 3575982 h 6858000"/>
              <a:gd name="connsiteX683" fmla="*/ 2338780 w 7467600"/>
              <a:gd name="connsiteY683" fmla="*/ 3033725 h 6858000"/>
              <a:gd name="connsiteX684" fmla="*/ 1807991 w 7467600"/>
              <a:gd name="connsiteY684" fmla="*/ 2807184 h 6858000"/>
              <a:gd name="connsiteX685" fmla="*/ 1416358 w 7467600"/>
              <a:gd name="connsiteY685" fmla="*/ 3112571 h 6858000"/>
              <a:gd name="connsiteX686" fmla="*/ 939066 w 7467600"/>
              <a:gd name="connsiteY686" fmla="*/ 3378798 h 6858000"/>
              <a:gd name="connsiteX687" fmla="*/ 115099 w 7467600"/>
              <a:gd name="connsiteY687" fmla="*/ 3607650 h 6858000"/>
              <a:gd name="connsiteX688" fmla="*/ 97284 w 7467600"/>
              <a:gd name="connsiteY688" fmla="*/ 3520393 h 6858000"/>
              <a:gd name="connsiteX689" fmla="*/ 922050 w 7467600"/>
              <a:gd name="connsiteY689" fmla="*/ 3074867 h 6858000"/>
              <a:gd name="connsiteX690" fmla="*/ 1405265 w 7467600"/>
              <a:gd name="connsiteY690" fmla="*/ 3016319 h 6858000"/>
              <a:gd name="connsiteX691" fmla="*/ 1407512 w 7467600"/>
              <a:gd name="connsiteY691" fmla="*/ 3018001 h 6858000"/>
              <a:gd name="connsiteX692" fmla="*/ 1726266 w 7467600"/>
              <a:gd name="connsiteY692" fmla="*/ 2777274 h 6858000"/>
              <a:gd name="connsiteX693" fmla="*/ 625390 w 7467600"/>
              <a:gd name="connsiteY693" fmla="*/ 2514541 h 6858000"/>
              <a:gd name="connsiteX694" fmla="*/ 619799 w 7467600"/>
              <a:gd name="connsiteY694" fmla="*/ 2527180 h 6858000"/>
              <a:gd name="connsiteX695" fmla="*/ 310030 w 7467600"/>
              <a:gd name="connsiteY695" fmla="*/ 2771818 h 6858000"/>
              <a:gd name="connsiteX696" fmla="*/ 173877 w 7467600"/>
              <a:gd name="connsiteY696" fmla="*/ 2937056 h 6858000"/>
              <a:gd name="connsiteX697" fmla="*/ 77889 w 7467600"/>
              <a:gd name="connsiteY697" fmla="*/ 3138440 h 6858000"/>
              <a:gd name="connsiteX698" fmla="*/ 0 w 7467600"/>
              <a:gd name="connsiteY698" fmla="*/ 3271395 h 6858000"/>
              <a:gd name="connsiteX699" fmla="*/ 0 w 7467600"/>
              <a:gd name="connsiteY699" fmla="*/ 3153002 h 6858000"/>
              <a:gd name="connsiteX700" fmla="*/ 2386 w 7467600"/>
              <a:gd name="connsiteY700" fmla="*/ 3149203 h 6858000"/>
              <a:gd name="connsiteX701" fmla="*/ 89753 w 7467600"/>
              <a:gd name="connsiteY701" fmla="*/ 2987702 h 6858000"/>
              <a:gd name="connsiteX702" fmla="*/ 76869 w 7467600"/>
              <a:gd name="connsiteY702" fmla="*/ 3005404 h 6858000"/>
              <a:gd name="connsiteX703" fmla="*/ 32049 w 7467600"/>
              <a:gd name="connsiteY703" fmla="*/ 3065814 h 6858000"/>
              <a:gd name="connsiteX704" fmla="*/ 0 w 7467600"/>
              <a:gd name="connsiteY704" fmla="*/ 3108744 h 6858000"/>
              <a:gd name="connsiteX705" fmla="*/ 0 w 7467600"/>
              <a:gd name="connsiteY705" fmla="*/ 3058059 h 6858000"/>
              <a:gd name="connsiteX706" fmla="*/ 7610 w 7467600"/>
              <a:gd name="connsiteY706" fmla="*/ 3047889 h 6858000"/>
              <a:gd name="connsiteX707" fmla="*/ 52419 w 7467600"/>
              <a:gd name="connsiteY707" fmla="*/ 2987479 h 6858000"/>
              <a:gd name="connsiteX708" fmla="*/ 59142 w 7467600"/>
              <a:gd name="connsiteY708" fmla="*/ 2978488 h 6858000"/>
              <a:gd name="connsiteX709" fmla="*/ 0 w 7467600"/>
              <a:gd name="connsiteY709" fmla="*/ 3015334 h 6858000"/>
              <a:gd name="connsiteX710" fmla="*/ 0 w 7467600"/>
              <a:gd name="connsiteY710" fmla="*/ 2914286 h 6858000"/>
              <a:gd name="connsiteX711" fmla="*/ 36383 w 7467600"/>
              <a:gd name="connsiteY711" fmla="*/ 2901128 h 6858000"/>
              <a:gd name="connsiteX712" fmla="*/ 156329 w 7467600"/>
              <a:gd name="connsiteY712" fmla="*/ 2840533 h 6858000"/>
              <a:gd name="connsiteX713" fmla="*/ 358355 w 7467600"/>
              <a:gd name="connsiteY713" fmla="*/ 2620471 h 6858000"/>
              <a:gd name="connsiteX714" fmla="*/ 510577 w 7467600"/>
              <a:gd name="connsiteY714" fmla="*/ 2501244 h 6858000"/>
              <a:gd name="connsiteX715" fmla="*/ 211967 w 7467600"/>
              <a:gd name="connsiteY715" fmla="*/ 2479171 h 6858000"/>
              <a:gd name="connsiteX716" fmla="*/ 0 w 7467600"/>
              <a:gd name="connsiteY716" fmla="*/ 2476398 h 6858000"/>
              <a:gd name="connsiteX717" fmla="*/ 0 w 7467600"/>
              <a:gd name="connsiteY717" fmla="*/ 2389189 h 6858000"/>
              <a:gd name="connsiteX718" fmla="*/ 103062 w 7467600"/>
              <a:gd name="connsiteY718" fmla="*/ 2389518 h 6858000"/>
              <a:gd name="connsiteX719" fmla="*/ 510734 w 7467600"/>
              <a:gd name="connsiteY719" fmla="*/ 2416201 h 6858000"/>
              <a:gd name="connsiteX720" fmla="*/ 279257 w 7467600"/>
              <a:gd name="connsiteY720" fmla="*/ 2092102 h 6858000"/>
              <a:gd name="connsiteX721" fmla="*/ 65265 w 7467600"/>
              <a:gd name="connsiteY721" fmla="*/ 2006049 h 6858000"/>
              <a:gd name="connsiteX722" fmla="*/ 0 w 7467600"/>
              <a:gd name="connsiteY722" fmla="*/ 1982532 h 6858000"/>
              <a:gd name="connsiteX723" fmla="*/ 0 w 7467600"/>
              <a:gd name="connsiteY723" fmla="*/ 1912789 h 6858000"/>
              <a:gd name="connsiteX724" fmla="*/ 97460 w 7467600"/>
              <a:gd name="connsiteY724" fmla="*/ 1953725 h 6858000"/>
              <a:gd name="connsiteX725" fmla="*/ 221272 w 7467600"/>
              <a:gd name="connsiteY725" fmla="*/ 1980766 h 6858000"/>
              <a:gd name="connsiteX726" fmla="*/ 116765 w 7467600"/>
              <a:gd name="connsiteY726" fmla="*/ 1911033 h 6858000"/>
              <a:gd name="connsiteX727" fmla="*/ 16405 w 7467600"/>
              <a:gd name="connsiteY727" fmla="*/ 1803412 h 6858000"/>
              <a:gd name="connsiteX728" fmla="*/ 0 w 7467600"/>
              <a:gd name="connsiteY728" fmla="*/ 1784777 h 6858000"/>
              <a:gd name="connsiteX729" fmla="*/ 0 w 7467600"/>
              <a:gd name="connsiteY729" fmla="*/ 1740082 h 6858000"/>
              <a:gd name="connsiteX730" fmla="*/ 39394 w 7467600"/>
              <a:gd name="connsiteY730" fmla="*/ 1784856 h 6858000"/>
              <a:gd name="connsiteX731" fmla="*/ 135813 w 7467600"/>
              <a:gd name="connsiteY731" fmla="*/ 1888838 h 6858000"/>
              <a:gd name="connsiteX732" fmla="*/ 242575 w 7467600"/>
              <a:gd name="connsiteY732" fmla="*/ 1958841 h 6858000"/>
              <a:gd name="connsiteX733" fmla="*/ 82197 w 7467600"/>
              <a:gd name="connsiteY733" fmla="*/ 1754826 h 6858000"/>
              <a:gd name="connsiteX734" fmla="*/ 0 w 7467600"/>
              <a:gd name="connsiteY734" fmla="*/ 1679650 h 6858000"/>
              <a:gd name="connsiteX735" fmla="*/ 0 w 7467600"/>
              <a:gd name="connsiteY735" fmla="*/ 1602463 h 6858000"/>
              <a:gd name="connsiteX736" fmla="*/ 84689 w 7467600"/>
              <a:gd name="connsiteY736" fmla="*/ 1677442 h 6858000"/>
              <a:gd name="connsiteX737" fmla="*/ 298437 w 7467600"/>
              <a:gd name="connsiteY737" fmla="*/ 1968019 h 6858000"/>
              <a:gd name="connsiteX738" fmla="*/ 227269 w 7467600"/>
              <a:gd name="connsiteY738" fmla="*/ 1114064 h 6858000"/>
              <a:gd name="connsiteX739" fmla="*/ 248003 w 7467600"/>
              <a:gd name="connsiteY739" fmla="*/ 1089613 h 6858000"/>
              <a:gd name="connsiteX740" fmla="*/ 427020 w 7467600"/>
              <a:gd name="connsiteY740" fmla="*/ 1619803 h 6858000"/>
              <a:gd name="connsiteX741" fmla="*/ 340345 w 7467600"/>
              <a:gd name="connsiteY741" fmla="*/ 2027739 h 6858000"/>
              <a:gd name="connsiteX742" fmla="*/ 360865 w 7467600"/>
              <a:gd name="connsiteY742" fmla="*/ 2044827 h 6858000"/>
              <a:gd name="connsiteX743" fmla="*/ 560414 w 7467600"/>
              <a:gd name="connsiteY743" fmla="*/ 2421457 h 6858000"/>
              <a:gd name="connsiteX744" fmla="*/ 1359703 w 7467600"/>
              <a:gd name="connsiteY744" fmla="*/ 2578554 h 6858000"/>
              <a:gd name="connsiteX745" fmla="*/ 1359422 w 7467600"/>
              <a:gd name="connsiteY745" fmla="*/ 2577994 h 6858000"/>
              <a:gd name="connsiteX746" fmla="*/ 828701 w 7467600"/>
              <a:gd name="connsiteY746" fmla="*/ 1839520 h 6858000"/>
              <a:gd name="connsiteX747" fmla="*/ 494427 w 7467600"/>
              <a:gd name="connsiteY747" fmla="*/ 1092333 h 6858000"/>
              <a:gd name="connsiteX748" fmla="*/ 506322 w 7467600"/>
              <a:gd name="connsiteY748" fmla="*/ 1020997 h 6858000"/>
              <a:gd name="connsiteX749" fmla="*/ 4570198 w 7467600"/>
              <a:gd name="connsiteY749" fmla="*/ 978081 h 6858000"/>
              <a:gd name="connsiteX750" fmla="*/ 4523691 w 7467600"/>
              <a:gd name="connsiteY750" fmla="*/ 1127776 h 6858000"/>
              <a:gd name="connsiteX751" fmla="*/ 4509875 w 7467600"/>
              <a:gd name="connsiteY751" fmla="*/ 1167552 h 6858000"/>
              <a:gd name="connsiteX752" fmla="*/ 4478168 w 7467600"/>
              <a:gd name="connsiteY752" fmla="*/ 1260735 h 6858000"/>
              <a:gd name="connsiteX753" fmla="*/ 4409309 w 7467600"/>
              <a:gd name="connsiteY753" fmla="*/ 1666996 h 6858000"/>
              <a:gd name="connsiteX754" fmla="*/ 4370031 w 7467600"/>
              <a:gd name="connsiteY754" fmla="*/ 1955666 h 6858000"/>
              <a:gd name="connsiteX755" fmla="*/ 4570198 w 7467600"/>
              <a:gd name="connsiteY755" fmla="*/ 978081 h 6858000"/>
              <a:gd name="connsiteX756" fmla="*/ 4557898 w 7467600"/>
              <a:gd name="connsiteY756" fmla="*/ 900011 h 6858000"/>
              <a:gd name="connsiteX757" fmla="*/ 4344840 w 7467600"/>
              <a:gd name="connsiteY757" fmla="*/ 1922038 h 6858000"/>
              <a:gd name="connsiteX758" fmla="*/ 4378710 w 7467600"/>
              <a:gd name="connsiteY758" fmla="*/ 1665516 h 6858000"/>
              <a:gd name="connsiteX759" fmla="*/ 4448798 w 7467600"/>
              <a:gd name="connsiteY759" fmla="*/ 1253024 h 6858000"/>
              <a:gd name="connsiteX760" fmla="*/ 4480315 w 7467600"/>
              <a:gd name="connsiteY760" fmla="*/ 1158454 h 6858000"/>
              <a:gd name="connsiteX761" fmla="*/ 4494133 w 7467600"/>
              <a:gd name="connsiteY761" fmla="*/ 1118676 h 6858000"/>
              <a:gd name="connsiteX762" fmla="*/ 4557898 w 7467600"/>
              <a:gd name="connsiteY762" fmla="*/ 900011 h 6858000"/>
              <a:gd name="connsiteX763" fmla="*/ 5870151 w 7467600"/>
              <a:gd name="connsiteY763" fmla="*/ 898890 h 6858000"/>
              <a:gd name="connsiteX764" fmla="*/ 5861335 w 7467600"/>
              <a:gd name="connsiteY764" fmla="*/ 899177 h 6858000"/>
              <a:gd name="connsiteX765" fmla="*/ 5843702 w 7467600"/>
              <a:gd name="connsiteY765" fmla="*/ 899748 h 6858000"/>
              <a:gd name="connsiteX766" fmla="*/ 5651107 w 7467600"/>
              <a:gd name="connsiteY766" fmla="*/ 920306 h 6858000"/>
              <a:gd name="connsiteX767" fmla="*/ 5459407 w 7467600"/>
              <a:gd name="connsiteY767" fmla="*/ 940975 h 6858000"/>
              <a:gd name="connsiteX768" fmla="*/ 5374846 w 7467600"/>
              <a:gd name="connsiteY768" fmla="*/ 941988 h 6858000"/>
              <a:gd name="connsiteX769" fmla="*/ 5256105 w 7467600"/>
              <a:gd name="connsiteY769" fmla="*/ 945632 h 6858000"/>
              <a:gd name="connsiteX770" fmla="*/ 5107071 w 7467600"/>
              <a:gd name="connsiteY770" fmla="*/ 969720 h 6858000"/>
              <a:gd name="connsiteX771" fmla="*/ 4998681 w 7467600"/>
              <a:gd name="connsiteY771" fmla="*/ 988771 h 6858000"/>
              <a:gd name="connsiteX772" fmla="*/ 5870151 w 7467600"/>
              <a:gd name="connsiteY772" fmla="*/ 898890 h 6858000"/>
              <a:gd name="connsiteX773" fmla="*/ 5504425 w 7467600"/>
              <a:gd name="connsiteY773" fmla="*/ 848067 h 6858000"/>
              <a:gd name="connsiteX774" fmla="*/ 4968849 w 7467600"/>
              <a:gd name="connsiteY774" fmla="*/ 962318 h 6858000"/>
              <a:gd name="connsiteX775" fmla="*/ 5104039 w 7467600"/>
              <a:gd name="connsiteY775" fmla="*/ 940634 h 6858000"/>
              <a:gd name="connsiteX776" fmla="*/ 5256311 w 7467600"/>
              <a:gd name="connsiteY776" fmla="*/ 916490 h 6858000"/>
              <a:gd name="connsiteX777" fmla="*/ 5377381 w 7467600"/>
              <a:gd name="connsiteY777" fmla="*/ 912671 h 6858000"/>
              <a:gd name="connsiteX778" fmla="*/ 5460148 w 7467600"/>
              <a:gd name="connsiteY778" fmla="*/ 911442 h 6858000"/>
              <a:gd name="connsiteX779" fmla="*/ 5648971 w 7467600"/>
              <a:gd name="connsiteY779" fmla="*/ 891331 h 6858000"/>
              <a:gd name="connsiteX780" fmla="*/ 5844807 w 7467600"/>
              <a:gd name="connsiteY780" fmla="*/ 870718 h 6858000"/>
              <a:gd name="connsiteX781" fmla="*/ 5862975 w 7467600"/>
              <a:gd name="connsiteY781" fmla="*/ 869756 h 6858000"/>
              <a:gd name="connsiteX782" fmla="*/ 5920887 w 7467600"/>
              <a:gd name="connsiteY782" fmla="*/ 865929 h 6858000"/>
              <a:gd name="connsiteX783" fmla="*/ 5504425 w 7467600"/>
              <a:gd name="connsiteY783" fmla="*/ 848067 h 6858000"/>
              <a:gd name="connsiteX784" fmla="*/ 3607114 w 7467600"/>
              <a:gd name="connsiteY784" fmla="*/ 467441 h 6858000"/>
              <a:gd name="connsiteX785" fmla="*/ 3296242 w 7467600"/>
              <a:gd name="connsiteY785" fmla="*/ 807991 h 6858000"/>
              <a:gd name="connsiteX786" fmla="*/ 3174674 w 7467600"/>
              <a:gd name="connsiteY786" fmla="*/ 919759 h 6858000"/>
              <a:gd name="connsiteX787" fmla="*/ 3042978 w 7467600"/>
              <a:gd name="connsiteY787" fmla="*/ 1054894 h 6858000"/>
              <a:gd name="connsiteX788" fmla="*/ 2968914 w 7467600"/>
              <a:gd name="connsiteY788" fmla="*/ 1133756 h 6858000"/>
              <a:gd name="connsiteX789" fmla="*/ 3103823 w 7467600"/>
              <a:gd name="connsiteY789" fmla="*/ 1026814 h 6858000"/>
              <a:gd name="connsiteX790" fmla="*/ 3607114 w 7467600"/>
              <a:gd name="connsiteY790" fmla="*/ 467441 h 6858000"/>
              <a:gd name="connsiteX791" fmla="*/ 3744487 w 7467600"/>
              <a:gd name="connsiteY791" fmla="*/ 383136 h 6858000"/>
              <a:gd name="connsiteX792" fmla="*/ 3970213 w 7467600"/>
              <a:gd name="connsiteY792" fmla="*/ 995559 h 6858000"/>
              <a:gd name="connsiteX793" fmla="*/ 3744487 w 7467600"/>
              <a:gd name="connsiteY793" fmla="*/ 383136 h 6858000"/>
              <a:gd name="connsiteX794" fmla="*/ 3624562 w 7467600"/>
              <a:gd name="connsiteY794" fmla="*/ 367041 h 6858000"/>
              <a:gd name="connsiteX795" fmla="*/ 3489712 w 7467600"/>
              <a:gd name="connsiteY795" fmla="*/ 485386 h 6858000"/>
              <a:gd name="connsiteX796" fmla="*/ 3182994 w 7467600"/>
              <a:gd name="connsiteY796" fmla="*/ 828265 h 6858000"/>
              <a:gd name="connsiteX797" fmla="*/ 2892114 w 7467600"/>
              <a:gd name="connsiteY797" fmla="*/ 1172635 h 6858000"/>
              <a:gd name="connsiteX798" fmla="*/ 3021459 w 7467600"/>
              <a:gd name="connsiteY798" fmla="*/ 1035385 h 6858000"/>
              <a:gd name="connsiteX799" fmla="*/ 3153873 w 7467600"/>
              <a:gd name="connsiteY799" fmla="*/ 898971 h 6858000"/>
              <a:gd name="connsiteX800" fmla="*/ 3276511 w 7467600"/>
              <a:gd name="connsiteY800" fmla="*/ 786423 h 6858000"/>
              <a:gd name="connsiteX801" fmla="*/ 3584154 w 7467600"/>
              <a:gd name="connsiteY801" fmla="*/ 448218 h 6858000"/>
              <a:gd name="connsiteX802" fmla="*/ 3624562 w 7467600"/>
              <a:gd name="connsiteY802" fmla="*/ 367041 h 6858000"/>
              <a:gd name="connsiteX803" fmla="*/ 3766672 w 7467600"/>
              <a:gd name="connsiteY803" fmla="*/ 359429 h 6858000"/>
              <a:gd name="connsiteX804" fmla="*/ 3996338 w 7467600"/>
              <a:gd name="connsiteY804" fmla="*/ 968237 h 6858000"/>
              <a:gd name="connsiteX805" fmla="*/ 3766672 w 7467600"/>
              <a:gd name="connsiteY805" fmla="*/ 359429 h 6858000"/>
              <a:gd name="connsiteX806" fmla="*/ 5805386 w 7467600"/>
              <a:gd name="connsiteY806" fmla="*/ 239240 h 6858000"/>
              <a:gd name="connsiteX807" fmla="*/ 5736947 w 7467600"/>
              <a:gd name="connsiteY807" fmla="*/ 261367 h 6858000"/>
              <a:gd name="connsiteX808" fmla="*/ 5427012 w 7467600"/>
              <a:gd name="connsiteY808" fmla="*/ 311272 h 6858000"/>
              <a:gd name="connsiteX809" fmla="*/ 5147818 w 7467600"/>
              <a:gd name="connsiteY809" fmla="*/ 322112 h 6858000"/>
              <a:gd name="connsiteX810" fmla="*/ 5060854 w 7467600"/>
              <a:gd name="connsiteY810" fmla="*/ 311882 h 6858000"/>
              <a:gd name="connsiteX811" fmla="*/ 4945989 w 7467600"/>
              <a:gd name="connsiteY811" fmla="*/ 300516 h 6858000"/>
              <a:gd name="connsiteX812" fmla="*/ 5410479 w 7467600"/>
              <a:gd name="connsiteY812" fmla="*/ 348434 h 6858000"/>
              <a:gd name="connsiteX813" fmla="*/ 5805386 w 7467600"/>
              <a:gd name="connsiteY813" fmla="*/ 239240 h 6858000"/>
              <a:gd name="connsiteX814" fmla="*/ 5905192 w 7467600"/>
              <a:gd name="connsiteY814" fmla="*/ 163079 h 6858000"/>
              <a:gd name="connsiteX815" fmla="*/ 5865655 w 7467600"/>
              <a:gd name="connsiteY815" fmla="*/ 171901 h 6858000"/>
              <a:gd name="connsiteX816" fmla="*/ 5259740 w 7467600"/>
              <a:gd name="connsiteY816" fmla="*/ 257013 h 6858000"/>
              <a:gd name="connsiteX817" fmla="*/ 5208466 w 7467600"/>
              <a:gd name="connsiteY817" fmla="*/ 257550 h 6858000"/>
              <a:gd name="connsiteX818" fmla="*/ 4980204 w 7467600"/>
              <a:gd name="connsiteY818" fmla="*/ 271903 h 6858000"/>
              <a:gd name="connsiteX819" fmla="*/ 5068068 w 7467600"/>
              <a:gd name="connsiteY819" fmla="*/ 282244 h 6858000"/>
              <a:gd name="connsiteX820" fmla="*/ 5153231 w 7467600"/>
              <a:gd name="connsiteY820" fmla="*/ 292240 h 6858000"/>
              <a:gd name="connsiteX821" fmla="*/ 5426491 w 7467600"/>
              <a:gd name="connsiteY821" fmla="*/ 281128 h 6858000"/>
              <a:gd name="connsiteX822" fmla="*/ 5731212 w 7467600"/>
              <a:gd name="connsiteY822" fmla="*/ 231951 h 6858000"/>
              <a:gd name="connsiteX823" fmla="*/ 5905192 w 7467600"/>
              <a:gd name="connsiteY823" fmla="*/ 163079 h 6858000"/>
              <a:gd name="connsiteX824" fmla="*/ 5944437 w 7467600"/>
              <a:gd name="connsiteY824" fmla="*/ 113829 h 6858000"/>
              <a:gd name="connsiteX825" fmla="*/ 5825032 w 7467600"/>
              <a:gd name="connsiteY825" fmla="*/ 146405 h 6858000"/>
              <a:gd name="connsiteX826" fmla="*/ 4955599 w 7467600"/>
              <a:gd name="connsiteY826" fmla="*/ 247008 h 6858000"/>
              <a:gd name="connsiteX827" fmla="*/ 5210104 w 7467600"/>
              <a:gd name="connsiteY827" fmla="*/ 228123 h 6858000"/>
              <a:gd name="connsiteX828" fmla="*/ 5261015 w 7467600"/>
              <a:gd name="connsiteY828" fmla="*/ 227087 h 6858000"/>
              <a:gd name="connsiteX829" fmla="*/ 5861181 w 7467600"/>
              <a:gd name="connsiteY829" fmla="*/ 143093 h 6858000"/>
              <a:gd name="connsiteX830" fmla="*/ 5961252 w 7467600"/>
              <a:gd name="connsiteY830" fmla="*/ 114820 h 6858000"/>
              <a:gd name="connsiteX831" fmla="*/ 5944437 w 7467600"/>
              <a:gd name="connsiteY831" fmla="*/ 113829 h 6858000"/>
              <a:gd name="connsiteX832" fmla="*/ 3882765 w 7467600"/>
              <a:gd name="connsiteY832" fmla="*/ 0 h 6858000"/>
              <a:gd name="connsiteX833" fmla="*/ 3995099 w 7467600"/>
              <a:gd name="connsiteY833" fmla="*/ 0 h 6858000"/>
              <a:gd name="connsiteX834" fmla="*/ 4163818 w 7467600"/>
              <a:gd name="connsiteY834" fmla="*/ 234104 h 6858000"/>
              <a:gd name="connsiteX835" fmla="*/ 4172099 w 7467600"/>
              <a:gd name="connsiteY835" fmla="*/ 234207 h 6858000"/>
              <a:gd name="connsiteX836" fmla="*/ 4784282 w 7467600"/>
              <a:gd name="connsiteY836" fmla="*/ 276561 h 6858000"/>
              <a:gd name="connsiteX837" fmla="*/ 4801687 w 7467600"/>
              <a:gd name="connsiteY837" fmla="*/ 267764 h 6858000"/>
              <a:gd name="connsiteX838" fmla="*/ 6082788 w 7467600"/>
              <a:gd name="connsiteY838" fmla="*/ 64119 h 6858000"/>
              <a:gd name="connsiteX839" fmla="*/ 6099442 w 7467600"/>
              <a:gd name="connsiteY839" fmla="*/ 82568 h 6858000"/>
              <a:gd name="connsiteX840" fmla="*/ 4804137 w 7467600"/>
              <a:gd name="connsiteY840" fmla="*/ 320931 h 6858000"/>
              <a:gd name="connsiteX841" fmla="*/ 4227047 w 7467600"/>
              <a:gd name="connsiteY841" fmla="*/ 313415 h 6858000"/>
              <a:gd name="connsiteX842" fmla="*/ 4346041 w 7467600"/>
              <a:gd name="connsiteY842" fmla="*/ 456086 h 6858000"/>
              <a:gd name="connsiteX843" fmla="*/ 4870967 w 7467600"/>
              <a:gd name="connsiteY843" fmla="*/ 963061 h 6858000"/>
              <a:gd name="connsiteX844" fmla="*/ 4889647 w 7467600"/>
              <a:gd name="connsiteY844" fmla="*/ 957147 h 6858000"/>
              <a:gd name="connsiteX845" fmla="*/ 5422504 w 7467600"/>
              <a:gd name="connsiteY845" fmla="*/ 805191 h 6858000"/>
              <a:gd name="connsiteX846" fmla="*/ 6087656 w 7467600"/>
              <a:gd name="connsiteY846" fmla="*/ 826703 h 6858000"/>
              <a:gd name="connsiteX847" fmla="*/ 6058717 w 7467600"/>
              <a:gd name="connsiteY847" fmla="*/ 865992 h 6858000"/>
              <a:gd name="connsiteX848" fmla="*/ 4974153 w 7467600"/>
              <a:gd name="connsiteY848" fmla="*/ 1045456 h 6858000"/>
              <a:gd name="connsiteX849" fmla="*/ 5627835 w 7467600"/>
              <a:gd name="connsiteY849" fmla="*/ 1472077 h 6858000"/>
              <a:gd name="connsiteX850" fmla="*/ 5629817 w 7467600"/>
              <a:gd name="connsiteY850" fmla="*/ 1471412 h 6858000"/>
              <a:gd name="connsiteX851" fmla="*/ 5634124 w 7467600"/>
              <a:gd name="connsiteY851" fmla="*/ 1470572 h 6858000"/>
              <a:gd name="connsiteX852" fmla="*/ 5755832 w 7467600"/>
              <a:gd name="connsiteY852" fmla="*/ 1383886 h 6858000"/>
              <a:gd name="connsiteX853" fmla="*/ 6014186 w 7467600"/>
              <a:gd name="connsiteY853" fmla="*/ 1279799 h 6858000"/>
              <a:gd name="connsiteX854" fmla="*/ 6901619 w 7467600"/>
              <a:gd name="connsiteY854" fmla="*/ 1047874 h 6858000"/>
              <a:gd name="connsiteX855" fmla="*/ 6931566 w 7467600"/>
              <a:gd name="connsiteY855" fmla="*/ 1062034 h 6858000"/>
              <a:gd name="connsiteX856" fmla="*/ 5790982 w 7467600"/>
              <a:gd name="connsiteY856" fmla="*/ 1561380 h 6858000"/>
              <a:gd name="connsiteX857" fmla="*/ 6188971 w 7467600"/>
              <a:gd name="connsiteY857" fmla="*/ 1755168 h 6858000"/>
              <a:gd name="connsiteX858" fmla="*/ 6202446 w 7467600"/>
              <a:gd name="connsiteY858" fmla="*/ 1752268 h 6858000"/>
              <a:gd name="connsiteX859" fmla="*/ 7179560 w 7467600"/>
              <a:gd name="connsiteY859" fmla="*/ 1467551 h 6858000"/>
              <a:gd name="connsiteX860" fmla="*/ 7158730 w 7467600"/>
              <a:gd name="connsiteY860" fmla="*/ 1507835 h 6858000"/>
              <a:gd name="connsiteX861" fmla="*/ 6326959 w 7467600"/>
              <a:gd name="connsiteY861" fmla="*/ 1817686 h 6858000"/>
              <a:gd name="connsiteX862" fmla="*/ 6537433 w 7467600"/>
              <a:gd name="connsiteY862" fmla="*/ 1907790 h 6858000"/>
              <a:gd name="connsiteX863" fmla="*/ 6550221 w 7467600"/>
              <a:gd name="connsiteY863" fmla="*/ 1910729 h 6858000"/>
              <a:gd name="connsiteX864" fmla="*/ 6964438 w 7467600"/>
              <a:gd name="connsiteY864" fmla="*/ 2209505 h 6858000"/>
              <a:gd name="connsiteX865" fmla="*/ 7367862 w 7467600"/>
              <a:gd name="connsiteY865" fmla="*/ 2806833 h 6858000"/>
              <a:gd name="connsiteX866" fmla="*/ 7364329 w 7467600"/>
              <a:gd name="connsiteY866" fmla="*/ 2826907 h 6858000"/>
              <a:gd name="connsiteX867" fmla="*/ 7290545 w 7467600"/>
              <a:gd name="connsiteY867" fmla="*/ 2850663 h 6858000"/>
              <a:gd name="connsiteX868" fmla="*/ 6472036 w 7467600"/>
              <a:gd name="connsiteY868" fmla="*/ 1959003 h 6858000"/>
              <a:gd name="connsiteX869" fmla="*/ 5792897 w 7467600"/>
              <a:gd name="connsiteY869" fmla="*/ 1647747 h 6858000"/>
              <a:gd name="connsiteX870" fmla="*/ 5842751 w 7467600"/>
              <a:gd name="connsiteY870" fmla="*/ 1816112 h 6858000"/>
              <a:gd name="connsiteX871" fmla="*/ 5847424 w 7467600"/>
              <a:gd name="connsiteY871" fmla="*/ 1815776 h 6858000"/>
              <a:gd name="connsiteX872" fmla="*/ 6399821 w 7467600"/>
              <a:gd name="connsiteY872" fmla="*/ 2344799 h 6858000"/>
              <a:gd name="connsiteX873" fmla="*/ 6323232 w 7467600"/>
              <a:gd name="connsiteY873" fmla="*/ 2389634 h 6858000"/>
              <a:gd name="connsiteX874" fmla="*/ 5942958 w 7467600"/>
              <a:gd name="connsiteY874" fmla="*/ 2077708 h 6858000"/>
              <a:gd name="connsiteX875" fmla="*/ 5921559 w 7467600"/>
              <a:gd name="connsiteY875" fmla="*/ 2378596 h 6858000"/>
              <a:gd name="connsiteX876" fmla="*/ 5817651 w 7467600"/>
              <a:gd name="connsiteY876" fmla="*/ 3023919 h 6858000"/>
              <a:gd name="connsiteX877" fmla="*/ 5729634 w 7467600"/>
              <a:gd name="connsiteY877" fmla="*/ 3051849 h 6858000"/>
              <a:gd name="connsiteX878" fmla="*/ 5611018 w 7467600"/>
              <a:gd name="connsiteY878" fmla="*/ 2316769 h 6858000"/>
              <a:gd name="connsiteX879" fmla="*/ 5687608 w 7467600"/>
              <a:gd name="connsiteY879" fmla="*/ 2039972 h 6858000"/>
              <a:gd name="connsiteX880" fmla="*/ 5657554 w 7467600"/>
              <a:gd name="connsiteY880" fmla="*/ 1576445 h 6858000"/>
              <a:gd name="connsiteX881" fmla="*/ 5150475 w 7467600"/>
              <a:gd name="connsiteY881" fmla="*/ 1274012 h 6858000"/>
              <a:gd name="connsiteX882" fmla="*/ 5349142 w 7467600"/>
              <a:gd name="connsiteY882" fmla="*/ 2204405 h 6858000"/>
              <a:gd name="connsiteX883" fmla="*/ 5262214 w 7467600"/>
              <a:gd name="connsiteY883" fmla="*/ 2233836 h 6858000"/>
              <a:gd name="connsiteX884" fmla="*/ 4981539 w 7467600"/>
              <a:gd name="connsiteY884" fmla="*/ 1542201 h 6858000"/>
              <a:gd name="connsiteX885" fmla="*/ 4958461 w 7467600"/>
              <a:gd name="connsiteY885" fmla="*/ 1136957 h 6858000"/>
              <a:gd name="connsiteX886" fmla="*/ 4655015 w 7467600"/>
              <a:gd name="connsiteY886" fmla="*/ 891426 h 6858000"/>
              <a:gd name="connsiteX887" fmla="*/ 4348002 w 7467600"/>
              <a:gd name="connsiteY887" fmla="*/ 2205895 h 6858000"/>
              <a:gd name="connsiteX888" fmla="*/ 4262250 w 7467600"/>
              <a:gd name="connsiteY888" fmla="*/ 2219972 h 6858000"/>
              <a:gd name="connsiteX889" fmla="*/ 4550611 w 7467600"/>
              <a:gd name="connsiteY889" fmla="*/ 817540 h 6858000"/>
              <a:gd name="connsiteX890" fmla="*/ 4564418 w 7467600"/>
              <a:gd name="connsiteY890" fmla="*/ 808293 h 6858000"/>
              <a:gd name="connsiteX891" fmla="*/ 4266388 w 7467600"/>
              <a:gd name="connsiteY891" fmla="*/ 500083 h 6858000"/>
              <a:gd name="connsiteX892" fmla="*/ 4032842 w 7467600"/>
              <a:gd name="connsiteY892" fmla="*/ 211809 h 6858000"/>
              <a:gd name="connsiteX893" fmla="*/ 3882765 w 7467600"/>
              <a:gd name="connsiteY893" fmla="*/ 0 h 6858000"/>
              <a:gd name="connsiteX894" fmla="*/ 3721337 w 7467600"/>
              <a:gd name="connsiteY894" fmla="*/ 0 h 6858000"/>
              <a:gd name="connsiteX895" fmla="*/ 3797544 w 7467600"/>
              <a:gd name="connsiteY895" fmla="*/ 0 h 6858000"/>
              <a:gd name="connsiteX896" fmla="*/ 3775734 w 7467600"/>
              <a:gd name="connsiteY896" fmla="*/ 95131 h 6858000"/>
              <a:gd name="connsiteX897" fmla="*/ 3724807 w 7467600"/>
              <a:gd name="connsiteY897" fmla="*/ 272257 h 6858000"/>
              <a:gd name="connsiteX898" fmla="*/ 3726844 w 7467600"/>
              <a:gd name="connsiteY898" fmla="*/ 282988 h 6858000"/>
              <a:gd name="connsiteX899" fmla="*/ 3742664 w 7467600"/>
              <a:gd name="connsiteY899" fmla="*/ 279918 h 6858000"/>
              <a:gd name="connsiteX900" fmla="*/ 4103910 w 7467600"/>
              <a:gd name="connsiteY900" fmla="*/ 1161917 h 6858000"/>
              <a:gd name="connsiteX901" fmla="*/ 4020269 w 7467600"/>
              <a:gd name="connsiteY901" fmla="*/ 1200406 h 6858000"/>
              <a:gd name="connsiteX902" fmla="*/ 3674882 w 7467600"/>
              <a:gd name="connsiteY902" fmla="*/ 488524 h 6858000"/>
              <a:gd name="connsiteX903" fmla="*/ 3132682 w 7467600"/>
              <a:gd name="connsiteY903" fmla="*/ 1072284 h 6858000"/>
              <a:gd name="connsiteX904" fmla="*/ 2716346 w 7467600"/>
              <a:gd name="connsiteY904" fmla="*/ 1276376 h 6858000"/>
              <a:gd name="connsiteX905" fmla="*/ 2716772 w 7467600"/>
              <a:gd name="connsiteY905" fmla="*/ 1255462 h 6858000"/>
              <a:gd name="connsiteX906" fmla="*/ 3471096 w 7467600"/>
              <a:gd name="connsiteY906" fmla="*/ 437072 h 6858000"/>
              <a:gd name="connsiteX907" fmla="*/ 3639057 w 7467600"/>
              <a:gd name="connsiteY907" fmla="*/ 286334 h 6858000"/>
              <a:gd name="connsiteX908" fmla="*/ 3640309 w 7467600"/>
              <a:gd name="connsiteY908" fmla="*/ 284664 h 6858000"/>
              <a:gd name="connsiteX909" fmla="*/ 3646022 w 7467600"/>
              <a:gd name="connsiteY909" fmla="*/ 276711 h 6858000"/>
              <a:gd name="connsiteX910" fmla="*/ 3707943 w 7467600"/>
              <a:gd name="connsiteY910" fmla="*/ 65958 h 6858000"/>
              <a:gd name="connsiteX911" fmla="*/ 3721337 w 7467600"/>
              <a:gd name="connsiteY911" fmla="*/ 0 h 6858000"/>
              <a:gd name="connsiteX912" fmla="*/ 2867960 w 7467600"/>
              <a:gd name="connsiteY912" fmla="*/ 0 h 6858000"/>
              <a:gd name="connsiteX913" fmla="*/ 2926351 w 7467600"/>
              <a:gd name="connsiteY913" fmla="*/ 0 h 6858000"/>
              <a:gd name="connsiteX914" fmla="*/ 2902823 w 7467600"/>
              <a:gd name="connsiteY914" fmla="*/ 262929 h 6858000"/>
              <a:gd name="connsiteX915" fmla="*/ 2940663 w 7467600"/>
              <a:gd name="connsiteY915" fmla="*/ 140884 h 6858000"/>
              <a:gd name="connsiteX916" fmla="*/ 2947039 w 7467600"/>
              <a:gd name="connsiteY916" fmla="*/ 122524 h 6858000"/>
              <a:gd name="connsiteX917" fmla="*/ 2984316 w 7467600"/>
              <a:gd name="connsiteY917" fmla="*/ 0 h 6858000"/>
              <a:gd name="connsiteX918" fmla="*/ 3016114 w 7467600"/>
              <a:gd name="connsiteY918" fmla="*/ 0 h 6858000"/>
              <a:gd name="connsiteX919" fmla="*/ 2979949 w 7467600"/>
              <a:gd name="connsiteY919" fmla="*/ 119274 h 6858000"/>
              <a:gd name="connsiteX920" fmla="*/ 3023879 w 7467600"/>
              <a:gd name="connsiteY920" fmla="*/ 0 h 6858000"/>
              <a:gd name="connsiteX921" fmla="*/ 3105400 w 7467600"/>
              <a:gd name="connsiteY921" fmla="*/ 0 h 6858000"/>
              <a:gd name="connsiteX922" fmla="*/ 3094669 w 7467600"/>
              <a:gd name="connsiteY922" fmla="*/ 30308 h 6858000"/>
              <a:gd name="connsiteX923" fmla="*/ 2901945 w 7467600"/>
              <a:gd name="connsiteY923" fmla="*/ 466538 h 6858000"/>
              <a:gd name="connsiteX924" fmla="*/ 2815209 w 7467600"/>
              <a:gd name="connsiteY924" fmla="*/ 497361 h 6858000"/>
              <a:gd name="connsiteX925" fmla="*/ 2844845 w 7467600"/>
              <a:gd name="connsiteY925" fmla="*/ 127638 h 6858000"/>
              <a:gd name="connsiteX926" fmla="*/ 2867960 w 7467600"/>
              <a:gd name="connsiteY926" fmla="*/ 0 h 6858000"/>
              <a:gd name="connsiteX927" fmla="*/ 1057230 w 7467600"/>
              <a:gd name="connsiteY927" fmla="*/ 0 h 6858000"/>
              <a:gd name="connsiteX928" fmla="*/ 1111003 w 7467600"/>
              <a:gd name="connsiteY928" fmla="*/ 0 h 6858000"/>
              <a:gd name="connsiteX929" fmla="*/ 1125553 w 7467600"/>
              <a:gd name="connsiteY929" fmla="*/ 52588 h 6858000"/>
              <a:gd name="connsiteX930" fmla="*/ 1304276 w 7467600"/>
              <a:gd name="connsiteY930" fmla="*/ 476275 h 6858000"/>
              <a:gd name="connsiteX931" fmla="*/ 1492066 w 7467600"/>
              <a:gd name="connsiteY931" fmla="*/ 886333 h 6858000"/>
              <a:gd name="connsiteX932" fmla="*/ 1423698 w 7467600"/>
              <a:gd name="connsiteY932" fmla="*/ 710817 h 6858000"/>
              <a:gd name="connsiteX933" fmla="*/ 1357609 w 7467600"/>
              <a:gd name="connsiteY933" fmla="*/ 532892 h 6858000"/>
              <a:gd name="connsiteX934" fmla="*/ 1309550 w 7467600"/>
              <a:gd name="connsiteY934" fmla="*/ 374031 h 6858000"/>
              <a:gd name="connsiteX935" fmla="*/ 1193673 w 7467600"/>
              <a:gd name="connsiteY935" fmla="*/ 49533 h 6858000"/>
              <a:gd name="connsiteX936" fmla="*/ 1164391 w 7467600"/>
              <a:gd name="connsiteY936" fmla="*/ 0 h 6858000"/>
              <a:gd name="connsiteX937" fmla="*/ 1200666 w 7467600"/>
              <a:gd name="connsiteY937" fmla="*/ 0 h 6858000"/>
              <a:gd name="connsiteX938" fmla="*/ 1223408 w 7467600"/>
              <a:gd name="connsiteY938" fmla="*/ 38996 h 6858000"/>
              <a:gd name="connsiteX939" fmla="*/ 1339635 w 7467600"/>
              <a:gd name="connsiteY939" fmla="*/ 365517 h 6858000"/>
              <a:gd name="connsiteX940" fmla="*/ 1387469 w 7467600"/>
              <a:gd name="connsiteY940" fmla="*/ 523079 h 6858000"/>
              <a:gd name="connsiteX941" fmla="*/ 1452685 w 7467600"/>
              <a:gd name="connsiteY941" fmla="*/ 699806 h 6858000"/>
              <a:gd name="connsiteX942" fmla="*/ 1492092 w 7467600"/>
              <a:gd name="connsiteY942" fmla="*/ 800424 h 6858000"/>
              <a:gd name="connsiteX943" fmla="*/ 1455302 w 7467600"/>
              <a:gd name="connsiteY943" fmla="*/ 632913 h 6858000"/>
              <a:gd name="connsiteX944" fmla="*/ 1222336 w 7467600"/>
              <a:gd name="connsiteY944" fmla="*/ 9480 h 6858000"/>
              <a:gd name="connsiteX945" fmla="*/ 1214634 w 7467600"/>
              <a:gd name="connsiteY945" fmla="*/ 0 h 6858000"/>
              <a:gd name="connsiteX946" fmla="*/ 1289827 w 7467600"/>
              <a:gd name="connsiteY946" fmla="*/ 0 h 6858000"/>
              <a:gd name="connsiteX947" fmla="*/ 1321076 w 7467600"/>
              <a:gd name="connsiteY947" fmla="*/ 59722 h 6858000"/>
              <a:gd name="connsiteX948" fmla="*/ 1512579 w 7467600"/>
              <a:gd name="connsiteY948" fmla="*/ 626441 h 6858000"/>
              <a:gd name="connsiteX949" fmla="*/ 1506076 w 7467600"/>
              <a:gd name="connsiteY949" fmla="*/ 1089289 h 6858000"/>
              <a:gd name="connsiteX950" fmla="*/ 1486346 w 7467600"/>
              <a:gd name="connsiteY950" fmla="*/ 1079919 h 6858000"/>
              <a:gd name="connsiteX951" fmla="*/ 1070511 w 7467600"/>
              <a:gd name="connsiteY951" fmla="*/ 48609 h 6858000"/>
              <a:gd name="connsiteX952" fmla="*/ 1057230 w 7467600"/>
              <a:gd name="connsiteY952" fmla="*/ 0 h 6858000"/>
              <a:gd name="connsiteX953" fmla="*/ 43151 w 7467600"/>
              <a:gd name="connsiteY953" fmla="*/ 0 h 6858000"/>
              <a:gd name="connsiteX954" fmla="*/ 95283 w 7467600"/>
              <a:gd name="connsiteY954" fmla="*/ 0 h 6858000"/>
              <a:gd name="connsiteX955" fmla="*/ 300708 w 7467600"/>
              <a:gd name="connsiteY955" fmla="*/ 154571 h 6858000"/>
              <a:gd name="connsiteX956" fmla="*/ 530414 w 7467600"/>
              <a:gd name="connsiteY956" fmla="*/ 354673 h 6858000"/>
              <a:gd name="connsiteX957" fmla="*/ 333785 w 7467600"/>
              <a:gd name="connsiteY957" fmla="*/ 161564 h 6858000"/>
              <a:gd name="connsiteX958" fmla="*/ 147005 w 7467600"/>
              <a:gd name="connsiteY958" fmla="*/ 0 h 6858000"/>
              <a:gd name="connsiteX959" fmla="*/ 272509 w 7467600"/>
              <a:gd name="connsiteY959" fmla="*/ 0 h 6858000"/>
              <a:gd name="connsiteX960" fmla="*/ 326276 w 7467600"/>
              <a:gd name="connsiteY960" fmla="*/ 45847 h 6858000"/>
              <a:gd name="connsiteX961" fmla="*/ 823759 w 7467600"/>
              <a:gd name="connsiteY961" fmla="*/ 574145 h 6858000"/>
              <a:gd name="connsiteX962" fmla="*/ 811254 w 7467600"/>
              <a:gd name="connsiteY962" fmla="*/ 665546 h 6858000"/>
              <a:gd name="connsiteX963" fmla="*/ 154042 w 7467600"/>
              <a:gd name="connsiteY963" fmla="*/ 261522 h 6858000"/>
              <a:gd name="connsiteX964" fmla="*/ 13550 w 7467600"/>
              <a:gd name="connsiteY964" fmla="*/ 158423 h 6858000"/>
              <a:gd name="connsiteX965" fmla="*/ 0 w 7467600"/>
              <a:gd name="connsiteY965" fmla="*/ 146618 h 6858000"/>
              <a:gd name="connsiteX966" fmla="*/ 0 w 7467600"/>
              <a:gd name="connsiteY966" fmla="*/ 59161 h 6858000"/>
              <a:gd name="connsiteX967" fmla="*/ 45427 w 7467600"/>
              <a:gd name="connsiteY967" fmla="*/ 101078 h 6858000"/>
              <a:gd name="connsiteX968" fmla="*/ 630103 w 7467600"/>
              <a:gd name="connsiteY968" fmla="*/ 485885 h 6858000"/>
              <a:gd name="connsiteX969" fmla="*/ 532040 w 7467600"/>
              <a:gd name="connsiteY969" fmla="*/ 399359 h 6858000"/>
              <a:gd name="connsiteX970" fmla="*/ 517618 w 7467600"/>
              <a:gd name="connsiteY970" fmla="*/ 385726 h 6858000"/>
              <a:gd name="connsiteX971" fmla="*/ 285074 w 7467600"/>
              <a:gd name="connsiteY971" fmla="*/ 182755 h 6858000"/>
              <a:gd name="connsiteX972" fmla="*/ 43151 w 7467600"/>
              <a:gd name="connsiteY97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7105827 w 7467600"/>
              <a:gd name="connsiteY81" fmla="*/ 5718700 h 6858000"/>
              <a:gd name="connsiteX82" fmla="*/ 7356878 w 7467600"/>
              <a:gd name="connsiteY82" fmla="*/ 5981332 h 6858000"/>
              <a:gd name="connsiteX83" fmla="*/ 7467600 w 7467600"/>
              <a:gd name="connsiteY83" fmla="*/ 6117703 h 6858000"/>
              <a:gd name="connsiteX84" fmla="*/ 7467600 w 7467600"/>
              <a:gd name="connsiteY84" fmla="*/ 6163634 h 6858000"/>
              <a:gd name="connsiteX85" fmla="*/ 7403637 w 7467600"/>
              <a:gd name="connsiteY85" fmla="*/ 6083957 h 6858000"/>
              <a:gd name="connsiteX86" fmla="*/ 7254615 w 7467600"/>
              <a:gd name="connsiteY86" fmla="*/ 5911918 h 6858000"/>
              <a:gd name="connsiteX87" fmla="*/ 7312589 w 7467600"/>
              <a:gd name="connsiteY87" fmla="*/ 5982309 h 6858000"/>
              <a:gd name="connsiteX88" fmla="*/ 7448321 w 7467600"/>
              <a:gd name="connsiteY88" fmla="*/ 6190991 h 6858000"/>
              <a:gd name="connsiteX89" fmla="*/ 7467600 w 7467600"/>
              <a:gd name="connsiteY89" fmla="*/ 6221686 h 6858000"/>
              <a:gd name="connsiteX90" fmla="*/ 7467600 w 7467600"/>
              <a:gd name="connsiteY90" fmla="*/ 6334256 h 6858000"/>
              <a:gd name="connsiteX91" fmla="*/ 7454976 w 7467600"/>
              <a:gd name="connsiteY91" fmla="*/ 6318297 h 6858000"/>
              <a:gd name="connsiteX92" fmla="*/ 7042773 w 7467600"/>
              <a:gd name="connsiteY92" fmla="*/ 5734011 h 6858000"/>
              <a:gd name="connsiteX93" fmla="*/ 1456157 w 7467600"/>
              <a:gd name="connsiteY93" fmla="*/ 5371404 h 6858000"/>
              <a:gd name="connsiteX94" fmla="*/ 1244432 w 7467600"/>
              <a:gd name="connsiteY94" fmla="*/ 5385601 h 6858000"/>
              <a:gd name="connsiteX95" fmla="*/ 973990 w 7467600"/>
              <a:gd name="connsiteY95" fmla="*/ 5424940 h 6858000"/>
              <a:gd name="connsiteX96" fmla="*/ 1103809 w 7467600"/>
              <a:gd name="connsiteY96" fmla="*/ 5433720 h 6858000"/>
              <a:gd name="connsiteX97" fmla="*/ 1123454 w 7467600"/>
              <a:gd name="connsiteY97" fmla="*/ 5435727 h 6858000"/>
              <a:gd name="connsiteX98" fmla="*/ 1737017 w 7467600"/>
              <a:gd name="connsiteY98" fmla="*/ 5452183 h 6858000"/>
              <a:gd name="connsiteX99" fmla="*/ 1824397 w 7467600"/>
              <a:gd name="connsiteY99" fmla="*/ 5447757 h 6858000"/>
              <a:gd name="connsiteX100" fmla="*/ 2070059 w 7467600"/>
              <a:gd name="connsiteY100" fmla="*/ 5441660 h 6858000"/>
              <a:gd name="connsiteX101" fmla="*/ 1456157 w 7467600"/>
              <a:gd name="connsiteY101" fmla="*/ 5371404 h 6858000"/>
              <a:gd name="connsiteX102" fmla="*/ 4988186 w 7467600"/>
              <a:gd name="connsiteY102" fmla="*/ 5216467 h 6858000"/>
              <a:gd name="connsiteX103" fmla="*/ 4777334 w 7467600"/>
              <a:gd name="connsiteY103" fmla="*/ 5406072 h 6858000"/>
              <a:gd name="connsiteX104" fmla="*/ 4718341 w 7467600"/>
              <a:gd name="connsiteY104" fmla="*/ 5468043 h 6858000"/>
              <a:gd name="connsiteX105" fmla="*/ 4604655 w 7467600"/>
              <a:gd name="connsiteY105" fmla="*/ 5583434 h 6858000"/>
              <a:gd name="connsiteX106" fmla="*/ 4565074 w 7467600"/>
              <a:gd name="connsiteY106" fmla="*/ 5618550 h 6858000"/>
              <a:gd name="connsiteX107" fmla="*/ 4988186 w 7467600"/>
              <a:gd name="connsiteY107" fmla="*/ 5216467 h 6858000"/>
              <a:gd name="connsiteX108" fmla="*/ 4978032 w 7467600"/>
              <a:gd name="connsiteY108" fmla="*/ 5183809 h 6858000"/>
              <a:gd name="connsiteX109" fmla="*/ 4463413 w 7467600"/>
              <a:gd name="connsiteY109" fmla="*/ 5615162 h 6858000"/>
              <a:gd name="connsiteX110" fmla="*/ 4358134 w 7467600"/>
              <a:gd name="connsiteY110" fmla="*/ 5742791 h 6858000"/>
              <a:gd name="connsiteX111" fmla="*/ 4376219 w 7467600"/>
              <a:gd name="connsiteY111" fmla="*/ 5729027 h 6858000"/>
              <a:gd name="connsiteX112" fmla="*/ 4582340 w 7467600"/>
              <a:gd name="connsiteY112" fmla="*/ 5561037 h 6858000"/>
              <a:gd name="connsiteX113" fmla="*/ 4694684 w 7467600"/>
              <a:gd name="connsiteY113" fmla="*/ 5447098 h 6858000"/>
              <a:gd name="connsiteX114" fmla="*/ 4754123 w 7467600"/>
              <a:gd name="connsiteY114" fmla="*/ 5384643 h 6858000"/>
              <a:gd name="connsiteX115" fmla="*/ 4978032 w 7467600"/>
              <a:gd name="connsiteY115" fmla="*/ 5183809 h 6858000"/>
              <a:gd name="connsiteX116" fmla="*/ 1903353 w 7467600"/>
              <a:gd name="connsiteY116" fmla="*/ 5044827 h 6858000"/>
              <a:gd name="connsiteX117" fmla="*/ 1936931 w 7467600"/>
              <a:gd name="connsiteY117" fmla="*/ 5093954 h 6858000"/>
              <a:gd name="connsiteX118" fmla="*/ 2195868 w 7467600"/>
              <a:gd name="connsiteY118" fmla="*/ 5396574 h 6858000"/>
              <a:gd name="connsiteX119" fmla="*/ 2088852 w 7467600"/>
              <a:gd name="connsiteY119" fmla="*/ 5166123 h 6858000"/>
              <a:gd name="connsiteX120" fmla="*/ 1958241 w 7467600"/>
              <a:gd name="connsiteY120" fmla="*/ 5067955 h 6858000"/>
              <a:gd name="connsiteX121" fmla="*/ 1903353 w 7467600"/>
              <a:gd name="connsiteY121" fmla="*/ 5044827 h 6858000"/>
              <a:gd name="connsiteX122" fmla="*/ 1979378 w 7467600"/>
              <a:gd name="connsiteY122" fmla="*/ 4769504 h 6858000"/>
              <a:gd name="connsiteX123" fmla="*/ 2882120 w 7467600"/>
              <a:gd name="connsiteY123" fmla="*/ 5064547 h 6858000"/>
              <a:gd name="connsiteX124" fmla="*/ 2793103 w 7467600"/>
              <a:gd name="connsiteY124" fmla="*/ 5039699 h 6858000"/>
              <a:gd name="connsiteX125" fmla="*/ 2770041 w 7467600"/>
              <a:gd name="connsiteY125" fmla="*/ 5033634 h 6858000"/>
              <a:gd name="connsiteX126" fmla="*/ 1979378 w 7467600"/>
              <a:gd name="connsiteY126" fmla="*/ 4769504 h 6858000"/>
              <a:gd name="connsiteX127" fmla="*/ 1927410 w 7467600"/>
              <a:gd name="connsiteY127" fmla="*/ 4716164 h 6858000"/>
              <a:gd name="connsiteX128" fmla="*/ 1959587 w 7467600"/>
              <a:gd name="connsiteY128" fmla="*/ 4728849 h 6858000"/>
              <a:gd name="connsiteX129" fmla="*/ 2777707 w 7467600"/>
              <a:gd name="connsiteY129" fmla="*/ 5003991 h 6858000"/>
              <a:gd name="connsiteX130" fmla="*/ 2800768 w 7467600"/>
              <a:gd name="connsiteY130" fmla="*/ 5010056 h 6858000"/>
              <a:gd name="connsiteX131" fmla="*/ 2879408 w 7467600"/>
              <a:gd name="connsiteY131" fmla="*/ 5031590 h 6858000"/>
              <a:gd name="connsiteX132" fmla="*/ 2862295 w 7467600"/>
              <a:gd name="connsiteY132" fmla="*/ 5022958 h 6858000"/>
              <a:gd name="connsiteX133" fmla="*/ 2813343 w 7467600"/>
              <a:gd name="connsiteY133" fmla="*/ 4998369 h 6858000"/>
              <a:gd name="connsiteX134" fmla="*/ 2646245 w 7467600"/>
              <a:gd name="connsiteY134" fmla="*/ 4930999 h 6858000"/>
              <a:gd name="connsiteX135" fmla="*/ 1999243 w 7467600"/>
              <a:gd name="connsiteY135" fmla="*/ 4730524 h 6858000"/>
              <a:gd name="connsiteX136" fmla="*/ 1979527 w 7467600"/>
              <a:gd name="connsiteY136" fmla="*/ 4726651 h 6858000"/>
              <a:gd name="connsiteX137" fmla="*/ 1927410 w 7467600"/>
              <a:gd name="connsiteY137" fmla="*/ 4716164 h 6858000"/>
              <a:gd name="connsiteX138" fmla="*/ 1997014 w 7467600"/>
              <a:gd name="connsiteY138" fmla="*/ 4698007 h 6858000"/>
              <a:gd name="connsiteX139" fmla="*/ 2005458 w 7467600"/>
              <a:gd name="connsiteY139" fmla="*/ 4699540 h 6858000"/>
              <a:gd name="connsiteX140" fmla="*/ 2657186 w 7467600"/>
              <a:gd name="connsiteY140" fmla="*/ 4901687 h 6858000"/>
              <a:gd name="connsiteX141" fmla="*/ 2826662 w 7467600"/>
              <a:gd name="connsiteY141" fmla="*/ 4970362 h 6858000"/>
              <a:gd name="connsiteX142" fmla="*/ 2876100 w 7467600"/>
              <a:gd name="connsiteY142" fmla="*/ 4995397 h 6858000"/>
              <a:gd name="connsiteX143" fmla="*/ 3042600 w 7467600"/>
              <a:gd name="connsiteY143" fmla="*/ 5059532 h 6858000"/>
              <a:gd name="connsiteX144" fmla="*/ 1997014 w 7467600"/>
              <a:gd name="connsiteY144" fmla="*/ 4698007 h 6858000"/>
              <a:gd name="connsiteX145" fmla="*/ 2305292 w 7467600"/>
              <a:gd name="connsiteY145" fmla="*/ 4219492 h 6858000"/>
              <a:gd name="connsiteX146" fmla="*/ 3360922 w 7467600"/>
              <a:gd name="connsiteY146" fmla="*/ 4529373 h 6858000"/>
              <a:gd name="connsiteX147" fmla="*/ 3492420 w 7467600"/>
              <a:gd name="connsiteY147" fmla="*/ 4510145 h 6858000"/>
              <a:gd name="connsiteX148" fmla="*/ 3364086 w 7467600"/>
              <a:gd name="connsiteY148" fmla="*/ 4480340 h 6858000"/>
              <a:gd name="connsiteX149" fmla="*/ 3225818 w 7467600"/>
              <a:gd name="connsiteY149" fmla="*/ 4411822 h 6858000"/>
              <a:gd name="connsiteX150" fmla="*/ 3129696 w 7467600"/>
              <a:gd name="connsiteY150" fmla="*/ 4360704 h 6858000"/>
              <a:gd name="connsiteX151" fmla="*/ 2814545 w 7467600"/>
              <a:gd name="connsiteY151" fmla="*/ 4282955 h 6858000"/>
              <a:gd name="connsiteX152" fmla="*/ 2305292 w 7467600"/>
              <a:gd name="connsiteY152" fmla="*/ 4219492 h 6858000"/>
              <a:gd name="connsiteX153" fmla="*/ 2626982 w 7467600"/>
              <a:gd name="connsiteY153" fmla="*/ 4206450 h 6858000"/>
              <a:gd name="connsiteX154" fmla="*/ 2490617 w 7467600"/>
              <a:gd name="connsiteY154" fmla="*/ 4206951 h 6858000"/>
              <a:gd name="connsiteX155" fmla="*/ 2819869 w 7467600"/>
              <a:gd name="connsiteY155" fmla="*/ 4252936 h 6858000"/>
              <a:gd name="connsiteX156" fmla="*/ 3143018 w 7467600"/>
              <a:gd name="connsiteY156" fmla="*/ 4332698 h 6858000"/>
              <a:gd name="connsiteX157" fmla="*/ 3241520 w 7467600"/>
              <a:gd name="connsiteY157" fmla="*/ 4385112 h 6858000"/>
              <a:gd name="connsiteX158" fmla="*/ 3374575 w 7467600"/>
              <a:gd name="connsiteY158" fmla="*/ 4451517 h 6858000"/>
              <a:gd name="connsiteX159" fmla="*/ 3505221 w 7467600"/>
              <a:gd name="connsiteY159" fmla="*/ 4480757 h 6858000"/>
              <a:gd name="connsiteX160" fmla="*/ 2626982 w 7467600"/>
              <a:gd name="connsiteY160" fmla="*/ 4206450 h 6858000"/>
              <a:gd name="connsiteX161" fmla="*/ 1310106 w 7467600"/>
              <a:gd name="connsiteY161" fmla="*/ 3943217 h 6858000"/>
              <a:gd name="connsiteX162" fmla="*/ 854994 w 7467600"/>
              <a:gd name="connsiteY162" fmla="*/ 4399136 h 6858000"/>
              <a:gd name="connsiteX163" fmla="*/ 742462 w 7467600"/>
              <a:gd name="connsiteY163" fmla="*/ 4594648 h 6858000"/>
              <a:gd name="connsiteX164" fmla="*/ 820602 w 7467600"/>
              <a:gd name="connsiteY164" fmla="*/ 4485915 h 6858000"/>
              <a:gd name="connsiteX165" fmla="*/ 878295 w 7467600"/>
              <a:gd name="connsiteY165" fmla="*/ 4403594 h 6858000"/>
              <a:gd name="connsiteX166" fmla="*/ 1240607 w 7467600"/>
              <a:gd name="connsiteY166" fmla="*/ 4010401 h 6858000"/>
              <a:gd name="connsiteX167" fmla="*/ 1310106 w 7467600"/>
              <a:gd name="connsiteY167" fmla="*/ 3943217 h 6858000"/>
              <a:gd name="connsiteX168" fmla="*/ 1423113 w 7467600"/>
              <a:gd name="connsiteY168" fmla="*/ 3874565 h 6858000"/>
              <a:gd name="connsiteX169" fmla="*/ 1260565 w 7467600"/>
              <a:gd name="connsiteY169" fmla="*/ 4031982 h 6858000"/>
              <a:gd name="connsiteX170" fmla="*/ 901900 w 7467600"/>
              <a:gd name="connsiteY170" fmla="*/ 4421236 h 6858000"/>
              <a:gd name="connsiteX171" fmla="*/ 845044 w 7467600"/>
              <a:gd name="connsiteY171" fmla="*/ 4502436 h 6858000"/>
              <a:gd name="connsiteX172" fmla="*/ 685926 w 7467600"/>
              <a:gd name="connsiteY172" fmla="*/ 4703069 h 6858000"/>
              <a:gd name="connsiteX173" fmla="*/ 684248 w 7467600"/>
              <a:gd name="connsiteY173" fmla="*/ 4706721 h 6858000"/>
              <a:gd name="connsiteX174" fmla="*/ 1423113 w 7467600"/>
              <a:gd name="connsiteY174" fmla="*/ 3874565 h 6858000"/>
              <a:gd name="connsiteX175" fmla="*/ 3316479 w 7467600"/>
              <a:gd name="connsiteY175" fmla="*/ 3872136 h 6858000"/>
              <a:gd name="connsiteX176" fmla="*/ 3546806 w 7467600"/>
              <a:gd name="connsiteY176" fmla="*/ 4356139 h 6858000"/>
              <a:gd name="connsiteX177" fmla="*/ 3364433 w 7467600"/>
              <a:gd name="connsiteY177" fmla="*/ 3953121 h 6858000"/>
              <a:gd name="connsiteX178" fmla="*/ 3316479 w 7467600"/>
              <a:gd name="connsiteY178" fmla="*/ 3872136 h 6858000"/>
              <a:gd name="connsiteX179" fmla="*/ 3291335 w 7467600"/>
              <a:gd name="connsiteY179" fmla="*/ 3767420 h 6858000"/>
              <a:gd name="connsiteX180" fmla="*/ 3390805 w 7467600"/>
              <a:gd name="connsiteY180" fmla="*/ 3937163 h 6858000"/>
              <a:gd name="connsiteX181" fmla="*/ 3579062 w 7467600"/>
              <a:gd name="connsiteY181" fmla="*/ 4359040 h 6858000"/>
              <a:gd name="connsiteX182" fmla="*/ 3467355 w 7467600"/>
              <a:gd name="connsiteY182" fmla="*/ 3988130 h 6858000"/>
              <a:gd name="connsiteX183" fmla="*/ 3310753 w 7467600"/>
              <a:gd name="connsiteY183" fmla="*/ 3787140 h 6858000"/>
              <a:gd name="connsiteX184" fmla="*/ 3291335 w 7467600"/>
              <a:gd name="connsiteY184" fmla="*/ 3767420 h 6858000"/>
              <a:gd name="connsiteX185" fmla="*/ 1635889 w 7467600"/>
              <a:gd name="connsiteY185" fmla="*/ 3709494 h 6858000"/>
              <a:gd name="connsiteX186" fmla="*/ 1634800 w 7467600"/>
              <a:gd name="connsiteY186" fmla="*/ 3731111 h 6858000"/>
              <a:gd name="connsiteX187" fmla="*/ 1635889 w 7467600"/>
              <a:gd name="connsiteY187" fmla="*/ 3709494 h 6858000"/>
              <a:gd name="connsiteX188" fmla="*/ 1510397 w 7467600"/>
              <a:gd name="connsiteY188" fmla="*/ 3684705 h 6858000"/>
              <a:gd name="connsiteX189" fmla="*/ 1146550 w 7467600"/>
              <a:gd name="connsiteY189" fmla="*/ 3802012 h 6858000"/>
              <a:gd name="connsiteX190" fmla="*/ 698834 w 7467600"/>
              <a:gd name="connsiteY190" fmla="*/ 3952272 h 6858000"/>
              <a:gd name="connsiteX191" fmla="*/ 34256 w 7467600"/>
              <a:gd name="connsiteY191" fmla="*/ 4347603 h 6858000"/>
              <a:gd name="connsiteX192" fmla="*/ 527241 w 7467600"/>
              <a:gd name="connsiteY192" fmla="*/ 4065078 h 6858000"/>
              <a:gd name="connsiteX193" fmla="*/ 1510397 w 7467600"/>
              <a:gd name="connsiteY193" fmla="*/ 3684705 h 6858000"/>
              <a:gd name="connsiteX194" fmla="*/ 1313114 w 7467600"/>
              <a:gd name="connsiteY194" fmla="*/ 3655216 h 6858000"/>
              <a:gd name="connsiteX195" fmla="*/ 1109304 w 7467600"/>
              <a:gd name="connsiteY195" fmla="*/ 3669030 h 6858000"/>
              <a:gd name="connsiteX196" fmla="*/ 8129 w 7467600"/>
              <a:gd name="connsiteY196" fmla="*/ 4330519 h 6858000"/>
              <a:gd name="connsiteX197" fmla="*/ 687572 w 7467600"/>
              <a:gd name="connsiteY197" fmla="*/ 3925629 h 6858000"/>
              <a:gd name="connsiteX198" fmla="*/ 1138365 w 7467600"/>
              <a:gd name="connsiteY198" fmla="*/ 3774515 h 6858000"/>
              <a:gd name="connsiteX199" fmla="*/ 1505579 w 7467600"/>
              <a:gd name="connsiteY199" fmla="*/ 3655526 h 6858000"/>
              <a:gd name="connsiteX200" fmla="*/ 1313114 w 7467600"/>
              <a:gd name="connsiteY200" fmla="*/ 3655216 h 6858000"/>
              <a:gd name="connsiteX201" fmla="*/ 3655073 w 7467600"/>
              <a:gd name="connsiteY201" fmla="*/ 3650884 h 6858000"/>
              <a:gd name="connsiteX202" fmla="*/ 3989938 w 7467600"/>
              <a:gd name="connsiteY202" fmla="*/ 3991685 h 6858000"/>
              <a:gd name="connsiteX203" fmla="*/ 4393907 w 7467600"/>
              <a:gd name="connsiteY203" fmla="*/ 4261258 h 6858000"/>
              <a:gd name="connsiteX204" fmla="*/ 4648051 w 7467600"/>
              <a:gd name="connsiteY204" fmla="*/ 4374051 h 6858000"/>
              <a:gd name="connsiteX205" fmla="*/ 4383389 w 7467600"/>
              <a:gd name="connsiteY205" fmla="*/ 4184369 h 6858000"/>
              <a:gd name="connsiteX206" fmla="*/ 4165508 w 7467600"/>
              <a:gd name="connsiteY206" fmla="*/ 4035196 h 6858000"/>
              <a:gd name="connsiteX207" fmla="*/ 4068162 w 7467600"/>
              <a:gd name="connsiteY207" fmla="*/ 3953394 h 6858000"/>
              <a:gd name="connsiteX208" fmla="*/ 3981416 w 7467600"/>
              <a:gd name="connsiteY208" fmla="*/ 3880482 h 6858000"/>
              <a:gd name="connsiteX209" fmla="*/ 3800147 w 7467600"/>
              <a:gd name="connsiteY209" fmla="*/ 3749872 h 6858000"/>
              <a:gd name="connsiteX210" fmla="*/ 3655073 w 7467600"/>
              <a:gd name="connsiteY210" fmla="*/ 3650884 h 6858000"/>
              <a:gd name="connsiteX211" fmla="*/ 3670252 w 7467600"/>
              <a:gd name="connsiteY211" fmla="*/ 3622798 h 6858000"/>
              <a:gd name="connsiteX212" fmla="*/ 3817258 w 7467600"/>
              <a:gd name="connsiteY212" fmla="*/ 3723577 h 6858000"/>
              <a:gd name="connsiteX213" fmla="*/ 4000461 w 7467600"/>
              <a:gd name="connsiteY213" fmla="*/ 3855966 h 6858000"/>
              <a:gd name="connsiteX214" fmla="*/ 4088180 w 7467600"/>
              <a:gd name="connsiteY214" fmla="*/ 3929774 h 6858000"/>
              <a:gd name="connsiteX215" fmla="*/ 4184555 w 7467600"/>
              <a:gd name="connsiteY215" fmla="*/ 4010683 h 6858000"/>
              <a:gd name="connsiteX216" fmla="*/ 4399563 w 7467600"/>
              <a:gd name="connsiteY216" fmla="*/ 4158106 h 6858000"/>
              <a:gd name="connsiteX217" fmla="*/ 4684469 w 7467600"/>
              <a:gd name="connsiteY217" fmla="*/ 4364680 h 6858000"/>
              <a:gd name="connsiteX218" fmla="*/ 4690271 w 7467600"/>
              <a:gd name="connsiteY218" fmla="*/ 4370034 h 6858000"/>
              <a:gd name="connsiteX219" fmla="*/ 4136093 w 7467600"/>
              <a:gd name="connsiteY219" fmla="*/ 3858466 h 6858000"/>
              <a:gd name="connsiteX220" fmla="*/ 3670252 w 7467600"/>
              <a:gd name="connsiteY220" fmla="*/ 3622798 h 6858000"/>
              <a:gd name="connsiteX221" fmla="*/ 4440129 w 7467600"/>
              <a:gd name="connsiteY221" fmla="*/ 3448571 h 6858000"/>
              <a:gd name="connsiteX222" fmla="*/ 4856525 w 7467600"/>
              <a:gd name="connsiteY222" fmla="*/ 3915351 h 6858000"/>
              <a:gd name="connsiteX223" fmla="*/ 5059055 w 7467600"/>
              <a:gd name="connsiteY223" fmla="*/ 4108918 h 6858000"/>
              <a:gd name="connsiteX224" fmla="*/ 5290070 w 7467600"/>
              <a:gd name="connsiteY224" fmla="*/ 4263619 h 6858000"/>
              <a:gd name="connsiteX225" fmla="*/ 4834991 w 7467600"/>
              <a:gd name="connsiteY225" fmla="*/ 3830985 h 6858000"/>
              <a:gd name="connsiteX226" fmla="*/ 4440129 w 7467600"/>
              <a:gd name="connsiteY226" fmla="*/ 3448571 h 6858000"/>
              <a:gd name="connsiteX227" fmla="*/ 4441737 w 7467600"/>
              <a:gd name="connsiteY227" fmla="*/ 3399734 h 6858000"/>
              <a:gd name="connsiteX228" fmla="*/ 4431236 w 7467600"/>
              <a:gd name="connsiteY228" fmla="*/ 3400954 h 6858000"/>
              <a:gd name="connsiteX229" fmla="*/ 4557150 w 7467600"/>
              <a:gd name="connsiteY229" fmla="*/ 3510023 h 6858000"/>
              <a:gd name="connsiteX230" fmla="*/ 4856936 w 7467600"/>
              <a:gd name="connsiteY230" fmla="*/ 3809146 h 6858000"/>
              <a:gd name="connsiteX231" fmla="*/ 5111996 w 7467600"/>
              <a:gd name="connsiteY231" fmla="*/ 4065759 h 6858000"/>
              <a:gd name="connsiteX232" fmla="*/ 5388878 w 7467600"/>
              <a:gd name="connsiteY232" fmla="*/ 4300185 h 6858000"/>
              <a:gd name="connsiteX233" fmla="*/ 5425556 w 7467600"/>
              <a:gd name="connsiteY233" fmla="*/ 4308967 h 6858000"/>
              <a:gd name="connsiteX234" fmla="*/ 4943646 w 7467600"/>
              <a:gd name="connsiteY234" fmla="*/ 3822916 h 6858000"/>
              <a:gd name="connsiteX235" fmla="*/ 4594837 w 7467600"/>
              <a:gd name="connsiteY235" fmla="*/ 3532274 h 6858000"/>
              <a:gd name="connsiteX236" fmla="*/ 4441737 w 7467600"/>
              <a:gd name="connsiteY236" fmla="*/ 3399734 h 6858000"/>
              <a:gd name="connsiteX237" fmla="*/ 5425834 w 7467600"/>
              <a:gd name="connsiteY237" fmla="*/ 3162785 h 6858000"/>
              <a:gd name="connsiteX238" fmla="*/ 5401644 w 7467600"/>
              <a:gd name="connsiteY238" fmla="*/ 3617847 h 6858000"/>
              <a:gd name="connsiteX239" fmla="*/ 5467256 w 7467600"/>
              <a:gd name="connsiteY239" fmla="*/ 4175494 h 6858000"/>
              <a:gd name="connsiteX240" fmla="*/ 5448069 w 7467600"/>
              <a:gd name="connsiteY240" fmla="*/ 3567554 h 6858000"/>
              <a:gd name="connsiteX241" fmla="*/ 5425834 w 7467600"/>
              <a:gd name="connsiteY241" fmla="*/ 3162785 h 6858000"/>
              <a:gd name="connsiteX242" fmla="*/ 1318687 w 7467600"/>
              <a:gd name="connsiteY242" fmla="*/ 3113840 h 6858000"/>
              <a:gd name="connsiteX243" fmla="*/ 1066793 w 7467600"/>
              <a:gd name="connsiteY243" fmla="*/ 3212171 h 6858000"/>
              <a:gd name="connsiteX244" fmla="*/ 993319 w 7467600"/>
              <a:gd name="connsiteY244" fmla="*/ 3247648 h 6858000"/>
              <a:gd name="connsiteX245" fmla="*/ 853081 w 7467600"/>
              <a:gd name="connsiteY245" fmla="*/ 3312410 h 6858000"/>
              <a:gd name="connsiteX246" fmla="*/ 805957 w 7467600"/>
              <a:gd name="connsiteY246" fmla="*/ 3330443 h 6858000"/>
              <a:gd name="connsiteX247" fmla="*/ 1318687 w 7467600"/>
              <a:gd name="connsiteY247" fmla="*/ 3113840 h 6858000"/>
              <a:gd name="connsiteX248" fmla="*/ 5453702 w 7467600"/>
              <a:gd name="connsiteY248" fmla="*/ 3090882 h 6858000"/>
              <a:gd name="connsiteX249" fmla="*/ 5480135 w 7467600"/>
              <a:gd name="connsiteY249" fmla="*/ 3565802 h 6858000"/>
              <a:gd name="connsiteX250" fmla="*/ 5499023 w 7467600"/>
              <a:gd name="connsiteY250" fmla="*/ 4166310 h 6858000"/>
              <a:gd name="connsiteX251" fmla="*/ 5547022 w 7467600"/>
              <a:gd name="connsiteY251" fmla="*/ 3607838 h 6858000"/>
              <a:gd name="connsiteX252" fmla="*/ 5515964 w 7467600"/>
              <a:gd name="connsiteY252" fmla="*/ 3378541 h 6858000"/>
              <a:gd name="connsiteX253" fmla="*/ 5453702 w 7467600"/>
              <a:gd name="connsiteY253" fmla="*/ 3090882 h 6858000"/>
              <a:gd name="connsiteX254" fmla="*/ 1238695 w 7467600"/>
              <a:gd name="connsiteY254" fmla="*/ 3076820 h 6858000"/>
              <a:gd name="connsiteX255" fmla="*/ 716371 w 7467600"/>
              <a:gd name="connsiteY255" fmla="*/ 3293249 h 6858000"/>
              <a:gd name="connsiteX256" fmla="*/ 579522 w 7467600"/>
              <a:gd name="connsiteY256" fmla="*/ 3371759 h 6858000"/>
              <a:gd name="connsiteX257" fmla="*/ 600288 w 7467600"/>
              <a:gd name="connsiteY257" fmla="*/ 3365555 h 6858000"/>
              <a:gd name="connsiteX258" fmla="*/ 840692 w 7467600"/>
              <a:gd name="connsiteY258" fmla="*/ 3284921 h 6858000"/>
              <a:gd name="connsiteX259" fmla="*/ 979248 w 7467600"/>
              <a:gd name="connsiteY259" fmla="*/ 3221003 h 6858000"/>
              <a:gd name="connsiteX260" fmla="*/ 1053282 w 7467600"/>
              <a:gd name="connsiteY260" fmla="*/ 3185247 h 6858000"/>
              <a:gd name="connsiteX261" fmla="*/ 1320603 w 7467600"/>
              <a:gd name="connsiteY261" fmla="*/ 3081281 h 6858000"/>
              <a:gd name="connsiteX262" fmla="*/ 1238695 w 7467600"/>
              <a:gd name="connsiteY262" fmla="*/ 3076820 h 6858000"/>
              <a:gd name="connsiteX263" fmla="*/ 5425627 w 7467600"/>
              <a:gd name="connsiteY263" fmla="*/ 2954192 h 6858000"/>
              <a:gd name="connsiteX264" fmla="*/ 5470770 w 7467600"/>
              <a:gd name="connsiteY264" fmla="*/ 3005435 h 6858000"/>
              <a:gd name="connsiteX265" fmla="*/ 5519779 w 7467600"/>
              <a:gd name="connsiteY265" fmla="*/ 4359223 h 6858000"/>
              <a:gd name="connsiteX266" fmla="*/ 5520293 w 7467600"/>
              <a:gd name="connsiteY266" fmla="*/ 4360602 h 6858000"/>
              <a:gd name="connsiteX267" fmla="*/ 5767221 w 7467600"/>
              <a:gd name="connsiteY267" fmla="*/ 4665564 h 6858000"/>
              <a:gd name="connsiteX268" fmla="*/ 6937169 w 7467600"/>
              <a:gd name="connsiteY268" fmla="*/ 4815941 h 6858000"/>
              <a:gd name="connsiteX269" fmla="*/ 6953922 w 7467600"/>
              <a:gd name="connsiteY269" fmla="*/ 4890068 h 6858000"/>
              <a:gd name="connsiteX270" fmla="*/ 6071359 w 7467600"/>
              <a:gd name="connsiteY270" fmla="*/ 4770770 h 6858000"/>
              <a:gd name="connsiteX271" fmla="*/ 6038839 w 7467600"/>
              <a:gd name="connsiteY271" fmla="*/ 4764474 h 6858000"/>
              <a:gd name="connsiteX272" fmla="*/ 6038706 w 7467600"/>
              <a:gd name="connsiteY272" fmla="*/ 4763847 h 6858000"/>
              <a:gd name="connsiteX273" fmla="*/ 6037784 w 7467600"/>
              <a:gd name="connsiteY273" fmla="*/ 4764270 h 6858000"/>
              <a:gd name="connsiteX274" fmla="*/ 6038839 w 7467600"/>
              <a:gd name="connsiteY274" fmla="*/ 4764474 h 6858000"/>
              <a:gd name="connsiteX275" fmla="*/ 6040338 w 7467600"/>
              <a:gd name="connsiteY275" fmla="*/ 4771418 h 6858000"/>
              <a:gd name="connsiteX276" fmla="*/ 6024488 w 7467600"/>
              <a:gd name="connsiteY276" fmla="*/ 4809903 h 6858000"/>
              <a:gd name="connsiteX277" fmla="*/ 5599771 w 7467600"/>
              <a:gd name="connsiteY277" fmla="*/ 5509652 h 6858000"/>
              <a:gd name="connsiteX278" fmla="*/ 5548843 w 7467600"/>
              <a:gd name="connsiteY278" fmla="*/ 5563845 h 6858000"/>
              <a:gd name="connsiteX279" fmla="*/ 5940952 w 7467600"/>
              <a:gd name="connsiteY279" fmla="*/ 6250028 h 6858000"/>
              <a:gd name="connsiteX280" fmla="*/ 6043441 w 7467600"/>
              <a:gd name="connsiteY280" fmla="*/ 6665847 h 6858000"/>
              <a:gd name="connsiteX281" fmla="*/ 6093432 w 7467600"/>
              <a:gd name="connsiteY281" fmla="*/ 6858000 h 6858000"/>
              <a:gd name="connsiteX282" fmla="*/ 6034344 w 7467600"/>
              <a:gd name="connsiteY282" fmla="*/ 6858000 h 6858000"/>
              <a:gd name="connsiteX283" fmla="*/ 6026679 w 7467600"/>
              <a:gd name="connsiteY283" fmla="*/ 6836959 h 6858000"/>
              <a:gd name="connsiteX284" fmla="*/ 5800441 w 7467600"/>
              <a:gd name="connsiteY284" fmla="*/ 6335286 h 6858000"/>
              <a:gd name="connsiteX285" fmla="*/ 5526562 w 7467600"/>
              <a:gd name="connsiteY285" fmla="*/ 5705388 h 6858000"/>
              <a:gd name="connsiteX286" fmla="*/ 5519640 w 7467600"/>
              <a:gd name="connsiteY286" fmla="*/ 5683774 h 6858000"/>
              <a:gd name="connsiteX287" fmla="*/ 5844559 w 7467600"/>
              <a:gd name="connsiteY287" fmla="*/ 6553349 h 6858000"/>
              <a:gd name="connsiteX288" fmla="*/ 5975994 w 7467600"/>
              <a:gd name="connsiteY288" fmla="*/ 6858000 h 6858000"/>
              <a:gd name="connsiteX289" fmla="*/ 5898547 w 7467600"/>
              <a:gd name="connsiteY289" fmla="*/ 6858000 h 6858000"/>
              <a:gd name="connsiteX290" fmla="*/ 5682041 w 7467600"/>
              <a:gd name="connsiteY290" fmla="*/ 6355860 h 6858000"/>
              <a:gd name="connsiteX291" fmla="*/ 5461758 w 7467600"/>
              <a:gd name="connsiteY291" fmla="*/ 5820220 h 6858000"/>
              <a:gd name="connsiteX292" fmla="*/ 5237282 w 7467600"/>
              <a:gd name="connsiteY292" fmla="*/ 6579086 h 6858000"/>
              <a:gd name="connsiteX293" fmla="*/ 5115009 w 7467600"/>
              <a:gd name="connsiteY293" fmla="*/ 6858000 h 6858000"/>
              <a:gd name="connsiteX294" fmla="*/ 5028074 w 7467600"/>
              <a:gd name="connsiteY294" fmla="*/ 6858000 h 6858000"/>
              <a:gd name="connsiteX295" fmla="*/ 5079508 w 7467600"/>
              <a:gd name="connsiteY295" fmla="*/ 6749074 h 6858000"/>
              <a:gd name="connsiteX296" fmla="*/ 5371846 w 7467600"/>
              <a:gd name="connsiteY296" fmla="*/ 5924413 h 6858000"/>
              <a:gd name="connsiteX297" fmla="*/ 5270512 w 7467600"/>
              <a:gd name="connsiteY297" fmla="*/ 6138975 h 6858000"/>
              <a:gd name="connsiteX298" fmla="*/ 5062409 w 7467600"/>
              <a:gd name="connsiteY298" fmla="*/ 6653544 h 6858000"/>
              <a:gd name="connsiteX299" fmla="*/ 5036628 w 7467600"/>
              <a:gd name="connsiteY299" fmla="*/ 6754247 h 6858000"/>
              <a:gd name="connsiteX300" fmla="*/ 5009112 w 7467600"/>
              <a:gd name="connsiteY300" fmla="*/ 6858000 h 6858000"/>
              <a:gd name="connsiteX301" fmla="*/ 4976679 w 7467600"/>
              <a:gd name="connsiteY301" fmla="*/ 6858000 h 6858000"/>
              <a:gd name="connsiteX302" fmla="*/ 5006537 w 7467600"/>
              <a:gd name="connsiteY302" fmla="*/ 6747068 h 6858000"/>
              <a:gd name="connsiteX303" fmla="*/ 5032723 w 7467600"/>
              <a:gd name="connsiteY303" fmla="*/ 6644957 h 6858000"/>
              <a:gd name="connsiteX304" fmla="*/ 5242949 w 7467600"/>
              <a:gd name="connsiteY304" fmla="*/ 6125175 h 6858000"/>
              <a:gd name="connsiteX305" fmla="*/ 5286321 w 7467600"/>
              <a:gd name="connsiteY305" fmla="*/ 6033555 h 6858000"/>
              <a:gd name="connsiteX306" fmla="*/ 5008210 w 7467600"/>
              <a:gd name="connsiteY306" fmla="*/ 6649194 h 6858000"/>
              <a:gd name="connsiteX307" fmla="*/ 4986321 w 7467600"/>
              <a:gd name="connsiteY307" fmla="*/ 6765687 h 6858000"/>
              <a:gd name="connsiteX308" fmla="*/ 4973474 w 7467600"/>
              <a:gd name="connsiteY308" fmla="*/ 6858000 h 6858000"/>
              <a:gd name="connsiteX309" fmla="*/ 4907178 w 7467600"/>
              <a:gd name="connsiteY309" fmla="*/ 6858000 h 6858000"/>
              <a:gd name="connsiteX310" fmla="*/ 4910810 w 7467600"/>
              <a:gd name="connsiteY310" fmla="*/ 6829660 h 6858000"/>
              <a:gd name="connsiteX311" fmla="*/ 4987461 w 7467600"/>
              <a:gd name="connsiteY311" fmla="*/ 6432994 h 6858000"/>
              <a:gd name="connsiteX312" fmla="*/ 5179262 w 7467600"/>
              <a:gd name="connsiteY312" fmla="*/ 6035044 h 6858000"/>
              <a:gd name="connsiteX313" fmla="*/ 4689678 w 7467600"/>
              <a:gd name="connsiteY313" fmla="*/ 6440241 h 6858000"/>
              <a:gd name="connsiteX314" fmla="*/ 4477543 w 7467600"/>
              <a:gd name="connsiteY314" fmla="*/ 6674836 h 6858000"/>
              <a:gd name="connsiteX315" fmla="*/ 4329957 w 7467600"/>
              <a:gd name="connsiteY315" fmla="*/ 6858000 h 6858000"/>
              <a:gd name="connsiteX316" fmla="*/ 4218595 w 7467600"/>
              <a:gd name="connsiteY316" fmla="*/ 6858000 h 6858000"/>
              <a:gd name="connsiteX317" fmla="*/ 4368888 w 7467600"/>
              <a:gd name="connsiteY317" fmla="*/ 6668412 h 6858000"/>
              <a:gd name="connsiteX318" fmla="*/ 4563091 w 7467600"/>
              <a:gd name="connsiteY318" fmla="*/ 6442508 h 6858000"/>
              <a:gd name="connsiteX319" fmla="*/ 5387324 w 7467600"/>
              <a:gd name="connsiteY319" fmla="*/ 5705830 h 6858000"/>
              <a:gd name="connsiteX320" fmla="*/ 5073620 w 7467600"/>
              <a:gd name="connsiteY320" fmla="*/ 5955437 h 6858000"/>
              <a:gd name="connsiteX321" fmla="*/ 4689789 w 7467600"/>
              <a:gd name="connsiteY321" fmla="*/ 6268382 h 6858000"/>
              <a:gd name="connsiteX322" fmla="*/ 4418722 w 7467600"/>
              <a:gd name="connsiteY322" fmla="*/ 6570886 h 6858000"/>
              <a:gd name="connsiteX323" fmla="*/ 4214944 w 7467600"/>
              <a:gd name="connsiteY323" fmla="*/ 6858000 h 6858000"/>
              <a:gd name="connsiteX324" fmla="*/ 4177898 w 7467600"/>
              <a:gd name="connsiteY324" fmla="*/ 6858000 h 6858000"/>
              <a:gd name="connsiteX325" fmla="*/ 4391597 w 7467600"/>
              <a:gd name="connsiteY325" fmla="*/ 6556370 h 6858000"/>
              <a:gd name="connsiteX326" fmla="*/ 4668889 w 7467600"/>
              <a:gd name="connsiteY326" fmla="*/ 6246399 h 6858000"/>
              <a:gd name="connsiteX327" fmla="*/ 5055427 w 7467600"/>
              <a:gd name="connsiteY327" fmla="*/ 5931476 h 6858000"/>
              <a:gd name="connsiteX328" fmla="*/ 5371814 w 7467600"/>
              <a:gd name="connsiteY328" fmla="*/ 5678975 h 6858000"/>
              <a:gd name="connsiteX329" fmla="*/ 4987918 w 7467600"/>
              <a:gd name="connsiteY329" fmla="*/ 5838701 h 6858000"/>
              <a:gd name="connsiteX330" fmla="*/ 4317146 w 7467600"/>
              <a:gd name="connsiteY330" fmla="*/ 6587716 h 6858000"/>
              <a:gd name="connsiteX331" fmla="*/ 4171627 w 7467600"/>
              <a:gd name="connsiteY331" fmla="*/ 6858000 h 6858000"/>
              <a:gd name="connsiteX332" fmla="*/ 4081585 w 7467600"/>
              <a:gd name="connsiteY332" fmla="*/ 6858000 h 6858000"/>
              <a:gd name="connsiteX333" fmla="*/ 4238603 w 7467600"/>
              <a:gd name="connsiteY333" fmla="*/ 6559341 h 6858000"/>
              <a:gd name="connsiteX334" fmla="*/ 4778333 w 7467600"/>
              <a:gd name="connsiteY334" fmla="*/ 5873626 h 6858000"/>
              <a:gd name="connsiteX335" fmla="*/ 5414185 w 7467600"/>
              <a:gd name="connsiteY335" fmla="*/ 5573882 h 6858000"/>
              <a:gd name="connsiteX336" fmla="*/ 5959648 w 7467600"/>
              <a:gd name="connsiteY336" fmla="*/ 4760797 h 6858000"/>
              <a:gd name="connsiteX337" fmla="*/ 5355019 w 7467600"/>
              <a:gd name="connsiteY337" fmla="*/ 4734672 h 6858000"/>
              <a:gd name="connsiteX338" fmla="*/ 5083565 w 7467600"/>
              <a:gd name="connsiteY338" fmla="*/ 5179121 h 6858000"/>
              <a:gd name="connsiteX339" fmla="*/ 4713577 w 7467600"/>
              <a:gd name="connsiteY339" fmla="*/ 5616803 h 6858000"/>
              <a:gd name="connsiteX340" fmla="*/ 3989559 w 7467600"/>
              <a:gd name="connsiteY340" fmla="*/ 6145945 h 6858000"/>
              <a:gd name="connsiteX341" fmla="*/ 3939824 w 7467600"/>
              <a:gd name="connsiteY341" fmla="*/ 6066900 h 6858000"/>
              <a:gd name="connsiteX342" fmla="*/ 4584537 w 7467600"/>
              <a:gd name="connsiteY342" fmla="*/ 5324826 h 6858000"/>
              <a:gd name="connsiteX343" fmla="*/ 5037105 w 7467600"/>
              <a:gd name="connsiteY343" fmla="*/ 5088765 h 6858000"/>
              <a:gd name="connsiteX344" fmla="*/ 5039930 w 7467600"/>
              <a:gd name="connsiteY344" fmla="*/ 5089585 h 6858000"/>
              <a:gd name="connsiteX345" fmla="*/ 5263764 w 7467600"/>
              <a:gd name="connsiteY345" fmla="*/ 4735525 h 6858000"/>
              <a:gd name="connsiteX346" fmla="*/ 4086300 w 7467600"/>
              <a:gd name="connsiteY346" fmla="*/ 4884599 h 6858000"/>
              <a:gd name="connsiteX347" fmla="*/ 4085485 w 7467600"/>
              <a:gd name="connsiteY347" fmla="*/ 4899070 h 6858000"/>
              <a:gd name="connsiteX348" fmla="*/ 3871915 w 7467600"/>
              <a:gd name="connsiteY348" fmla="*/ 5253645 h 6858000"/>
              <a:gd name="connsiteX349" fmla="*/ 3799374 w 7467600"/>
              <a:gd name="connsiteY349" fmla="*/ 5466127 h 6858000"/>
              <a:gd name="connsiteX350" fmla="*/ 3498850 w 7467600"/>
              <a:gd name="connsiteY350" fmla="*/ 6661888 h 6858000"/>
              <a:gd name="connsiteX351" fmla="*/ 3399216 w 7467600"/>
              <a:gd name="connsiteY351" fmla="*/ 6858000 h 6858000"/>
              <a:gd name="connsiteX352" fmla="*/ 3303688 w 7467600"/>
              <a:gd name="connsiteY352" fmla="*/ 6858000 h 6858000"/>
              <a:gd name="connsiteX353" fmla="*/ 3391774 w 7467600"/>
              <a:gd name="connsiteY353" fmla="*/ 6697181 h 6858000"/>
              <a:gd name="connsiteX354" fmla="*/ 3735540 w 7467600"/>
              <a:gd name="connsiteY354" fmla="*/ 5546923 h 6858000"/>
              <a:gd name="connsiteX355" fmla="*/ 3729438 w 7467600"/>
              <a:gd name="connsiteY355" fmla="*/ 5569058 h 6858000"/>
              <a:gd name="connsiteX356" fmla="*/ 3707782 w 7467600"/>
              <a:gd name="connsiteY356" fmla="*/ 5644908 h 6858000"/>
              <a:gd name="connsiteX357" fmla="*/ 3583827 w 7467600"/>
              <a:gd name="connsiteY357" fmla="*/ 6039215 h 6858000"/>
              <a:gd name="connsiteX358" fmla="*/ 3547861 w 7467600"/>
              <a:gd name="connsiteY358" fmla="*/ 6129609 h 6858000"/>
              <a:gd name="connsiteX359" fmla="*/ 3490905 w 7467600"/>
              <a:gd name="connsiteY359" fmla="*/ 6277660 h 6858000"/>
              <a:gd name="connsiteX360" fmla="*/ 3455859 w 7467600"/>
              <a:gd name="connsiteY360" fmla="*/ 6391301 h 6858000"/>
              <a:gd name="connsiteX361" fmla="*/ 3429112 w 7467600"/>
              <a:gd name="connsiteY361" fmla="*/ 6479469 h 6858000"/>
              <a:gd name="connsiteX362" fmla="*/ 3304862 w 7467600"/>
              <a:gd name="connsiteY362" fmla="*/ 6796476 h 6858000"/>
              <a:gd name="connsiteX363" fmla="*/ 3276071 w 7467600"/>
              <a:gd name="connsiteY363" fmla="*/ 6858000 h 6858000"/>
              <a:gd name="connsiteX364" fmla="*/ 3240805 w 7467600"/>
              <a:gd name="connsiteY364" fmla="*/ 6858000 h 6858000"/>
              <a:gd name="connsiteX365" fmla="*/ 3275917 w 7467600"/>
              <a:gd name="connsiteY365" fmla="*/ 6783192 h 6858000"/>
              <a:gd name="connsiteX366" fmla="*/ 3399358 w 7467600"/>
              <a:gd name="connsiteY366" fmla="*/ 6469011 h 6858000"/>
              <a:gd name="connsiteX367" fmla="*/ 3425650 w 7467600"/>
              <a:gd name="connsiteY367" fmla="*/ 6381333 h 6858000"/>
              <a:gd name="connsiteX368" fmla="*/ 3460661 w 7467600"/>
              <a:gd name="connsiteY368" fmla="*/ 6266763 h 6858000"/>
              <a:gd name="connsiteX369" fmla="*/ 3518021 w 7467600"/>
              <a:gd name="connsiteY369" fmla="*/ 6117298 h 6858000"/>
              <a:gd name="connsiteX370" fmla="*/ 3554035 w 7467600"/>
              <a:gd name="connsiteY370" fmla="*/ 6027832 h 6858000"/>
              <a:gd name="connsiteX371" fmla="*/ 3677174 w 7467600"/>
              <a:gd name="connsiteY371" fmla="*/ 5636351 h 6858000"/>
              <a:gd name="connsiteX372" fmla="*/ 3698819 w 7467600"/>
              <a:gd name="connsiteY372" fmla="*/ 5560503 h 6858000"/>
              <a:gd name="connsiteX373" fmla="*/ 3702094 w 7467600"/>
              <a:gd name="connsiteY373" fmla="*/ 5549194 h 6858000"/>
              <a:gd name="connsiteX374" fmla="*/ 3398355 w 7467600"/>
              <a:gd name="connsiteY374" fmla="*/ 6094603 h 6858000"/>
              <a:gd name="connsiteX375" fmla="*/ 3193941 w 7467600"/>
              <a:gd name="connsiteY375" fmla="*/ 6798775 h 6858000"/>
              <a:gd name="connsiteX376" fmla="*/ 3184140 w 7467600"/>
              <a:gd name="connsiteY376" fmla="*/ 6858000 h 6858000"/>
              <a:gd name="connsiteX377" fmla="*/ 3099978 w 7467600"/>
              <a:gd name="connsiteY377" fmla="*/ 6858000 h 6858000"/>
              <a:gd name="connsiteX378" fmla="*/ 3101556 w 7467600"/>
              <a:gd name="connsiteY378" fmla="*/ 6843337 h 6858000"/>
              <a:gd name="connsiteX379" fmla="*/ 3370162 w 7467600"/>
              <a:gd name="connsiteY379" fmla="*/ 5785550 h 6858000"/>
              <a:gd name="connsiteX380" fmla="*/ 3746477 w 7467600"/>
              <a:gd name="connsiteY380" fmla="*/ 5377889 h 6858000"/>
              <a:gd name="connsiteX381" fmla="*/ 3863399 w 7467600"/>
              <a:gd name="connsiteY381" fmla="*/ 5087257 h 6858000"/>
              <a:gd name="connsiteX382" fmla="*/ 3968712 w 7467600"/>
              <a:gd name="connsiteY382" fmla="*/ 4913989 h 6858000"/>
              <a:gd name="connsiteX383" fmla="*/ 2792390 w 7467600"/>
              <a:gd name="connsiteY383" fmla="*/ 5382974 h 6858000"/>
              <a:gd name="connsiteX384" fmla="*/ 2714982 w 7467600"/>
              <a:gd name="connsiteY384" fmla="*/ 5427051 h 6858000"/>
              <a:gd name="connsiteX385" fmla="*/ 2813361 w 7467600"/>
              <a:gd name="connsiteY385" fmla="*/ 6023912 h 6858000"/>
              <a:gd name="connsiteX386" fmla="*/ 2688430 w 7467600"/>
              <a:gd name="connsiteY386" fmla="*/ 6801564 h 6858000"/>
              <a:gd name="connsiteX387" fmla="*/ 2629626 w 7467600"/>
              <a:gd name="connsiteY387" fmla="*/ 6763394 h 6858000"/>
              <a:gd name="connsiteX388" fmla="*/ 2565328 w 7467600"/>
              <a:gd name="connsiteY388" fmla="*/ 5516399 h 6858000"/>
              <a:gd name="connsiteX389" fmla="*/ 1922999 w 7467600"/>
              <a:gd name="connsiteY389" fmla="*/ 5980343 h 6858000"/>
              <a:gd name="connsiteX390" fmla="*/ 1950261 w 7467600"/>
              <a:gd name="connsiteY390" fmla="*/ 6405858 h 6858000"/>
              <a:gd name="connsiteX391" fmla="*/ 2365554 w 7467600"/>
              <a:gd name="connsiteY391" fmla="*/ 6759107 h 6858000"/>
              <a:gd name="connsiteX392" fmla="*/ 2424142 w 7467600"/>
              <a:gd name="connsiteY392" fmla="*/ 6858000 h 6858000"/>
              <a:gd name="connsiteX393" fmla="*/ 2395994 w 7467600"/>
              <a:gd name="connsiteY393" fmla="*/ 6858000 h 6858000"/>
              <a:gd name="connsiteX394" fmla="*/ 2392863 w 7467600"/>
              <a:gd name="connsiteY394" fmla="*/ 6852964 h 6858000"/>
              <a:gd name="connsiteX395" fmla="*/ 2017589 w 7467600"/>
              <a:gd name="connsiteY395" fmla="*/ 6493982 h 6858000"/>
              <a:gd name="connsiteX396" fmla="*/ 2147336 w 7467600"/>
              <a:gd name="connsiteY396" fmla="*/ 6594052 h 6858000"/>
              <a:gd name="connsiteX397" fmla="*/ 2207047 w 7467600"/>
              <a:gd name="connsiteY397" fmla="*/ 6654540 h 6858000"/>
              <a:gd name="connsiteX398" fmla="*/ 2299106 w 7467600"/>
              <a:gd name="connsiteY398" fmla="*/ 6778931 h 6858000"/>
              <a:gd name="connsiteX399" fmla="*/ 2314430 w 7467600"/>
              <a:gd name="connsiteY399" fmla="*/ 6801144 h 6858000"/>
              <a:gd name="connsiteX400" fmla="*/ 2352406 w 7467600"/>
              <a:gd name="connsiteY400" fmla="*/ 6858000 h 6858000"/>
              <a:gd name="connsiteX401" fmla="*/ 2314492 w 7467600"/>
              <a:gd name="connsiteY401" fmla="*/ 6858000 h 6858000"/>
              <a:gd name="connsiteX402" fmla="*/ 2288095 w 7467600"/>
              <a:gd name="connsiteY402" fmla="*/ 6818030 h 6858000"/>
              <a:gd name="connsiteX403" fmla="*/ 2272768 w 7467600"/>
              <a:gd name="connsiteY403" fmla="*/ 6795822 h 6858000"/>
              <a:gd name="connsiteX404" fmla="*/ 2182715 w 7467600"/>
              <a:gd name="connsiteY404" fmla="*/ 6675071 h 6858000"/>
              <a:gd name="connsiteX405" fmla="*/ 2032061 w 7467600"/>
              <a:gd name="connsiteY405" fmla="*/ 6541380 h 6858000"/>
              <a:gd name="connsiteX406" fmla="*/ 2257220 w 7467600"/>
              <a:gd name="connsiteY406" fmla="*/ 6826257 h 6858000"/>
              <a:gd name="connsiteX407" fmla="*/ 2281324 w 7467600"/>
              <a:gd name="connsiteY407" fmla="*/ 6858000 h 6858000"/>
              <a:gd name="connsiteX408" fmla="*/ 2242860 w 7467600"/>
              <a:gd name="connsiteY408" fmla="*/ 6858000 h 6858000"/>
              <a:gd name="connsiteX409" fmla="*/ 2232818 w 7467600"/>
              <a:gd name="connsiteY409" fmla="*/ 6844926 h 6858000"/>
              <a:gd name="connsiteX410" fmla="*/ 1990172 w 7467600"/>
              <a:gd name="connsiteY410" fmla="*/ 6542121 h 6858000"/>
              <a:gd name="connsiteX411" fmla="*/ 2124090 w 7467600"/>
              <a:gd name="connsiteY411" fmla="*/ 6761017 h 6858000"/>
              <a:gd name="connsiteX412" fmla="*/ 2200380 w 7467600"/>
              <a:gd name="connsiteY412" fmla="*/ 6858000 h 6858000"/>
              <a:gd name="connsiteX413" fmla="*/ 2147507 w 7467600"/>
              <a:gd name="connsiteY413" fmla="*/ 6858000 h 6858000"/>
              <a:gd name="connsiteX414" fmla="*/ 2070668 w 7467600"/>
              <a:gd name="connsiteY414" fmla="*/ 6761520 h 6858000"/>
              <a:gd name="connsiteX415" fmla="*/ 1975142 w 7467600"/>
              <a:gd name="connsiteY415" fmla="*/ 6585570 h 6858000"/>
              <a:gd name="connsiteX416" fmla="*/ 2050035 w 7467600"/>
              <a:gd name="connsiteY416" fmla="*/ 6813345 h 6858000"/>
              <a:gd name="connsiteX417" fmla="*/ 2063025 w 7467600"/>
              <a:gd name="connsiteY417" fmla="*/ 6858000 h 6858000"/>
              <a:gd name="connsiteX418" fmla="*/ 2021675 w 7467600"/>
              <a:gd name="connsiteY418" fmla="*/ 6858000 h 6858000"/>
              <a:gd name="connsiteX419" fmla="*/ 2019308 w 7467600"/>
              <a:gd name="connsiteY419" fmla="*/ 6847118 h 6858000"/>
              <a:gd name="connsiteX420" fmla="*/ 1938835 w 7467600"/>
              <a:gd name="connsiteY420" fmla="*/ 6551160 h 6858000"/>
              <a:gd name="connsiteX421" fmla="*/ 1953230 w 7467600"/>
              <a:gd name="connsiteY421" fmla="*/ 6759699 h 6858000"/>
              <a:gd name="connsiteX422" fmla="*/ 1956763 w 7467600"/>
              <a:gd name="connsiteY422" fmla="*/ 6778191 h 6858000"/>
              <a:gd name="connsiteX423" fmla="*/ 1967925 w 7467600"/>
              <a:gd name="connsiteY423" fmla="*/ 6858000 h 6858000"/>
              <a:gd name="connsiteX424" fmla="*/ 1936622 w 7467600"/>
              <a:gd name="connsiteY424" fmla="*/ 6858000 h 6858000"/>
              <a:gd name="connsiteX425" fmla="*/ 1926261 w 7467600"/>
              <a:gd name="connsiteY425" fmla="*/ 6784064 h 6858000"/>
              <a:gd name="connsiteX426" fmla="*/ 1922724 w 7467600"/>
              <a:gd name="connsiteY426" fmla="*/ 6765577 h 6858000"/>
              <a:gd name="connsiteX427" fmla="*/ 1904650 w 7467600"/>
              <a:gd name="connsiteY427" fmla="*/ 6639616 h 6858000"/>
              <a:gd name="connsiteX428" fmla="*/ 1885273 w 7467600"/>
              <a:gd name="connsiteY428" fmla="*/ 6858000 h 6858000"/>
              <a:gd name="connsiteX429" fmla="*/ 1854363 w 7467600"/>
              <a:gd name="connsiteY429" fmla="*/ 6858000 h 6858000"/>
              <a:gd name="connsiteX430" fmla="*/ 1880391 w 7467600"/>
              <a:gd name="connsiteY430" fmla="*/ 6603796 h 6858000"/>
              <a:gd name="connsiteX431" fmla="*/ 1818273 w 7467600"/>
              <a:gd name="connsiteY431" fmla="*/ 6715729 h 6858000"/>
              <a:gd name="connsiteX432" fmla="*/ 1794691 w 7467600"/>
              <a:gd name="connsiteY432" fmla="*/ 6843239 h 6858000"/>
              <a:gd name="connsiteX433" fmla="*/ 1794914 w 7467600"/>
              <a:gd name="connsiteY433" fmla="*/ 6858000 h 6858000"/>
              <a:gd name="connsiteX434" fmla="*/ 1746128 w 7467600"/>
              <a:gd name="connsiteY434" fmla="*/ 6858000 h 6858000"/>
              <a:gd name="connsiteX435" fmla="*/ 1753934 w 7467600"/>
              <a:gd name="connsiteY435" fmla="*/ 6724796 h 6858000"/>
              <a:gd name="connsiteX436" fmla="*/ 1792053 w 7467600"/>
              <a:gd name="connsiteY436" fmla="*/ 6572396 h 6858000"/>
              <a:gd name="connsiteX437" fmla="*/ 1862248 w 7467600"/>
              <a:gd name="connsiteY437" fmla="*/ 6266397 h 6858000"/>
              <a:gd name="connsiteX438" fmla="*/ 1862250 w 7467600"/>
              <a:gd name="connsiteY438" fmla="*/ 6033531 h 6858000"/>
              <a:gd name="connsiteX439" fmla="*/ 1211999 w 7467600"/>
              <a:gd name="connsiteY439" fmla="*/ 6683610 h 6858000"/>
              <a:gd name="connsiteX440" fmla="*/ 1213266 w 7467600"/>
              <a:gd name="connsiteY440" fmla="*/ 6691947 h 6858000"/>
              <a:gd name="connsiteX441" fmla="*/ 1203370 w 7467600"/>
              <a:gd name="connsiteY441" fmla="*/ 6850676 h 6858000"/>
              <a:gd name="connsiteX442" fmla="*/ 1203671 w 7467600"/>
              <a:gd name="connsiteY442" fmla="*/ 6858000 h 6858000"/>
              <a:gd name="connsiteX443" fmla="*/ 1143180 w 7467600"/>
              <a:gd name="connsiteY443" fmla="*/ 6858000 h 6858000"/>
              <a:gd name="connsiteX444" fmla="*/ 1142176 w 7467600"/>
              <a:gd name="connsiteY444" fmla="*/ 6766045 h 6858000"/>
              <a:gd name="connsiteX445" fmla="*/ 1067484 w 7467600"/>
              <a:gd name="connsiteY445" fmla="*/ 6858000 h 6858000"/>
              <a:gd name="connsiteX446" fmla="*/ 953928 w 7467600"/>
              <a:gd name="connsiteY446" fmla="*/ 6858000 h 6858000"/>
              <a:gd name="connsiteX447" fmla="*/ 959715 w 7467600"/>
              <a:gd name="connsiteY447" fmla="*/ 6850185 h 6858000"/>
              <a:gd name="connsiteX448" fmla="*/ 1483788 w 7467600"/>
              <a:gd name="connsiteY448" fmla="*/ 6259174 h 6858000"/>
              <a:gd name="connsiteX449" fmla="*/ 1100671 w 7467600"/>
              <a:gd name="connsiteY449" fmla="*/ 6252137 h 6858000"/>
              <a:gd name="connsiteX450" fmla="*/ 1090144 w 7467600"/>
              <a:gd name="connsiteY450" fmla="*/ 6256748 h 6858000"/>
              <a:gd name="connsiteX451" fmla="*/ 1095872 w 7467600"/>
              <a:gd name="connsiteY451" fmla="*/ 6271892 h 6858000"/>
              <a:gd name="connsiteX452" fmla="*/ 262785 w 7467600"/>
              <a:gd name="connsiteY452" fmla="*/ 6845450 h 6858000"/>
              <a:gd name="connsiteX453" fmla="*/ 209968 w 7467600"/>
              <a:gd name="connsiteY453" fmla="*/ 6770713 h 6858000"/>
              <a:gd name="connsiteX454" fmla="*/ 873460 w 7467600"/>
              <a:gd name="connsiteY454" fmla="*/ 6253768 h 6858000"/>
              <a:gd name="connsiteX455" fmla="*/ 192686 w 7467600"/>
              <a:gd name="connsiteY455" fmla="*/ 5849257 h 6858000"/>
              <a:gd name="connsiteX456" fmla="*/ 4696 w 7467600"/>
              <a:gd name="connsiteY456" fmla="*/ 5697668 h 6858000"/>
              <a:gd name="connsiteX457" fmla="*/ 0 w 7467600"/>
              <a:gd name="connsiteY457" fmla="*/ 5689984 h 6858000"/>
              <a:gd name="connsiteX458" fmla="*/ 0 w 7467600"/>
              <a:gd name="connsiteY458" fmla="*/ 5513472 h 6858000"/>
              <a:gd name="connsiteX459" fmla="*/ 174101 w 7467600"/>
              <a:gd name="connsiteY459" fmla="*/ 5620277 h 6858000"/>
              <a:gd name="connsiteX460" fmla="*/ 891800 w 7467600"/>
              <a:gd name="connsiteY460" fmla="*/ 6036935 h 6858000"/>
              <a:gd name="connsiteX461" fmla="*/ 1072219 w 7467600"/>
              <a:gd name="connsiteY461" fmla="*/ 6169443 h 6858000"/>
              <a:gd name="connsiteX462" fmla="*/ 1074117 w 7467600"/>
              <a:gd name="connsiteY462" fmla="*/ 6170301 h 6858000"/>
              <a:gd name="connsiteX463" fmla="*/ 1083114 w 7467600"/>
              <a:gd name="connsiteY463" fmla="*/ 6174131 h 6858000"/>
              <a:gd name="connsiteX464" fmla="*/ 1543010 w 7467600"/>
              <a:gd name="connsiteY464" fmla="*/ 6191140 h 6858000"/>
              <a:gd name="connsiteX465" fmla="*/ 1551080 w 7467600"/>
              <a:gd name="connsiteY465" fmla="*/ 6195006 h 6858000"/>
              <a:gd name="connsiteX466" fmla="*/ 2345443 w 7467600"/>
              <a:gd name="connsiteY466" fmla="*/ 5549882 h 6858000"/>
              <a:gd name="connsiteX467" fmla="*/ 1721499 w 7467600"/>
              <a:gd name="connsiteY467" fmla="*/ 5599969 h 6858000"/>
              <a:gd name="connsiteX468" fmla="*/ 767716 w 7467600"/>
              <a:gd name="connsiteY468" fmla="*/ 5472768 h 6858000"/>
              <a:gd name="connsiteX469" fmla="*/ 722147 w 7467600"/>
              <a:gd name="connsiteY469" fmla="*/ 5393091 h 6858000"/>
              <a:gd name="connsiteX470" fmla="*/ 1485552 w 7467600"/>
              <a:gd name="connsiteY470" fmla="*/ 5313202 h 6858000"/>
              <a:gd name="connsiteX471" fmla="*/ 2143004 w 7467600"/>
              <a:gd name="connsiteY471" fmla="*/ 5402420 h 6858000"/>
              <a:gd name="connsiteX472" fmla="*/ 1933391 w 7467600"/>
              <a:gd name="connsiteY472" fmla="*/ 5156971 h 6858000"/>
              <a:gd name="connsiteX473" fmla="*/ 1827118 w 7467600"/>
              <a:gd name="connsiteY473" fmla="*/ 4968410 h 6858000"/>
              <a:gd name="connsiteX474" fmla="*/ 1837349 w 7467600"/>
              <a:gd name="connsiteY474" fmla="*/ 4956357 h 6858000"/>
              <a:gd name="connsiteX475" fmla="*/ 2162835 w 7467600"/>
              <a:gd name="connsiteY475" fmla="*/ 5187853 h 6858000"/>
              <a:gd name="connsiteX476" fmla="*/ 2257167 w 7467600"/>
              <a:gd name="connsiteY476" fmla="*/ 5462123 h 6858000"/>
              <a:gd name="connsiteX477" fmla="*/ 2261598 w 7467600"/>
              <a:gd name="connsiteY477" fmla="*/ 5467998 h 6858000"/>
              <a:gd name="connsiteX478" fmla="*/ 2437177 w 7467600"/>
              <a:gd name="connsiteY478" fmla="*/ 5479608 h 6858000"/>
              <a:gd name="connsiteX479" fmla="*/ 2445247 w 7467600"/>
              <a:gd name="connsiteY479" fmla="*/ 5483476 h 6858000"/>
              <a:gd name="connsiteX480" fmla="*/ 2743626 w 7467600"/>
              <a:gd name="connsiteY480" fmla="*/ 5304819 h 6858000"/>
              <a:gd name="connsiteX481" fmla="*/ 3048102 w 7467600"/>
              <a:gd name="connsiteY481" fmla="*/ 5150595 h 6858000"/>
              <a:gd name="connsiteX482" fmla="*/ 1799414 w 7467600"/>
              <a:gd name="connsiteY482" fmla="*/ 4694732 h 6858000"/>
              <a:gd name="connsiteX483" fmla="*/ 1771735 w 7467600"/>
              <a:gd name="connsiteY483" fmla="*/ 4619929 h 6858000"/>
              <a:gd name="connsiteX484" fmla="*/ 3104273 w 7467600"/>
              <a:gd name="connsiteY484" fmla="*/ 5076159 h 6858000"/>
              <a:gd name="connsiteX485" fmla="*/ 3113245 w 7467600"/>
              <a:gd name="connsiteY485" fmla="*/ 5090705 h 6858000"/>
              <a:gd name="connsiteX486" fmla="*/ 3126294 w 7467600"/>
              <a:gd name="connsiteY486" fmla="*/ 5114400 h 6858000"/>
              <a:gd name="connsiteX487" fmla="*/ 3937433 w 7467600"/>
              <a:gd name="connsiteY487" fmla="*/ 4830473 h 6858000"/>
              <a:gd name="connsiteX488" fmla="*/ 3590475 w 7467600"/>
              <a:gd name="connsiteY488" fmla="*/ 4597974 h 6858000"/>
              <a:gd name="connsiteX489" fmla="*/ 3100264 w 7467600"/>
              <a:gd name="connsiteY489" fmla="*/ 4579845 h 6858000"/>
              <a:gd name="connsiteX490" fmla="*/ 2183576 w 7467600"/>
              <a:gd name="connsiteY490" fmla="*/ 4227150 h 6858000"/>
              <a:gd name="connsiteX491" fmla="*/ 2151029 w 7467600"/>
              <a:gd name="connsiteY491" fmla="*/ 4146947 h 6858000"/>
              <a:gd name="connsiteX492" fmla="*/ 3563434 w 7467600"/>
              <a:gd name="connsiteY492" fmla="*/ 4469115 h 6858000"/>
              <a:gd name="connsiteX493" fmla="*/ 3177952 w 7467600"/>
              <a:gd name="connsiteY493" fmla="*/ 3657386 h 6858000"/>
              <a:gd name="connsiteX494" fmla="*/ 3189263 w 7467600"/>
              <a:gd name="connsiteY494" fmla="*/ 3625726 h 6858000"/>
              <a:gd name="connsiteX495" fmla="*/ 3560912 w 7467600"/>
              <a:gd name="connsiteY495" fmla="*/ 4079863 h 6858000"/>
              <a:gd name="connsiteX496" fmla="*/ 3626636 w 7467600"/>
              <a:gd name="connsiteY496" fmla="*/ 4512230 h 6858000"/>
              <a:gd name="connsiteX497" fmla="*/ 3653088 w 7467600"/>
              <a:gd name="connsiteY497" fmla="*/ 4521417 h 6858000"/>
              <a:gd name="connsiteX498" fmla="*/ 3988128 w 7467600"/>
              <a:gd name="connsiteY498" fmla="*/ 4817267 h 6858000"/>
              <a:gd name="connsiteX499" fmla="*/ 4830582 w 7467600"/>
              <a:gd name="connsiteY499" fmla="*/ 4676000 h 6858000"/>
              <a:gd name="connsiteX500" fmla="*/ 4830100 w 7467600"/>
              <a:gd name="connsiteY500" fmla="*/ 4675554 h 6858000"/>
              <a:gd name="connsiteX501" fmla="*/ 4036318 w 7467600"/>
              <a:gd name="connsiteY501" fmla="*/ 4147013 h 6858000"/>
              <a:gd name="connsiteX502" fmla="*/ 3432098 w 7467600"/>
              <a:gd name="connsiteY502" fmla="*/ 3537312 h 6858000"/>
              <a:gd name="connsiteX503" fmla="*/ 3446761 w 7467600"/>
              <a:gd name="connsiteY503" fmla="*/ 3461278 h 6858000"/>
              <a:gd name="connsiteX504" fmla="*/ 4419733 w 7467600"/>
              <a:gd name="connsiteY504" fmla="*/ 3963555 h 6858000"/>
              <a:gd name="connsiteX505" fmla="*/ 4781371 w 7467600"/>
              <a:gd name="connsiteY505" fmla="*/ 4458604 h 6858000"/>
              <a:gd name="connsiteX506" fmla="*/ 4780440 w 7467600"/>
              <a:gd name="connsiteY506" fmla="*/ 4470290 h 6858000"/>
              <a:gd name="connsiteX507" fmla="*/ 4898954 w 7467600"/>
              <a:gd name="connsiteY507" fmla="*/ 4662092 h 6858000"/>
              <a:gd name="connsiteX508" fmla="*/ 4900699 w 7467600"/>
              <a:gd name="connsiteY508" fmla="*/ 4670867 h 6858000"/>
              <a:gd name="connsiteX509" fmla="*/ 5714511 w 7467600"/>
              <a:gd name="connsiteY509" fmla="*/ 4663483 h 6858000"/>
              <a:gd name="connsiteX510" fmla="*/ 5464793 w 7467600"/>
              <a:gd name="connsiteY510" fmla="*/ 4393556 h 6858000"/>
              <a:gd name="connsiteX511" fmla="*/ 5461897 w 7467600"/>
              <a:gd name="connsiteY511" fmla="*/ 4390879 h 6858000"/>
              <a:gd name="connsiteX512" fmla="*/ 4294126 w 7467600"/>
              <a:gd name="connsiteY512" fmla="*/ 3303048 h 6858000"/>
              <a:gd name="connsiteX513" fmla="*/ 4305321 w 7467600"/>
              <a:gd name="connsiteY513" fmla="*/ 3256953 h 6858000"/>
              <a:gd name="connsiteX514" fmla="*/ 4949299 w 7467600"/>
              <a:gd name="connsiteY514" fmla="*/ 3766336 h 6858000"/>
              <a:gd name="connsiteX515" fmla="*/ 5291452 w 7467600"/>
              <a:gd name="connsiteY515" fmla="*/ 4076801 h 6858000"/>
              <a:gd name="connsiteX516" fmla="*/ 5434998 w 7467600"/>
              <a:gd name="connsiteY516" fmla="*/ 4254100 h 6858000"/>
              <a:gd name="connsiteX517" fmla="*/ 5351015 w 7467600"/>
              <a:gd name="connsiteY517" fmla="*/ 3760989 h 6858000"/>
              <a:gd name="connsiteX518" fmla="*/ 5413780 w 7467600"/>
              <a:gd name="connsiteY518" fmla="*/ 2966265 h 6858000"/>
              <a:gd name="connsiteX519" fmla="*/ 5425627 w 7467600"/>
              <a:gd name="connsiteY519" fmla="*/ 2954192 h 6858000"/>
              <a:gd name="connsiteX520" fmla="*/ 6604735 w 7467600"/>
              <a:gd name="connsiteY520" fmla="*/ 2041381 h 6858000"/>
              <a:gd name="connsiteX521" fmla="*/ 7204487 w 7467600"/>
              <a:gd name="connsiteY521" fmla="*/ 2742112 h 6858000"/>
              <a:gd name="connsiteX522" fmla="*/ 7131592 w 7467600"/>
              <a:gd name="connsiteY522" fmla="*/ 2672096 h 6858000"/>
              <a:gd name="connsiteX523" fmla="*/ 6996344 w 7467600"/>
              <a:gd name="connsiteY523" fmla="*/ 2518310 h 6858000"/>
              <a:gd name="connsiteX524" fmla="*/ 6735495 w 7467600"/>
              <a:gd name="connsiteY524" fmla="*/ 2196890 h 6858000"/>
              <a:gd name="connsiteX525" fmla="*/ 6721901 w 7467600"/>
              <a:gd name="connsiteY525" fmla="*/ 2179274 h 6858000"/>
              <a:gd name="connsiteX526" fmla="*/ 6604735 w 7467600"/>
              <a:gd name="connsiteY526" fmla="*/ 2041381 h 6858000"/>
              <a:gd name="connsiteX527" fmla="*/ 6591670 w 7467600"/>
              <a:gd name="connsiteY527" fmla="*/ 1988277 h 6858000"/>
              <a:gd name="connsiteX528" fmla="*/ 6747349 w 7467600"/>
              <a:gd name="connsiteY528" fmla="*/ 2160069 h 6858000"/>
              <a:gd name="connsiteX529" fmla="*/ 6760943 w 7467600"/>
              <a:gd name="connsiteY529" fmla="*/ 2177686 h 6858000"/>
              <a:gd name="connsiteX530" fmla="*/ 7021065 w 7467600"/>
              <a:gd name="connsiteY530" fmla="*/ 2498102 h 6858000"/>
              <a:gd name="connsiteX531" fmla="*/ 7155223 w 7467600"/>
              <a:gd name="connsiteY531" fmla="*/ 2650386 h 6858000"/>
              <a:gd name="connsiteX532" fmla="*/ 7203167 w 7467600"/>
              <a:gd name="connsiteY532" fmla="*/ 2697288 h 6858000"/>
              <a:gd name="connsiteX533" fmla="*/ 6937703 w 7467600"/>
              <a:gd name="connsiteY533" fmla="*/ 2321981 h 6858000"/>
              <a:gd name="connsiteX534" fmla="*/ 6591670 w 7467600"/>
              <a:gd name="connsiteY534" fmla="*/ 1988277 h 6858000"/>
              <a:gd name="connsiteX535" fmla="*/ 5798671 w 7467600"/>
              <a:gd name="connsiteY535" fmla="*/ 1981601 h 6858000"/>
              <a:gd name="connsiteX536" fmla="*/ 5754709 w 7467600"/>
              <a:gd name="connsiteY536" fmla="*/ 2071454 h 6858000"/>
              <a:gd name="connsiteX537" fmla="*/ 5763044 w 7467600"/>
              <a:gd name="connsiteY537" fmla="*/ 2842206 h 6858000"/>
              <a:gd name="connsiteX538" fmla="*/ 5764974 w 7467600"/>
              <a:gd name="connsiteY538" fmla="*/ 2799609 h 6858000"/>
              <a:gd name="connsiteX539" fmla="*/ 5767665 w 7467600"/>
              <a:gd name="connsiteY539" fmla="*/ 2666409 h 6858000"/>
              <a:gd name="connsiteX540" fmla="*/ 5763055 w 7467600"/>
              <a:gd name="connsiteY540" fmla="*/ 2579705 h 6858000"/>
              <a:gd name="connsiteX541" fmla="*/ 5758079 w 7467600"/>
              <a:gd name="connsiteY541" fmla="*/ 2492508 h 6858000"/>
              <a:gd name="connsiteX542" fmla="*/ 5779325 w 7467600"/>
              <a:gd name="connsiteY542" fmla="*/ 2197069 h 6858000"/>
              <a:gd name="connsiteX543" fmla="*/ 5798671 w 7467600"/>
              <a:gd name="connsiteY543" fmla="*/ 1981601 h 6858000"/>
              <a:gd name="connsiteX544" fmla="*/ 5829202 w 7467600"/>
              <a:gd name="connsiteY544" fmla="*/ 1971679 h 6858000"/>
              <a:gd name="connsiteX545" fmla="*/ 5809558 w 7467600"/>
              <a:gd name="connsiteY545" fmla="*/ 2198043 h 6858000"/>
              <a:gd name="connsiteX546" fmla="*/ 5788653 w 7467600"/>
              <a:gd name="connsiteY546" fmla="*/ 2489430 h 6858000"/>
              <a:gd name="connsiteX547" fmla="*/ 5793439 w 7467600"/>
              <a:gd name="connsiteY547" fmla="*/ 2575235 h 6858000"/>
              <a:gd name="connsiteX548" fmla="*/ 5796837 w 7467600"/>
              <a:gd name="connsiteY548" fmla="*/ 2637633 h 6858000"/>
              <a:gd name="connsiteX549" fmla="*/ 5818614 w 7467600"/>
              <a:gd name="connsiteY549" fmla="*/ 2473055 h 6858000"/>
              <a:gd name="connsiteX550" fmla="*/ 5829202 w 7467600"/>
              <a:gd name="connsiteY550" fmla="*/ 1971679 h 6858000"/>
              <a:gd name="connsiteX551" fmla="*/ 5911389 w 7467600"/>
              <a:gd name="connsiteY551" fmla="*/ 1898371 h 6858000"/>
              <a:gd name="connsiteX552" fmla="*/ 6237627 w 7467600"/>
              <a:gd name="connsiteY552" fmla="*/ 2231921 h 6858000"/>
              <a:gd name="connsiteX553" fmla="*/ 5911389 w 7467600"/>
              <a:gd name="connsiteY553" fmla="*/ 1898371 h 6858000"/>
              <a:gd name="connsiteX554" fmla="*/ 6944437 w 7467600"/>
              <a:gd name="connsiteY554" fmla="*/ 1575402 h 6858000"/>
              <a:gd name="connsiteX555" fmla="*/ 6304730 w 7467600"/>
              <a:gd name="connsiteY555" fmla="*/ 1766654 h 6858000"/>
              <a:gd name="connsiteX556" fmla="*/ 6944437 w 7467600"/>
              <a:gd name="connsiteY556" fmla="*/ 1575402 h 6858000"/>
              <a:gd name="connsiteX557" fmla="*/ 7019523 w 7467600"/>
              <a:gd name="connsiteY557" fmla="*/ 1519450 h 6858000"/>
              <a:gd name="connsiteX558" fmla="*/ 6298091 w 7467600"/>
              <a:gd name="connsiteY558" fmla="*/ 1737122 h 6858000"/>
              <a:gd name="connsiteX559" fmla="*/ 7019523 w 7467600"/>
              <a:gd name="connsiteY559" fmla="*/ 1519450 h 6858000"/>
              <a:gd name="connsiteX560" fmla="*/ 2399523 w 7467600"/>
              <a:gd name="connsiteY560" fmla="*/ 1428234 h 6858000"/>
              <a:gd name="connsiteX561" fmla="*/ 2224982 w 7467600"/>
              <a:gd name="connsiteY561" fmla="*/ 1826201 h 6858000"/>
              <a:gd name="connsiteX562" fmla="*/ 2096099 w 7467600"/>
              <a:gd name="connsiteY562" fmla="*/ 2345900 h 6858000"/>
              <a:gd name="connsiteX563" fmla="*/ 2283317 w 7467600"/>
              <a:gd name="connsiteY563" fmla="*/ 1796925 h 6858000"/>
              <a:gd name="connsiteX564" fmla="*/ 2399523 w 7467600"/>
              <a:gd name="connsiteY564" fmla="*/ 1428234 h 6858000"/>
              <a:gd name="connsiteX565" fmla="*/ 2448558 w 7467600"/>
              <a:gd name="connsiteY565" fmla="*/ 1373435 h 6858000"/>
              <a:gd name="connsiteX566" fmla="*/ 2312521 w 7467600"/>
              <a:gd name="connsiteY566" fmla="*/ 1806140 h 6858000"/>
              <a:gd name="connsiteX567" fmla="*/ 2127533 w 7467600"/>
              <a:gd name="connsiteY567" fmla="*/ 2348380 h 6858000"/>
              <a:gd name="connsiteX568" fmla="*/ 2358080 w 7467600"/>
              <a:gd name="connsiteY568" fmla="*/ 1866134 h 6858000"/>
              <a:gd name="connsiteX569" fmla="*/ 2407436 w 7467600"/>
              <a:gd name="connsiteY569" fmla="*/ 1651070 h 6858000"/>
              <a:gd name="connsiteX570" fmla="*/ 2448558 w 7467600"/>
              <a:gd name="connsiteY570" fmla="*/ 1373435 h 6858000"/>
              <a:gd name="connsiteX571" fmla="*/ 278707 w 7467600"/>
              <a:gd name="connsiteY571" fmla="*/ 1352270 h 6858000"/>
              <a:gd name="connsiteX572" fmla="*/ 321570 w 7467600"/>
              <a:gd name="connsiteY572" fmla="*/ 1861610 h 6858000"/>
              <a:gd name="connsiteX573" fmla="*/ 294281 w 7467600"/>
              <a:gd name="connsiteY573" fmla="*/ 1440658 h 6858000"/>
              <a:gd name="connsiteX574" fmla="*/ 278707 w 7467600"/>
              <a:gd name="connsiteY574" fmla="*/ 1352270 h 6858000"/>
              <a:gd name="connsiteX575" fmla="*/ 1423821 w 7467600"/>
              <a:gd name="connsiteY575" fmla="*/ 1351958 h 6858000"/>
              <a:gd name="connsiteX576" fmla="*/ 1638521 w 7467600"/>
              <a:gd name="connsiteY576" fmla="*/ 1908470 h 6858000"/>
              <a:gd name="connsiteX577" fmla="*/ 1754199 w 7467600"/>
              <a:gd name="connsiteY577" fmla="*/ 2149284 h 6858000"/>
              <a:gd name="connsiteX578" fmla="*/ 1908359 w 7467600"/>
              <a:gd name="connsiteY578" fmla="*/ 2364988 h 6858000"/>
              <a:gd name="connsiteX579" fmla="*/ 1647661 w 7467600"/>
              <a:gd name="connsiteY579" fmla="*/ 1825945 h 6858000"/>
              <a:gd name="connsiteX580" fmla="*/ 1423821 w 7467600"/>
              <a:gd name="connsiteY580" fmla="*/ 1351958 h 6858000"/>
              <a:gd name="connsiteX581" fmla="*/ 1431890 w 7467600"/>
              <a:gd name="connsiteY581" fmla="*/ 1306475 h 6858000"/>
              <a:gd name="connsiteX582" fmla="*/ 1507597 w 7467600"/>
              <a:gd name="connsiteY582" fmla="*/ 1446132 h 6858000"/>
              <a:gd name="connsiteX583" fmla="*/ 1674586 w 7467600"/>
              <a:gd name="connsiteY583" fmla="*/ 1813832 h 6858000"/>
              <a:gd name="connsiteX584" fmla="*/ 1815950 w 7467600"/>
              <a:gd name="connsiteY584" fmla="*/ 2128564 h 6858000"/>
              <a:gd name="connsiteX585" fmla="*/ 1984242 w 7467600"/>
              <a:gd name="connsiteY585" fmla="*/ 2430829 h 6858000"/>
              <a:gd name="connsiteX586" fmla="*/ 2014023 w 7467600"/>
              <a:gd name="connsiteY586" fmla="*/ 2450995 h 6858000"/>
              <a:gd name="connsiteX587" fmla="*/ 1747337 w 7467600"/>
              <a:gd name="connsiteY587" fmla="*/ 1855264 h 6858000"/>
              <a:gd name="connsiteX588" fmla="*/ 1533749 w 7467600"/>
              <a:gd name="connsiteY588" fmla="*/ 1478656 h 6858000"/>
              <a:gd name="connsiteX589" fmla="*/ 1431890 w 7467600"/>
              <a:gd name="connsiteY589" fmla="*/ 1306475 h 6858000"/>
              <a:gd name="connsiteX590" fmla="*/ 5052692 w 7467600"/>
              <a:gd name="connsiteY590" fmla="*/ 1292994 h 6858000"/>
              <a:gd name="connsiteX591" fmla="*/ 5200661 w 7467600"/>
              <a:gd name="connsiteY591" fmla="*/ 1635186 h 6858000"/>
              <a:gd name="connsiteX592" fmla="*/ 5297138 w 7467600"/>
              <a:gd name="connsiteY592" fmla="*/ 1906351 h 6858000"/>
              <a:gd name="connsiteX593" fmla="*/ 5052692 w 7467600"/>
              <a:gd name="connsiteY593" fmla="*/ 1292994 h 6858000"/>
              <a:gd name="connsiteX594" fmla="*/ 5009948 w 7467600"/>
              <a:gd name="connsiteY594" fmla="*/ 1273619 h 6858000"/>
              <a:gd name="connsiteX595" fmla="*/ 5121777 w 7467600"/>
              <a:gd name="connsiteY595" fmla="*/ 1654213 h 6858000"/>
              <a:gd name="connsiteX596" fmla="*/ 5293545 w 7467600"/>
              <a:gd name="connsiteY596" fmla="*/ 2072247 h 6858000"/>
              <a:gd name="connsiteX597" fmla="*/ 5294042 w 7467600"/>
              <a:gd name="connsiteY597" fmla="*/ 2065019 h 6858000"/>
              <a:gd name="connsiteX598" fmla="*/ 5171936 w 7467600"/>
              <a:gd name="connsiteY598" fmla="*/ 1647613 h 6858000"/>
              <a:gd name="connsiteX599" fmla="*/ 5009948 w 7467600"/>
              <a:gd name="connsiteY599" fmla="*/ 1273619 h 6858000"/>
              <a:gd name="connsiteX600" fmla="*/ 655236 w 7467600"/>
              <a:gd name="connsiteY600" fmla="*/ 1268632 h 6858000"/>
              <a:gd name="connsiteX601" fmla="*/ 839521 w 7467600"/>
              <a:gd name="connsiteY601" fmla="*/ 1685315 h 6858000"/>
              <a:gd name="connsiteX602" fmla="*/ 1109416 w 7467600"/>
              <a:gd name="connsiteY602" fmla="*/ 2061663 h 6858000"/>
              <a:gd name="connsiteX603" fmla="*/ 1298300 w 7467600"/>
              <a:gd name="connsiteY603" fmla="*/ 2247742 h 6858000"/>
              <a:gd name="connsiteX604" fmla="*/ 1125871 w 7467600"/>
              <a:gd name="connsiteY604" fmla="*/ 1989513 h 6858000"/>
              <a:gd name="connsiteX605" fmla="*/ 981574 w 7467600"/>
              <a:gd name="connsiteY605" fmla="*/ 1783157 h 6858000"/>
              <a:gd name="connsiteX606" fmla="*/ 922198 w 7467600"/>
              <a:gd name="connsiteY606" fmla="*/ 1677437 h 6858000"/>
              <a:gd name="connsiteX607" fmla="*/ 869293 w 7467600"/>
              <a:gd name="connsiteY607" fmla="*/ 1583214 h 6858000"/>
              <a:gd name="connsiteX608" fmla="*/ 751431 w 7467600"/>
              <a:gd name="connsiteY608" fmla="*/ 1405731 h 6858000"/>
              <a:gd name="connsiteX609" fmla="*/ 655236 w 7467600"/>
              <a:gd name="connsiteY609" fmla="*/ 1268632 h 6858000"/>
              <a:gd name="connsiteX610" fmla="*/ 6516292 w 7467600"/>
              <a:gd name="connsiteY610" fmla="*/ 1263064 h 6858000"/>
              <a:gd name="connsiteX611" fmla="*/ 5736320 w 7467600"/>
              <a:gd name="connsiteY611" fmla="*/ 1501803 h 6858000"/>
              <a:gd name="connsiteX612" fmla="*/ 6516292 w 7467600"/>
              <a:gd name="connsiteY612" fmla="*/ 1263064 h 6858000"/>
              <a:gd name="connsiteX613" fmla="*/ 291466 w 7467600"/>
              <a:gd name="connsiteY613" fmla="*/ 1250369 h 6858000"/>
              <a:gd name="connsiteX614" fmla="*/ 323180 w 7467600"/>
              <a:gd name="connsiteY614" fmla="*/ 1435283 h 6858000"/>
              <a:gd name="connsiteX615" fmla="*/ 349381 w 7467600"/>
              <a:gd name="connsiteY615" fmla="*/ 1875041 h 6858000"/>
              <a:gd name="connsiteX616" fmla="*/ 374363 w 7467600"/>
              <a:gd name="connsiteY616" fmla="*/ 1506494 h 6858000"/>
              <a:gd name="connsiteX617" fmla="*/ 302168 w 7467600"/>
              <a:gd name="connsiteY617" fmla="*/ 1274495 h 6858000"/>
              <a:gd name="connsiteX618" fmla="*/ 291466 w 7467600"/>
              <a:gd name="connsiteY618" fmla="*/ 1250369 h 6858000"/>
              <a:gd name="connsiteX619" fmla="*/ 678222 w 7467600"/>
              <a:gd name="connsiteY619" fmla="*/ 1248670 h 6858000"/>
              <a:gd name="connsiteX620" fmla="*/ 775536 w 7467600"/>
              <a:gd name="connsiteY620" fmla="*/ 1388015 h 6858000"/>
              <a:gd name="connsiteX621" fmla="*/ 894529 w 7467600"/>
              <a:gd name="connsiteY621" fmla="*/ 1567739 h 6858000"/>
              <a:gd name="connsiteX622" fmla="*/ 948000 w 7467600"/>
              <a:gd name="connsiteY622" fmla="*/ 1663088 h 6858000"/>
              <a:gd name="connsiteX623" fmla="*/ 1006812 w 7467600"/>
              <a:gd name="connsiteY623" fmla="*/ 1767683 h 6858000"/>
              <a:gd name="connsiteX624" fmla="*/ 1149133 w 7467600"/>
              <a:gd name="connsiteY624" fmla="*/ 1971513 h 6858000"/>
              <a:gd name="connsiteX625" fmla="*/ 1333952 w 7467600"/>
              <a:gd name="connsiteY625" fmla="*/ 2251620 h 6858000"/>
              <a:gd name="connsiteX626" fmla="*/ 1337329 w 7467600"/>
              <a:gd name="connsiteY626" fmla="*/ 2258350 h 6858000"/>
              <a:gd name="connsiteX627" fmla="*/ 1014726 w 7467600"/>
              <a:gd name="connsiteY627" fmla="*/ 1615556 h 6858000"/>
              <a:gd name="connsiteX628" fmla="*/ 678222 w 7467600"/>
              <a:gd name="connsiteY628" fmla="*/ 1248670 h 6858000"/>
              <a:gd name="connsiteX629" fmla="*/ 6691602 w 7467600"/>
              <a:gd name="connsiteY629" fmla="*/ 1140573 h 6858000"/>
              <a:gd name="connsiteX630" fmla="*/ 6571100 w 7467600"/>
              <a:gd name="connsiteY630" fmla="*/ 1183662 h 6858000"/>
              <a:gd name="connsiteX631" fmla="*/ 6241687 w 7467600"/>
              <a:gd name="connsiteY631" fmla="*/ 1257600 h 6858000"/>
              <a:gd name="connsiteX632" fmla="*/ 5693009 w 7467600"/>
              <a:gd name="connsiteY632" fmla="*/ 1478256 h 6858000"/>
              <a:gd name="connsiteX633" fmla="*/ 6548420 w 7467600"/>
              <a:gd name="connsiteY633" fmla="*/ 1214599 h 6858000"/>
              <a:gd name="connsiteX634" fmla="*/ 6605473 w 7467600"/>
              <a:gd name="connsiteY634" fmla="*/ 1184686 h 6858000"/>
              <a:gd name="connsiteX635" fmla="*/ 6691602 w 7467600"/>
              <a:gd name="connsiteY635" fmla="*/ 1140573 h 6858000"/>
              <a:gd name="connsiteX636" fmla="*/ 4002475 w 7467600"/>
              <a:gd name="connsiteY636" fmla="*/ 1037802 h 6858000"/>
              <a:gd name="connsiteX637" fmla="*/ 4000324 w 7467600"/>
              <a:gd name="connsiteY637" fmla="*/ 1039362 h 6858000"/>
              <a:gd name="connsiteX638" fmla="*/ 4002862 w 7467600"/>
              <a:gd name="connsiteY638" fmla="*/ 1042866 h 6858000"/>
              <a:gd name="connsiteX639" fmla="*/ 4002475 w 7467600"/>
              <a:gd name="connsiteY639" fmla="*/ 1037802 h 6858000"/>
              <a:gd name="connsiteX640" fmla="*/ 506322 w 7467600"/>
              <a:gd name="connsiteY640" fmla="*/ 1020997 h 6858000"/>
              <a:gd name="connsiteX641" fmla="*/ 533068 w 7467600"/>
              <a:gd name="connsiteY641" fmla="*/ 1029409 h 6858000"/>
              <a:gd name="connsiteX642" fmla="*/ 1232525 w 7467600"/>
              <a:gd name="connsiteY642" fmla="*/ 1804675 h 6858000"/>
              <a:gd name="connsiteX643" fmla="*/ 1388858 w 7467600"/>
              <a:gd name="connsiteY643" fmla="*/ 2368011 h 6858000"/>
              <a:gd name="connsiteX644" fmla="*/ 1384098 w 7467600"/>
              <a:gd name="connsiteY644" fmla="*/ 2378125 h 6858000"/>
              <a:gd name="connsiteX645" fmla="*/ 1425393 w 7467600"/>
              <a:gd name="connsiteY645" fmla="*/ 2589124 h 6858000"/>
              <a:gd name="connsiteX646" fmla="*/ 1424001 w 7467600"/>
              <a:gd name="connsiteY646" fmla="*/ 2597541 h 6858000"/>
              <a:gd name="connsiteX647" fmla="*/ 2152729 w 7467600"/>
              <a:gd name="connsiteY647" fmla="*/ 2864487 h 6858000"/>
              <a:gd name="connsiteX648" fmla="*/ 2020609 w 7467600"/>
              <a:gd name="connsiteY648" fmla="*/ 2539671 h 6858000"/>
              <a:gd name="connsiteX649" fmla="*/ 2018920 w 7467600"/>
              <a:gd name="connsiteY649" fmla="*/ 2536309 h 6858000"/>
              <a:gd name="connsiteX650" fmla="*/ 1342441 w 7467600"/>
              <a:gd name="connsiteY650" fmla="*/ 1173017 h 6858000"/>
              <a:gd name="connsiteX651" fmla="*/ 1367925 w 7467600"/>
              <a:gd name="connsiteY651" fmla="*/ 1135648 h 6858000"/>
              <a:gd name="connsiteX652" fmla="*/ 1771401 w 7467600"/>
              <a:gd name="connsiteY652" fmla="*/ 1806673 h 6858000"/>
              <a:gd name="connsiteX653" fmla="*/ 1972385 w 7467600"/>
              <a:gd name="connsiteY653" fmla="*/ 2198735 h 6858000"/>
              <a:gd name="connsiteX654" fmla="*/ 2040892 w 7467600"/>
              <a:gd name="connsiteY654" fmla="*/ 2405205 h 6858000"/>
              <a:gd name="connsiteX655" fmla="*/ 2131689 w 7467600"/>
              <a:gd name="connsiteY655" fmla="*/ 1936926 h 6858000"/>
              <a:gd name="connsiteX656" fmla="*/ 2454820 w 7467600"/>
              <a:gd name="connsiteY656" fmla="*/ 1248808 h 6858000"/>
              <a:gd name="connsiteX657" fmla="*/ 2492512 w 7467600"/>
              <a:gd name="connsiteY657" fmla="*/ 1302920 h 6858000"/>
              <a:gd name="connsiteX658" fmla="*/ 2081216 w 7467600"/>
              <a:gd name="connsiteY658" fmla="*/ 2527513 h 6858000"/>
              <a:gd name="connsiteX659" fmla="*/ 2081211 w 7467600"/>
              <a:gd name="connsiteY659" fmla="*/ 2528916 h 6858000"/>
              <a:gd name="connsiteX660" fmla="*/ 2199067 w 7467600"/>
              <a:gd name="connsiteY660" fmla="*/ 2884061 h 6858000"/>
              <a:gd name="connsiteX661" fmla="*/ 3192586 w 7467600"/>
              <a:gd name="connsiteY661" fmla="*/ 3411496 h 6858000"/>
              <a:gd name="connsiteX662" fmla="*/ 3182620 w 7467600"/>
              <a:gd name="connsiteY662" fmla="*/ 3483279 h 6858000"/>
              <a:gd name="connsiteX663" fmla="*/ 2435119 w 7467600"/>
              <a:gd name="connsiteY663" fmla="*/ 3080173 h 6858000"/>
              <a:gd name="connsiteX664" fmla="*/ 2410152 w 7467600"/>
              <a:gd name="connsiteY664" fmla="*/ 3063751 h 6858000"/>
              <a:gd name="connsiteX665" fmla="*/ 2408099 w 7467600"/>
              <a:gd name="connsiteY665" fmla="*/ 3064403 h 6858000"/>
              <a:gd name="connsiteX666" fmla="*/ 2407218 w 7467600"/>
              <a:gd name="connsiteY666" fmla="*/ 3070324 h 6858000"/>
              <a:gd name="connsiteX667" fmla="*/ 2380138 w 7467600"/>
              <a:gd name="connsiteY667" fmla="*/ 3099341 h 6858000"/>
              <a:gd name="connsiteX668" fmla="*/ 1765923 w 7467600"/>
              <a:gd name="connsiteY668" fmla="*/ 3581043 h 6858000"/>
              <a:gd name="connsiteX669" fmla="*/ 1702258 w 7467600"/>
              <a:gd name="connsiteY669" fmla="*/ 3612286 h 6858000"/>
              <a:gd name="connsiteX670" fmla="*/ 1538370 w 7467600"/>
              <a:gd name="connsiteY670" fmla="*/ 3811804 h 6858000"/>
              <a:gd name="connsiteX671" fmla="*/ 542867 w 7467600"/>
              <a:gd name="connsiteY671" fmla="*/ 4944092 h 6858000"/>
              <a:gd name="connsiteX672" fmla="*/ 515800 w 7467600"/>
              <a:gd name="connsiteY672" fmla="*/ 4862180 h 6858000"/>
              <a:gd name="connsiteX673" fmla="*/ 909145 w 7467600"/>
              <a:gd name="connsiteY673" fmla="*/ 4199225 h 6858000"/>
              <a:gd name="connsiteX674" fmla="*/ 1214067 w 7467600"/>
              <a:gd name="connsiteY674" fmla="*/ 3908561 h 6858000"/>
              <a:gd name="connsiteX675" fmla="*/ 640967 w 7467600"/>
              <a:gd name="connsiteY675" fmla="*/ 4105601 h 6858000"/>
              <a:gd name="connsiteX676" fmla="*/ 112563 w 7467600"/>
              <a:gd name="connsiteY676" fmla="*/ 4396952 h 6858000"/>
              <a:gd name="connsiteX677" fmla="*/ 0 w 7467600"/>
              <a:gd name="connsiteY677" fmla="*/ 4466006 h 6858000"/>
              <a:gd name="connsiteX678" fmla="*/ 0 w 7467600"/>
              <a:gd name="connsiteY678" fmla="*/ 4233763 h 6858000"/>
              <a:gd name="connsiteX679" fmla="*/ 36881 w 7467600"/>
              <a:gd name="connsiteY679" fmla="*/ 4200118 h 6858000"/>
              <a:gd name="connsiteX680" fmla="*/ 910534 w 7467600"/>
              <a:gd name="connsiteY680" fmla="*/ 3629753 h 6858000"/>
              <a:gd name="connsiteX681" fmla="*/ 1578717 w 7467600"/>
              <a:gd name="connsiteY681" fmla="*/ 3575982 h 6858000"/>
              <a:gd name="connsiteX682" fmla="*/ 2338780 w 7467600"/>
              <a:gd name="connsiteY682" fmla="*/ 3033725 h 6858000"/>
              <a:gd name="connsiteX683" fmla="*/ 1807991 w 7467600"/>
              <a:gd name="connsiteY683" fmla="*/ 2807184 h 6858000"/>
              <a:gd name="connsiteX684" fmla="*/ 1416358 w 7467600"/>
              <a:gd name="connsiteY684" fmla="*/ 3112571 h 6858000"/>
              <a:gd name="connsiteX685" fmla="*/ 939066 w 7467600"/>
              <a:gd name="connsiteY685" fmla="*/ 3378798 h 6858000"/>
              <a:gd name="connsiteX686" fmla="*/ 115099 w 7467600"/>
              <a:gd name="connsiteY686" fmla="*/ 3607650 h 6858000"/>
              <a:gd name="connsiteX687" fmla="*/ 97284 w 7467600"/>
              <a:gd name="connsiteY687" fmla="*/ 3520393 h 6858000"/>
              <a:gd name="connsiteX688" fmla="*/ 922050 w 7467600"/>
              <a:gd name="connsiteY688" fmla="*/ 3074867 h 6858000"/>
              <a:gd name="connsiteX689" fmla="*/ 1405265 w 7467600"/>
              <a:gd name="connsiteY689" fmla="*/ 3016319 h 6858000"/>
              <a:gd name="connsiteX690" fmla="*/ 1407512 w 7467600"/>
              <a:gd name="connsiteY690" fmla="*/ 3018001 h 6858000"/>
              <a:gd name="connsiteX691" fmla="*/ 1726266 w 7467600"/>
              <a:gd name="connsiteY691" fmla="*/ 2777274 h 6858000"/>
              <a:gd name="connsiteX692" fmla="*/ 625390 w 7467600"/>
              <a:gd name="connsiteY692" fmla="*/ 2514541 h 6858000"/>
              <a:gd name="connsiteX693" fmla="*/ 619799 w 7467600"/>
              <a:gd name="connsiteY693" fmla="*/ 2527180 h 6858000"/>
              <a:gd name="connsiteX694" fmla="*/ 310030 w 7467600"/>
              <a:gd name="connsiteY694" fmla="*/ 2771818 h 6858000"/>
              <a:gd name="connsiteX695" fmla="*/ 173877 w 7467600"/>
              <a:gd name="connsiteY695" fmla="*/ 2937056 h 6858000"/>
              <a:gd name="connsiteX696" fmla="*/ 77889 w 7467600"/>
              <a:gd name="connsiteY696" fmla="*/ 3138440 h 6858000"/>
              <a:gd name="connsiteX697" fmla="*/ 0 w 7467600"/>
              <a:gd name="connsiteY697" fmla="*/ 3271395 h 6858000"/>
              <a:gd name="connsiteX698" fmla="*/ 0 w 7467600"/>
              <a:gd name="connsiteY698" fmla="*/ 3153002 h 6858000"/>
              <a:gd name="connsiteX699" fmla="*/ 2386 w 7467600"/>
              <a:gd name="connsiteY699" fmla="*/ 3149203 h 6858000"/>
              <a:gd name="connsiteX700" fmla="*/ 89753 w 7467600"/>
              <a:gd name="connsiteY700" fmla="*/ 2987702 h 6858000"/>
              <a:gd name="connsiteX701" fmla="*/ 76869 w 7467600"/>
              <a:gd name="connsiteY701" fmla="*/ 3005404 h 6858000"/>
              <a:gd name="connsiteX702" fmla="*/ 32049 w 7467600"/>
              <a:gd name="connsiteY702" fmla="*/ 3065814 h 6858000"/>
              <a:gd name="connsiteX703" fmla="*/ 0 w 7467600"/>
              <a:gd name="connsiteY703" fmla="*/ 3108744 h 6858000"/>
              <a:gd name="connsiteX704" fmla="*/ 0 w 7467600"/>
              <a:gd name="connsiteY704" fmla="*/ 3058059 h 6858000"/>
              <a:gd name="connsiteX705" fmla="*/ 7610 w 7467600"/>
              <a:gd name="connsiteY705" fmla="*/ 3047889 h 6858000"/>
              <a:gd name="connsiteX706" fmla="*/ 52419 w 7467600"/>
              <a:gd name="connsiteY706" fmla="*/ 2987479 h 6858000"/>
              <a:gd name="connsiteX707" fmla="*/ 59142 w 7467600"/>
              <a:gd name="connsiteY707" fmla="*/ 2978488 h 6858000"/>
              <a:gd name="connsiteX708" fmla="*/ 0 w 7467600"/>
              <a:gd name="connsiteY708" fmla="*/ 3015334 h 6858000"/>
              <a:gd name="connsiteX709" fmla="*/ 0 w 7467600"/>
              <a:gd name="connsiteY709" fmla="*/ 2914286 h 6858000"/>
              <a:gd name="connsiteX710" fmla="*/ 36383 w 7467600"/>
              <a:gd name="connsiteY710" fmla="*/ 2901128 h 6858000"/>
              <a:gd name="connsiteX711" fmla="*/ 156329 w 7467600"/>
              <a:gd name="connsiteY711" fmla="*/ 2840533 h 6858000"/>
              <a:gd name="connsiteX712" fmla="*/ 358355 w 7467600"/>
              <a:gd name="connsiteY712" fmla="*/ 2620471 h 6858000"/>
              <a:gd name="connsiteX713" fmla="*/ 510577 w 7467600"/>
              <a:gd name="connsiteY713" fmla="*/ 2501244 h 6858000"/>
              <a:gd name="connsiteX714" fmla="*/ 211967 w 7467600"/>
              <a:gd name="connsiteY714" fmla="*/ 2479171 h 6858000"/>
              <a:gd name="connsiteX715" fmla="*/ 0 w 7467600"/>
              <a:gd name="connsiteY715" fmla="*/ 2476398 h 6858000"/>
              <a:gd name="connsiteX716" fmla="*/ 0 w 7467600"/>
              <a:gd name="connsiteY716" fmla="*/ 2389189 h 6858000"/>
              <a:gd name="connsiteX717" fmla="*/ 103062 w 7467600"/>
              <a:gd name="connsiteY717" fmla="*/ 2389518 h 6858000"/>
              <a:gd name="connsiteX718" fmla="*/ 510734 w 7467600"/>
              <a:gd name="connsiteY718" fmla="*/ 2416201 h 6858000"/>
              <a:gd name="connsiteX719" fmla="*/ 279257 w 7467600"/>
              <a:gd name="connsiteY719" fmla="*/ 2092102 h 6858000"/>
              <a:gd name="connsiteX720" fmla="*/ 65265 w 7467600"/>
              <a:gd name="connsiteY720" fmla="*/ 2006049 h 6858000"/>
              <a:gd name="connsiteX721" fmla="*/ 0 w 7467600"/>
              <a:gd name="connsiteY721" fmla="*/ 1982532 h 6858000"/>
              <a:gd name="connsiteX722" fmla="*/ 0 w 7467600"/>
              <a:gd name="connsiteY722" fmla="*/ 1912789 h 6858000"/>
              <a:gd name="connsiteX723" fmla="*/ 97460 w 7467600"/>
              <a:gd name="connsiteY723" fmla="*/ 1953725 h 6858000"/>
              <a:gd name="connsiteX724" fmla="*/ 221272 w 7467600"/>
              <a:gd name="connsiteY724" fmla="*/ 1980766 h 6858000"/>
              <a:gd name="connsiteX725" fmla="*/ 116765 w 7467600"/>
              <a:gd name="connsiteY725" fmla="*/ 1911033 h 6858000"/>
              <a:gd name="connsiteX726" fmla="*/ 16405 w 7467600"/>
              <a:gd name="connsiteY726" fmla="*/ 1803412 h 6858000"/>
              <a:gd name="connsiteX727" fmla="*/ 0 w 7467600"/>
              <a:gd name="connsiteY727" fmla="*/ 1784777 h 6858000"/>
              <a:gd name="connsiteX728" fmla="*/ 0 w 7467600"/>
              <a:gd name="connsiteY728" fmla="*/ 1740082 h 6858000"/>
              <a:gd name="connsiteX729" fmla="*/ 39394 w 7467600"/>
              <a:gd name="connsiteY729" fmla="*/ 1784856 h 6858000"/>
              <a:gd name="connsiteX730" fmla="*/ 135813 w 7467600"/>
              <a:gd name="connsiteY730" fmla="*/ 1888838 h 6858000"/>
              <a:gd name="connsiteX731" fmla="*/ 242575 w 7467600"/>
              <a:gd name="connsiteY731" fmla="*/ 1958841 h 6858000"/>
              <a:gd name="connsiteX732" fmla="*/ 82197 w 7467600"/>
              <a:gd name="connsiteY732" fmla="*/ 1754826 h 6858000"/>
              <a:gd name="connsiteX733" fmla="*/ 0 w 7467600"/>
              <a:gd name="connsiteY733" fmla="*/ 1679650 h 6858000"/>
              <a:gd name="connsiteX734" fmla="*/ 0 w 7467600"/>
              <a:gd name="connsiteY734" fmla="*/ 1602463 h 6858000"/>
              <a:gd name="connsiteX735" fmla="*/ 84689 w 7467600"/>
              <a:gd name="connsiteY735" fmla="*/ 1677442 h 6858000"/>
              <a:gd name="connsiteX736" fmla="*/ 298437 w 7467600"/>
              <a:gd name="connsiteY736" fmla="*/ 1968019 h 6858000"/>
              <a:gd name="connsiteX737" fmla="*/ 227269 w 7467600"/>
              <a:gd name="connsiteY737" fmla="*/ 1114064 h 6858000"/>
              <a:gd name="connsiteX738" fmla="*/ 248003 w 7467600"/>
              <a:gd name="connsiteY738" fmla="*/ 1089613 h 6858000"/>
              <a:gd name="connsiteX739" fmla="*/ 427020 w 7467600"/>
              <a:gd name="connsiteY739" fmla="*/ 1619803 h 6858000"/>
              <a:gd name="connsiteX740" fmla="*/ 340345 w 7467600"/>
              <a:gd name="connsiteY740" fmla="*/ 2027739 h 6858000"/>
              <a:gd name="connsiteX741" fmla="*/ 360865 w 7467600"/>
              <a:gd name="connsiteY741" fmla="*/ 2044827 h 6858000"/>
              <a:gd name="connsiteX742" fmla="*/ 560414 w 7467600"/>
              <a:gd name="connsiteY742" fmla="*/ 2421457 h 6858000"/>
              <a:gd name="connsiteX743" fmla="*/ 1359703 w 7467600"/>
              <a:gd name="connsiteY743" fmla="*/ 2578554 h 6858000"/>
              <a:gd name="connsiteX744" fmla="*/ 1359422 w 7467600"/>
              <a:gd name="connsiteY744" fmla="*/ 2577994 h 6858000"/>
              <a:gd name="connsiteX745" fmla="*/ 828701 w 7467600"/>
              <a:gd name="connsiteY745" fmla="*/ 1839520 h 6858000"/>
              <a:gd name="connsiteX746" fmla="*/ 494427 w 7467600"/>
              <a:gd name="connsiteY746" fmla="*/ 1092333 h 6858000"/>
              <a:gd name="connsiteX747" fmla="*/ 506322 w 7467600"/>
              <a:gd name="connsiteY747" fmla="*/ 1020997 h 6858000"/>
              <a:gd name="connsiteX748" fmla="*/ 4570198 w 7467600"/>
              <a:gd name="connsiteY748" fmla="*/ 978081 h 6858000"/>
              <a:gd name="connsiteX749" fmla="*/ 4523691 w 7467600"/>
              <a:gd name="connsiteY749" fmla="*/ 1127776 h 6858000"/>
              <a:gd name="connsiteX750" fmla="*/ 4509875 w 7467600"/>
              <a:gd name="connsiteY750" fmla="*/ 1167552 h 6858000"/>
              <a:gd name="connsiteX751" fmla="*/ 4478168 w 7467600"/>
              <a:gd name="connsiteY751" fmla="*/ 1260735 h 6858000"/>
              <a:gd name="connsiteX752" fmla="*/ 4409309 w 7467600"/>
              <a:gd name="connsiteY752" fmla="*/ 1666996 h 6858000"/>
              <a:gd name="connsiteX753" fmla="*/ 4370031 w 7467600"/>
              <a:gd name="connsiteY753" fmla="*/ 1955666 h 6858000"/>
              <a:gd name="connsiteX754" fmla="*/ 4570198 w 7467600"/>
              <a:gd name="connsiteY754" fmla="*/ 978081 h 6858000"/>
              <a:gd name="connsiteX755" fmla="*/ 4557898 w 7467600"/>
              <a:gd name="connsiteY755" fmla="*/ 900011 h 6858000"/>
              <a:gd name="connsiteX756" fmla="*/ 4344840 w 7467600"/>
              <a:gd name="connsiteY756" fmla="*/ 1922038 h 6858000"/>
              <a:gd name="connsiteX757" fmla="*/ 4378710 w 7467600"/>
              <a:gd name="connsiteY757" fmla="*/ 1665516 h 6858000"/>
              <a:gd name="connsiteX758" fmla="*/ 4448798 w 7467600"/>
              <a:gd name="connsiteY758" fmla="*/ 1253024 h 6858000"/>
              <a:gd name="connsiteX759" fmla="*/ 4480315 w 7467600"/>
              <a:gd name="connsiteY759" fmla="*/ 1158454 h 6858000"/>
              <a:gd name="connsiteX760" fmla="*/ 4494133 w 7467600"/>
              <a:gd name="connsiteY760" fmla="*/ 1118676 h 6858000"/>
              <a:gd name="connsiteX761" fmla="*/ 4557898 w 7467600"/>
              <a:gd name="connsiteY761" fmla="*/ 900011 h 6858000"/>
              <a:gd name="connsiteX762" fmla="*/ 5870151 w 7467600"/>
              <a:gd name="connsiteY762" fmla="*/ 898890 h 6858000"/>
              <a:gd name="connsiteX763" fmla="*/ 5861335 w 7467600"/>
              <a:gd name="connsiteY763" fmla="*/ 899177 h 6858000"/>
              <a:gd name="connsiteX764" fmla="*/ 5843702 w 7467600"/>
              <a:gd name="connsiteY764" fmla="*/ 899748 h 6858000"/>
              <a:gd name="connsiteX765" fmla="*/ 5651107 w 7467600"/>
              <a:gd name="connsiteY765" fmla="*/ 920306 h 6858000"/>
              <a:gd name="connsiteX766" fmla="*/ 5459407 w 7467600"/>
              <a:gd name="connsiteY766" fmla="*/ 940975 h 6858000"/>
              <a:gd name="connsiteX767" fmla="*/ 5374846 w 7467600"/>
              <a:gd name="connsiteY767" fmla="*/ 941988 h 6858000"/>
              <a:gd name="connsiteX768" fmla="*/ 5256105 w 7467600"/>
              <a:gd name="connsiteY768" fmla="*/ 945632 h 6858000"/>
              <a:gd name="connsiteX769" fmla="*/ 5107071 w 7467600"/>
              <a:gd name="connsiteY769" fmla="*/ 969720 h 6858000"/>
              <a:gd name="connsiteX770" fmla="*/ 4998681 w 7467600"/>
              <a:gd name="connsiteY770" fmla="*/ 988771 h 6858000"/>
              <a:gd name="connsiteX771" fmla="*/ 5870151 w 7467600"/>
              <a:gd name="connsiteY771" fmla="*/ 898890 h 6858000"/>
              <a:gd name="connsiteX772" fmla="*/ 5504425 w 7467600"/>
              <a:gd name="connsiteY772" fmla="*/ 848067 h 6858000"/>
              <a:gd name="connsiteX773" fmla="*/ 4968849 w 7467600"/>
              <a:gd name="connsiteY773" fmla="*/ 962318 h 6858000"/>
              <a:gd name="connsiteX774" fmla="*/ 5104039 w 7467600"/>
              <a:gd name="connsiteY774" fmla="*/ 940634 h 6858000"/>
              <a:gd name="connsiteX775" fmla="*/ 5256311 w 7467600"/>
              <a:gd name="connsiteY775" fmla="*/ 916490 h 6858000"/>
              <a:gd name="connsiteX776" fmla="*/ 5377381 w 7467600"/>
              <a:gd name="connsiteY776" fmla="*/ 912671 h 6858000"/>
              <a:gd name="connsiteX777" fmla="*/ 5460148 w 7467600"/>
              <a:gd name="connsiteY777" fmla="*/ 911442 h 6858000"/>
              <a:gd name="connsiteX778" fmla="*/ 5648971 w 7467600"/>
              <a:gd name="connsiteY778" fmla="*/ 891331 h 6858000"/>
              <a:gd name="connsiteX779" fmla="*/ 5844807 w 7467600"/>
              <a:gd name="connsiteY779" fmla="*/ 870718 h 6858000"/>
              <a:gd name="connsiteX780" fmla="*/ 5862975 w 7467600"/>
              <a:gd name="connsiteY780" fmla="*/ 869756 h 6858000"/>
              <a:gd name="connsiteX781" fmla="*/ 5920887 w 7467600"/>
              <a:gd name="connsiteY781" fmla="*/ 865929 h 6858000"/>
              <a:gd name="connsiteX782" fmla="*/ 5504425 w 7467600"/>
              <a:gd name="connsiteY782" fmla="*/ 848067 h 6858000"/>
              <a:gd name="connsiteX783" fmla="*/ 3607114 w 7467600"/>
              <a:gd name="connsiteY783" fmla="*/ 467441 h 6858000"/>
              <a:gd name="connsiteX784" fmla="*/ 3296242 w 7467600"/>
              <a:gd name="connsiteY784" fmla="*/ 807991 h 6858000"/>
              <a:gd name="connsiteX785" fmla="*/ 3174674 w 7467600"/>
              <a:gd name="connsiteY785" fmla="*/ 919759 h 6858000"/>
              <a:gd name="connsiteX786" fmla="*/ 3042978 w 7467600"/>
              <a:gd name="connsiteY786" fmla="*/ 1054894 h 6858000"/>
              <a:gd name="connsiteX787" fmla="*/ 2968914 w 7467600"/>
              <a:gd name="connsiteY787" fmla="*/ 1133756 h 6858000"/>
              <a:gd name="connsiteX788" fmla="*/ 3103823 w 7467600"/>
              <a:gd name="connsiteY788" fmla="*/ 1026814 h 6858000"/>
              <a:gd name="connsiteX789" fmla="*/ 3607114 w 7467600"/>
              <a:gd name="connsiteY789" fmla="*/ 467441 h 6858000"/>
              <a:gd name="connsiteX790" fmla="*/ 3744487 w 7467600"/>
              <a:gd name="connsiteY790" fmla="*/ 383136 h 6858000"/>
              <a:gd name="connsiteX791" fmla="*/ 3970213 w 7467600"/>
              <a:gd name="connsiteY791" fmla="*/ 995559 h 6858000"/>
              <a:gd name="connsiteX792" fmla="*/ 3744487 w 7467600"/>
              <a:gd name="connsiteY792" fmla="*/ 383136 h 6858000"/>
              <a:gd name="connsiteX793" fmla="*/ 3624562 w 7467600"/>
              <a:gd name="connsiteY793" fmla="*/ 367041 h 6858000"/>
              <a:gd name="connsiteX794" fmla="*/ 3489712 w 7467600"/>
              <a:gd name="connsiteY794" fmla="*/ 485386 h 6858000"/>
              <a:gd name="connsiteX795" fmla="*/ 3182994 w 7467600"/>
              <a:gd name="connsiteY795" fmla="*/ 828265 h 6858000"/>
              <a:gd name="connsiteX796" fmla="*/ 2892114 w 7467600"/>
              <a:gd name="connsiteY796" fmla="*/ 1172635 h 6858000"/>
              <a:gd name="connsiteX797" fmla="*/ 3021459 w 7467600"/>
              <a:gd name="connsiteY797" fmla="*/ 1035385 h 6858000"/>
              <a:gd name="connsiteX798" fmla="*/ 3153873 w 7467600"/>
              <a:gd name="connsiteY798" fmla="*/ 898971 h 6858000"/>
              <a:gd name="connsiteX799" fmla="*/ 3276511 w 7467600"/>
              <a:gd name="connsiteY799" fmla="*/ 786423 h 6858000"/>
              <a:gd name="connsiteX800" fmla="*/ 3584154 w 7467600"/>
              <a:gd name="connsiteY800" fmla="*/ 448218 h 6858000"/>
              <a:gd name="connsiteX801" fmla="*/ 3624562 w 7467600"/>
              <a:gd name="connsiteY801" fmla="*/ 367041 h 6858000"/>
              <a:gd name="connsiteX802" fmla="*/ 3766672 w 7467600"/>
              <a:gd name="connsiteY802" fmla="*/ 359429 h 6858000"/>
              <a:gd name="connsiteX803" fmla="*/ 3996338 w 7467600"/>
              <a:gd name="connsiteY803" fmla="*/ 968237 h 6858000"/>
              <a:gd name="connsiteX804" fmla="*/ 3766672 w 7467600"/>
              <a:gd name="connsiteY804" fmla="*/ 359429 h 6858000"/>
              <a:gd name="connsiteX805" fmla="*/ 5805386 w 7467600"/>
              <a:gd name="connsiteY805" fmla="*/ 239240 h 6858000"/>
              <a:gd name="connsiteX806" fmla="*/ 5736947 w 7467600"/>
              <a:gd name="connsiteY806" fmla="*/ 261367 h 6858000"/>
              <a:gd name="connsiteX807" fmla="*/ 5427012 w 7467600"/>
              <a:gd name="connsiteY807" fmla="*/ 311272 h 6858000"/>
              <a:gd name="connsiteX808" fmla="*/ 5147818 w 7467600"/>
              <a:gd name="connsiteY808" fmla="*/ 322112 h 6858000"/>
              <a:gd name="connsiteX809" fmla="*/ 5060854 w 7467600"/>
              <a:gd name="connsiteY809" fmla="*/ 311882 h 6858000"/>
              <a:gd name="connsiteX810" fmla="*/ 4945989 w 7467600"/>
              <a:gd name="connsiteY810" fmla="*/ 300516 h 6858000"/>
              <a:gd name="connsiteX811" fmla="*/ 5410479 w 7467600"/>
              <a:gd name="connsiteY811" fmla="*/ 348434 h 6858000"/>
              <a:gd name="connsiteX812" fmla="*/ 5805386 w 7467600"/>
              <a:gd name="connsiteY812" fmla="*/ 239240 h 6858000"/>
              <a:gd name="connsiteX813" fmla="*/ 5905192 w 7467600"/>
              <a:gd name="connsiteY813" fmla="*/ 163079 h 6858000"/>
              <a:gd name="connsiteX814" fmla="*/ 5865655 w 7467600"/>
              <a:gd name="connsiteY814" fmla="*/ 171901 h 6858000"/>
              <a:gd name="connsiteX815" fmla="*/ 5259740 w 7467600"/>
              <a:gd name="connsiteY815" fmla="*/ 257013 h 6858000"/>
              <a:gd name="connsiteX816" fmla="*/ 5208466 w 7467600"/>
              <a:gd name="connsiteY816" fmla="*/ 257550 h 6858000"/>
              <a:gd name="connsiteX817" fmla="*/ 4980204 w 7467600"/>
              <a:gd name="connsiteY817" fmla="*/ 271903 h 6858000"/>
              <a:gd name="connsiteX818" fmla="*/ 5068068 w 7467600"/>
              <a:gd name="connsiteY818" fmla="*/ 282244 h 6858000"/>
              <a:gd name="connsiteX819" fmla="*/ 5153231 w 7467600"/>
              <a:gd name="connsiteY819" fmla="*/ 292240 h 6858000"/>
              <a:gd name="connsiteX820" fmla="*/ 5426491 w 7467600"/>
              <a:gd name="connsiteY820" fmla="*/ 281128 h 6858000"/>
              <a:gd name="connsiteX821" fmla="*/ 5731212 w 7467600"/>
              <a:gd name="connsiteY821" fmla="*/ 231951 h 6858000"/>
              <a:gd name="connsiteX822" fmla="*/ 5905192 w 7467600"/>
              <a:gd name="connsiteY822" fmla="*/ 163079 h 6858000"/>
              <a:gd name="connsiteX823" fmla="*/ 5944437 w 7467600"/>
              <a:gd name="connsiteY823" fmla="*/ 113829 h 6858000"/>
              <a:gd name="connsiteX824" fmla="*/ 5825032 w 7467600"/>
              <a:gd name="connsiteY824" fmla="*/ 146405 h 6858000"/>
              <a:gd name="connsiteX825" fmla="*/ 4955599 w 7467600"/>
              <a:gd name="connsiteY825" fmla="*/ 247008 h 6858000"/>
              <a:gd name="connsiteX826" fmla="*/ 5210104 w 7467600"/>
              <a:gd name="connsiteY826" fmla="*/ 228123 h 6858000"/>
              <a:gd name="connsiteX827" fmla="*/ 5261015 w 7467600"/>
              <a:gd name="connsiteY827" fmla="*/ 227087 h 6858000"/>
              <a:gd name="connsiteX828" fmla="*/ 5861181 w 7467600"/>
              <a:gd name="connsiteY828" fmla="*/ 143093 h 6858000"/>
              <a:gd name="connsiteX829" fmla="*/ 5961252 w 7467600"/>
              <a:gd name="connsiteY829" fmla="*/ 114820 h 6858000"/>
              <a:gd name="connsiteX830" fmla="*/ 5944437 w 7467600"/>
              <a:gd name="connsiteY830" fmla="*/ 113829 h 6858000"/>
              <a:gd name="connsiteX831" fmla="*/ 3882765 w 7467600"/>
              <a:gd name="connsiteY831" fmla="*/ 0 h 6858000"/>
              <a:gd name="connsiteX832" fmla="*/ 3995099 w 7467600"/>
              <a:gd name="connsiteY832" fmla="*/ 0 h 6858000"/>
              <a:gd name="connsiteX833" fmla="*/ 4163818 w 7467600"/>
              <a:gd name="connsiteY833" fmla="*/ 234104 h 6858000"/>
              <a:gd name="connsiteX834" fmla="*/ 4172099 w 7467600"/>
              <a:gd name="connsiteY834" fmla="*/ 234207 h 6858000"/>
              <a:gd name="connsiteX835" fmla="*/ 4784282 w 7467600"/>
              <a:gd name="connsiteY835" fmla="*/ 276561 h 6858000"/>
              <a:gd name="connsiteX836" fmla="*/ 4801687 w 7467600"/>
              <a:gd name="connsiteY836" fmla="*/ 267764 h 6858000"/>
              <a:gd name="connsiteX837" fmla="*/ 6082788 w 7467600"/>
              <a:gd name="connsiteY837" fmla="*/ 64119 h 6858000"/>
              <a:gd name="connsiteX838" fmla="*/ 6099442 w 7467600"/>
              <a:gd name="connsiteY838" fmla="*/ 82568 h 6858000"/>
              <a:gd name="connsiteX839" fmla="*/ 4804137 w 7467600"/>
              <a:gd name="connsiteY839" fmla="*/ 320931 h 6858000"/>
              <a:gd name="connsiteX840" fmla="*/ 4227047 w 7467600"/>
              <a:gd name="connsiteY840" fmla="*/ 313415 h 6858000"/>
              <a:gd name="connsiteX841" fmla="*/ 4346041 w 7467600"/>
              <a:gd name="connsiteY841" fmla="*/ 456086 h 6858000"/>
              <a:gd name="connsiteX842" fmla="*/ 4870967 w 7467600"/>
              <a:gd name="connsiteY842" fmla="*/ 963061 h 6858000"/>
              <a:gd name="connsiteX843" fmla="*/ 4889647 w 7467600"/>
              <a:gd name="connsiteY843" fmla="*/ 957147 h 6858000"/>
              <a:gd name="connsiteX844" fmla="*/ 5422504 w 7467600"/>
              <a:gd name="connsiteY844" fmla="*/ 805191 h 6858000"/>
              <a:gd name="connsiteX845" fmla="*/ 6087656 w 7467600"/>
              <a:gd name="connsiteY845" fmla="*/ 826703 h 6858000"/>
              <a:gd name="connsiteX846" fmla="*/ 6058717 w 7467600"/>
              <a:gd name="connsiteY846" fmla="*/ 865992 h 6858000"/>
              <a:gd name="connsiteX847" fmla="*/ 4974153 w 7467600"/>
              <a:gd name="connsiteY847" fmla="*/ 1045456 h 6858000"/>
              <a:gd name="connsiteX848" fmla="*/ 5627835 w 7467600"/>
              <a:gd name="connsiteY848" fmla="*/ 1472077 h 6858000"/>
              <a:gd name="connsiteX849" fmla="*/ 5629817 w 7467600"/>
              <a:gd name="connsiteY849" fmla="*/ 1471412 h 6858000"/>
              <a:gd name="connsiteX850" fmla="*/ 5634124 w 7467600"/>
              <a:gd name="connsiteY850" fmla="*/ 1470572 h 6858000"/>
              <a:gd name="connsiteX851" fmla="*/ 5755832 w 7467600"/>
              <a:gd name="connsiteY851" fmla="*/ 1383886 h 6858000"/>
              <a:gd name="connsiteX852" fmla="*/ 6014186 w 7467600"/>
              <a:gd name="connsiteY852" fmla="*/ 1279799 h 6858000"/>
              <a:gd name="connsiteX853" fmla="*/ 6901619 w 7467600"/>
              <a:gd name="connsiteY853" fmla="*/ 1047874 h 6858000"/>
              <a:gd name="connsiteX854" fmla="*/ 6931566 w 7467600"/>
              <a:gd name="connsiteY854" fmla="*/ 1062034 h 6858000"/>
              <a:gd name="connsiteX855" fmla="*/ 5790982 w 7467600"/>
              <a:gd name="connsiteY855" fmla="*/ 1561380 h 6858000"/>
              <a:gd name="connsiteX856" fmla="*/ 6188971 w 7467600"/>
              <a:gd name="connsiteY856" fmla="*/ 1755168 h 6858000"/>
              <a:gd name="connsiteX857" fmla="*/ 6202446 w 7467600"/>
              <a:gd name="connsiteY857" fmla="*/ 1752268 h 6858000"/>
              <a:gd name="connsiteX858" fmla="*/ 7179560 w 7467600"/>
              <a:gd name="connsiteY858" fmla="*/ 1467551 h 6858000"/>
              <a:gd name="connsiteX859" fmla="*/ 7158730 w 7467600"/>
              <a:gd name="connsiteY859" fmla="*/ 1507835 h 6858000"/>
              <a:gd name="connsiteX860" fmla="*/ 6326959 w 7467600"/>
              <a:gd name="connsiteY860" fmla="*/ 1817686 h 6858000"/>
              <a:gd name="connsiteX861" fmla="*/ 6537433 w 7467600"/>
              <a:gd name="connsiteY861" fmla="*/ 1907790 h 6858000"/>
              <a:gd name="connsiteX862" fmla="*/ 6550221 w 7467600"/>
              <a:gd name="connsiteY862" fmla="*/ 1910729 h 6858000"/>
              <a:gd name="connsiteX863" fmla="*/ 6964438 w 7467600"/>
              <a:gd name="connsiteY863" fmla="*/ 2209505 h 6858000"/>
              <a:gd name="connsiteX864" fmla="*/ 7367862 w 7467600"/>
              <a:gd name="connsiteY864" fmla="*/ 2806833 h 6858000"/>
              <a:gd name="connsiteX865" fmla="*/ 7364329 w 7467600"/>
              <a:gd name="connsiteY865" fmla="*/ 2826907 h 6858000"/>
              <a:gd name="connsiteX866" fmla="*/ 7290545 w 7467600"/>
              <a:gd name="connsiteY866" fmla="*/ 2850663 h 6858000"/>
              <a:gd name="connsiteX867" fmla="*/ 6472036 w 7467600"/>
              <a:gd name="connsiteY867" fmla="*/ 1959003 h 6858000"/>
              <a:gd name="connsiteX868" fmla="*/ 5792897 w 7467600"/>
              <a:gd name="connsiteY868" fmla="*/ 1647747 h 6858000"/>
              <a:gd name="connsiteX869" fmla="*/ 5842751 w 7467600"/>
              <a:gd name="connsiteY869" fmla="*/ 1816112 h 6858000"/>
              <a:gd name="connsiteX870" fmla="*/ 5847424 w 7467600"/>
              <a:gd name="connsiteY870" fmla="*/ 1815776 h 6858000"/>
              <a:gd name="connsiteX871" fmla="*/ 6399821 w 7467600"/>
              <a:gd name="connsiteY871" fmla="*/ 2344799 h 6858000"/>
              <a:gd name="connsiteX872" fmla="*/ 6323232 w 7467600"/>
              <a:gd name="connsiteY872" fmla="*/ 2389634 h 6858000"/>
              <a:gd name="connsiteX873" fmla="*/ 5942958 w 7467600"/>
              <a:gd name="connsiteY873" fmla="*/ 2077708 h 6858000"/>
              <a:gd name="connsiteX874" fmla="*/ 5921559 w 7467600"/>
              <a:gd name="connsiteY874" fmla="*/ 2378596 h 6858000"/>
              <a:gd name="connsiteX875" fmla="*/ 5817651 w 7467600"/>
              <a:gd name="connsiteY875" fmla="*/ 3023919 h 6858000"/>
              <a:gd name="connsiteX876" fmla="*/ 5729634 w 7467600"/>
              <a:gd name="connsiteY876" fmla="*/ 3051849 h 6858000"/>
              <a:gd name="connsiteX877" fmla="*/ 5611018 w 7467600"/>
              <a:gd name="connsiteY877" fmla="*/ 2316769 h 6858000"/>
              <a:gd name="connsiteX878" fmla="*/ 5687608 w 7467600"/>
              <a:gd name="connsiteY878" fmla="*/ 2039972 h 6858000"/>
              <a:gd name="connsiteX879" fmla="*/ 5657554 w 7467600"/>
              <a:gd name="connsiteY879" fmla="*/ 1576445 h 6858000"/>
              <a:gd name="connsiteX880" fmla="*/ 5150475 w 7467600"/>
              <a:gd name="connsiteY880" fmla="*/ 1274012 h 6858000"/>
              <a:gd name="connsiteX881" fmla="*/ 5349142 w 7467600"/>
              <a:gd name="connsiteY881" fmla="*/ 2204405 h 6858000"/>
              <a:gd name="connsiteX882" fmla="*/ 5262214 w 7467600"/>
              <a:gd name="connsiteY882" fmla="*/ 2233836 h 6858000"/>
              <a:gd name="connsiteX883" fmla="*/ 4981539 w 7467600"/>
              <a:gd name="connsiteY883" fmla="*/ 1542201 h 6858000"/>
              <a:gd name="connsiteX884" fmla="*/ 4958461 w 7467600"/>
              <a:gd name="connsiteY884" fmla="*/ 1136957 h 6858000"/>
              <a:gd name="connsiteX885" fmla="*/ 4655015 w 7467600"/>
              <a:gd name="connsiteY885" fmla="*/ 891426 h 6858000"/>
              <a:gd name="connsiteX886" fmla="*/ 4348002 w 7467600"/>
              <a:gd name="connsiteY886" fmla="*/ 2205895 h 6858000"/>
              <a:gd name="connsiteX887" fmla="*/ 4262250 w 7467600"/>
              <a:gd name="connsiteY887" fmla="*/ 2219972 h 6858000"/>
              <a:gd name="connsiteX888" fmla="*/ 4550611 w 7467600"/>
              <a:gd name="connsiteY888" fmla="*/ 817540 h 6858000"/>
              <a:gd name="connsiteX889" fmla="*/ 4564418 w 7467600"/>
              <a:gd name="connsiteY889" fmla="*/ 808293 h 6858000"/>
              <a:gd name="connsiteX890" fmla="*/ 4266388 w 7467600"/>
              <a:gd name="connsiteY890" fmla="*/ 500083 h 6858000"/>
              <a:gd name="connsiteX891" fmla="*/ 4032842 w 7467600"/>
              <a:gd name="connsiteY891" fmla="*/ 211809 h 6858000"/>
              <a:gd name="connsiteX892" fmla="*/ 3882765 w 7467600"/>
              <a:gd name="connsiteY892" fmla="*/ 0 h 6858000"/>
              <a:gd name="connsiteX893" fmla="*/ 3721337 w 7467600"/>
              <a:gd name="connsiteY893" fmla="*/ 0 h 6858000"/>
              <a:gd name="connsiteX894" fmla="*/ 3797544 w 7467600"/>
              <a:gd name="connsiteY894" fmla="*/ 0 h 6858000"/>
              <a:gd name="connsiteX895" fmla="*/ 3775734 w 7467600"/>
              <a:gd name="connsiteY895" fmla="*/ 95131 h 6858000"/>
              <a:gd name="connsiteX896" fmla="*/ 3724807 w 7467600"/>
              <a:gd name="connsiteY896" fmla="*/ 272257 h 6858000"/>
              <a:gd name="connsiteX897" fmla="*/ 3726844 w 7467600"/>
              <a:gd name="connsiteY897" fmla="*/ 282988 h 6858000"/>
              <a:gd name="connsiteX898" fmla="*/ 3742664 w 7467600"/>
              <a:gd name="connsiteY898" fmla="*/ 279918 h 6858000"/>
              <a:gd name="connsiteX899" fmla="*/ 4103910 w 7467600"/>
              <a:gd name="connsiteY899" fmla="*/ 1161917 h 6858000"/>
              <a:gd name="connsiteX900" fmla="*/ 4020269 w 7467600"/>
              <a:gd name="connsiteY900" fmla="*/ 1200406 h 6858000"/>
              <a:gd name="connsiteX901" fmla="*/ 3674882 w 7467600"/>
              <a:gd name="connsiteY901" fmla="*/ 488524 h 6858000"/>
              <a:gd name="connsiteX902" fmla="*/ 3132682 w 7467600"/>
              <a:gd name="connsiteY902" fmla="*/ 1072284 h 6858000"/>
              <a:gd name="connsiteX903" fmla="*/ 2716346 w 7467600"/>
              <a:gd name="connsiteY903" fmla="*/ 1276376 h 6858000"/>
              <a:gd name="connsiteX904" fmla="*/ 2716772 w 7467600"/>
              <a:gd name="connsiteY904" fmla="*/ 1255462 h 6858000"/>
              <a:gd name="connsiteX905" fmla="*/ 3471096 w 7467600"/>
              <a:gd name="connsiteY905" fmla="*/ 437072 h 6858000"/>
              <a:gd name="connsiteX906" fmla="*/ 3639057 w 7467600"/>
              <a:gd name="connsiteY906" fmla="*/ 286334 h 6858000"/>
              <a:gd name="connsiteX907" fmla="*/ 3640309 w 7467600"/>
              <a:gd name="connsiteY907" fmla="*/ 284664 h 6858000"/>
              <a:gd name="connsiteX908" fmla="*/ 3646022 w 7467600"/>
              <a:gd name="connsiteY908" fmla="*/ 276711 h 6858000"/>
              <a:gd name="connsiteX909" fmla="*/ 3707943 w 7467600"/>
              <a:gd name="connsiteY909" fmla="*/ 65958 h 6858000"/>
              <a:gd name="connsiteX910" fmla="*/ 3721337 w 7467600"/>
              <a:gd name="connsiteY910" fmla="*/ 0 h 6858000"/>
              <a:gd name="connsiteX911" fmla="*/ 2867960 w 7467600"/>
              <a:gd name="connsiteY911" fmla="*/ 0 h 6858000"/>
              <a:gd name="connsiteX912" fmla="*/ 2926351 w 7467600"/>
              <a:gd name="connsiteY912" fmla="*/ 0 h 6858000"/>
              <a:gd name="connsiteX913" fmla="*/ 2902823 w 7467600"/>
              <a:gd name="connsiteY913" fmla="*/ 262929 h 6858000"/>
              <a:gd name="connsiteX914" fmla="*/ 2940663 w 7467600"/>
              <a:gd name="connsiteY914" fmla="*/ 140884 h 6858000"/>
              <a:gd name="connsiteX915" fmla="*/ 2947039 w 7467600"/>
              <a:gd name="connsiteY915" fmla="*/ 122524 h 6858000"/>
              <a:gd name="connsiteX916" fmla="*/ 2984316 w 7467600"/>
              <a:gd name="connsiteY916" fmla="*/ 0 h 6858000"/>
              <a:gd name="connsiteX917" fmla="*/ 3016114 w 7467600"/>
              <a:gd name="connsiteY917" fmla="*/ 0 h 6858000"/>
              <a:gd name="connsiteX918" fmla="*/ 2979949 w 7467600"/>
              <a:gd name="connsiteY918" fmla="*/ 119274 h 6858000"/>
              <a:gd name="connsiteX919" fmla="*/ 3023879 w 7467600"/>
              <a:gd name="connsiteY919" fmla="*/ 0 h 6858000"/>
              <a:gd name="connsiteX920" fmla="*/ 3105400 w 7467600"/>
              <a:gd name="connsiteY920" fmla="*/ 0 h 6858000"/>
              <a:gd name="connsiteX921" fmla="*/ 3094669 w 7467600"/>
              <a:gd name="connsiteY921" fmla="*/ 30308 h 6858000"/>
              <a:gd name="connsiteX922" fmla="*/ 2901945 w 7467600"/>
              <a:gd name="connsiteY922" fmla="*/ 466538 h 6858000"/>
              <a:gd name="connsiteX923" fmla="*/ 2815209 w 7467600"/>
              <a:gd name="connsiteY923" fmla="*/ 497361 h 6858000"/>
              <a:gd name="connsiteX924" fmla="*/ 2844845 w 7467600"/>
              <a:gd name="connsiteY924" fmla="*/ 127638 h 6858000"/>
              <a:gd name="connsiteX925" fmla="*/ 2867960 w 7467600"/>
              <a:gd name="connsiteY925" fmla="*/ 0 h 6858000"/>
              <a:gd name="connsiteX926" fmla="*/ 1057230 w 7467600"/>
              <a:gd name="connsiteY926" fmla="*/ 0 h 6858000"/>
              <a:gd name="connsiteX927" fmla="*/ 1111003 w 7467600"/>
              <a:gd name="connsiteY927" fmla="*/ 0 h 6858000"/>
              <a:gd name="connsiteX928" fmla="*/ 1125553 w 7467600"/>
              <a:gd name="connsiteY928" fmla="*/ 52588 h 6858000"/>
              <a:gd name="connsiteX929" fmla="*/ 1304276 w 7467600"/>
              <a:gd name="connsiteY929" fmla="*/ 476275 h 6858000"/>
              <a:gd name="connsiteX930" fmla="*/ 1492066 w 7467600"/>
              <a:gd name="connsiteY930" fmla="*/ 886333 h 6858000"/>
              <a:gd name="connsiteX931" fmla="*/ 1423698 w 7467600"/>
              <a:gd name="connsiteY931" fmla="*/ 710817 h 6858000"/>
              <a:gd name="connsiteX932" fmla="*/ 1357609 w 7467600"/>
              <a:gd name="connsiteY932" fmla="*/ 532892 h 6858000"/>
              <a:gd name="connsiteX933" fmla="*/ 1309550 w 7467600"/>
              <a:gd name="connsiteY933" fmla="*/ 374031 h 6858000"/>
              <a:gd name="connsiteX934" fmla="*/ 1193673 w 7467600"/>
              <a:gd name="connsiteY934" fmla="*/ 49533 h 6858000"/>
              <a:gd name="connsiteX935" fmla="*/ 1164391 w 7467600"/>
              <a:gd name="connsiteY935" fmla="*/ 0 h 6858000"/>
              <a:gd name="connsiteX936" fmla="*/ 1200666 w 7467600"/>
              <a:gd name="connsiteY936" fmla="*/ 0 h 6858000"/>
              <a:gd name="connsiteX937" fmla="*/ 1223408 w 7467600"/>
              <a:gd name="connsiteY937" fmla="*/ 38996 h 6858000"/>
              <a:gd name="connsiteX938" fmla="*/ 1339635 w 7467600"/>
              <a:gd name="connsiteY938" fmla="*/ 365517 h 6858000"/>
              <a:gd name="connsiteX939" fmla="*/ 1387469 w 7467600"/>
              <a:gd name="connsiteY939" fmla="*/ 523079 h 6858000"/>
              <a:gd name="connsiteX940" fmla="*/ 1452685 w 7467600"/>
              <a:gd name="connsiteY940" fmla="*/ 699806 h 6858000"/>
              <a:gd name="connsiteX941" fmla="*/ 1492092 w 7467600"/>
              <a:gd name="connsiteY941" fmla="*/ 800424 h 6858000"/>
              <a:gd name="connsiteX942" fmla="*/ 1455302 w 7467600"/>
              <a:gd name="connsiteY942" fmla="*/ 632913 h 6858000"/>
              <a:gd name="connsiteX943" fmla="*/ 1222336 w 7467600"/>
              <a:gd name="connsiteY943" fmla="*/ 9480 h 6858000"/>
              <a:gd name="connsiteX944" fmla="*/ 1214634 w 7467600"/>
              <a:gd name="connsiteY944" fmla="*/ 0 h 6858000"/>
              <a:gd name="connsiteX945" fmla="*/ 1289827 w 7467600"/>
              <a:gd name="connsiteY945" fmla="*/ 0 h 6858000"/>
              <a:gd name="connsiteX946" fmla="*/ 1321076 w 7467600"/>
              <a:gd name="connsiteY946" fmla="*/ 59722 h 6858000"/>
              <a:gd name="connsiteX947" fmla="*/ 1512579 w 7467600"/>
              <a:gd name="connsiteY947" fmla="*/ 626441 h 6858000"/>
              <a:gd name="connsiteX948" fmla="*/ 1506076 w 7467600"/>
              <a:gd name="connsiteY948" fmla="*/ 1089289 h 6858000"/>
              <a:gd name="connsiteX949" fmla="*/ 1486346 w 7467600"/>
              <a:gd name="connsiteY949" fmla="*/ 1079919 h 6858000"/>
              <a:gd name="connsiteX950" fmla="*/ 1070511 w 7467600"/>
              <a:gd name="connsiteY950" fmla="*/ 48609 h 6858000"/>
              <a:gd name="connsiteX951" fmla="*/ 1057230 w 7467600"/>
              <a:gd name="connsiteY951" fmla="*/ 0 h 6858000"/>
              <a:gd name="connsiteX952" fmla="*/ 43151 w 7467600"/>
              <a:gd name="connsiteY952" fmla="*/ 0 h 6858000"/>
              <a:gd name="connsiteX953" fmla="*/ 95283 w 7467600"/>
              <a:gd name="connsiteY953" fmla="*/ 0 h 6858000"/>
              <a:gd name="connsiteX954" fmla="*/ 300708 w 7467600"/>
              <a:gd name="connsiteY954" fmla="*/ 154571 h 6858000"/>
              <a:gd name="connsiteX955" fmla="*/ 530414 w 7467600"/>
              <a:gd name="connsiteY955" fmla="*/ 354673 h 6858000"/>
              <a:gd name="connsiteX956" fmla="*/ 333785 w 7467600"/>
              <a:gd name="connsiteY956" fmla="*/ 161564 h 6858000"/>
              <a:gd name="connsiteX957" fmla="*/ 147005 w 7467600"/>
              <a:gd name="connsiteY957" fmla="*/ 0 h 6858000"/>
              <a:gd name="connsiteX958" fmla="*/ 272509 w 7467600"/>
              <a:gd name="connsiteY958" fmla="*/ 0 h 6858000"/>
              <a:gd name="connsiteX959" fmla="*/ 326276 w 7467600"/>
              <a:gd name="connsiteY959" fmla="*/ 45847 h 6858000"/>
              <a:gd name="connsiteX960" fmla="*/ 823759 w 7467600"/>
              <a:gd name="connsiteY960" fmla="*/ 574145 h 6858000"/>
              <a:gd name="connsiteX961" fmla="*/ 811254 w 7467600"/>
              <a:gd name="connsiteY961" fmla="*/ 665546 h 6858000"/>
              <a:gd name="connsiteX962" fmla="*/ 154042 w 7467600"/>
              <a:gd name="connsiteY962" fmla="*/ 261522 h 6858000"/>
              <a:gd name="connsiteX963" fmla="*/ 13550 w 7467600"/>
              <a:gd name="connsiteY963" fmla="*/ 158423 h 6858000"/>
              <a:gd name="connsiteX964" fmla="*/ 0 w 7467600"/>
              <a:gd name="connsiteY964" fmla="*/ 146618 h 6858000"/>
              <a:gd name="connsiteX965" fmla="*/ 0 w 7467600"/>
              <a:gd name="connsiteY965" fmla="*/ 59161 h 6858000"/>
              <a:gd name="connsiteX966" fmla="*/ 45427 w 7467600"/>
              <a:gd name="connsiteY966" fmla="*/ 101078 h 6858000"/>
              <a:gd name="connsiteX967" fmla="*/ 630103 w 7467600"/>
              <a:gd name="connsiteY967" fmla="*/ 485885 h 6858000"/>
              <a:gd name="connsiteX968" fmla="*/ 532040 w 7467600"/>
              <a:gd name="connsiteY968" fmla="*/ 399359 h 6858000"/>
              <a:gd name="connsiteX969" fmla="*/ 517618 w 7467600"/>
              <a:gd name="connsiteY969" fmla="*/ 385726 h 6858000"/>
              <a:gd name="connsiteX970" fmla="*/ 285074 w 7467600"/>
              <a:gd name="connsiteY970" fmla="*/ 182755 h 6858000"/>
              <a:gd name="connsiteX971" fmla="*/ 43151 w 7467600"/>
              <a:gd name="connsiteY97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7042773 w 7467600"/>
              <a:gd name="connsiteY91" fmla="*/ 5734011 h 6858000"/>
              <a:gd name="connsiteX92" fmla="*/ 1456157 w 7467600"/>
              <a:gd name="connsiteY92" fmla="*/ 5371404 h 6858000"/>
              <a:gd name="connsiteX93" fmla="*/ 1244432 w 7467600"/>
              <a:gd name="connsiteY93" fmla="*/ 5385601 h 6858000"/>
              <a:gd name="connsiteX94" fmla="*/ 973990 w 7467600"/>
              <a:gd name="connsiteY94" fmla="*/ 5424940 h 6858000"/>
              <a:gd name="connsiteX95" fmla="*/ 1103809 w 7467600"/>
              <a:gd name="connsiteY95" fmla="*/ 5433720 h 6858000"/>
              <a:gd name="connsiteX96" fmla="*/ 1123454 w 7467600"/>
              <a:gd name="connsiteY96" fmla="*/ 5435727 h 6858000"/>
              <a:gd name="connsiteX97" fmla="*/ 1737017 w 7467600"/>
              <a:gd name="connsiteY97" fmla="*/ 5452183 h 6858000"/>
              <a:gd name="connsiteX98" fmla="*/ 1824397 w 7467600"/>
              <a:gd name="connsiteY98" fmla="*/ 5447757 h 6858000"/>
              <a:gd name="connsiteX99" fmla="*/ 2070059 w 7467600"/>
              <a:gd name="connsiteY99" fmla="*/ 5441660 h 6858000"/>
              <a:gd name="connsiteX100" fmla="*/ 1456157 w 7467600"/>
              <a:gd name="connsiteY100" fmla="*/ 5371404 h 6858000"/>
              <a:gd name="connsiteX101" fmla="*/ 4988186 w 7467600"/>
              <a:gd name="connsiteY101" fmla="*/ 5216467 h 6858000"/>
              <a:gd name="connsiteX102" fmla="*/ 4777334 w 7467600"/>
              <a:gd name="connsiteY102" fmla="*/ 5406072 h 6858000"/>
              <a:gd name="connsiteX103" fmla="*/ 4718341 w 7467600"/>
              <a:gd name="connsiteY103" fmla="*/ 5468043 h 6858000"/>
              <a:gd name="connsiteX104" fmla="*/ 4604655 w 7467600"/>
              <a:gd name="connsiteY104" fmla="*/ 5583434 h 6858000"/>
              <a:gd name="connsiteX105" fmla="*/ 4565074 w 7467600"/>
              <a:gd name="connsiteY105" fmla="*/ 5618550 h 6858000"/>
              <a:gd name="connsiteX106" fmla="*/ 4988186 w 7467600"/>
              <a:gd name="connsiteY106" fmla="*/ 5216467 h 6858000"/>
              <a:gd name="connsiteX107" fmla="*/ 4978032 w 7467600"/>
              <a:gd name="connsiteY107" fmla="*/ 5183809 h 6858000"/>
              <a:gd name="connsiteX108" fmla="*/ 4463413 w 7467600"/>
              <a:gd name="connsiteY108" fmla="*/ 5615162 h 6858000"/>
              <a:gd name="connsiteX109" fmla="*/ 4358134 w 7467600"/>
              <a:gd name="connsiteY109" fmla="*/ 5742791 h 6858000"/>
              <a:gd name="connsiteX110" fmla="*/ 4376219 w 7467600"/>
              <a:gd name="connsiteY110" fmla="*/ 5729027 h 6858000"/>
              <a:gd name="connsiteX111" fmla="*/ 4582340 w 7467600"/>
              <a:gd name="connsiteY111" fmla="*/ 5561037 h 6858000"/>
              <a:gd name="connsiteX112" fmla="*/ 4694684 w 7467600"/>
              <a:gd name="connsiteY112" fmla="*/ 5447098 h 6858000"/>
              <a:gd name="connsiteX113" fmla="*/ 4754123 w 7467600"/>
              <a:gd name="connsiteY113" fmla="*/ 5384643 h 6858000"/>
              <a:gd name="connsiteX114" fmla="*/ 4978032 w 7467600"/>
              <a:gd name="connsiteY114" fmla="*/ 5183809 h 6858000"/>
              <a:gd name="connsiteX115" fmla="*/ 1903353 w 7467600"/>
              <a:gd name="connsiteY115" fmla="*/ 5044827 h 6858000"/>
              <a:gd name="connsiteX116" fmla="*/ 1936931 w 7467600"/>
              <a:gd name="connsiteY116" fmla="*/ 5093954 h 6858000"/>
              <a:gd name="connsiteX117" fmla="*/ 2195868 w 7467600"/>
              <a:gd name="connsiteY117" fmla="*/ 5396574 h 6858000"/>
              <a:gd name="connsiteX118" fmla="*/ 2088852 w 7467600"/>
              <a:gd name="connsiteY118" fmla="*/ 5166123 h 6858000"/>
              <a:gd name="connsiteX119" fmla="*/ 1958241 w 7467600"/>
              <a:gd name="connsiteY119" fmla="*/ 5067955 h 6858000"/>
              <a:gd name="connsiteX120" fmla="*/ 1903353 w 7467600"/>
              <a:gd name="connsiteY120" fmla="*/ 5044827 h 6858000"/>
              <a:gd name="connsiteX121" fmla="*/ 1979378 w 7467600"/>
              <a:gd name="connsiteY121" fmla="*/ 4769504 h 6858000"/>
              <a:gd name="connsiteX122" fmla="*/ 2882120 w 7467600"/>
              <a:gd name="connsiteY122" fmla="*/ 5064547 h 6858000"/>
              <a:gd name="connsiteX123" fmla="*/ 2793103 w 7467600"/>
              <a:gd name="connsiteY123" fmla="*/ 5039699 h 6858000"/>
              <a:gd name="connsiteX124" fmla="*/ 2770041 w 7467600"/>
              <a:gd name="connsiteY124" fmla="*/ 5033634 h 6858000"/>
              <a:gd name="connsiteX125" fmla="*/ 1979378 w 7467600"/>
              <a:gd name="connsiteY125" fmla="*/ 4769504 h 6858000"/>
              <a:gd name="connsiteX126" fmla="*/ 1927410 w 7467600"/>
              <a:gd name="connsiteY126" fmla="*/ 4716164 h 6858000"/>
              <a:gd name="connsiteX127" fmla="*/ 1959587 w 7467600"/>
              <a:gd name="connsiteY127" fmla="*/ 4728849 h 6858000"/>
              <a:gd name="connsiteX128" fmla="*/ 2777707 w 7467600"/>
              <a:gd name="connsiteY128" fmla="*/ 5003991 h 6858000"/>
              <a:gd name="connsiteX129" fmla="*/ 2800768 w 7467600"/>
              <a:gd name="connsiteY129" fmla="*/ 5010056 h 6858000"/>
              <a:gd name="connsiteX130" fmla="*/ 2879408 w 7467600"/>
              <a:gd name="connsiteY130" fmla="*/ 5031590 h 6858000"/>
              <a:gd name="connsiteX131" fmla="*/ 2862295 w 7467600"/>
              <a:gd name="connsiteY131" fmla="*/ 5022958 h 6858000"/>
              <a:gd name="connsiteX132" fmla="*/ 2813343 w 7467600"/>
              <a:gd name="connsiteY132" fmla="*/ 4998369 h 6858000"/>
              <a:gd name="connsiteX133" fmla="*/ 2646245 w 7467600"/>
              <a:gd name="connsiteY133" fmla="*/ 4930999 h 6858000"/>
              <a:gd name="connsiteX134" fmla="*/ 1999243 w 7467600"/>
              <a:gd name="connsiteY134" fmla="*/ 4730524 h 6858000"/>
              <a:gd name="connsiteX135" fmla="*/ 1979527 w 7467600"/>
              <a:gd name="connsiteY135" fmla="*/ 4726651 h 6858000"/>
              <a:gd name="connsiteX136" fmla="*/ 1927410 w 7467600"/>
              <a:gd name="connsiteY136" fmla="*/ 4716164 h 6858000"/>
              <a:gd name="connsiteX137" fmla="*/ 1997014 w 7467600"/>
              <a:gd name="connsiteY137" fmla="*/ 4698007 h 6858000"/>
              <a:gd name="connsiteX138" fmla="*/ 2005458 w 7467600"/>
              <a:gd name="connsiteY138" fmla="*/ 4699540 h 6858000"/>
              <a:gd name="connsiteX139" fmla="*/ 2657186 w 7467600"/>
              <a:gd name="connsiteY139" fmla="*/ 4901687 h 6858000"/>
              <a:gd name="connsiteX140" fmla="*/ 2826662 w 7467600"/>
              <a:gd name="connsiteY140" fmla="*/ 4970362 h 6858000"/>
              <a:gd name="connsiteX141" fmla="*/ 2876100 w 7467600"/>
              <a:gd name="connsiteY141" fmla="*/ 4995397 h 6858000"/>
              <a:gd name="connsiteX142" fmla="*/ 3042600 w 7467600"/>
              <a:gd name="connsiteY142" fmla="*/ 5059532 h 6858000"/>
              <a:gd name="connsiteX143" fmla="*/ 1997014 w 7467600"/>
              <a:gd name="connsiteY143" fmla="*/ 4698007 h 6858000"/>
              <a:gd name="connsiteX144" fmla="*/ 2305292 w 7467600"/>
              <a:gd name="connsiteY144" fmla="*/ 4219492 h 6858000"/>
              <a:gd name="connsiteX145" fmla="*/ 3360922 w 7467600"/>
              <a:gd name="connsiteY145" fmla="*/ 4529373 h 6858000"/>
              <a:gd name="connsiteX146" fmla="*/ 3492420 w 7467600"/>
              <a:gd name="connsiteY146" fmla="*/ 4510145 h 6858000"/>
              <a:gd name="connsiteX147" fmla="*/ 3364086 w 7467600"/>
              <a:gd name="connsiteY147" fmla="*/ 4480340 h 6858000"/>
              <a:gd name="connsiteX148" fmla="*/ 3225818 w 7467600"/>
              <a:gd name="connsiteY148" fmla="*/ 4411822 h 6858000"/>
              <a:gd name="connsiteX149" fmla="*/ 3129696 w 7467600"/>
              <a:gd name="connsiteY149" fmla="*/ 4360704 h 6858000"/>
              <a:gd name="connsiteX150" fmla="*/ 2814545 w 7467600"/>
              <a:gd name="connsiteY150" fmla="*/ 4282955 h 6858000"/>
              <a:gd name="connsiteX151" fmla="*/ 2305292 w 7467600"/>
              <a:gd name="connsiteY151" fmla="*/ 4219492 h 6858000"/>
              <a:gd name="connsiteX152" fmla="*/ 2626982 w 7467600"/>
              <a:gd name="connsiteY152" fmla="*/ 4206450 h 6858000"/>
              <a:gd name="connsiteX153" fmla="*/ 2490617 w 7467600"/>
              <a:gd name="connsiteY153" fmla="*/ 4206951 h 6858000"/>
              <a:gd name="connsiteX154" fmla="*/ 2819869 w 7467600"/>
              <a:gd name="connsiteY154" fmla="*/ 4252936 h 6858000"/>
              <a:gd name="connsiteX155" fmla="*/ 3143018 w 7467600"/>
              <a:gd name="connsiteY155" fmla="*/ 4332698 h 6858000"/>
              <a:gd name="connsiteX156" fmla="*/ 3241520 w 7467600"/>
              <a:gd name="connsiteY156" fmla="*/ 4385112 h 6858000"/>
              <a:gd name="connsiteX157" fmla="*/ 3374575 w 7467600"/>
              <a:gd name="connsiteY157" fmla="*/ 4451517 h 6858000"/>
              <a:gd name="connsiteX158" fmla="*/ 3505221 w 7467600"/>
              <a:gd name="connsiteY158" fmla="*/ 4480757 h 6858000"/>
              <a:gd name="connsiteX159" fmla="*/ 2626982 w 7467600"/>
              <a:gd name="connsiteY159" fmla="*/ 4206450 h 6858000"/>
              <a:gd name="connsiteX160" fmla="*/ 1310106 w 7467600"/>
              <a:gd name="connsiteY160" fmla="*/ 3943217 h 6858000"/>
              <a:gd name="connsiteX161" fmla="*/ 854994 w 7467600"/>
              <a:gd name="connsiteY161" fmla="*/ 4399136 h 6858000"/>
              <a:gd name="connsiteX162" fmla="*/ 742462 w 7467600"/>
              <a:gd name="connsiteY162" fmla="*/ 4594648 h 6858000"/>
              <a:gd name="connsiteX163" fmla="*/ 820602 w 7467600"/>
              <a:gd name="connsiteY163" fmla="*/ 4485915 h 6858000"/>
              <a:gd name="connsiteX164" fmla="*/ 878295 w 7467600"/>
              <a:gd name="connsiteY164" fmla="*/ 4403594 h 6858000"/>
              <a:gd name="connsiteX165" fmla="*/ 1240607 w 7467600"/>
              <a:gd name="connsiteY165" fmla="*/ 4010401 h 6858000"/>
              <a:gd name="connsiteX166" fmla="*/ 1310106 w 7467600"/>
              <a:gd name="connsiteY166" fmla="*/ 3943217 h 6858000"/>
              <a:gd name="connsiteX167" fmla="*/ 1423113 w 7467600"/>
              <a:gd name="connsiteY167" fmla="*/ 3874565 h 6858000"/>
              <a:gd name="connsiteX168" fmla="*/ 1260565 w 7467600"/>
              <a:gd name="connsiteY168" fmla="*/ 4031982 h 6858000"/>
              <a:gd name="connsiteX169" fmla="*/ 901900 w 7467600"/>
              <a:gd name="connsiteY169" fmla="*/ 4421236 h 6858000"/>
              <a:gd name="connsiteX170" fmla="*/ 845044 w 7467600"/>
              <a:gd name="connsiteY170" fmla="*/ 4502436 h 6858000"/>
              <a:gd name="connsiteX171" fmla="*/ 685926 w 7467600"/>
              <a:gd name="connsiteY171" fmla="*/ 4703069 h 6858000"/>
              <a:gd name="connsiteX172" fmla="*/ 684248 w 7467600"/>
              <a:gd name="connsiteY172" fmla="*/ 4706721 h 6858000"/>
              <a:gd name="connsiteX173" fmla="*/ 1423113 w 7467600"/>
              <a:gd name="connsiteY173" fmla="*/ 3874565 h 6858000"/>
              <a:gd name="connsiteX174" fmla="*/ 3316479 w 7467600"/>
              <a:gd name="connsiteY174" fmla="*/ 3872136 h 6858000"/>
              <a:gd name="connsiteX175" fmla="*/ 3546806 w 7467600"/>
              <a:gd name="connsiteY175" fmla="*/ 4356139 h 6858000"/>
              <a:gd name="connsiteX176" fmla="*/ 3364433 w 7467600"/>
              <a:gd name="connsiteY176" fmla="*/ 3953121 h 6858000"/>
              <a:gd name="connsiteX177" fmla="*/ 3316479 w 7467600"/>
              <a:gd name="connsiteY177" fmla="*/ 3872136 h 6858000"/>
              <a:gd name="connsiteX178" fmla="*/ 3291335 w 7467600"/>
              <a:gd name="connsiteY178" fmla="*/ 3767420 h 6858000"/>
              <a:gd name="connsiteX179" fmla="*/ 3390805 w 7467600"/>
              <a:gd name="connsiteY179" fmla="*/ 3937163 h 6858000"/>
              <a:gd name="connsiteX180" fmla="*/ 3579062 w 7467600"/>
              <a:gd name="connsiteY180" fmla="*/ 4359040 h 6858000"/>
              <a:gd name="connsiteX181" fmla="*/ 3467355 w 7467600"/>
              <a:gd name="connsiteY181" fmla="*/ 3988130 h 6858000"/>
              <a:gd name="connsiteX182" fmla="*/ 3310753 w 7467600"/>
              <a:gd name="connsiteY182" fmla="*/ 3787140 h 6858000"/>
              <a:gd name="connsiteX183" fmla="*/ 3291335 w 7467600"/>
              <a:gd name="connsiteY183" fmla="*/ 3767420 h 6858000"/>
              <a:gd name="connsiteX184" fmla="*/ 1635889 w 7467600"/>
              <a:gd name="connsiteY184" fmla="*/ 3709494 h 6858000"/>
              <a:gd name="connsiteX185" fmla="*/ 1634800 w 7467600"/>
              <a:gd name="connsiteY185" fmla="*/ 3731111 h 6858000"/>
              <a:gd name="connsiteX186" fmla="*/ 1635889 w 7467600"/>
              <a:gd name="connsiteY186" fmla="*/ 3709494 h 6858000"/>
              <a:gd name="connsiteX187" fmla="*/ 1510397 w 7467600"/>
              <a:gd name="connsiteY187" fmla="*/ 3684705 h 6858000"/>
              <a:gd name="connsiteX188" fmla="*/ 1146550 w 7467600"/>
              <a:gd name="connsiteY188" fmla="*/ 3802012 h 6858000"/>
              <a:gd name="connsiteX189" fmla="*/ 698834 w 7467600"/>
              <a:gd name="connsiteY189" fmla="*/ 3952272 h 6858000"/>
              <a:gd name="connsiteX190" fmla="*/ 34256 w 7467600"/>
              <a:gd name="connsiteY190" fmla="*/ 4347603 h 6858000"/>
              <a:gd name="connsiteX191" fmla="*/ 527241 w 7467600"/>
              <a:gd name="connsiteY191" fmla="*/ 4065078 h 6858000"/>
              <a:gd name="connsiteX192" fmla="*/ 1510397 w 7467600"/>
              <a:gd name="connsiteY192" fmla="*/ 3684705 h 6858000"/>
              <a:gd name="connsiteX193" fmla="*/ 1313114 w 7467600"/>
              <a:gd name="connsiteY193" fmla="*/ 3655216 h 6858000"/>
              <a:gd name="connsiteX194" fmla="*/ 1109304 w 7467600"/>
              <a:gd name="connsiteY194" fmla="*/ 3669030 h 6858000"/>
              <a:gd name="connsiteX195" fmla="*/ 8129 w 7467600"/>
              <a:gd name="connsiteY195" fmla="*/ 4330519 h 6858000"/>
              <a:gd name="connsiteX196" fmla="*/ 687572 w 7467600"/>
              <a:gd name="connsiteY196" fmla="*/ 3925629 h 6858000"/>
              <a:gd name="connsiteX197" fmla="*/ 1138365 w 7467600"/>
              <a:gd name="connsiteY197" fmla="*/ 3774515 h 6858000"/>
              <a:gd name="connsiteX198" fmla="*/ 1505579 w 7467600"/>
              <a:gd name="connsiteY198" fmla="*/ 3655526 h 6858000"/>
              <a:gd name="connsiteX199" fmla="*/ 1313114 w 7467600"/>
              <a:gd name="connsiteY199" fmla="*/ 3655216 h 6858000"/>
              <a:gd name="connsiteX200" fmla="*/ 3655073 w 7467600"/>
              <a:gd name="connsiteY200" fmla="*/ 3650884 h 6858000"/>
              <a:gd name="connsiteX201" fmla="*/ 3989938 w 7467600"/>
              <a:gd name="connsiteY201" fmla="*/ 3991685 h 6858000"/>
              <a:gd name="connsiteX202" fmla="*/ 4393907 w 7467600"/>
              <a:gd name="connsiteY202" fmla="*/ 4261258 h 6858000"/>
              <a:gd name="connsiteX203" fmla="*/ 4648051 w 7467600"/>
              <a:gd name="connsiteY203" fmla="*/ 4374051 h 6858000"/>
              <a:gd name="connsiteX204" fmla="*/ 4383389 w 7467600"/>
              <a:gd name="connsiteY204" fmla="*/ 4184369 h 6858000"/>
              <a:gd name="connsiteX205" fmla="*/ 4165508 w 7467600"/>
              <a:gd name="connsiteY205" fmla="*/ 4035196 h 6858000"/>
              <a:gd name="connsiteX206" fmla="*/ 4068162 w 7467600"/>
              <a:gd name="connsiteY206" fmla="*/ 3953394 h 6858000"/>
              <a:gd name="connsiteX207" fmla="*/ 3981416 w 7467600"/>
              <a:gd name="connsiteY207" fmla="*/ 3880482 h 6858000"/>
              <a:gd name="connsiteX208" fmla="*/ 3800147 w 7467600"/>
              <a:gd name="connsiteY208" fmla="*/ 3749872 h 6858000"/>
              <a:gd name="connsiteX209" fmla="*/ 3655073 w 7467600"/>
              <a:gd name="connsiteY209" fmla="*/ 3650884 h 6858000"/>
              <a:gd name="connsiteX210" fmla="*/ 3670252 w 7467600"/>
              <a:gd name="connsiteY210" fmla="*/ 3622798 h 6858000"/>
              <a:gd name="connsiteX211" fmla="*/ 3817258 w 7467600"/>
              <a:gd name="connsiteY211" fmla="*/ 3723577 h 6858000"/>
              <a:gd name="connsiteX212" fmla="*/ 4000461 w 7467600"/>
              <a:gd name="connsiteY212" fmla="*/ 3855966 h 6858000"/>
              <a:gd name="connsiteX213" fmla="*/ 4088180 w 7467600"/>
              <a:gd name="connsiteY213" fmla="*/ 3929774 h 6858000"/>
              <a:gd name="connsiteX214" fmla="*/ 4184555 w 7467600"/>
              <a:gd name="connsiteY214" fmla="*/ 4010683 h 6858000"/>
              <a:gd name="connsiteX215" fmla="*/ 4399563 w 7467600"/>
              <a:gd name="connsiteY215" fmla="*/ 4158106 h 6858000"/>
              <a:gd name="connsiteX216" fmla="*/ 4684469 w 7467600"/>
              <a:gd name="connsiteY216" fmla="*/ 4364680 h 6858000"/>
              <a:gd name="connsiteX217" fmla="*/ 4690271 w 7467600"/>
              <a:gd name="connsiteY217" fmla="*/ 4370034 h 6858000"/>
              <a:gd name="connsiteX218" fmla="*/ 4136093 w 7467600"/>
              <a:gd name="connsiteY218" fmla="*/ 3858466 h 6858000"/>
              <a:gd name="connsiteX219" fmla="*/ 3670252 w 7467600"/>
              <a:gd name="connsiteY219" fmla="*/ 3622798 h 6858000"/>
              <a:gd name="connsiteX220" fmla="*/ 4440129 w 7467600"/>
              <a:gd name="connsiteY220" fmla="*/ 3448571 h 6858000"/>
              <a:gd name="connsiteX221" fmla="*/ 4856525 w 7467600"/>
              <a:gd name="connsiteY221" fmla="*/ 3915351 h 6858000"/>
              <a:gd name="connsiteX222" fmla="*/ 5059055 w 7467600"/>
              <a:gd name="connsiteY222" fmla="*/ 4108918 h 6858000"/>
              <a:gd name="connsiteX223" fmla="*/ 5290070 w 7467600"/>
              <a:gd name="connsiteY223" fmla="*/ 4263619 h 6858000"/>
              <a:gd name="connsiteX224" fmla="*/ 4834991 w 7467600"/>
              <a:gd name="connsiteY224" fmla="*/ 3830985 h 6858000"/>
              <a:gd name="connsiteX225" fmla="*/ 4440129 w 7467600"/>
              <a:gd name="connsiteY225" fmla="*/ 3448571 h 6858000"/>
              <a:gd name="connsiteX226" fmla="*/ 4441737 w 7467600"/>
              <a:gd name="connsiteY226" fmla="*/ 3399734 h 6858000"/>
              <a:gd name="connsiteX227" fmla="*/ 4431236 w 7467600"/>
              <a:gd name="connsiteY227" fmla="*/ 3400954 h 6858000"/>
              <a:gd name="connsiteX228" fmla="*/ 4557150 w 7467600"/>
              <a:gd name="connsiteY228" fmla="*/ 3510023 h 6858000"/>
              <a:gd name="connsiteX229" fmla="*/ 4856936 w 7467600"/>
              <a:gd name="connsiteY229" fmla="*/ 3809146 h 6858000"/>
              <a:gd name="connsiteX230" fmla="*/ 5111996 w 7467600"/>
              <a:gd name="connsiteY230" fmla="*/ 4065759 h 6858000"/>
              <a:gd name="connsiteX231" fmla="*/ 5388878 w 7467600"/>
              <a:gd name="connsiteY231" fmla="*/ 4300185 h 6858000"/>
              <a:gd name="connsiteX232" fmla="*/ 5425556 w 7467600"/>
              <a:gd name="connsiteY232" fmla="*/ 4308967 h 6858000"/>
              <a:gd name="connsiteX233" fmla="*/ 4943646 w 7467600"/>
              <a:gd name="connsiteY233" fmla="*/ 3822916 h 6858000"/>
              <a:gd name="connsiteX234" fmla="*/ 4594837 w 7467600"/>
              <a:gd name="connsiteY234" fmla="*/ 3532274 h 6858000"/>
              <a:gd name="connsiteX235" fmla="*/ 4441737 w 7467600"/>
              <a:gd name="connsiteY235" fmla="*/ 3399734 h 6858000"/>
              <a:gd name="connsiteX236" fmla="*/ 5425834 w 7467600"/>
              <a:gd name="connsiteY236" fmla="*/ 3162785 h 6858000"/>
              <a:gd name="connsiteX237" fmla="*/ 5401644 w 7467600"/>
              <a:gd name="connsiteY237" fmla="*/ 3617847 h 6858000"/>
              <a:gd name="connsiteX238" fmla="*/ 5467256 w 7467600"/>
              <a:gd name="connsiteY238" fmla="*/ 4175494 h 6858000"/>
              <a:gd name="connsiteX239" fmla="*/ 5448069 w 7467600"/>
              <a:gd name="connsiteY239" fmla="*/ 3567554 h 6858000"/>
              <a:gd name="connsiteX240" fmla="*/ 5425834 w 7467600"/>
              <a:gd name="connsiteY240" fmla="*/ 3162785 h 6858000"/>
              <a:gd name="connsiteX241" fmla="*/ 1318687 w 7467600"/>
              <a:gd name="connsiteY241" fmla="*/ 3113840 h 6858000"/>
              <a:gd name="connsiteX242" fmla="*/ 1066793 w 7467600"/>
              <a:gd name="connsiteY242" fmla="*/ 3212171 h 6858000"/>
              <a:gd name="connsiteX243" fmla="*/ 993319 w 7467600"/>
              <a:gd name="connsiteY243" fmla="*/ 3247648 h 6858000"/>
              <a:gd name="connsiteX244" fmla="*/ 853081 w 7467600"/>
              <a:gd name="connsiteY244" fmla="*/ 3312410 h 6858000"/>
              <a:gd name="connsiteX245" fmla="*/ 805957 w 7467600"/>
              <a:gd name="connsiteY245" fmla="*/ 3330443 h 6858000"/>
              <a:gd name="connsiteX246" fmla="*/ 1318687 w 7467600"/>
              <a:gd name="connsiteY246" fmla="*/ 3113840 h 6858000"/>
              <a:gd name="connsiteX247" fmla="*/ 5453702 w 7467600"/>
              <a:gd name="connsiteY247" fmla="*/ 3090882 h 6858000"/>
              <a:gd name="connsiteX248" fmla="*/ 5480135 w 7467600"/>
              <a:gd name="connsiteY248" fmla="*/ 3565802 h 6858000"/>
              <a:gd name="connsiteX249" fmla="*/ 5499023 w 7467600"/>
              <a:gd name="connsiteY249" fmla="*/ 4166310 h 6858000"/>
              <a:gd name="connsiteX250" fmla="*/ 5547022 w 7467600"/>
              <a:gd name="connsiteY250" fmla="*/ 3607838 h 6858000"/>
              <a:gd name="connsiteX251" fmla="*/ 5515964 w 7467600"/>
              <a:gd name="connsiteY251" fmla="*/ 3378541 h 6858000"/>
              <a:gd name="connsiteX252" fmla="*/ 5453702 w 7467600"/>
              <a:gd name="connsiteY252" fmla="*/ 3090882 h 6858000"/>
              <a:gd name="connsiteX253" fmla="*/ 1238695 w 7467600"/>
              <a:gd name="connsiteY253" fmla="*/ 3076820 h 6858000"/>
              <a:gd name="connsiteX254" fmla="*/ 716371 w 7467600"/>
              <a:gd name="connsiteY254" fmla="*/ 3293249 h 6858000"/>
              <a:gd name="connsiteX255" fmla="*/ 579522 w 7467600"/>
              <a:gd name="connsiteY255" fmla="*/ 3371759 h 6858000"/>
              <a:gd name="connsiteX256" fmla="*/ 600288 w 7467600"/>
              <a:gd name="connsiteY256" fmla="*/ 3365555 h 6858000"/>
              <a:gd name="connsiteX257" fmla="*/ 840692 w 7467600"/>
              <a:gd name="connsiteY257" fmla="*/ 3284921 h 6858000"/>
              <a:gd name="connsiteX258" fmla="*/ 979248 w 7467600"/>
              <a:gd name="connsiteY258" fmla="*/ 3221003 h 6858000"/>
              <a:gd name="connsiteX259" fmla="*/ 1053282 w 7467600"/>
              <a:gd name="connsiteY259" fmla="*/ 3185247 h 6858000"/>
              <a:gd name="connsiteX260" fmla="*/ 1320603 w 7467600"/>
              <a:gd name="connsiteY260" fmla="*/ 3081281 h 6858000"/>
              <a:gd name="connsiteX261" fmla="*/ 1238695 w 7467600"/>
              <a:gd name="connsiteY261" fmla="*/ 3076820 h 6858000"/>
              <a:gd name="connsiteX262" fmla="*/ 5425627 w 7467600"/>
              <a:gd name="connsiteY262" fmla="*/ 2954192 h 6858000"/>
              <a:gd name="connsiteX263" fmla="*/ 5470770 w 7467600"/>
              <a:gd name="connsiteY263" fmla="*/ 3005435 h 6858000"/>
              <a:gd name="connsiteX264" fmla="*/ 5519779 w 7467600"/>
              <a:gd name="connsiteY264" fmla="*/ 4359223 h 6858000"/>
              <a:gd name="connsiteX265" fmla="*/ 5520293 w 7467600"/>
              <a:gd name="connsiteY265" fmla="*/ 4360602 h 6858000"/>
              <a:gd name="connsiteX266" fmla="*/ 5767221 w 7467600"/>
              <a:gd name="connsiteY266" fmla="*/ 4665564 h 6858000"/>
              <a:gd name="connsiteX267" fmla="*/ 6937169 w 7467600"/>
              <a:gd name="connsiteY267" fmla="*/ 4815941 h 6858000"/>
              <a:gd name="connsiteX268" fmla="*/ 6953922 w 7467600"/>
              <a:gd name="connsiteY268" fmla="*/ 4890068 h 6858000"/>
              <a:gd name="connsiteX269" fmla="*/ 6071359 w 7467600"/>
              <a:gd name="connsiteY269" fmla="*/ 4770770 h 6858000"/>
              <a:gd name="connsiteX270" fmla="*/ 6038839 w 7467600"/>
              <a:gd name="connsiteY270" fmla="*/ 4764474 h 6858000"/>
              <a:gd name="connsiteX271" fmla="*/ 6038706 w 7467600"/>
              <a:gd name="connsiteY271" fmla="*/ 4763847 h 6858000"/>
              <a:gd name="connsiteX272" fmla="*/ 6037784 w 7467600"/>
              <a:gd name="connsiteY272" fmla="*/ 4764270 h 6858000"/>
              <a:gd name="connsiteX273" fmla="*/ 6038839 w 7467600"/>
              <a:gd name="connsiteY273" fmla="*/ 4764474 h 6858000"/>
              <a:gd name="connsiteX274" fmla="*/ 6040338 w 7467600"/>
              <a:gd name="connsiteY274" fmla="*/ 4771418 h 6858000"/>
              <a:gd name="connsiteX275" fmla="*/ 6024488 w 7467600"/>
              <a:gd name="connsiteY275" fmla="*/ 4809903 h 6858000"/>
              <a:gd name="connsiteX276" fmla="*/ 5599771 w 7467600"/>
              <a:gd name="connsiteY276" fmla="*/ 5509652 h 6858000"/>
              <a:gd name="connsiteX277" fmla="*/ 5548843 w 7467600"/>
              <a:gd name="connsiteY277" fmla="*/ 5563845 h 6858000"/>
              <a:gd name="connsiteX278" fmla="*/ 5940952 w 7467600"/>
              <a:gd name="connsiteY278" fmla="*/ 6250028 h 6858000"/>
              <a:gd name="connsiteX279" fmla="*/ 6043441 w 7467600"/>
              <a:gd name="connsiteY279" fmla="*/ 6665847 h 6858000"/>
              <a:gd name="connsiteX280" fmla="*/ 6093432 w 7467600"/>
              <a:gd name="connsiteY280" fmla="*/ 6858000 h 6858000"/>
              <a:gd name="connsiteX281" fmla="*/ 6034344 w 7467600"/>
              <a:gd name="connsiteY281" fmla="*/ 6858000 h 6858000"/>
              <a:gd name="connsiteX282" fmla="*/ 6026679 w 7467600"/>
              <a:gd name="connsiteY282" fmla="*/ 6836959 h 6858000"/>
              <a:gd name="connsiteX283" fmla="*/ 5800441 w 7467600"/>
              <a:gd name="connsiteY283" fmla="*/ 6335286 h 6858000"/>
              <a:gd name="connsiteX284" fmla="*/ 5526562 w 7467600"/>
              <a:gd name="connsiteY284" fmla="*/ 5705388 h 6858000"/>
              <a:gd name="connsiteX285" fmla="*/ 5519640 w 7467600"/>
              <a:gd name="connsiteY285" fmla="*/ 5683774 h 6858000"/>
              <a:gd name="connsiteX286" fmla="*/ 5844559 w 7467600"/>
              <a:gd name="connsiteY286" fmla="*/ 6553349 h 6858000"/>
              <a:gd name="connsiteX287" fmla="*/ 5975994 w 7467600"/>
              <a:gd name="connsiteY287" fmla="*/ 6858000 h 6858000"/>
              <a:gd name="connsiteX288" fmla="*/ 5898547 w 7467600"/>
              <a:gd name="connsiteY288" fmla="*/ 6858000 h 6858000"/>
              <a:gd name="connsiteX289" fmla="*/ 5682041 w 7467600"/>
              <a:gd name="connsiteY289" fmla="*/ 6355860 h 6858000"/>
              <a:gd name="connsiteX290" fmla="*/ 5461758 w 7467600"/>
              <a:gd name="connsiteY290" fmla="*/ 5820220 h 6858000"/>
              <a:gd name="connsiteX291" fmla="*/ 5237282 w 7467600"/>
              <a:gd name="connsiteY291" fmla="*/ 6579086 h 6858000"/>
              <a:gd name="connsiteX292" fmla="*/ 5115009 w 7467600"/>
              <a:gd name="connsiteY292" fmla="*/ 6858000 h 6858000"/>
              <a:gd name="connsiteX293" fmla="*/ 5028074 w 7467600"/>
              <a:gd name="connsiteY293" fmla="*/ 6858000 h 6858000"/>
              <a:gd name="connsiteX294" fmla="*/ 5079508 w 7467600"/>
              <a:gd name="connsiteY294" fmla="*/ 6749074 h 6858000"/>
              <a:gd name="connsiteX295" fmla="*/ 5371846 w 7467600"/>
              <a:gd name="connsiteY295" fmla="*/ 5924413 h 6858000"/>
              <a:gd name="connsiteX296" fmla="*/ 5270512 w 7467600"/>
              <a:gd name="connsiteY296" fmla="*/ 6138975 h 6858000"/>
              <a:gd name="connsiteX297" fmla="*/ 5062409 w 7467600"/>
              <a:gd name="connsiteY297" fmla="*/ 6653544 h 6858000"/>
              <a:gd name="connsiteX298" fmla="*/ 5036628 w 7467600"/>
              <a:gd name="connsiteY298" fmla="*/ 6754247 h 6858000"/>
              <a:gd name="connsiteX299" fmla="*/ 5009112 w 7467600"/>
              <a:gd name="connsiteY299" fmla="*/ 6858000 h 6858000"/>
              <a:gd name="connsiteX300" fmla="*/ 4976679 w 7467600"/>
              <a:gd name="connsiteY300" fmla="*/ 6858000 h 6858000"/>
              <a:gd name="connsiteX301" fmla="*/ 5006537 w 7467600"/>
              <a:gd name="connsiteY301" fmla="*/ 6747068 h 6858000"/>
              <a:gd name="connsiteX302" fmla="*/ 5032723 w 7467600"/>
              <a:gd name="connsiteY302" fmla="*/ 6644957 h 6858000"/>
              <a:gd name="connsiteX303" fmla="*/ 5242949 w 7467600"/>
              <a:gd name="connsiteY303" fmla="*/ 6125175 h 6858000"/>
              <a:gd name="connsiteX304" fmla="*/ 5286321 w 7467600"/>
              <a:gd name="connsiteY304" fmla="*/ 6033555 h 6858000"/>
              <a:gd name="connsiteX305" fmla="*/ 5008210 w 7467600"/>
              <a:gd name="connsiteY305" fmla="*/ 6649194 h 6858000"/>
              <a:gd name="connsiteX306" fmla="*/ 4986321 w 7467600"/>
              <a:gd name="connsiteY306" fmla="*/ 6765687 h 6858000"/>
              <a:gd name="connsiteX307" fmla="*/ 4973474 w 7467600"/>
              <a:gd name="connsiteY307" fmla="*/ 6858000 h 6858000"/>
              <a:gd name="connsiteX308" fmla="*/ 4907178 w 7467600"/>
              <a:gd name="connsiteY308" fmla="*/ 6858000 h 6858000"/>
              <a:gd name="connsiteX309" fmla="*/ 4910810 w 7467600"/>
              <a:gd name="connsiteY309" fmla="*/ 6829660 h 6858000"/>
              <a:gd name="connsiteX310" fmla="*/ 4987461 w 7467600"/>
              <a:gd name="connsiteY310" fmla="*/ 6432994 h 6858000"/>
              <a:gd name="connsiteX311" fmla="*/ 5179262 w 7467600"/>
              <a:gd name="connsiteY311" fmla="*/ 6035044 h 6858000"/>
              <a:gd name="connsiteX312" fmla="*/ 4689678 w 7467600"/>
              <a:gd name="connsiteY312" fmla="*/ 6440241 h 6858000"/>
              <a:gd name="connsiteX313" fmla="*/ 4477543 w 7467600"/>
              <a:gd name="connsiteY313" fmla="*/ 6674836 h 6858000"/>
              <a:gd name="connsiteX314" fmla="*/ 4329957 w 7467600"/>
              <a:gd name="connsiteY314" fmla="*/ 6858000 h 6858000"/>
              <a:gd name="connsiteX315" fmla="*/ 4218595 w 7467600"/>
              <a:gd name="connsiteY315" fmla="*/ 6858000 h 6858000"/>
              <a:gd name="connsiteX316" fmla="*/ 4368888 w 7467600"/>
              <a:gd name="connsiteY316" fmla="*/ 6668412 h 6858000"/>
              <a:gd name="connsiteX317" fmla="*/ 4563091 w 7467600"/>
              <a:gd name="connsiteY317" fmla="*/ 6442508 h 6858000"/>
              <a:gd name="connsiteX318" fmla="*/ 5387324 w 7467600"/>
              <a:gd name="connsiteY318" fmla="*/ 5705830 h 6858000"/>
              <a:gd name="connsiteX319" fmla="*/ 5073620 w 7467600"/>
              <a:gd name="connsiteY319" fmla="*/ 5955437 h 6858000"/>
              <a:gd name="connsiteX320" fmla="*/ 4689789 w 7467600"/>
              <a:gd name="connsiteY320" fmla="*/ 6268382 h 6858000"/>
              <a:gd name="connsiteX321" fmla="*/ 4418722 w 7467600"/>
              <a:gd name="connsiteY321" fmla="*/ 6570886 h 6858000"/>
              <a:gd name="connsiteX322" fmla="*/ 4214944 w 7467600"/>
              <a:gd name="connsiteY322" fmla="*/ 6858000 h 6858000"/>
              <a:gd name="connsiteX323" fmla="*/ 4177898 w 7467600"/>
              <a:gd name="connsiteY323" fmla="*/ 6858000 h 6858000"/>
              <a:gd name="connsiteX324" fmla="*/ 4391597 w 7467600"/>
              <a:gd name="connsiteY324" fmla="*/ 6556370 h 6858000"/>
              <a:gd name="connsiteX325" fmla="*/ 4668889 w 7467600"/>
              <a:gd name="connsiteY325" fmla="*/ 6246399 h 6858000"/>
              <a:gd name="connsiteX326" fmla="*/ 5055427 w 7467600"/>
              <a:gd name="connsiteY326" fmla="*/ 5931476 h 6858000"/>
              <a:gd name="connsiteX327" fmla="*/ 5371814 w 7467600"/>
              <a:gd name="connsiteY327" fmla="*/ 5678975 h 6858000"/>
              <a:gd name="connsiteX328" fmla="*/ 4987918 w 7467600"/>
              <a:gd name="connsiteY328" fmla="*/ 5838701 h 6858000"/>
              <a:gd name="connsiteX329" fmla="*/ 4317146 w 7467600"/>
              <a:gd name="connsiteY329" fmla="*/ 6587716 h 6858000"/>
              <a:gd name="connsiteX330" fmla="*/ 4171627 w 7467600"/>
              <a:gd name="connsiteY330" fmla="*/ 6858000 h 6858000"/>
              <a:gd name="connsiteX331" fmla="*/ 4081585 w 7467600"/>
              <a:gd name="connsiteY331" fmla="*/ 6858000 h 6858000"/>
              <a:gd name="connsiteX332" fmla="*/ 4238603 w 7467600"/>
              <a:gd name="connsiteY332" fmla="*/ 6559341 h 6858000"/>
              <a:gd name="connsiteX333" fmla="*/ 4778333 w 7467600"/>
              <a:gd name="connsiteY333" fmla="*/ 5873626 h 6858000"/>
              <a:gd name="connsiteX334" fmla="*/ 5414185 w 7467600"/>
              <a:gd name="connsiteY334" fmla="*/ 5573882 h 6858000"/>
              <a:gd name="connsiteX335" fmla="*/ 5959648 w 7467600"/>
              <a:gd name="connsiteY335" fmla="*/ 4760797 h 6858000"/>
              <a:gd name="connsiteX336" fmla="*/ 5355019 w 7467600"/>
              <a:gd name="connsiteY336" fmla="*/ 4734672 h 6858000"/>
              <a:gd name="connsiteX337" fmla="*/ 5083565 w 7467600"/>
              <a:gd name="connsiteY337" fmla="*/ 5179121 h 6858000"/>
              <a:gd name="connsiteX338" fmla="*/ 4713577 w 7467600"/>
              <a:gd name="connsiteY338" fmla="*/ 5616803 h 6858000"/>
              <a:gd name="connsiteX339" fmla="*/ 3989559 w 7467600"/>
              <a:gd name="connsiteY339" fmla="*/ 6145945 h 6858000"/>
              <a:gd name="connsiteX340" fmla="*/ 3939824 w 7467600"/>
              <a:gd name="connsiteY340" fmla="*/ 6066900 h 6858000"/>
              <a:gd name="connsiteX341" fmla="*/ 4584537 w 7467600"/>
              <a:gd name="connsiteY341" fmla="*/ 5324826 h 6858000"/>
              <a:gd name="connsiteX342" fmla="*/ 5037105 w 7467600"/>
              <a:gd name="connsiteY342" fmla="*/ 5088765 h 6858000"/>
              <a:gd name="connsiteX343" fmla="*/ 5039930 w 7467600"/>
              <a:gd name="connsiteY343" fmla="*/ 5089585 h 6858000"/>
              <a:gd name="connsiteX344" fmla="*/ 5263764 w 7467600"/>
              <a:gd name="connsiteY344" fmla="*/ 4735525 h 6858000"/>
              <a:gd name="connsiteX345" fmla="*/ 4086300 w 7467600"/>
              <a:gd name="connsiteY345" fmla="*/ 4884599 h 6858000"/>
              <a:gd name="connsiteX346" fmla="*/ 4085485 w 7467600"/>
              <a:gd name="connsiteY346" fmla="*/ 4899070 h 6858000"/>
              <a:gd name="connsiteX347" fmla="*/ 3871915 w 7467600"/>
              <a:gd name="connsiteY347" fmla="*/ 5253645 h 6858000"/>
              <a:gd name="connsiteX348" fmla="*/ 3799374 w 7467600"/>
              <a:gd name="connsiteY348" fmla="*/ 5466127 h 6858000"/>
              <a:gd name="connsiteX349" fmla="*/ 3498850 w 7467600"/>
              <a:gd name="connsiteY349" fmla="*/ 6661888 h 6858000"/>
              <a:gd name="connsiteX350" fmla="*/ 3399216 w 7467600"/>
              <a:gd name="connsiteY350" fmla="*/ 6858000 h 6858000"/>
              <a:gd name="connsiteX351" fmla="*/ 3303688 w 7467600"/>
              <a:gd name="connsiteY351" fmla="*/ 6858000 h 6858000"/>
              <a:gd name="connsiteX352" fmla="*/ 3391774 w 7467600"/>
              <a:gd name="connsiteY352" fmla="*/ 6697181 h 6858000"/>
              <a:gd name="connsiteX353" fmla="*/ 3735540 w 7467600"/>
              <a:gd name="connsiteY353" fmla="*/ 5546923 h 6858000"/>
              <a:gd name="connsiteX354" fmla="*/ 3729438 w 7467600"/>
              <a:gd name="connsiteY354" fmla="*/ 5569058 h 6858000"/>
              <a:gd name="connsiteX355" fmla="*/ 3707782 w 7467600"/>
              <a:gd name="connsiteY355" fmla="*/ 5644908 h 6858000"/>
              <a:gd name="connsiteX356" fmla="*/ 3583827 w 7467600"/>
              <a:gd name="connsiteY356" fmla="*/ 6039215 h 6858000"/>
              <a:gd name="connsiteX357" fmla="*/ 3547861 w 7467600"/>
              <a:gd name="connsiteY357" fmla="*/ 6129609 h 6858000"/>
              <a:gd name="connsiteX358" fmla="*/ 3490905 w 7467600"/>
              <a:gd name="connsiteY358" fmla="*/ 6277660 h 6858000"/>
              <a:gd name="connsiteX359" fmla="*/ 3455859 w 7467600"/>
              <a:gd name="connsiteY359" fmla="*/ 6391301 h 6858000"/>
              <a:gd name="connsiteX360" fmla="*/ 3429112 w 7467600"/>
              <a:gd name="connsiteY360" fmla="*/ 6479469 h 6858000"/>
              <a:gd name="connsiteX361" fmla="*/ 3304862 w 7467600"/>
              <a:gd name="connsiteY361" fmla="*/ 6796476 h 6858000"/>
              <a:gd name="connsiteX362" fmla="*/ 3276071 w 7467600"/>
              <a:gd name="connsiteY362" fmla="*/ 6858000 h 6858000"/>
              <a:gd name="connsiteX363" fmla="*/ 3240805 w 7467600"/>
              <a:gd name="connsiteY363" fmla="*/ 6858000 h 6858000"/>
              <a:gd name="connsiteX364" fmla="*/ 3275917 w 7467600"/>
              <a:gd name="connsiteY364" fmla="*/ 6783192 h 6858000"/>
              <a:gd name="connsiteX365" fmla="*/ 3399358 w 7467600"/>
              <a:gd name="connsiteY365" fmla="*/ 6469011 h 6858000"/>
              <a:gd name="connsiteX366" fmla="*/ 3425650 w 7467600"/>
              <a:gd name="connsiteY366" fmla="*/ 6381333 h 6858000"/>
              <a:gd name="connsiteX367" fmla="*/ 3460661 w 7467600"/>
              <a:gd name="connsiteY367" fmla="*/ 6266763 h 6858000"/>
              <a:gd name="connsiteX368" fmla="*/ 3518021 w 7467600"/>
              <a:gd name="connsiteY368" fmla="*/ 6117298 h 6858000"/>
              <a:gd name="connsiteX369" fmla="*/ 3554035 w 7467600"/>
              <a:gd name="connsiteY369" fmla="*/ 6027832 h 6858000"/>
              <a:gd name="connsiteX370" fmla="*/ 3677174 w 7467600"/>
              <a:gd name="connsiteY370" fmla="*/ 5636351 h 6858000"/>
              <a:gd name="connsiteX371" fmla="*/ 3698819 w 7467600"/>
              <a:gd name="connsiteY371" fmla="*/ 5560503 h 6858000"/>
              <a:gd name="connsiteX372" fmla="*/ 3702094 w 7467600"/>
              <a:gd name="connsiteY372" fmla="*/ 5549194 h 6858000"/>
              <a:gd name="connsiteX373" fmla="*/ 3398355 w 7467600"/>
              <a:gd name="connsiteY373" fmla="*/ 6094603 h 6858000"/>
              <a:gd name="connsiteX374" fmla="*/ 3193941 w 7467600"/>
              <a:gd name="connsiteY374" fmla="*/ 6798775 h 6858000"/>
              <a:gd name="connsiteX375" fmla="*/ 3184140 w 7467600"/>
              <a:gd name="connsiteY375" fmla="*/ 6858000 h 6858000"/>
              <a:gd name="connsiteX376" fmla="*/ 3099978 w 7467600"/>
              <a:gd name="connsiteY376" fmla="*/ 6858000 h 6858000"/>
              <a:gd name="connsiteX377" fmla="*/ 3101556 w 7467600"/>
              <a:gd name="connsiteY377" fmla="*/ 6843337 h 6858000"/>
              <a:gd name="connsiteX378" fmla="*/ 3370162 w 7467600"/>
              <a:gd name="connsiteY378" fmla="*/ 5785550 h 6858000"/>
              <a:gd name="connsiteX379" fmla="*/ 3746477 w 7467600"/>
              <a:gd name="connsiteY379" fmla="*/ 5377889 h 6858000"/>
              <a:gd name="connsiteX380" fmla="*/ 3863399 w 7467600"/>
              <a:gd name="connsiteY380" fmla="*/ 5087257 h 6858000"/>
              <a:gd name="connsiteX381" fmla="*/ 3968712 w 7467600"/>
              <a:gd name="connsiteY381" fmla="*/ 4913989 h 6858000"/>
              <a:gd name="connsiteX382" fmla="*/ 2792390 w 7467600"/>
              <a:gd name="connsiteY382" fmla="*/ 5382974 h 6858000"/>
              <a:gd name="connsiteX383" fmla="*/ 2714982 w 7467600"/>
              <a:gd name="connsiteY383" fmla="*/ 5427051 h 6858000"/>
              <a:gd name="connsiteX384" fmla="*/ 2813361 w 7467600"/>
              <a:gd name="connsiteY384" fmla="*/ 6023912 h 6858000"/>
              <a:gd name="connsiteX385" fmla="*/ 2688430 w 7467600"/>
              <a:gd name="connsiteY385" fmla="*/ 6801564 h 6858000"/>
              <a:gd name="connsiteX386" fmla="*/ 2629626 w 7467600"/>
              <a:gd name="connsiteY386" fmla="*/ 6763394 h 6858000"/>
              <a:gd name="connsiteX387" fmla="*/ 2565328 w 7467600"/>
              <a:gd name="connsiteY387" fmla="*/ 5516399 h 6858000"/>
              <a:gd name="connsiteX388" fmla="*/ 1922999 w 7467600"/>
              <a:gd name="connsiteY388" fmla="*/ 5980343 h 6858000"/>
              <a:gd name="connsiteX389" fmla="*/ 1950261 w 7467600"/>
              <a:gd name="connsiteY389" fmla="*/ 6405858 h 6858000"/>
              <a:gd name="connsiteX390" fmla="*/ 2365554 w 7467600"/>
              <a:gd name="connsiteY390" fmla="*/ 6759107 h 6858000"/>
              <a:gd name="connsiteX391" fmla="*/ 2424142 w 7467600"/>
              <a:gd name="connsiteY391" fmla="*/ 6858000 h 6858000"/>
              <a:gd name="connsiteX392" fmla="*/ 2395994 w 7467600"/>
              <a:gd name="connsiteY392" fmla="*/ 6858000 h 6858000"/>
              <a:gd name="connsiteX393" fmla="*/ 2392863 w 7467600"/>
              <a:gd name="connsiteY393" fmla="*/ 6852964 h 6858000"/>
              <a:gd name="connsiteX394" fmla="*/ 2017589 w 7467600"/>
              <a:gd name="connsiteY394" fmla="*/ 6493982 h 6858000"/>
              <a:gd name="connsiteX395" fmla="*/ 2147336 w 7467600"/>
              <a:gd name="connsiteY395" fmla="*/ 6594052 h 6858000"/>
              <a:gd name="connsiteX396" fmla="*/ 2207047 w 7467600"/>
              <a:gd name="connsiteY396" fmla="*/ 6654540 h 6858000"/>
              <a:gd name="connsiteX397" fmla="*/ 2299106 w 7467600"/>
              <a:gd name="connsiteY397" fmla="*/ 6778931 h 6858000"/>
              <a:gd name="connsiteX398" fmla="*/ 2314430 w 7467600"/>
              <a:gd name="connsiteY398" fmla="*/ 6801144 h 6858000"/>
              <a:gd name="connsiteX399" fmla="*/ 2352406 w 7467600"/>
              <a:gd name="connsiteY399" fmla="*/ 6858000 h 6858000"/>
              <a:gd name="connsiteX400" fmla="*/ 2314492 w 7467600"/>
              <a:gd name="connsiteY400" fmla="*/ 6858000 h 6858000"/>
              <a:gd name="connsiteX401" fmla="*/ 2288095 w 7467600"/>
              <a:gd name="connsiteY401" fmla="*/ 6818030 h 6858000"/>
              <a:gd name="connsiteX402" fmla="*/ 2272768 w 7467600"/>
              <a:gd name="connsiteY402" fmla="*/ 6795822 h 6858000"/>
              <a:gd name="connsiteX403" fmla="*/ 2182715 w 7467600"/>
              <a:gd name="connsiteY403" fmla="*/ 6675071 h 6858000"/>
              <a:gd name="connsiteX404" fmla="*/ 2032061 w 7467600"/>
              <a:gd name="connsiteY404" fmla="*/ 6541380 h 6858000"/>
              <a:gd name="connsiteX405" fmla="*/ 2257220 w 7467600"/>
              <a:gd name="connsiteY405" fmla="*/ 6826257 h 6858000"/>
              <a:gd name="connsiteX406" fmla="*/ 2281324 w 7467600"/>
              <a:gd name="connsiteY406" fmla="*/ 6858000 h 6858000"/>
              <a:gd name="connsiteX407" fmla="*/ 2242860 w 7467600"/>
              <a:gd name="connsiteY407" fmla="*/ 6858000 h 6858000"/>
              <a:gd name="connsiteX408" fmla="*/ 2232818 w 7467600"/>
              <a:gd name="connsiteY408" fmla="*/ 6844926 h 6858000"/>
              <a:gd name="connsiteX409" fmla="*/ 1990172 w 7467600"/>
              <a:gd name="connsiteY409" fmla="*/ 6542121 h 6858000"/>
              <a:gd name="connsiteX410" fmla="*/ 2124090 w 7467600"/>
              <a:gd name="connsiteY410" fmla="*/ 6761017 h 6858000"/>
              <a:gd name="connsiteX411" fmla="*/ 2200380 w 7467600"/>
              <a:gd name="connsiteY411" fmla="*/ 6858000 h 6858000"/>
              <a:gd name="connsiteX412" fmla="*/ 2147507 w 7467600"/>
              <a:gd name="connsiteY412" fmla="*/ 6858000 h 6858000"/>
              <a:gd name="connsiteX413" fmla="*/ 2070668 w 7467600"/>
              <a:gd name="connsiteY413" fmla="*/ 6761520 h 6858000"/>
              <a:gd name="connsiteX414" fmla="*/ 1975142 w 7467600"/>
              <a:gd name="connsiteY414" fmla="*/ 6585570 h 6858000"/>
              <a:gd name="connsiteX415" fmla="*/ 2050035 w 7467600"/>
              <a:gd name="connsiteY415" fmla="*/ 6813345 h 6858000"/>
              <a:gd name="connsiteX416" fmla="*/ 2063025 w 7467600"/>
              <a:gd name="connsiteY416" fmla="*/ 6858000 h 6858000"/>
              <a:gd name="connsiteX417" fmla="*/ 2021675 w 7467600"/>
              <a:gd name="connsiteY417" fmla="*/ 6858000 h 6858000"/>
              <a:gd name="connsiteX418" fmla="*/ 2019308 w 7467600"/>
              <a:gd name="connsiteY418" fmla="*/ 6847118 h 6858000"/>
              <a:gd name="connsiteX419" fmla="*/ 1938835 w 7467600"/>
              <a:gd name="connsiteY419" fmla="*/ 6551160 h 6858000"/>
              <a:gd name="connsiteX420" fmla="*/ 1953230 w 7467600"/>
              <a:gd name="connsiteY420" fmla="*/ 6759699 h 6858000"/>
              <a:gd name="connsiteX421" fmla="*/ 1956763 w 7467600"/>
              <a:gd name="connsiteY421" fmla="*/ 6778191 h 6858000"/>
              <a:gd name="connsiteX422" fmla="*/ 1967925 w 7467600"/>
              <a:gd name="connsiteY422" fmla="*/ 6858000 h 6858000"/>
              <a:gd name="connsiteX423" fmla="*/ 1936622 w 7467600"/>
              <a:gd name="connsiteY423" fmla="*/ 6858000 h 6858000"/>
              <a:gd name="connsiteX424" fmla="*/ 1926261 w 7467600"/>
              <a:gd name="connsiteY424" fmla="*/ 6784064 h 6858000"/>
              <a:gd name="connsiteX425" fmla="*/ 1922724 w 7467600"/>
              <a:gd name="connsiteY425" fmla="*/ 6765577 h 6858000"/>
              <a:gd name="connsiteX426" fmla="*/ 1904650 w 7467600"/>
              <a:gd name="connsiteY426" fmla="*/ 6639616 h 6858000"/>
              <a:gd name="connsiteX427" fmla="*/ 1885273 w 7467600"/>
              <a:gd name="connsiteY427" fmla="*/ 6858000 h 6858000"/>
              <a:gd name="connsiteX428" fmla="*/ 1854363 w 7467600"/>
              <a:gd name="connsiteY428" fmla="*/ 6858000 h 6858000"/>
              <a:gd name="connsiteX429" fmla="*/ 1880391 w 7467600"/>
              <a:gd name="connsiteY429" fmla="*/ 6603796 h 6858000"/>
              <a:gd name="connsiteX430" fmla="*/ 1818273 w 7467600"/>
              <a:gd name="connsiteY430" fmla="*/ 6715729 h 6858000"/>
              <a:gd name="connsiteX431" fmla="*/ 1794691 w 7467600"/>
              <a:gd name="connsiteY431" fmla="*/ 6843239 h 6858000"/>
              <a:gd name="connsiteX432" fmla="*/ 1794914 w 7467600"/>
              <a:gd name="connsiteY432" fmla="*/ 6858000 h 6858000"/>
              <a:gd name="connsiteX433" fmla="*/ 1746128 w 7467600"/>
              <a:gd name="connsiteY433" fmla="*/ 6858000 h 6858000"/>
              <a:gd name="connsiteX434" fmla="*/ 1753934 w 7467600"/>
              <a:gd name="connsiteY434" fmla="*/ 6724796 h 6858000"/>
              <a:gd name="connsiteX435" fmla="*/ 1792053 w 7467600"/>
              <a:gd name="connsiteY435" fmla="*/ 6572396 h 6858000"/>
              <a:gd name="connsiteX436" fmla="*/ 1862248 w 7467600"/>
              <a:gd name="connsiteY436" fmla="*/ 6266397 h 6858000"/>
              <a:gd name="connsiteX437" fmla="*/ 1862250 w 7467600"/>
              <a:gd name="connsiteY437" fmla="*/ 6033531 h 6858000"/>
              <a:gd name="connsiteX438" fmla="*/ 1211999 w 7467600"/>
              <a:gd name="connsiteY438" fmla="*/ 6683610 h 6858000"/>
              <a:gd name="connsiteX439" fmla="*/ 1213266 w 7467600"/>
              <a:gd name="connsiteY439" fmla="*/ 6691947 h 6858000"/>
              <a:gd name="connsiteX440" fmla="*/ 1203370 w 7467600"/>
              <a:gd name="connsiteY440" fmla="*/ 6850676 h 6858000"/>
              <a:gd name="connsiteX441" fmla="*/ 1203671 w 7467600"/>
              <a:gd name="connsiteY441" fmla="*/ 6858000 h 6858000"/>
              <a:gd name="connsiteX442" fmla="*/ 1143180 w 7467600"/>
              <a:gd name="connsiteY442" fmla="*/ 6858000 h 6858000"/>
              <a:gd name="connsiteX443" fmla="*/ 1142176 w 7467600"/>
              <a:gd name="connsiteY443" fmla="*/ 6766045 h 6858000"/>
              <a:gd name="connsiteX444" fmla="*/ 1067484 w 7467600"/>
              <a:gd name="connsiteY444" fmla="*/ 6858000 h 6858000"/>
              <a:gd name="connsiteX445" fmla="*/ 953928 w 7467600"/>
              <a:gd name="connsiteY445" fmla="*/ 6858000 h 6858000"/>
              <a:gd name="connsiteX446" fmla="*/ 959715 w 7467600"/>
              <a:gd name="connsiteY446" fmla="*/ 6850185 h 6858000"/>
              <a:gd name="connsiteX447" fmla="*/ 1483788 w 7467600"/>
              <a:gd name="connsiteY447" fmla="*/ 6259174 h 6858000"/>
              <a:gd name="connsiteX448" fmla="*/ 1100671 w 7467600"/>
              <a:gd name="connsiteY448" fmla="*/ 6252137 h 6858000"/>
              <a:gd name="connsiteX449" fmla="*/ 1090144 w 7467600"/>
              <a:gd name="connsiteY449" fmla="*/ 6256748 h 6858000"/>
              <a:gd name="connsiteX450" fmla="*/ 1095872 w 7467600"/>
              <a:gd name="connsiteY450" fmla="*/ 6271892 h 6858000"/>
              <a:gd name="connsiteX451" fmla="*/ 262785 w 7467600"/>
              <a:gd name="connsiteY451" fmla="*/ 6845450 h 6858000"/>
              <a:gd name="connsiteX452" fmla="*/ 209968 w 7467600"/>
              <a:gd name="connsiteY452" fmla="*/ 6770713 h 6858000"/>
              <a:gd name="connsiteX453" fmla="*/ 873460 w 7467600"/>
              <a:gd name="connsiteY453" fmla="*/ 6253768 h 6858000"/>
              <a:gd name="connsiteX454" fmla="*/ 192686 w 7467600"/>
              <a:gd name="connsiteY454" fmla="*/ 5849257 h 6858000"/>
              <a:gd name="connsiteX455" fmla="*/ 4696 w 7467600"/>
              <a:gd name="connsiteY455" fmla="*/ 5697668 h 6858000"/>
              <a:gd name="connsiteX456" fmla="*/ 0 w 7467600"/>
              <a:gd name="connsiteY456" fmla="*/ 5689984 h 6858000"/>
              <a:gd name="connsiteX457" fmla="*/ 0 w 7467600"/>
              <a:gd name="connsiteY457" fmla="*/ 5513472 h 6858000"/>
              <a:gd name="connsiteX458" fmla="*/ 174101 w 7467600"/>
              <a:gd name="connsiteY458" fmla="*/ 5620277 h 6858000"/>
              <a:gd name="connsiteX459" fmla="*/ 891800 w 7467600"/>
              <a:gd name="connsiteY459" fmla="*/ 6036935 h 6858000"/>
              <a:gd name="connsiteX460" fmla="*/ 1072219 w 7467600"/>
              <a:gd name="connsiteY460" fmla="*/ 6169443 h 6858000"/>
              <a:gd name="connsiteX461" fmla="*/ 1074117 w 7467600"/>
              <a:gd name="connsiteY461" fmla="*/ 6170301 h 6858000"/>
              <a:gd name="connsiteX462" fmla="*/ 1083114 w 7467600"/>
              <a:gd name="connsiteY462" fmla="*/ 6174131 h 6858000"/>
              <a:gd name="connsiteX463" fmla="*/ 1543010 w 7467600"/>
              <a:gd name="connsiteY463" fmla="*/ 6191140 h 6858000"/>
              <a:gd name="connsiteX464" fmla="*/ 1551080 w 7467600"/>
              <a:gd name="connsiteY464" fmla="*/ 6195006 h 6858000"/>
              <a:gd name="connsiteX465" fmla="*/ 2345443 w 7467600"/>
              <a:gd name="connsiteY465" fmla="*/ 5549882 h 6858000"/>
              <a:gd name="connsiteX466" fmla="*/ 1721499 w 7467600"/>
              <a:gd name="connsiteY466" fmla="*/ 5599969 h 6858000"/>
              <a:gd name="connsiteX467" fmla="*/ 767716 w 7467600"/>
              <a:gd name="connsiteY467" fmla="*/ 5472768 h 6858000"/>
              <a:gd name="connsiteX468" fmla="*/ 722147 w 7467600"/>
              <a:gd name="connsiteY468" fmla="*/ 5393091 h 6858000"/>
              <a:gd name="connsiteX469" fmla="*/ 1485552 w 7467600"/>
              <a:gd name="connsiteY469" fmla="*/ 5313202 h 6858000"/>
              <a:gd name="connsiteX470" fmla="*/ 2143004 w 7467600"/>
              <a:gd name="connsiteY470" fmla="*/ 5402420 h 6858000"/>
              <a:gd name="connsiteX471" fmla="*/ 1933391 w 7467600"/>
              <a:gd name="connsiteY471" fmla="*/ 5156971 h 6858000"/>
              <a:gd name="connsiteX472" fmla="*/ 1827118 w 7467600"/>
              <a:gd name="connsiteY472" fmla="*/ 4968410 h 6858000"/>
              <a:gd name="connsiteX473" fmla="*/ 1837349 w 7467600"/>
              <a:gd name="connsiteY473" fmla="*/ 4956357 h 6858000"/>
              <a:gd name="connsiteX474" fmla="*/ 2162835 w 7467600"/>
              <a:gd name="connsiteY474" fmla="*/ 5187853 h 6858000"/>
              <a:gd name="connsiteX475" fmla="*/ 2257167 w 7467600"/>
              <a:gd name="connsiteY475" fmla="*/ 5462123 h 6858000"/>
              <a:gd name="connsiteX476" fmla="*/ 2261598 w 7467600"/>
              <a:gd name="connsiteY476" fmla="*/ 5467998 h 6858000"/>
              <a:gd name="connsiteX477" fmla="*/ 2437177 w 7467600"/>
              <a:gd name="connsiteY477" fmla="*/ 5479608 h 6858000"/>
              <a:gd name="connsiteX478" fmla="*/ 2445247 w 7467600"/>
              <a:gd name="connsiteY478" fmla="*/ 5483476 h 6858000"/>
              <a:gd name="connsiteX479" fmla="*/ 2743626 w 7467600"/>
              <a:gd name="connsiteY479" fmla="*/ 5304819 h 6858000"/>
              <a:gd name="connsiteX480" fmla="*/ 3048102 w 7467600"/>
              <a:gd name="connsiteY480" fmla="*/ 5150595 h 6858000"/>
              <a:gd name="connsiteX481" fmla="*/ 1799414 w 7467600"/>
              <a:gd name="connsiteY481" fmla="*/ 4694732 h 6858000"/>
              <a:gd name="connsiteX482" fmla="*/ 1771735 w 7467600"/>
              <a:gd name="connsiteY482" fmla="*/ 4619929 h 6858000"/>
              <a:gd name="connsiteX483" fmla="*/ 3104273 w 7467600"/>
              <a:gd name="connsiteY483" fmla="*/ 5076159 h 6858000"/>
              <a:gd name="connsiteX484" fmla="*/ 3113245 w 7467600"/>
              <a:gd name="connsiteY484" fmla="*/ 5090705 h 6858000"/>
              <a:gd name="connsiteX485" fmla="*/ 3126294 w 7467600"/>
              <a:gd name="connsiteY485" fmla="*/ 5114400 h 6858000"/>
              <a:gd name="connsiteX486" fmla="*/ 3937433 w 7467600"/>
              <a:gd name="connsiteY486" fmla="*/ 4830473 h 6858000"/>
              <a:gd name="connsiteX487" fmla="*/ 3590475 w 7467600"/>
              <a:gd name="connsiteY487" fmla="*/ 4597974 h 6858000"/>
              <a:gd name="connsiteX488" fmla="*/ 3100264 w 7467600"/>
              <a:gd name="connsiteY488" fmla="*/ 4579845 h 6858000"/>
              <a:gd name="connsiteX489" fmla="*/ 2183576 w 7467600"/>
              <a:gd name="connsiteY489" fmla="*/ 4227150 h 6858000"/>
              <a:gd name="connsiteX490" fmla="*/ 2151029 w 7467600"/>
              <a:gd name="connsiteY490" fmla="*/ 4146947 h 6858000"/>
              <a:gd name="connsiteX491" fmla="*/ 3563434 w 7467600"/>
              <a:gd name="connsiteY491" fmla="*/ 4469115 h 6858000"/>
              <a:gd name="connsiteX492" fmla="*/ 3177952 w 7467600"/>
              <a:gd name="connsiteY492" fmla="*/ 3657386 h 6858000"/>
              <a:gd name="connsiteX493" fmla="*/ 3189263 w 7467600"/>
              <a:gd name="connsiteY493" fmla="*/ 3625726 h 6858000"/>
              <a:gd name="connsiteX494" fmla="*/ 3560912 w 7467600"/>
              <a:gd name="connsiteY494" fmla="*/ 4079863 h 6858000"/>
              <a:gd name="connsiteX495" fmla="*/ 3626636 w 7467600"/>
              <a:gd name="connsiteY495" fmla="*/ 4512230 h 6858000"/>
              <a:gd name="connsiteX496" fmla="*/ 3653088 w 7467600"/>
              <a:gd name="connsiteY496" fmla="*/ 4521417 h 6858000"/>
              <a:gd name="connsiteX497" fmla="*/ 3988128 w 7467600"/>
              <a:gd name="connsiteY497" fmla="*/ 4817267 h 6858000"/>
              <a:gd name="connsiteX498" fmla="*/ 4830582 w 7467600"/>
              <a:gd name="connsiteY498" fmla="*/ 4676000 h 6858000"/>
              <a:gd name="connsiteX499" fmla="*/ 4830100 w 7467600"/>
              <a:gd name="connsiteY499" fmla="*/ 4675554 h 6858000"/>
              <a:gd name="connsiteX500" fmla="*/ 4036318 w 7467600"/>
              <a:gd name="connsiteY500" fmla="*/ 4147013 h 6858000"/>
              <a:gd name="connsiteX501" fmla="*/ 3432098 w 7467600"/>
              <a:gd name="connsiteY501" fmla="*/ 3537312 h 6858000"/>
              <a:gd name="connsiteX502" fmla="*/ 3446761 w 7467600"/>
              <a:gd name="connsiteY502" fmla="*/ 3461278 h 6858000"/>
              <a:gd name="connsiteX503" fmla="*/ 4419733 w 7467600"/>
              <a:gd name="connsiteY503" fmla="*/ 3963555 h 6858000"/>
              <a:gd name="connsiteX504" fmla="*/ 4781371 w 7467600"/>
              <a:gd name="connsiteY504" fmla="*/ 4458604 h 6858000"/>
              <a:gd name="connsiteX505" fmla="*/ 4780440 w 7467600"/>
              <a:gd name="connsiteY505" fmla="*/ 4470290 h 6858000"/>
              <a:gd name="connsiteX506" fmla="*/ 4898954 w 7467600"/>
              <a:gd name="connsiteY506" fmla="*/ 4662092 h 6858000"/>
              <a:gd name="connsiteX507" fmla="*/ 4900699 w 7467600"/>
              <a:gd name="connsiteY507" fmla="*/ 4670867 h 6858000"/>
              <a:gd name="connsiteX508" fmla="*/ 5714511 w 7467600"/>
              <a:gd name="connsiteY508" fmla="*/ 4663483 h 6858000"/>
              <a:gd name="connsiteX509" fmla="*/ 5464793 w 7467600"/>
              <a:gd name="connsiteY509" fmla="*/ 4393556 h 6858000"/>
              <a:gd name="connsiteX510" fmla="*/ 5461897 w 7467600"/>
              <a:gd name="connsiteY510" fmla="*/ 4390879 h 6858000"/>
              <a:gd name="connsiteX511" fmla="*/ 4294126 w 7467600"/>
              <a:gd name="connsiteY511" fmla="*/ 3303048 h 6858000"/>
              <a:gd name="connsiteX512" fmla="*/ 4305321 w 7467600"/>
              <a:gd name="connsiteY512" fmla="*/ 3256953 h 6858000"/>
              <a:gd name="connsiteX513" fmla="*/ 4949299 w 7467600"/>
              <a:gd name="connsiteY513" fmla="*/ 3766336 h 6858000"/>
              <a:gd name="connsiteX514" fmla="*/ 5291452 w 7467600"/>
              <a:gd name="connsiteY514" fmla="*/ 4076801 h 6858000"/>
              <a:gd name="connsiteX515" fmla="*/ 5434998 w 7467600"/>
              <a:gd name="connsiteY515" fmla="*/ 4254100 h 6858000"/>
              <a:gd name="connsiteX516" fmla="*/ 5351015 w 7467600"/>
              <a:gd name="connsiteY516" fmla="*/ 3760989 h 6858000"/>
              <a:gd name="connsiteX517" fmla="*/ 5413780 w 7467600"/>
              <a:gd name="connsiteY517" fmla="*/ 2966265 h 6858000"/>
              <a:gd name="connsiteX518" fmla="*/ 5425627 w 7467600"/>
              <a:gd name="connsiteY518" fmla="*/ 2954192 h 6858000"/>
              <a:gd name="connsiteX519" fmla="*/ 6604735 w 7467600"/>
              <a:gd name="connsiteY519" fmla="*/ 2041381 h 6858000"/>
              <a:gd name="connsiteX520" fmla="*/ 7204487 w 7467600"/>
              <a:gd name="connsiteY520" fmla="*/ 2742112 h 6858000"/>
              <a:gd name="connsiteX521" fmla="*/ 7131592 w 7467600"/>
              <a:gd name="connsiteY521" fmla="*/ 2672096 h 6858000"/>
              <a:gd name="connsiteX522" fmla="*/ 6996344 w 7467600"/>
              <a:gd name="connsiteY522" fmla="*/ 2518310 h 6858000"/>
              <a:gd name="connsiteX523" fmla="*/ 6735495 w 7467600"/>
              <a:gd name="connsiteY523" fmla="*/ 2196890 h 6858000"/>
              <a:gd name="connsiteX524" fmla="*/ 6721901 w 7467600"/>
              <a:gd name="connsiteY524" fmla="*/ 2179274 h 6858000"/>
              <a:gd name="connsiteX525" fmla="*/ 6604735 w 7467600"/>
              <a:gd name="connsiteY525" fmla="*/ 2041381 h 6858000"/>
              <a:gd name="connsiteX526" fmla="*/ 6591670 w 7467600"/>
              <a:gd name="connsiteY526" fmla="*/ 1988277 h 6858000"/>
              <a:gd name="connsiteX527" fmla="*/ 6747349 w 7467600"/>
              <a:gd name="connsiteY527" fmla="*/ 2160069 h 6858000"/>
              <a:gd name="connsiteX528" fmla="*/ 6760943 w 7467600"/>
              <a:gd name="connsiteY528" fmla="*/ 2177686 h 6858000"/>
              <a:gd name="connsiteX529" fmla="*/ 7021065 w 7467600"/>
              <a:gd name="connsiteY529" fmla="*/ 2498102 h 6858000"/>
              <a:gd name="connsiteX530" fmla="*/ 7155223 w 7467600"/>
              <a:gd name="connsiteY530" fmla="*/ 2650386 h 6858000"/>
              <a:gd name="connsiteX531" fmla="*/ 7203167 w 7467600"/>
              <a:gd name="connsiteY531" fmla="*/ 2697288 h 6858000"/>
              <a:gd name="connsiteX532" fmla="*/ 6937703 w 7467600"/>
              <a:gd name="connsiteY532" fmla="*/ 2321981 h 6858000"/>
              <a:gd name="connsiteX533" fmla="*/ 6591670 w 7467600"/>
              <a:gd name="connsiteY533" fmla="*/ 1988277 h 6858000"/>
              <a:gd name="connsiteX534" fmla="*/ 5798671 w 7467600"/>
              <a:gd name="connsiteY534" fmla="*/ 1981601 h 6858000"/>
              <a:gd name="connsiteX535" fmla="*/ 5754709 w 7467600"/>
              <a:gd name="connsiteY535" fmla="*/ 2071454 h 6858000"/>
              <a:gd name="connsiteX536" fmla="*/ 5763044 w 7467600"/>
              <a:gd name="connsiteY536" fmla="*/ 2842206 h 6858000"/>
              <a:gd name="connsiteX537" fmla="*/ 5764974 w 7467600"/>
              <a:gd name="connsiteY537" fmla="*/ 2799609 h 6858000"/>
              <a:gd name="connsiteX538" fmla="*/ 5767665 w 7467600"/>
              <a:gd name="connsiteY538" fmla="*/ 2666409 h 6858000"/>
              <a:gd name="connsiteX539" fmla="*/ 5763055 w 7467600"/>
              <a:gd name="connsiteY539" fmla="*/ 2579705 h 6858000"/>
              <a:gd name="connsiteX540" fmla="*/ 5758079 w 7467600"/>
              <a:gd name="connsiteY540" fmla="*/ 2492508 h 6858000"/>
              <a:gd name="connsiteX541" fmla="*/ 5779325 w 7467600"/>
              <a:gd name="connsiteY541" fmla="*/ 2197069 h 6858000"/>
              <a:gd name="connsiteX542" fmla="*/ 5798671 w 7467600"/>
              <a:gd name="connsiteY542" fmla="*/ 1981601 h 6858000"/>
              <a:gd name="connsiteX543" fmla="*/ 5829202 w 7467600"/>
              <a:gd name="connsiteY543" fmla="*/ 1971679 h 6858000"/>
              <a:gd name="connsiteX544" fmla="*/ 5809558 w 7467600"/>
              <a:gd name="connsiteY544" fmla="*/ 2198043 h 6858000"/>
              <a:gd name="connsiteX545" fmla="*/ 5788653 w 7467600"/>
              <a:gd name="connsiteY545" fmla="*/ 2489430 h 6858000"/>
              <a:gd name="connsiteX546" fmla="*/ 5793439 w 7467600"/>
              <a:gd name="connsiteY546" fmla="*/ 2575235 h 6858000"/>
              <a:gd name="connsiteX547" fmla="*/ 5796837 w 7467600"/>
              <a:gd name="connsiteY547" fmla="*/ 2637633 h 6858000"/>
              <a:gd name="connsiteX548" fmla="*/ 5818614 w 7467600"/>
              <a:gd name="connsiteY548" fmla="*/ 2473055 h 6858000"/>
              <a:gd name="connsiteX549" fmla="*/ 5829202 w 7467600"/>
              <a:gd name="connsiteY549" fmla="*/ 1971679 h 6858000"/>
              <a:gd name="connsiteX550" fmla="*/ 5911389 w 7467600"/>
              <a:gd name="connsiteY550" fmla="*/ 1898371 h 6858000"/>
              <a:gd name="connsiteX551" fmla="*/ 6237627 w 7467600"/>
              <a:gd name="connsiteY551" fmla="*/ 2231921 h 6858000"/>
              <a:gd name="connsiteX552" fmla="*/ 5911389 w 7467600"/>
              <a:gd name="connsiteY552" fmla="*/ 1898371 h 6858000"/>
              <a:gd name="connsiteX553" fmla="*/ 6944437 w 7467600"/>
              <a:gd name="connsiteY553" fmla="*/ 1575402 h 6858000"/>
              <a:gd name="connsiteX554" fmla="*/ 6304730 w 7467600"/>
              <a:gd name="connsiteY554" fmla="*/ 1766654 h 6858000"/>
              <a:gd name="connsiteX555" fmla="*/ 6944437 w 7467600"/>
              <a:gd name="connsiteY555" fmla="*/ 1575402 h 6858000"/>
              <a:gd name="connsiteX556" fmla="*/ 7019523 w 7467600"/>
              <a:gd name="connsiteY556" fmla="*/ 1519450 h 6858000"/>
              <a:gd name="connsiteX557" fmla="*/ 6298091 w 7467600"/>
              <a:gd name="connsiteY557" fmla="*/ 1737122 h 6858000"/>
              <a:gd name="connsiteX558" fmla="*/ 7019523 w 7467600"/>
              <a:gd name="connsiteY558" fmla="*/ 1519450 h 6858000"/>
              <a:gd name="connsiteX559" fmla="*/ 2399523 w 7467600"/>
              <a:gd name="connsiteY559" fmla="*/ 1428234 h 6858000"/>
              <a:gd name="connsiteX560" fmla="*/ 2224982 w 7467600"/>
              <a:gd name="connsiteY560" fmla="*/ 1826201 h 6858000"/>
              <a:gd name="connsiteX561" fmla="*/ 2096099 w 7467600"/>
              <a:gd name="connsiteY561" fmla="*/ 2345900 h 6858000"/>
              <a:gd name="connsiteX562" fmla="*/ 2283317 w 7467600"/>
              <a:gd name="connsiteY562" fmla="*/ 1796925 h 6858000"/>
              <a:gd name="connsiteX563" fmla="*/ 2399523 w 7467600"/>
              <a:gd name="connsiteY563" fmla="*/ 1428234 h 6858000"/>
              <a:gd name="connsiteX564" fmla="*/ 2448558 w 7467600"/>
              <a:gd name="connsiteY564" fmla="*/ 1373435 h 6858000"/>
              <a:gd name="connsiteX565" fmla="*/ 2312521 w 7467600"/>
              <a:gd name="connsiteY565" fmla="*/ 1806140 h 6858000"/>
              <a:gd name="connsiteX566" fmla="*/ 2127533 w 7467600"/>
              <a:gd name="connsiteY566" fmla="*/ 2348380 h 6858000"/>
              <a:gd name="connsiteX567" fmla="*/ 2358080 w 7467600"/>
              <a:gd name="connsiteY567" fmla="*/ 1866134 h 6858000"/>
              <a:gd name="connsiteX568" fmla="*/ 2407436 w 7467600"/>
              <a:gd name="connsiteY568" fmla="*/ 1651070 h 6858000"/>
              <a:gd name="connsiteX569" fmla="*/ 2448558 w 7467600"/>
              <a:gd name="connsiteY569" fmla="*/ 1373435 h 6858000"/>
              <a:gd name="connsiteX570" fmla="*/ 278707 w 7467600"/>
              <a:gd name="connsiteY570" fmla="*/ 1352270 h 6858000"/>
              <a:gd name="connsiteX571" fmla="*/ 321570 w 7467600"/>
              <a:gd name="connsiteY571" fmla="*/ 1861610 h 6858000"/>
              <a:gd name="connsiteX572" fmla="*/ 294281 w 7467600"/>
              <a:gd name="connsiteY572" fmla="*/ 1440658 h 6858000"/>
              <a:gd name="connsiteX573" fmla="*/ 278707 w 7467600"/>
              <a:gd name="connsiteY573" fmla="*/ 1352270 h 6858000"/>
              <a:gd name="connsiteX574" fmla="*/ 1423821 w 7467600"/>
              <a:gd name="connsiteY574" fmla="*/ 1351958 h 6858000"/>
              <a:gd name="connsiteX575" fmla="*/ 1638521 w 7467600"/>
              <a:gd name="connsiteY575" fmla="*/ 1908470 h 6858000"/>
              <a:gd name="connsiteX576" fmla="*/ 1754199 w 7467600"/>
              <a:gd name="connsiteY576" fmla="*/ 2149284 h 6858000"/>
              <a:gd name="connsiteX577" fmla="*/ 1908359 w 7467600"/>
              <a:gd name="connsiteY577" fmla="*/ 2364988 h 6858000"/>
              <a:gd name="connsiteX578" fmla="*/ 1647661 w 7467600"/>
              <a:gd name="connsiteY578" fmla="*/ 1825945 h 6858000"/>
              <a:gd name="connsiteX579" fmla="*/ 1423821 w 7467600"/>
              <a:gd name="connsiteY579" fmla="*/ 1351958 h 6858000"/>
              <a:gd name="connsiteX580" fmla="*/ 1431890 w 7467600"/>
              <a:gd name="connsiteY580" fmla="*/ 1306475 h 6858000"/>
              <a:gd name="connsiteX581" fmla="*/ 1507597 w 7467600"/>
              <a:gd name="connsiteY581" fmla="*/ 1446132 h 6858000"/>
              <a:gd name="connsiteX582" fmla="*/ 1674586 w 7467600"/>
              <a:gd name="connsiteY582" fmla="*/ 1813832 h 6858000"/>
              <a:gd name="connsiteX583" fmla="*/ 1815950 w 7467600"/>
              <a:gd name="connsiteY583" fmla="*/ 2128564 h 6858000"/>
              <a:gd name="connsiteX584" fmla="*/ 1984242 w 7467600"/>
              <a:gd name="connsiteY584" fmla="*/ 2430829 h 6858000"/>
              <a:gd name="connsiteX585" fmla="*/ 2014023 w 7467600"/>
              <a:gd name="connsiteY585" fmla="*/ 2450995 h 6858000"/>
              <a:gd name="connsiteX586" fmla="*/ 1747337 w 7467600"/>
              <a:gd name="connsiteY586" fmla="*/ 1855264 h 6858000"/>
              <a:gd name="connsiteX587" fmla="*/ 1533749 w 7467600"/>
              <a:gd name="connsiteY587" fmla="*/ 1478656 h 6858000"/>
              <a:gd name="connsiteX588" fmla="*/ 1431890 w 7467600"/>
              <a:gd name="connsiteY588" fmla="*/ 1306475 h 6858000"/>
              <a:gd name="connsiteX589" fmla="*/ 5052692 w 7467600"/>
              <a:gd name="connsiteY589" fmla="*/ 1292994 h 6858000"/>
              <a:gd name="connsiteX590" fmla="*/ 5200661 w 7467600"/>
              <a:gd name="connsiteY590" fmla="*/ 1635186 h 6858000"/>
              <a:gd name="connsiteX591" fmla="*/ 5297138 w 7467600"/>
              <a:gd name="connsiteY591" fmla="*/ 1906351 h 6858000"/>
              <a:gd name="connsiteX592" fmla="*/ 5052692 w 7467600"/>
              <a:gd name="connsiteY592" fmla="*/ 1292994 h 6858000"/>
              <a:gd name="connsiteX593" fmla="*/ 5009948 w 7467600"/>
              <a:gd name="connsiteY593" fmla="*/ 1273619 h 6858000"/>
              <a:gd name="connsiteX594" fmla="*/ 5121777 w 7467600"/>
              <a:gd name="connsiteY594" fmla="*/ 1654213 h 6858000"/>
              <a:gd name="connsiteX595" fmla="*/ 5293545 w 7467600"/>
              <a:gd name="connsiteY595" fmla="*/ 2072247 h 6858000"/>
              <a:gd name="connsiteX596" fmla="*/ 5294042 w 7467600"/>
              <a:gd name="connsiteY596" fmla="*/ 2065019 h 6858000"/>
              <a:gd name="connsiteX597" fmla="*/ 5171936 w 7467600"/>
              <a:gd name="connsiteY597" fmla="*/ 1647613 h 6858000"/>
              <a:gd name="connsiteX598" fmla="*/ 5009948 w 7467600"/>
              <a:gd name="connsiteY598" fmla="*/ 1273619 h 6858000"/>
              <a:gd name="connsiteX599" fmla="*/ 655236 w 7467600"/>
              <a:gd name="connsiteY599" fmla="*/ 1268632 h 6858000"/>
              <a:gd name="connsiteX600" fmla="*/ 839521 w 7467600"/>
              <a:gd name="connsiteY600" fmla="*/ 1685315 h 6858000"/>
              <a:gd name="connsiteX601" fmla="*/ 1109416 w 7467600"/>
              <a:gd name="connsiteY601" fmla="*/ 2061663 h 6858000"/>
              <a:gd name="connsiteX602" fmla="*/ 1298300 w 7467600"/>
              <a:gd name="connsiteY602" fmla="*/ 2247742 h 6858000"/>
              <a:gd name="connsiteX603" fmla="*/ 1125871 w 7467600"/>
              <a:gd name="connsiteY603" fmla="*/ 1989513 h 6858000"/>
              <a:gd name="connsiteX604" fmla="*/ 981574 w 7467600"/>
              <a:gd name="connsiteY604" fmla="*/ 1783157 h 6858000"/>
              <a:gd name="connsiteX605" fmla="*/ 922198 w 7467600"/>
              <a:gd name="connsiteY605" fmla="*/ 1677437 h 6858000"/>
              <a:gd name="connsiteX606" fmla="*/ 869293 w 7467600"/>
              <a:gd name="connsiteY606" fmla="*/ 1583214 h 6858000"/>
              <a:gd name="connsiteX607" fmla="*/ 751431 w 7467600"/>
              <a:gd name="connsiteY607" fmla="*/ 1405731 h 6858000"/>
              <a:gd name="connsiteX608" fmla="*/ 655236 w 7467600"/>
              <a:gd name="connsiteY608" fmla="*/ 1268632 h 6858000"/>
              <a:gd name="connsiteX609" fmla="*/ 6516292 w 7467600"/>
              <a:gd name="connsiteY609" fmla="*/ 1263064 h 6858000"/>
              <a:gd name="connsiteX610" fmla="*/ 5736320 w 7467600"/>
              <a:gd name="connsiteY610" fmla="*/ 1501803 h 6858000"/>
              <a:gd name="connsiteX611" fmla="*/ 6516292 w 7467600"/>
              <a:gd name="connsiteY611" fmla="*/ 1263064 h 6858000"/>
              <a:gd name="connsiteX612" fmla="*/ 291466 w 7467600"/>
              <a:gd name="connsiteY612" fmla="*/ 1250369 h 6858000"/>
              <a:gd name="connsiteX613" fmla="*/ 323180 w 7467600"/>
              <a:gd name="connsiteY613" fmla="*/ 1435283 h 6858000"/>
              <a:gd name="connsiteX614" fmla="*/ 349381 w 7467600"/>
              <a:gd name="connsiteY614" fmla="*/ 1875041 h 6858000"/>
              <a:gd name="connsiteX615" fmla="*/ 374363 w 7467600"/>
              <a:gd name="connsiteY615" fmla="*/ 1506494 h 6858000"/>
              <a:gd name="connsiteX616" fmla="*/ 302168 w 7467600"/>
              <a:gd name="connsiteY616" fmla="*/ 1274495 h 6858000"/>
              <a:gd name="connsiteX617" fmla="*/ 291466 w 7467600"/>
              <a:gd name="connsiteY617" fmla="*/ 1250369 h 6858000"/>
              <a:gd name="connsiteX618" fmla="*/ 678222 w 7467600"/>
              <a:gd name="connsiteY618" fmla="*/ 1248670 h 6858000"/>
              <a:gd name="connsiteX619" fmla="*/ 775536 w 7467600"/>
              <a:gd name="connsiteY619" fmla="*/ 1388015 h 6858000"/>
              <a:gd name="connsiteX620" fmla="*/ 894529 w 7467600"/>
              <a:gd name="connsiteY620" fmla="*/ 1567739 h 6858000"/>
              <a:gd name="connsiteX621" fmla="*/ 948000 w 7467600"/>
              <a:gd name="connsiteY621" fmla="*/ 1663088 h 6858000"/>
              <a:gd name="connsiteX622" fmla="*/ 1006812 w 7467600"/>
              <a:gd name="connsiteY622" fmla="*/ 1767683 h 6858000"/>
              <a:gd name="connsiteX623" fmla="*/ 1149133 w 7467600"/>
              <a:gd name="connsiteY623" fmla="*/ 1971513 h 6858000"/>
              <a:gd name="connsiteX624" fmla="*/ 1333952 w 7467600"/>
              <a:gd name="connsiteY624" fmla="*/ 2251620 h 6858000"/>
              <a:gd name="connsiteX625" fmla="*/ 1337329 w 7467600"/>
              <a:gd name="connsiteY625" fmla="*/ 2258350 h 6858000"/>
              <a:gd name="connsiteX626" fmla="*/ 1014726 w 7467600"/>
              <a:gd name="connsiteY626" fmla="*/ 1615556 h 6858000"/>
              <a:gd name="connsiteX627" fmla="*/ 678222 w 7467600"/>
              <a:gd name="connsiteY627" fmla="*/ 1248670 h 6858000"/>
              <a:gd name="connsiteX628" fmla="*/ 6691602 w 7467600"/>
              <a:gd name="connsiteY628" fmla="*/ 1140573 h 6858000"/>
              <a:gd name="connsiteX629" fmla="*/ 6571100 w 7467600"/>
              <a:gd name="connsiteY629" fmla="*/ 1183662 h 6858000"/>
              <a:gd name="connsiteX630" fmla="*/ 6241687 w 7467600"/>
              <a:gd name="connsiteY630" fmla="*/ 1257600 h 6858000"/>
              <a:gd name="connsiteX631" fmla="*/ 5693009 w 7467600"/>
              <a:gd name="connsiteY631" fmla="*/ 1478256 h 6858000"/>
              <a:gd name="connsiteX632" fmla="*/ 6548420 w 7467600"/>
              <a:gd name="connsiteY632" fmla="*/ 1214599 h 6858000"/>
              <a:gd name="connsiteX633" fmla="*/ 6605473 w 7467600"/>
              <a:gd name="connsiteY633" fmla="*/ 1184686 h 6858000"/>
              <a:gd name="connsiteX634" fmla="*/ 6691602 w 7467600"/>
              <a:gd name="connsiteY634" fmla="*/ 1140573 h 6858000"/>
              <a:gd name="connsiteX635" fmla="*/ 4002475 w 7467600"/>
              <a:gd name="connsiteY635" fmla="*/ 1037802 h 6858000"/>
              <a:gd name="connsiteX636" fmla="*/ 4000324 w 7467600"/>
              <a:gd name="connsiteY636" fmla="*/ 1039362 h 6858000"/>
              <a:gd name="connsiteX637" fmla="*/ 4002862 w 7467600"/>
              <a:gd name="connsiteY637" fmla="*/ 1042866 h 6858000"/>
              <a:gd name="connsiteX638" fmla="*/ 4002475 w 7467600"/>
              <a:gd name="connsiteY638" fmla="*/ 1037802 h 6858000"/>
              <a:gd name="connsiteX639" fmla="*/ 506322 w 7467600"/>
              <a:gd name="connsiteY639" fmla="*/ 1020997 h 6858000"/>
              <a:gd name="connsiteX640" fmla="*/ 533068 w 7467600"/>
              <a:gd name="connsiteY640" fmla="*/ 1029409 h 6858000"/>
              <a:gd name="connsiteX641" fmla="*/ 1232525 w 7467600"/>
              <a:gd name="connsiteY641" fmla="*/ 1804675 h 6858000"/>
              <a:gd name="connsiteX642" fmla="*/ 1388858 w 7467600"/>
              <a:gd name="connsiteY642" fmla="*/ 2368011 h 6858000"/>
              <a:gd name="connsiteX643" fmla="*/ 1384098 w 7467600"/>
              <a:gd name="connsiteY643" fmla="*/ 2378125 h 6858000"/>
              <a:gd name="connsiteX644" fmla="*/ 1425393 w 7467600"/>
              <a:gd name="connsiteY644" fmla="*/ 2589124 h 6858000"/>
              <a:gd name="connsiteX645" fmla="*/ 1424001 w 7467600"/>
              <a:gd name="connsiteY645" fmla="*/ 2597541 h 6858000"/>
              <a:gd name="connsiteX646" fmla="*/ 2152729 w 7467600"/>
              <a:gd name="connsiteY646" fmla="*/ 2864487 h 6858000"/>
              <a:gd name="connsiteX647" fmla="*/ 2020609 w 7467600"/>
              <a:gd name="connsiteY647" fmla="*/ 2539671 h 6858000"/>
              <a:gd name="connsiteX648" fmla="*/ 2018920 w 7467600"/>
              <a:gd name="connsiteY648" fmla="*/ 2536309 h 6858000"/>
              <a:gd name="connsiteX649" fmla="*/ 1342441 w 7467600"/>
              <a:gd name="connsiteY649" fmla="*/ 1173017 h 6858000"/>
              <a:gd name="connsiteX650" fmla="*/ 1367925 w 7467600"/>
              <a:gd name="connsiteY650" fmla="*/ 1135648 h 6858000"/>
              <a:gd name="connsiteX651" fmla="*/ 1771401 w 7467600"/>
              <a:gd name="connsiteY651" fmla="*/ 1806673 h 6858000"/>
              <a:gd name="connsiteX652" fmla="*/ 1972385 w 7467600"/>
              <a:gd name="connsiteY652" fmla="*/ 2198735 h 6858000"/>
              <a:gd name="connsiteX653" fmla="*/ 2040892 w 7467600"/>
              <a:gd name="connsiteY653" fmla="*/ 2405205 h 6858000"/>
              <a:gd name="connsiteX654" fmla="*/ 2131689 w 7467600"/>
              <a:gd name="connsiteY654" fmla="*/ 1936926 h 6858000"/>
              <a:gd name="connsiteX655" fmla="*/ 2454820 w 7467600"/>
              <a:gd name="connsiteY655" fmla="*/ 1248808 h 6858000"/>
              <a:gd name="connsiteX656" fmla="*/ 2492512 w 7467600"/>
              <a:gd name="connsiteY656" fmla="*/ 1302920 h 6858000"/>
              <a:gd name="connsiteX657" fmla="*/ 2081216 w 7467600"/>
              <a:gd name="connsiteY657" fmla="*/ 2527513 h 6858000"/>
              <a:gd name="connsiteX658" fmla="*/ 2081211 w 7467600"/>
              <a:gd name="connsiteY658" fmla="*/ 2528916 h 6858000"/>
              <a:gd name="connsiteX659" fmla="*/ 2199067 w 7467600"/>
              <a:gd name="connsiteY659" fmla="*/ 2884061 h 6858000"/>
              <a:gd name="connsiteX660" fmla="*/ 3192586 w 7467600"/>
              <a:gd name="connsiteY660" fmla="*/ 3411496 h 6858000"/>
              <a:gd name="connsiteX661" fmla="*/ 3182620 w 7467600"/>
              <a:gd name="connsiteY661" fmla="*/ 3483279 h 6858000"/>
              <a:gd name="connsiteX662" fmla="*/ 2435119 w 7467600"/>
              <a:gd name="connsiteY662" fmla="*/ 3080173 h 6858000"/>
              <a:gd name="connsiteX663" fmla="*/ 2410152 w 7467600"/>
              <a:gd name="connsiteY663" fmla="*/ 3063751 h 6858000"/>
              <a:gd name="connsiteX664" fmla="*/ 2408099 w 7467600"/>
              <a:gd name="connsiteY664" fmla="*/ 3064403 h 6858000"/>
              <a:gd name="connsiteX665" fmla="*/ 2407218 w 7467600"/>
              <a:gd name="connsiteY665" fmla="*/ 3070324 h 6858000"/>
              <a:gd name="connsiteX666" fmla="*/ 2380138 w 7467600"/>
              <a:gd name="connsiteY666" fmla="*/ 3099341 h 6858000"/>
              <a:gd name="connsiteX667" fmla="*/ 1765923 w 7467600"/>
              <a:gd name="connsiteY667" fmla="*/ 3581043 h 6858000"/>
              <a:gd name="connsiteX668" fmla="*/ 1702258 w 7467600"/>
              <a:gd name="connsiteY668" fmla="*/ 3612286 h 6858000"/>
              <a:gd name="connsiteX669" fmla="*/ 1538370 w 7467600"/>
              <a:gd name="connsiteY669" fmla="*/ 3811804 h 6858000"/>
              <a:gd name="connsiteX670" fmla="*/ 542867 w 7467600"/>
              <a:gd name="connsiteY670" fmla="*/ 4944092 h 6858000"/>
              <a:gd name="connsiteX671" fmla="*/ 515800 w 7467600"/>
              <a:gd name="connsiteY671" fmla="*/ 4862180 h 6858000"/>
              <a:gd name="connsiteX672" fmla="*/ 909145 w 7467600"/>
              <a:gd name="connsiteY672" fmla="*/ 4199225 h 6858000"/>
              <a:gd name="connsiteX673" fmla="*/ 1214067 w 7467600"/>
              <a:gd name="connsiteY673" fmla="*/ 3908561 h 6858000"/>
              <a:gd name="connsiteX674" fmla="*/ 640967 w 7467600"/>
              <a:gd name="connsiteY674" fmla="*/ 4105601 h 6858000"/>
              <a:gd name="connsiteX675" fmla="*/ 112563 w 7467600"/>
              <a:gd name="connsiteY675" fmla="*/ 4396952 h 6858000"/>
              <a:gd name="connsiteX676" fmla="*/ 0 w 7467600"/>
              <a:gd name="connsiteY676" fmla="*/ 4466006 h 6858000"/>
              <a:gd name="connsiteX677" fmla="*/ 0 w 7467600"/>
              <a:gd name="connsiteY677" fmla="*/ 4233763 h 6858000"/>
              <a:gd name="connsiteX678" fmla="*/ 36881 w 7467600"/>
              <a:gd name="connsiteY678" fmla="*/ 4200118 h 6858000"/>
              <a:gd name="connsiteX679" fmla="*/ 910534 w 7467600"/>
              <a:gd name="connsiteY679" fmla="*/ 3629753 h 6858000"/>
              <a:gd name="connsiteX680" fmla="*/ 1578717 w 7467600"/>
              <a:gd name="connsiteY680" fmla="*/ 3575982 h 6858000"/>
              <a:gd name="connsiteX681" fmla="*/ 2338780 w 7467600"/>
              <a:gd name="connsiteY681" fmla="*/ 3033725 h 6858000"/>
              <a:gd name="connsiteX682" fmla="*/ 1807991 w 7467600"/>
              <a:gd name="connsiteY682" fmla="*/ 2807184 h 6858000"/>
              <a:gd name="connsiteX683" fmla="*/ 1416358 w 7467600"/>
              <a:gd name="connsiteY683" fmla="*/ 3112571 h 6858000"/>
              <a:gd name="connsiteX684" fmla="*/ 939066 w 7467600"/>
              <a:gd name="connsiteY684" fmla="*/ 3378798 h 6858000"/>
              <a:gd name="connsiteX685" fmla="*/ 115099 w 7467600"/>
              <a:gd name="connsiteY685" fmla="*/ 3607650 h 6858000"/>
              <a:gd name="connsiteX686" fmla="*/ 97284 w 7467600"/>
              <a:gd name="connsiteY686" fmla="*/ 3520393 h 6858000"/>
              <a:gd name="connsiteX687" fmla="*/ 922050 w 7467600"/>
              <a:gd name="connsiteY687" fmla="*/ 3074867 h 6858000"/>
              <a:gd name="connsiteX688" fmla="*/ 1405265 w 7467600"/>
              <a:gd name="connsiteY688" fmla="*/ 3016319 h 6858000"/>
              <a:gd name="connsiteX689" fmla="*/ 1407512 w 7467600"/>
              <a:gd name="connsiteY689" fmla="*/ 3018001 h 6858000"/>
              <a:gd name="connsiteX690" fmla="*/ 1726266 w 7467600"/>
              <a:gd name="connsiteY690" fmla="*/ 2777274 h 6858000"/>
              <a:gd name="connsiteX691" fmla="*/ 625390 w 7467600"/>
              <a:gd name="connsiteY691" fmla="*/ 2514541 h 6858000"/>
              <a:gd name="connsiteX692" fmla="*/ 619799 w 7467600"/>
              <a:gd name="connsiteY692" fmla="*/ 2527180 h 6858000"/>
              <a:gd name="connsiteX693" fmla="*/ 310030 w 7467600"/>
              <a:gd name="connsiteY693" fmla="*/ 2771818 h 6858000"/>
              <a:gd name="connsiteX694" fmla="*/ 173877 w 7467600"/>
              <a:gd name="connsiteY694" fmla="*/ 2937056 h 6858000"/>
              <a:gd name="connsiteX695" fmla="*/ 77889 w 7467600"/>
              <a:gd name="connsiteY695" fmla="*/ 3138440 h 6858000"/>
              <a:gd name="connsiteX696" fmla="*/ 0 w 7467600"/>
              <a:gd name="connsiteY696" fmla="*/ 3271395 h 6858000"/>
              <a:gd name="connsiteX697" fmla="*/ 0 w 7467600"/>
              <a:gd name="connsiteY697" fmla="*/ 3153002 h 6858000"/>
              <a:gd name="connsiteX698" fmla="*/ 2386 w 7467600"/>
              <a:gd name="connsiteY698" fmla="*/ 3149203 h 6858000"/>
              <a:gd name="connsiteX699" fmla="*/ 89753 w 7467600"/>
              <a:gd name="connsiteY699" fmla="*/ 2987702 h 6858000"/>
              <a:gd name="connsiteX700" fmla="*/ 76869 w 7467600"/>
              <a:gd name="connsiteY700" fmla="*/ 3005404 h 6858000"/>
              <a:gd name="connsiteX701" fmla="*/ 32049 w 7467600"/>
              <a:gd name="connsiteY701" fmla="*/ 3065814 h 6858000"/>
              <a:gd name="connsiteX702" fmla="*/ 0 w 7467600"/>
              <a:gd name="connsiteY702" fmla="*/ 3108744 h 6858000"/>
              <a:gd name="connsiteX703" fmla="*/ 0 w 7467600"/>
              <a:gd name="connsiteY703" fmla="*/ 3058059 h 6858000"/>
              <a:gd name="connsiteX704" fmla="*/ 7610 w 7467600"/>
              <a:gd name="connsiteY704" fmla="*/ 3047889 h 6858000"/>
              <a:gd name="connsiteX705" fmla="*/ 52419 w 7467600"/>
              <a:gd name="connsiteY705" fmla="*/ 2987479 h 6858000"/>
              <a:gd name="connsiteX706" fmla="*/ 59142 w 7467600"/>
              <a:gd name="connsiteY706" fmla="*/ 2978488 h 6858000"/>
              <a:gd name="connsiteX707" fmla="*/ 0 w 7467600"/>
              <a:gd name="connsiteY707" fmla="*/ 3015334 h 6858000"/>
              <a:gd name="connsiteX708" fmla="*/ 0 w 7467600"/>
              <a:gd name="connsiteY708" fmla="*/ 2914286 h 6858000"/>
              <a:gd name="connsiteX709" fmla="*/ 36383 w 7467600"/>
              <a:gd name="connsiteY709" fmla="*/ 2901128 h 6858000"/>
              <a:gd name="connsiteX710" fmla="*/ 156329 w 7467600"/>
              <a:gd name="connsiteY710" fmla="*/ 2840533 h 6858000"/>
              <a:gd name="connsiteX711" fmla="*/ 358355 w 7467600"/>
              <a:gd name="connsiteY711" fmla="*/ 2620471 h 6858000"/>
              <a:gd name="connsiteX712" fmla="*/ 510577 w 7467600"/>
              <a:gd name="connsiteY712" fmla="*/ 2501244 h 6858000"/>
              <a:gd name="connsiteX713" fmla="*/ 211967 w 7467600"/>
              <a:gd name="connsiteY713" fmla="*/ 2479171 h 6858000"/>
              <a:gd name="connsiteX714" fmla="*/ 0 w 7467600"/>
              <a:gd name="connsiteY714" fmla="*/ 2476398 h 6858000"/>
              <a:gd name="connsiteX715" fmla="*/ 0 w 7467600"/>
              <a:gd name="connsiteY715" fmla="*/ 2389189 h 6858000"/>
              <a:gd name="connsiteX716" fmla="*/ 103062 w 7467600"/>
              <a:gd name="connsiteY716" fmla="*/ 2389518 h 6858000"/>
              <a:gd name="connsiteX717" fmla="*/ 510734 w 7467600"/>
              <a:gd name="connsiteY717" fmla="*/ 2416201 h 6858000"/>
              <a:gd name="connsiteX718" fmla="*/ 279257 w 7467600"/>
              <a:gd name="connsiteY718" fmla="*/ 2092102 h 6858000"/>
              <a:gd name="connsiteX719" fmla="*/ 65265 w 7467600"/>
              <a:gd name="connsiteY719" fmla="*/ 2006049 h 6858000"/>
              <a:gd name="connsiteX720" fmla="*/ 0 w 7467600"/>
              <a:gd name="connsiteY720" fmla="*/ 1982532 h 6858000"/>
              <a:gd name="connsiteX721" fmla="*/ 0 w 7467600"/>
              <a:gd name="connsiteY721" fmla="*/ 1912789 h 6858000"/>
              <a:gd name="connsiteX722" fmla="*/ 97460 w 7467600"/>
              <a:gd name="connsiteY722" fmla="*/ 1953725 h 6858000"/>
              <a:gd name="connsiteX723" fmla="*/ 221272 w 7467600"/>
              <a:gd name="connsiteY723" fmla="*/ 1980766 h 6858000"/>
              <a:gd name="connsiteX724" fmla="*/ 116765 w 7467600"/>
              <a:gd name="connsiteY724" fmla="*/ 1911033 h 6858000"/>
              <a:gd name="connsiteX725" fmla="*/ 16405 w 7467600"/>
              <a:gd name="connsiteY725" fmla="*/ 1803412 h 6858000"/>
              <a:gd name="connsiteX726" fmla="*/ 0 w 7467600"/>
              <a:gd name="connsiteY726" fmla="*/ 1784777 h 6858000"/>
              <a:gd name="connsiteX727" fmla="*/ 0 w 7467600"/>
              <a:gd name="connsiteY727" fmla="*/ 1740082 h 6858000"/>
              <a:gd name="connsiteX728" fmla="*/ 39394 w 7467600"/>
              <a:gd name="connsiteY728" fmla="*/ 1784856 h 6858000"/>
              <a:gd name="connsiteX729" fmla="*/ 135813 w 7467600"/>
              <a:gd name="connsiteY729" fmla="*/ 1888838 h 6858000"/>
              <a:gd name="connsiteX730" fmla="*/ 242575 w 7467600"/>
              <a:gd name="connsiteY730" fmla="*/ 1958841 h 6858000"/>
              <a:gd name="connsiteX731" fmla="*/ 82197 w 7467600"/>
              <a:gd name="connsiteY731" fmla="*/ 1754826 h 6858000"/>
              <a:gd name="connsiteX732" fmla="*/ 0 w 7467600"/>
              <a:gd name="connsiteY732" fmla="*/ 1679650 h 6858000"/>
              <a:gd name="connsiteX733" fmla="*/ 0 w 7467600"/>
              <a:gd name="connsiteY733" fmla="*/ 1602463 h 6858000"/>
              <a:gd name="connsiteX734" fmla="*/ 84689 w 7467600"/>
              <a:gd name="connsiteY734" fmla="*/ 1677442 h 6858000"/>
              <a:gd name="connsiteX735" fmla="*/ 298437 w 7467600"/>
              <a:gd name="connsiteY735" fmla="*/ 1968019 h 6858000"/>
              <a:gd name="connsiteX736" fmla="*/ 227269 w 7467600"/>
              <a:gd name="connsiteY736" fmla="*/ 1114064 h 6858000"/>
              <a:gd name="connsiteX737" fmla="*/ 248003 w 7467600"/>
              <a:gd name="connsiteY737" fmla="*/ 1089613 h 6858000"/>
              <a:gd name="connsiteX738" fmla="*/ 427020 w 7467600"/>
              <a:gd name="connsiteY738" fmla="*/ 1619803 h 6858000"/>
              <a:gd name="connsiteX739" fmla="*/ 340345 w 7467600"/>
              <a:gd name="connsiteY739" fmla="*/ 2027739 h 6858000"/>
              <a:gd name="connsiteX740" fmla="*/ 360865 w 7467600"/>
              <a:gd name="connsiteY740" fmla="*/ 2044827 h 6858000"/>
              <a:gd name="connsiteX741" fmla="*/ 560414 w 7467600"/>
              <a:gd name="connsiteY741" fmla="*/ 2421457 h 6858000"/>
              <a:gd name="connsiteX742" fmla="*/ 1359703 w 7467600"/>
              <a:gd name="connsiteY742" fmla="*/ 2578554 h 6858000"/>
              <a:gd name="connsiteX743" fmla="*/ 1359422 w 7467600"/>
              <a:gd name="connsiteY743" fmla="*/ 2577994 h 6858000"/>
              <a:gd name="connsiteX744" fmla="*/ 828701 w 7467600"/>
              <a:gd name="connsiteY744" fmla="*/ 1839520 h 6858000"/>
              <a:gd name="connsiteX745" fmla="*/ 494427 w 7467600"/>
              <a:gd name="connsiteY745" fmla="*/ 1092333 h 6858000"/>
              <a:gd name="connsiteX746" fmla="*/ 506322 w 7467600"/>
              <a:gd name="connsiteY746" fmla="*/ 1020997 h 6858000"/>
              <a:gd name="connsiteX747" fmla="*/ 4570198 w 7467600"/>
              <a:gd name="connsiteY747" fmla="*/ 978081 h 6858000"/>
              <a:gd name="connsiteX748" fmla="*/ 4523691 w 7467600"/>
              <a:gd name="connsiteY748" fmla="*/ 1127776 h 6858000"/>
              <a:gd name="connsiteX749" fmla="*/ 4509875 w 7467600"/>
              <a:gd name="connsiteY749" fmla="*/ 1167552 h 6858000"/>
              <a:gd name="connsiteX750" fmla="*/ 4478168 w 7467600"/>
              <a:gd name="connsiteY750" fmla="*/ 1260735 h 6858000"/>
              <a:gd name="connsiteX751" fmla="*/ 4409309 w 7467600"/>
              <a:gd name="connsiteY751" fmla="*/ 1666996 h 6858000"/>
              <a:gd name="connsiteX752" fmla="*/ 4370031 w 7467600"/>
              <a:gd name="connsiteY752" fmla="*/ 1955666 h 6858000"/>
              <a:gd name="connsiteX753" fmla="*/ 4570198 w 7467600"/>
              <a:gd name="connsiteY753" fmla="*/ 978081 h 6858000"/>
              <a:gd name="connsiteX754" fmla="*/ 4557898 w 7467600"/>
              <a:gd name="connsiteY754" fmla="*/ 900011 h 6858000"/>
              <a:gd name="connsiteX755" fmla="*/ 4344840 w 7467600"/>
              <a:gd name="connsiteY755" fmla="*/ 1922038 h 6858000"/>
              <a:gd name="connsiteX756" fmla="*/ 4378710 w 7467600"/>
              <a:gd name="connsiteY756" fmla="*/ 1665516 h 6858000"/>
              <a:gd name="connsiteX757" fmla="*/ 4448798 w 7467600"/>
              <a:gd name="connsiteY757" fmla="*/ 1253024 h 6858000"/>
              <a:gd name="connsiteX758" fmla="*/ 4480315 w 7467600"/>
              <a:gd name="connsiteY758" fmla="*/ 1158454 h 6858000"/>
              <a:gd name="connsiteX759" fmla="*/ 4494133 w 7467600"/>
              <a:gd name="connsiteY759" fmla="*/ 1118676 h 6858000"/>
              <a:gd name="connsiteX760" fmla="*/ 4557898 w 7467600"/>
              <a:gd name="connsiteY760" fmla="*/ 900011 h 6858000"/>
              <a:gd name="connsiteX761" fmla="*/ 5870151 w 7467600"/>
              <a:gd name="connsiteY761" fmla="*/ 898890 h 6858000"/>
              <a:gd name="connsiteX762" fmla="*/ 5861335 w 7467600"/>
              <a:gd name="connsiteY762" fmla="*/ 899177 h 6858000"/>
              <a:gd name="connsiteX763" fmla="*/ 5843702 w 7467600"/>
              <a:gd name="connsiteY763" fmla="*/ 899748 h 6858000"/>
              <a:gd name="connsiteX764" fmla="*/ 5651107 w 7467600"/>
              <a:gd name="connsiteY764" fmla="*/ 920306 h 6858000"/>
              <a:gd name="connsiteX765" fmla="*/ 5459407 w 7467600"/>
              <a:gd name="connsiteY765" fmla="*/ 940975 h 6858000"/>
              <a:gd name="connsiteX766" fmla="*/ 5374846 w 7467600"/>
              <a:gd name="connsiteY766" fmla="*/ 941988 h 6858000"/>
              <a:gd name="connsiteX767" fmla="*/ 5256105 w 7467600"/>
              <a:gd name="connsiteY767" fmla="*/ 945632 h 6858000"/>
              <a:gd name="connsiteX768" fmla="*/ 5107071 w 7467600"/>
              <a:gd name="connsiteY768" fmla="*/ 969720 h 6858000"/>
              <a:gd name="connsiteX769" fmla="*/ 4998681 w 7467600"/>
              <a:gd name="connsiteY769" fmla="*/ 988771 h 6858000"/>
              <a:gd name="connsiteX770" fmla="*/ 5870151 w 7467600"/>
              <a:gd name="connsiteY770" fmla="*/ 898890 h 6858000"/>
              <a:gd name="connsiteX771" fmla="*/ 5504425 w 7467600"/>
              <a:gd name="connsiteY771" fmla="*/ 848067 h 6858000"/>
              <a:gd name="connsiteX772" fmla="*/ 4968849 w 7467600"/>
              <a:gd name="connsiteY772" fmla="*/ 962318 h 6858000"/>
              <a:gd name="connsiteX773" fmla="*/ 5104039 w 7467600"/>
              <a:gd name="connsiteY773" fmla="*/ 940634 h 6858000"/>
              <a:gd name="connsiteX774" fmla="*/ 5256311 w 7467600"/>
              <a:gd name="connsiteY774" fmla="*/ 916490 h 6858000"/>
              <a:gd name="connsiteX775" fmla="*/ 5377381 w 7467600"/>
              <a:gd name="connsiteY775" fmla="*/ 912671 h 6858000"/>
              <a:gd name="connsiteX776" fmla="*/ 5460148 w 7467600"/>
              <a:gd name="connsiteY776" fmla="*/ 911442 h 6858000"/>
              <a:gd name="connsiteX777" fmla="*/ 5648971 w 7467600"/>
              <a:gd name="connsiteY777" fmla="*/ 891331 h 6858000"/>
              <a:gd name="connsiteX778" fmla="*/ 5844807 w 7467600"/>
              <a:gd name="connsiteY778" fmla="*/ 870718 h 6858000"/>
              <a:gd name="connsiteX779" fmla="*/ 5862975 w 7467600"/>
              <a:gd name="connsiteY779" fmla="*/ 869756 h 6858000"/>
              <a:gd name="connsiteX780" fmla="*/ 5920887 w 7467600"/>
              <a:gd name="connsiteY780" fmla="*/ 865929 h 6858000"/>
              <a:gd name="connsiteX781" fmla="*/ 5504425 w 7467600"/>
              <a:gd name="connsiteY781" fmla="*/ 848067 h 6858000"/>
              <a:gd name="connsiteX782" fmla="*/ 3607114 w 7467600"/>
              <a:gd name="connsiteY782" fmla="*/ 467441 h 6858000"/>
              <a:gd name="connsiteX783" fmla="*/ 3296242 w 7467600"/>
              <a:gd name="connsiteY783" fmla="*/ 807991 h 6858000"/>
              <a:gd name="connsiteX784" fmla="*/ 3174674 w 7467600"/>
              <a:gd name="connsiteY784" fmla="*/ 919759 h 6858000"/>
              <a:gd name="connsiteX785" fmla="*/ 3042978 w 7467600"/>
              <a:gd name="connsiteY785" fmla="*/ 1054894 h 6858000"/>
              <a:gd name="connsiteX786" fmla="*/ 2968914 w 7467600"/>
              <a:gd name="connsiteY786" fmla="*/ 1133756 h 6858000"/>
              <a:gd name="connsiteX787" fmla="*/ 3103823 w 7467600"/>
              <a:gd name="connsiteY787" fmla="*/ 1026814 h 6858000"/>
              <a:gd name="connsiteX788" fmla="*/ 3607114 w 7467600"/>
              <a:gd name="connsiteY788" fmla="*/ 467441 h 6858000"/>
              <a:gd name="connsiteX789" fmla="*/ 3744487 w 7467600"/>
              <a:gd name="connsiteY789" fmla="*/ 383136 h 6858000"/>
              <a:gd name="connsiteX790" fmla="*/ 3970213 w 7467600"/>
              <a:gd name="connsiteY790" fmla="*/ 995559 h 6858000"/>
              <a:gd name="connsiteX791" fmla="*/ 3744487 w 7467600"/>
              <a:gd name="connsiteY791" fmla="*/ 383136 h 6858000"/>
              <a:gd name="connsiteX792" fmla="*/ 3624562 w 7467600"/>
              <a:gd name="connsiteY792" fmla="*/ 367041 h 6858000"/>
              <a:gd name="connsiteX793" fmla="*/ 3489712 w 7467600"/>
              <a:gd name="connsiteY793" fmla="*/ 485386 h 6858000"/>
              <a:gd name="connsiteX794" fmla="*/ 3182994 w 7467600"/>
              <a:gd name="connsiteY794" fmla="*/ 828265 h 6858000"/>
              <a:gd name="connsiteX795" fmla="*/ 2892114 w 7467600"/>
              <a:gd name="connsiteY795" fmla="*/ 1172635 h 6858000"/>
              <a:gd name="connsiteX796" fmla="*/ 3021459 w 7467600"/>
              <a:gd name="connsiteY796" fmla="*/ 1035385 h 6858000"/>
              <a:gd name="connsiteX797" fmla="*/ 3153873 w 7467600"/>
              <a:gd name="connsiteY797" fmla="*/ 898971 h 6858000"/>
              <a:gd name="connsiteX798" fmla="*/ 3276511 w 7467600"/>
              <a:gd name="connsiteY798" fmla="*/ 786423 h 6858000"/>
              <a:gd name="connsiteX799" fmla="*/ 3584154 w 7467600"/>
              <a:gd name="connsiteY799" fmla="*/ 448218 h 6858000"/>
              <a:gd name="connsiteX800" fmla="*/ 3624562 w 7467600"/>
              <a:gd name="connsiteY800" fmla="*/ 367041 h 6858000"/>
              <a:gd name="connsiteX801" fmla="*/ 3766672 w 7467600"/>
              <a:gd name="connsiteY801" fmla="*/ 359429 h 6858000"/>
              <a:gd name="connsiteX802" fmla="*/ 3996338 w 7467600"/>
              <a:gd name="connsiteY802" fmla="*/ 968237 h 6858000"/>
              <a:gd name="connsiteX803" fmla="*/ 3766672 w 7467600"/>
              <a:gd name="connsiteY803" fmla="*/ 359429 h 6858000"/>
              <a:gd name="connsiteX804" fmla="*/ 5805386 w 7467600"/>
              <a:gd name="connsiteY804" fmla="*/ 239240 h 6858000"/>
              <a:gd name="connsiteX805" fmla="*/ 5736947 w 7467600"/>
              <a:gd name="connsiteY805" fmla="*/ 261367 h 6858000"/>
              <a:gd name="connsiteX806" fmla="*/ 5427012 w 7467600"/>
              <a:gd name="connsiteY806" fmla="*/ 311272 h 6858000"/>
              <a:gd name="connsiteX807" fmla="*/ 5147818 w 7467600"/>
              <a:gd name="connsiteY807" fmla="*/ 322112 h 6858000"/>
              <a:gd name="connsiteX808" fmla="*/ 5060854 w 7467600"/>
              <a:gd name="connsiteY808" fmla="*/ 311882 h 6858000"/>
              <a:gd name="connsiteX809" fmla="*/ 4945989 w 7467600"/>
              <a:gd name="connsiteY809" fmla="*/ 300516 h 6858000"/>
              <a:gd name="connsiteX810" fmla="*/ 5410479 w 7467600"/>
              <a:gd name="connsiteY810" fmla="*/ 348434 h 6858000"/>
              <a:gd name="connsiteX811" fmla="*/ 5805386 w 7467600"/>
              <a:gd name="connsiteY811" fmla="*/ 239240 h 6858000"/>
              <a:gd name="connsiteX812" fmla="*/ 5905192 w 7467600"/>
              <a:gd name="connsiteY812" fmla="*/ 163079 h 6858000"/>
              <a:gd name="connsiteX813" fmla="*/ 5865655 w 7467600"/>
              <a:gd name="connsiteY813" fmla="*/ 171901 h 6858000"/>
              <a:gd name="connsiteX814" fmla="*/ 5259740 w 7467600"/>
              <a:gd name="connsiteY814" fmla="*/ 257013 h 6858000"/>
              <a:gd name="connsiteX815" fmla="*/ 5208466 w 7467600"/>
              <a:gd name="connsiteY815" fmla="*/ 257550 h 6858000"/>
              <a:gd name="connsiteX816" fmla="*/ 4980204 w 7467600"/>
              <a:gd name="connsiteY816" fmla="*/ 271903 h 6858000"/>
              <a:gd name="connsiteX817" fmla="*/ 5068068 w 7467600"/>
              <a:gd name="connsiteY817" fmla="*/ 282244 h 6858000"/>
              <a:gd name="connsiteX818" fmla="*/ 5153231 w 7467600"/>
              <a:gd name="connsiteY818" fmla="*/ 292240 h 6858000"/>
              <a:gd name="connsiteX819" fmla="*/ 5426491 w 7467600"/>
              <a:gd name="connsiteY819" fmla="*/ 281128 h 6858000"/>
              <a:gd name="connsiteX820" fmla="*/ 5731212 w 7467600"/>
              <a:gd name="connsiteY820" fmla="*/ 231951 h 6858000"/>
              <a:gd name="connsiteX821" fmla="*/ 5905192 w 7467600"/>
              <a:gd name="connsiteY821" fmla="*/ 163079 h 6858000"/>
              <a:gd name="connsiteX822" fmla="*/ 5944437 w 7467600"/>
              <a:gd name="connsiteY822" fmla="*/ 113829 h 6858000"/>
              <a:gd name="connsiteX823" fmla="*/ 5825032 w 7467600"/>
              <a:gd name="connsiteY823" fmla="*/ 146405 h 6858000"/>
              <a:gd name="connsiteX824" fmla="*/ 4955599 w 7467600"/>
              <a:gd name="connsiteY824" fmla="*/ 247008 h 6858000"/>
              <a:gd name="connsiteX825" fmla="*/ 5210104 w 7467600"/>
              <a:gd name="connsiteY825" fmla="*/ 228123 h 6858000"/>
              <a:gd name="connsiteX826" fmla="*/ 5261015 w 7467600"/>
              <a:gd name="connsiteY826" fmla="*/ 227087 h 6858000"/>
              <a:gd name="connsiteX827" fmla="*/ 5861181 w 7467600"/>
              <a:gd name="connsiteY827" fmla="*/ 143093 h 6858000"/>
              <a:gd name="connsiteX828" fmla="*/ 5961252 w 7467600"/>
              <a:gd name="connsiteY828" fmla="*/ 114820 h 6858000"/>
              <a:gd name="connsiteX829" fmla="*/ 5944437 w 7467600"/>
              <a:gd name="connsiteY829" fmla="*/ 113829 h 6858000"/>
              <a:gd name="connsiteX830" fmla="*/ 3882765 w 7467600"/>
              <a:gd name="connsiteY830" fmla="*/ 0 h 6858000"/>
              <a:gd name="connsiteX831" fmla="*/ 3995099 w 7467600"/>
              <a:gd name="connsiteY831" fmla="*/ 0 h 6858000"/>
              <a:gd name="connsiteX832" fmla="*/ 4163818 w 7467600"/>
              <a:gd name="connsiteY832" fmla="*/ 234104 h 6858000"/>
              <a:gd name="connsiteX833" fmla="*/ 4172099 w 7467600"/>
              <a:gd name="connsiteY833" fmla="*/ 234207 h 6858000"/>
              <a:gd name="connsiteX834" fmla="*/ 4784282 w 7467600"/>
              <a:gd name="connsiteY834" fmla="*/ 276561 h 6858000"/>
              <a:gd name="connsiteX835" fmla="*/ 4801687 w 7467600"/>
              <a:gd name="connsiteY835" fmla="*/ 267764 h 6858000"/>
              <a:gd name="connsiteX836" fmla="*/ 6082788 w 7467600"/>
              <a:gd name="connsiteY836" fmla="*/ 64119 h 6858000"/>
              <a:gd name="connsiteX837" fmla="*/ 6099442 w 7467600"/>
              <a:gd name="connsiteY837" fmla="*/ 82568 h 6858000"/>
              <a:gd name="connsiteX838" fmla="*/ 4804137 w 7467600"/>
              <a:gd name="connsiteY838" fmla="*/ 320931 h 6858000"/>
              <a:gd name="connsiteX839" fmla="*/ 4227047 w 7467600"/>
              <a:gd name="connsiteY839" fmla="*/ 313415 h 6858000"/>
              <a:gd name="connsiteX840" fmla="*/ 4346041 w 7467600"/>
              <a:gd name="connsiteY840" fmla="*/ 456086 h 6858000"/>
              <a:gd name="connsiteX841" fmla="*/ 4870967 w 7467600"/>
              <a:gd name="connsiteY841" fmla="*/ 963061 h 6858000"/>
              <a:gd name="connsiteX842" fmla="*/ 4889647 w 7467600"/>
              <a:gd name="connsiteY842" fmla="*/ 957147 h 6858000"/>
              <a:gd name="connsiteX843" fmla="*/ 5422504 w 7467600"/>
              <a:gd name="connsiteY843" fmla="*/ 805191 h 6858000"/>
              <a:gd name="connsiteX844" fmla="*/ 6087656 w 7467600"/>
              <a:gd name="connsiteY844" fmla="*/ 826703 h 6858000"/>
              <a:gd name="connsiteX845" fmla="*/ 6058717 w 7467600"/>
              <a:gd name="connsiteY845" fmla="*/ 865992 h 6858000"/>
              <a:gd name="connsiteX846" fmla="*/ 4974153 w 7467600"/>
              <a:gd name="connsiteY846" fmla="*/ 1045456 h 6858000"/>
              <a:gd name="connsiteX847" fmla="*/ 5627835 w 7467600"/>
              <a:gd name="connsiteY847" fmla="*/ 1472077 h 6858000"/>
              <a:gd name="connsiteX848" fmla="*/ 5629817 w 7467600"/>
              <a:gd name="connsiteY848" fmla="*/ 1471412 h 6858000"/>
              <a:gd name="connsiteX849" fmla="*/ 5634124 w 7467600"/>
              <a:gd name="connsiteY849" fmla="*/ 1470572 h 6858000"/>
              <a:gd name="connsiteX850" fmla="*/ 5755832 w 7467600"/>
              <a:gd name="connsiteY850" fmla="*/ 1383886 h 6858000"/>
              <a:gd name="connsiteX851" fmla="*/ 6014186 w 7467600"/>
              <a:gd name="connsiteY851" fmla="*/ 1279799 h 6858000"/>
              <a:gd name="connsiteX852" fmla="*/ 6901619 w 7467600"/>
              <a:gd name="connsiteY852" fmla="*/ 1047874 h 6858000"/>
              <a:gd name="connsiteX853" fmla="*/ 6931566 w 7467600"/>
              <a:gd name="connsiteY853" fmla="*/ 1062034 h 6858000"/>
              <a:gd name="connsiteX854" fmla="*/ 5790982 w 7467600"/>
              <a:gd name="connsiteY854" fmla="*/ 1561380 h 6858000"/>
              <a:gd name="connsiteX855" fmla="*/ 6188971 w 7467600"/>
              <a:gd name="connsiteY855" fmla="*/ 1755168 h 6858000"/>
              <a:gd name="connsiteX856" fmla="*/ 6202446 w 7467600"/>
              <a:gd name="connsiteY856" fmla="*/ 1752268 h 6858000"/>
              <a:gd name="connsiteX857" fmla="*/ 7179560 w 7467600"/>
              <a:gd name="connsiteY857" fmla="*/ 1467551 h 6858000"/>
              <a:gd name="connsiteX858" fmla="*/ 7158730 w 7467600"/>
              <a:gd name="connsiteY858" fmla="*/ 1507835 h 6858000"/>
              <a:gd name="connsiteX859" fmla="*/ 6326959 w 7467600"/>
              <a:gd name="connsiteY859" fmla="*/ 1817686 h 6858000"/>
              <a:gd name="connsiteX860" fmla="*/ 6537433 w 7467600"/>
              <a:gd name="connsiteY860" fmla="*/ 1907790 h 6858000"/>
              <a:gd name="connsiteX861" fmla="*/ 6550221 w 7467600"/>
              <a:gd name="connsiteY861" fmla="*/ 1910729 h 6858000"/>
              <a:gd name="connsiteX862" fmla="*/ 6964438 w 7467600"/>
              <a:gd name="connsiteY862" fmla="*/ 2209505 h 6858000"/>
              <a:gd name="connsiteX863" fmla="*/ 7367862 w 7467600"/>
              <a:gd name="connsiteY863" fmla="*/ 2806833 h 6858000"/>
              <a:gd name="connsiteX864" fmla="*/ 7364329 w 7467600"/>
              <a:gd name="connsiteY864" fmla="*/ 2826907 h 6858000"/>
              <a:gd name="connsiteX865" fmla="*/ 7290545 w 7467600"/>
              <a:gd name="connsiteY865" fmla="*/ 2850663 h 6858000"/>
              <a:gd name="connsiteX866" fmla="*/ 6472036 w 7467600"/>
              <a:gd name="connsiteY866" fmla="*/ 1959003 h 6858000"/>
              <a:gd name="connsiteX867" fmla="*/ 5792897 w 7467600"/>
              <a:gd name="connsiteY867" fmla="*/ 1647747 h 6858000"/>
              <a:gd name="connsiteX868" fmla="*/ 5842751 w 7467600"/>
              <a:gd name="connsiteY868" fmla="*/ 1816112 h 6858000"/>
              <a:gd name="connsiteX869" fmla="*/ 5847424 w 7467600"/>
              <a:gd name="connsiteY869" fmla="*/ 1815776 h 6858000"/>
              <a:gd name="connsiteX870" fmla="*/ 6399821 w 7467600"/>
              <a:gd name="connsiteY870" fmla="*/ 2344799 h 6858000"/>
              <a:gd name="connsiteX871" fmla="*/ 6323232 w 7467600"/>
              <a:gd name="connsiteY871" fmla="*/ 2389634 h 6858000"/>
              <a:gd name="connsiteX872" fmla="*/ 5942958 w 7467600"/>
              <a:gd name="connsiteY872" fmla="*/ 2077708 h 6858000"/>
              <a:gd name="connsiteX873" fmla="*/ 5921559 w 7467600"/>
              <a:gd name="connsiteY873" fmla="*/ 2378596 h 6858000"/>
              <a:gd name="connsiteX874" fmla="*/ 5817651 w 7467600"/>
              <a:gd name="connsiteY874" fmla="*/ 3023919 h 6858000"/>
              <a:gd name="connsiteX875" fmla="*/ 5729634 w 7467600"/>
              <a:gd name="connsiteY875" fmla="*/ 3051849 h 6858000"/>
              <a:gd name="connsiteX876" fmla="*/ 5611018 w 7467600"/>
              <a:gd name="connsiteY876" fmla="*/ 2316769 h 6858000"/>
              <a:gd name="connsiteX877" fmla="*/ 5687608 w 7467600"/>
              <a:gd name="connsiteY877" fmla="*/ 2039972 h 6858000"/>
              <a:gd name="connsiteX878" fmla="*/ 5657554 w 7467600"/>
              <a:gd name="connsiteY878" fmla="*/ 1576445 h 6858000"/>
              <a:gd name="connsiteX879" fmla="*/ 5150475 w 7467600"/>
              <a:gd name="connsiteY879" fmla="*/ 1274012 h 6858000"/>
              <a:gd name="connsiteX880" fmla="*/ 5349142 w 7467600"/>
              <a:gd name="connsiteY880" fmla="*/ 2204405 h 6858000"/>
              <a:gd name="connsiteX881" fmla="*/ 5262214 w 7467600"/>
              <a:gd name="connsiteY881" fmla="*/ 2233836 h 6858000"/>
              <a:gd name="connsiteX882" fmla="*/ 4981539 w 7467600"/>
              <a:gd name="connsiteY882" fmla="*/ 1542201 h 6858000"/>
              <a:gd name="connsiteX883" fmla="*/ 4958461 w 7467600"/>
              <a:gd name="connsiteY883" fmla="*/ 1136957 h 6858000"/>
              <a:gd name="connsiteX884" fmla="*/ 4655015 w 7467600"/>
              <a:gd name="connsiteY884" fmla="*/ 891426 h 6858000"/>
              <a:gd name="connsiteX885" fmla="*/ 4348002 w 7467600"/>
              <a:gd name="connsiteY885" fmla="*/ 2205895 h 6858000"/>
              <a:gd name="connsiteX886" fmla="*/ 4262250 w 7467600"/>
              <a:gd name="connsiteY886" fmla="*/ 2219972 h 6858000"/>
              <a:gd name="connsiteX887" fmla="*/ 4550611 w 7467600"/>
              <a:gd name="connsiteY887" fmla="*/ 817540 h 6858000"/>
              <a:gd name="connsiteX888" fmla="*/ 4564418 w 7467600"/>
              <a:gd name="connsiteY888" fmla="*/ 808293 h 6858000"/>
              <a:gd name="connsiteX889" fmla="*/ 4266388 w 7467600"/>
              <a:gd name="connsiteY889" fmla="*/ 500083 h 6858000"/>
              <a:gd name="connsiteX890" fmla="*/ 4032842 w 7467600"/>
              <a:gd name="connsiteY890" fmla="*/ 211809 h 6858000"/>
              <a:gd name="connsiteX891" fmla="*/ 3882765 w 7467600"/>
              <a:gd name="connsiteY891" fmla="*/ 0 h 6858000"/>
              <a:gd name="connsiteX892" fmla="*/ 3721337 w 7467600"/>
              <a:gd name="connsiteY892" fmla="*/ 0 h 6858000"/>
              <a:gd name="connsiteX893" fmla="*/ 3797544 w 7467600"/>
              <a:gd name="connsiteY893" fmla="*/ 0 h 6858000"/>
              <a:gd name="connsiteX894" fmla="*/ 3775734 w 7467600"/>
              <a:gd name="connsiteY894" fmla="*/ 95131 h 6858000"/>
              <a:gd name="connsiteX895" fmla="*/ 3724807 w 7467600"/>
              <a:gd name="connsiteY895" fmla="*/ 272257 h 6858000"/>
              <a:gd name="connsiteX896" fmla="*/ 3726844 w 7467600"/>
              <a:gd name="connsiteY896" fmla="*/ 282988 h 6858000"/>
              <a:gd name="connsiteX897" fmla="*/ 3742664 w 7467600"/>
              <a:gd name="connsiteY897" fmla="*/ 279918 h 6858000"/>
              <a:gd name="connsiteX898" fmla="*/ 4103910 w 7467600"/>
              <a:gd name="connsiteY898" fmla="*/ 1161917 h 6858000"/>
              <a:gd name="connsiteX899" fmla="*/ 4020269 w 7467600"/>
              <a:gd name="connsiteY899" fmla="*/ 1200406 h 6858000"/>
              <a:gd name="connsiteX900" fmla="*/ 3674882 w 7467600"/>
              <a:gd name="connsiteY900" fmla="*/ 488524 h 6858000"/>
              <a:gd name="connsiteX901" fmla="*/ 3132682 w 7467600"/>
              <a:gd name="connsiteY901" fmla="*/ 1072284 h 6858000"/>
              <a:gd name="connsiteX902" fmla="*/ 2716346 w 7467600"/>
              <a:gd name="connsiteY902" fmla="*/ 1276376 h 6858000"/>
              <a:gd name="connsiteX903" fmla="*/ 2716772 w 7467600"/>
              <a:gd name="connsiteY903" fmla="*/ 1255462 h 6858000"/>
              <a:gd name="connsiteX904" fmla="*/ 3471096 w 7467600"/>
              <a:gd name="connsiteY904" fmla="*/ 437072 h 6858000"/>
              <a:gd name="connsiteX905" fmla="*/ 3639057 w 7467600"/>
              <a:gd name="connsiteY905" fmla="*/ 286334 h 6858000"/>
              <a:gd name="connsiteX906" fmla="*/ 3640309 w 7467600"/>
              <a:gd name="connsiteY906" fmla="*/ 284664 h 6858000"/>
              <a:gd name="connsiteX907" fmla="*/ 3646022 w 7467600"/>
              <a:gd name="connsiteY907" fmla="*/ 276711 h 6858000"/>
              <a:gd name="connsiteX908" fmla="*/ 3707943 w 7467600"/>
              <a:gd name="connsiteY908" fmla="*/ 65958 h 6858000"/>
              <a:gd name="connsiteX909" fmla="*/ 3721337 w 7467600"/>
              <a:gd name="connsiteY909" fmla="*/ 0 h 6858000"/>
              <a:gd name="connsiteX910" fmla="*/ 2867960 w 7467600"/>
              <a:gd name="connsiteY910" fmla="*/ 0 h 6858000"/>
              <a:gd name="connsiteX911" fmla="*/ 2926351 w 7467600"/>
              <a:gd name="connsiteY911" fmla="*/ 0 h 6858000"/>
              <a:gd name="connsiteX912" fmla="*/ 2902823 w 7467600"/>
              <a:gd name="connsiteY912" fmla="*/ 262929 h 6858000"/>
              <a:gd name="connsiteX913" fmla="*/ 2940663 w 7467600"/>
              <a:gd name="connsiteY913" fmla="*/ 140884 h 6858000"/>
              <a:gd name="connsiteX914" fmla="*/ 2947039 w 7467600"/>
              <a:gd name="connsiteY914" fmla="*/ 122524 h 6858000"/>
              <a:gd name="connsiteX915" fmla="*/ 2984316 w 7467600"/>
              <a:gd name="connsiteY915" fmla="*/ 0 h 6858000"/>
              <a:gd name="connsiteX916" fmla="*/ 3016114 w 7467600"/>
              <a:gd name="connsiteY916" fmla="*/ 0 h 6858000"/>
              <a:gd name="connsiteX917" fmla="*/ 2979949 w 7467600"/>
              <a:gd name="connsiteY917" fmla="*/ 119274 h 6858000"/>
              <a:gd name="connsiteX918" fmla="*/ 3023879 w 7467600"/>
              <a:gd name="connsiteY918" fmla="*/ 0 h 6858000"/>
              <a:gd name="connsiteX919" fmla="*/ 3105400 w 7467600"/>
              <a:gd name="connsiteY919" fmla="*/ 0 h 6858000"/>
              <a:gd name="connsiteX920" fmla="*/ 3094669 w 7467600"/>
              <a:gd name="connsiteY920" fmla="*/ 30308 h 6858000"/>
              <a:gd name="connsiteX921" fmla="*/ 2901945 w 7467600"/>
              <a:gd name="connsiteY921" fmla="*/ 466538 h 6858000"/>
              <a:gd name="connsiteX922" fmla="*/ 2815209 w 7467600"/>
              <a:gd name="connsiteY922" fmla="*/ 497361 h 6858000"/>
              <a:gd name="connsiteX923" fmla="*/ 2844845 w 7467600"/>
              <a:gd name="connsiteY923" fmla="*/ 127638 h 6858000"/>
              <a:gd name="connsiteX924" fmla="*/ 2867960 w 7467600"/>
              <a:gd name="connsiteY924" fmla="*/ 0 h 6858000"/>
              <a:gd name="connsiteX925" fmla="*/ 1057230 w 7467600"/>
              <a:gd name="connsiteY925" fmla="*/ 0 h 6858000"/>
              <a:gd name="connsiteX926" fmla="*/ 1111003 w 7467600"/>
              <a:gd name="connsiteY926" fmla="*/ 0 h 6858000"/>
              <a:gd name="connsiteX927" fmla="*/ 1125553 w 7467600"/>
              <a:gd name="connsiteY927" fmla="*/ 52588 h 6858000"/>
              <a:gd name="connsiteX928" fmla="*/ 1304276 w 7467600"/>
              <a:gd name="connsiteY928" fmla="*/ 476275 h 6858000"/>
              <a:gd name="connsiteX929" fmla="*/ 1492066 w 7467600"/>
              <a:gd name="connsiteY929" fmla="*/ 886333 h 6858000"/>
              <a:gd name="connsiteX930" fmla="*/ 1423698 w 7467600"/>
              <a:gd name="connsiteY930" fmla="*/ 710817 h 6858000"/>
              <a:gd name="connsiteX931" fmla="*/ 1357609 w 7467600"/>
              <a:gd name="connsiteY931" fmla="*/ 532892 h 6858000"/>
              <a:gd name="connsiteX932" fmla="*/ 1309550 w 7467600"/>
              <a:gd name="connsiteY932" fmla="*/ 374031 h 6858000"/>
              <a:gd name="connsiteX933" fmla="*/ 1193673 w 7467600"/>
              <a:gd name="connsiteY933" fmla="*/ 49533 h 6858000"/>
              <a:gd name="connsiteX934" fmla="*/ 1164391 w 7467600"/>
              <a:gd name="connsiteY934" fmla="*/ 0 h 6858000"/>
              <a:gd name="connsiteX935" fmla="*/ 1200666 w 7467600"/>
              <a:gd name="connsiteY935" fmla="*/ 0 h 6858000"/>
              <a:gd name="connsiteX936" fmla="*/ 1223408 w 7467600"/>
              <a:gd name="connsiteY936" fmla="*/ 38996 h 6858000"/>
              <a:gd name="connsiteX937" fmla="*/ 1339635 w 7467600"/>
              <a:gd name="connsiteY937" fmla="*/ 365517 h 6858000"/>
              <a:gd name="connsiteX938" fmla="*/ 1387469 w 7467600"/>
              <a:gd name="connsiteY938" fmla="*/ 523079 h 6858000"/>
              <a:gd name="connsiteX939" fmla="*/ 1452685 w 7467600"/>
              <a:gd name="connsiteY939" fmla="*/ 699806 h 6858000"/>
              <a:gd name="connsiteX940" fmla="*/ 1492092 w 7467600"/>
              <a:gd name="connsiteY940" fmla="*/ 800424 h 6858000"/>
              <a:gd name="connsiteX941" fmla="*/ 1455302 w 7467600"/>
              <a:gd name="connsiteY941" fmla="*/ 632913 h 6858000"/>
              <a:gd name="connsiteX942" fmla="*/ 1222336 w 7467600"/>
              <a:gd name="connsiteY942" fmla="*/ 9480 h 6858000"/>
              <a:gd name="connsiteX943" fmla="*/ 1214634 w 7467600"/>
              <a:gd name="connsiteY943" fmla="*/ 0 h 6858000"/>
              <a:gd name="connsiteX944" fmla="*/ 1289827 w 7467600"/>
              <a:gd name="connsiteY944" fmla="*/ 0 h 6858000"/>
              <a:gd name="connsiteX945" fmla="*/ 1321076 w 7467600"/>
              <a:gd name="connsiteY945" fmla="*/ 59722 h 6858000"/>
              <a:gd name="connsiteX946" fmla="*/ 1512579 w 7467600"/>
              <a:gd name="connsiteY946" fmla="*/ 626441 h 6858000"/>
              <a:gd name="connsiteX947" fmla="*/ 1506076 w 7467600"/>
              <a:gd name="connsiteY947" fmla="*/ 1089289 h 6858000"/>
              <a:gd name="connsiteX948" fmla="*/ 1486346 w 7467600"/>
              <a:gd name="connsiteY948" fmla="*/ 1079919 h 6858000"/>
              <a:gd name="connsiteX949" fmla="*/ 1070511 w 7467600"/>
              <a:gd name="connsiteY949" fmla="*/ 48609 h 6858000"/>
              <a:gd name="connsiteX950" fmla="*/ 1057230 w 7467600"/>
              <a:gd name="connsiteY950" fmla="*/ 0 h 6858000"/>
              <a:gd name="connsiteX951" fmla="*/ 43151 w 7467600"/>
              <a:gd name="connsiteY951" fmla="*/ 0 h 6858000"/>
              <a:gd name="connsiteX952" fmla="*/ 95283 w 7467600"/>
              <a:gd name="connsiteY952" fmla="*/ 0 h 6858000"/>
              <a:gd name="connsiteX953" fmla="*/ 300708 w 7467600"/>
              <a:gd name="connsiteY953" fmla="*/ 154571 h 6858000"/>
              <a:gd name="connsiteX954" fmla="*/ 530414 w 7467600"/>
              <a:gd name="connsiteY954" fmla="*/ 354673 h 6858000"/>
              <a:gd name="connsiteX955" fmla="*/ 333785 w 7467600"/>
              <a:gd name="connsiteY955" fmla="*/ 161564 h 6858000"/>
              <a:gd name="connsiteX956" fmla="*/ 147005 w 7467600"/>
              <a:gd name="connsiteY956" fmla="*/ 0 h 6858000"/>
              <a:gd name="connsiteX957" fmla="*/ 272509 w 7467600"/>
              <a:gd name="connsiteY957" fmla="*/ 0 h 6858000"/>
              <a:gd name="connsiteX958" fmla="*/ 326276 w 7467600"/>
              <a:gd name="connsiteY958" fmla="*/ 45847 h 6858000"/>
              <a:gd name="connsiteX959" fmla="*/ 823759 w 7467600"/>
              <a:gd name="connsiteY959" fmla="*/ 574145 h 6858000"/>
              <a:gd name="connsiteX960" fmla="*/ 811254 w 7467600"/>
              <a:gd name="connsiteY960" fmla="*/ 665546 h 6858000"/>
              <a:gd name="connsiteX961" fmla="*/ 154042 w 7467600"/>
              <a:gd name="connsiteY961" fmla="*/ 261522 h 6858000"/>
              <a:gd name="connsiteX962" fmla="*/ 13550 w 7467600"/>
              <a:gd name="connsiteY962" fmla="*/ 158423 h 6858000"/>
              <a:gd name="connsiteX963" fmla="*/ 0 w 7467600"/>
              <a:gd name="connsiteY963" fmla="*/ 146618 h 6858000"/>
              <a:gd name="connsiteX964" fmla="*/ 0 w 7467600"/>
              <a:gd name="connsiteY964" fmla="*/ 59161 h 6858000"/>
              <a:gd name="connsiteX965" fmla="*/ 45427 w 7467600"/>
              <a:gd name="connsiteY965" fmla="*/ 101078 h 6858000"/>
              <a:gd name="connsiteX966" fmla="*/ 630103 w 7467600"/>
              <a:gd name="connsiteY966" fmla="*/ 485885 h 6858000"/>
              <a:gd name="connsiteX967" fmla="*/ 532040 w 7467600"/>
              <a:gd name="connsiteY967" fmla="*/ 399359 h 6858000"/>
              <a:gd name="connsiteX968" fmla="*/ 517618 w 7467600"/>
              <a:gd name="connsiteY968" fmla="*/ 385726 h 6858000"/>
              <a:gd name="connsiteX969" fmla="*/ 285074 w 7467600"/>
              <a:gd name="connsiteY969" fmla="*/ 182755 h 6858000"/>
              <a:gd name="connsiteX970" fmla="*/ 43151 w 7467600"/>
              <a:gd name="connsiteY97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1456157 w 7467600"/>
              <a:gd name="connsiteY91" fmla="*/ 5371404 h 6858000"/>
              <a:gd name="connsiteX92" fmla="*/ 1244432 w 7467600"/>
              <a:gd name="connsiteY92" fmla="*/ 5385601 h 6858000"/>
              <a:gd name="connsiteX93" fmla="*/ 973990 w 7467600"/>
              <a:gd name="connsiteY93" fmla="*/ 5424940 h 6858000"/>
              <a:gd name="connsiteX94" fmla="*/ 1103809 w 7467600"/>
              <a:gd name="connsiteY94" fmla="*/ 5433720 h 6858000"/>
              <a:gd name="connsiteX95" fmla="*/ 1123454 w 7467600"/>
              <a:gd name="connsiteY95" fmla="*/ 5435727 h 6858000"/>
              <a:gd name="connsiteX96" fmla="*/ 1737017 w 7467600"/>
              <a:gd name="connsiteY96" fmla="*/ 5452183 h 6858000"/>
              <a:gd name="connsiteX97" fmla="*/ 1824397 w 7467600"/>
              <a:gd name="connsiteY97" fmla="*/ 5447757 h 6858000"/>
              <a:gd name="connsiteX98" fmla="*/ 2070059 w 7467600"/>
              <a:gd name="connsiteY98" fmla="*/ 5441660 h 6858000"/>
              <a:gd name="connsiteX99" fmla="*/ 1456157 w 7467600"/>
              <a:gd name="connsiteY99" fmla="*/ 5371404 h 6858000"/>
              <a:gd name="connsiteX100" fmla="*/ 4988186 w 7467600"/>
              <a:gd name="connsiteY100" fmla="*/ 5216467 h 6858000"/>
              <a:gd name="connsiteX101" fmla="*/ 4777334 w 7467600"/>
              <a:gd name="connsiteY101" fmla="*/ 5406072 h 6858000"/>
              <a:gd name="connsiteX102" fmla="*/ 4718341 w 7467600"/>
              <a:gd name="connsiteY102" fmla="*/ 5468043 h 6858000"/>
              <a:gd name="connsiteX103" fmla="*/ 4604655 w 7467600"/>
              <a:gd name="connsiteY103" fmla="*/ 5583434 h 6858000"/>
              <a:gd name="connsiteX104" fmla="*/ 4565074 w 7467600"/>
              <a:gd name="connsiteY104" fmla="*/ 5618550 h 6858000"/>
              <a:gd name="connsiteX105" fmla="*/ 4988186 w 7467600"/>
              <a:gd name="connsiteY105" fmla="*/ 5216467 h 6858000"/>
              <a:gd name="connsiteX106" fmla="*/ 4978032 w 7467600"/>
              <a:gd name="connsiteY106" fmla="*/ 5183809 h 6858000"/>
              <a:gd name="connsiteX107" fmla="*/ 4463413 w 7467600"/>
              <a:gd name="connsiteY107" fmla="*/ 5615162 h 6858000"/>
              <a:gd name="connsiteX108" fmla="*/ 4358134 w 7467600"/>
              <a:gd name="connsiteY108" fmla="*/ 5742791 h 6858000"/>
              <a:gd name="connsiteX109" fmla="*/ 4376219 w 7467600"/>
              <a:gd name="connsiteY109" fmla="*/ 5729027 h 6858000"/>
              <a:gd name="connsiteX110" fmla="*/ 4582340 w 7467600"/>
              <a:gd name="connsiteY110" fmla="*/ 5561037 h 6858000"/>
              <a:gd name="connsiteX111" fmla="*/ 4694684 w 7467600"/>
              <a:gd name="connsiteY111" fmla="*/ 5447098 h 6858000"/>
              <a:gd name="connsiteX112" fmla="*/ 4754123 w 7467600"/>
              <a:gd name="connsiteY112" fmla="*/ 5384643 h 6858000"/>
              <a:gd name="connsiteX113" fmla="*/ 4978032 w 7467600"/>
              <a:gd name="connsiteY113" fmla="*/ 5183809 h 6858000"/>
              <a:gd name="connsiteX114" fmla="*/ 1903353 w 7467600"/>
              <a:gd name="connsiteY114" fmla="*/ 5044827 h 6858000"/>
              <a:gd name="connsiteX115" fmla="*/ 1936931 w 7467600"/>
              <a:gd name="connsiteY115" fmla="*/ 5093954 h 6858000"/>
              <a:gd name="connsiteX116" fmla="*/ 2195868 w 7467600"/>
              <a:gd name="connsiteY116" fmla="*/ 5396574 h 6858000"/>
              <a:gd name="connsiteX117" fmla="*/ 2088852 w 7467600"/>
              <a:gd name="connsiteY117" fmla="*/ 5166123 h 6858000"/>
              <a:gd name="connsiteX118" fmla="*/ 1958241 w 7467600"/>
              <a:gd name="connsiteY118" fmla="*/ 5067955 h 6858000"/>
              <a:gd name="connsiteX119" fmla="*/ 1903353 w 7467600"/>
              <a:gd name="connsiteY119" fmla="*/ 5044827 h 6858000"/>
              <a:gd name="connsiteX120" fmla="*/ 1979378 w 7467600"/>
              <a:gd name="connsiteY120" fmla="*/ 4769504 h 6858000"/>
              <a:gd name="connsiteX121" fmla="*/ 2882120 w 7467600"/>
              <a:gd name="connsiteY121" fmla="*/ 5064547 h 6858000"/>
              <a:gd name="connsiteX122" fmla="*/ 2793103 w 7467600"/>
              <a:gd name="connsiteY122" fmla="*/ 5039699 h 6858000"/>
              <a:gd name="connsiteX123" fmla="*/ 2770041 w 7467600"/>
              <a:gd name="connsiteY123" fmla="*/ 5033634 h 6858000"/>
              <a:gd name="connsiteX124" fmla="*/ 1979378 w 7467600"/>
              <a:gd name="connsiteY124" fmla="*/ 4769504 h 6858000"/>
              <a:gd name="connsiteX125" fmla="*/ 1927410 w 7467600"/>
              <a:gd name="connsiteY125" fmla="*/ 4716164 h 6858000"/>
              <a:gd name="connsiteX126" fmla="*/ 1959587 w 7467600"/>
              <a:gd name="connsiteY126" fmla="*/ 4728849 h 6858000"/>
              <a:gd name="connsiteX127" fmla="*/ 2777707 w 7467600"/>
              <a:gd name="connsiteY127" fmla="*/ 5003991 h 6858000"/>
              <a:gd name="connsiteX128" fmla="*/ 2800768 w 7467600"/>
              <a:gd name="connsiteY128" fmla="*/ 5010056 h 6858000"/>
              <a:gd name="connsiteX129" fmla="*/ 2879408 w 7467600"/>
              <a:gd name="connsiteY129" fmla="*/ 5031590 h 6858000"/>
              <a:gd name="connsiteX130" fmla="*/ 2862295 w 7467600"/>
              <a:gd name="connsiteY130" fmla="*/ 5022958 h 6858000"/>
              <a:gd name="connsiteX131" fmla="*/ 2813343 w 7467600"/>
              <a:gd name="connsiteY131" fmla="*/ 4998369 h 6858000"/>
              <a:gd name="connsiteX132" fmla="*/ 2646245 w 7467600"/>
              <a:gd name="connsiteY132" fmla="*/ 4930999 h 6858000"/>
              <a:gd name="connsiteX133" fmla="*/ 1999243 w 7467600"/>
              <a:gd name="connsiteY133" fmla="*/ 4730524 h 6858000"/>
              <a:gd name="connsiteX134" fmla="*/ 1979527 w 7467600"/>
              <a:gd name="connsiteY134" fmla="*/ 4726651 h 6858000"/>
              <a:gd name="connsiteX135" fmla="*/ 1927410 w 7467600"/>
              <a:gd name="connsiteY135" fmla="*/ 4716164 h 6858000"/>
              <a:gd name="connsiteX136" fmla="*/ 1997014 w 7467600"/>
              <a:gd name="connsiteY136" fmla="*/ 4698007 h 6858000"/>
              <a:gd name="connsiteX137" fmla="*/ 2005458 w 7467600"/>
              <a:gd name="connsiteY137" fmla="*/ 4699540 h 6858000"/>
              <a:gd name="connsiteX138" fmla="*/ 2657186 w 7467600"/>
              <a:gd name="connsiteY138" fmla="*/ 4901687 h 6858000"/>
              <a:gd name="connsiteX139" fmla="*/ 2826662 w 7467600"/>
              <a:gd name="connsiteY139" fmla="*/ 4970362 h 6858000"/>
              <a:gd name="connsiteX140" fmla="*/ 2876100 w 7467600"/>
              <a:gd name="connsiteY140" fmla="*/ 4995397 h 6858000"/>
              <a:gd name="connsiteX141" fmla="*/ 3042600 w 7467600"/>
              <a:gd name="connsiteY141" fmla="*/ 5059532 h 6858000"/>
              <a:gd name="connsiteX142" fmla="*/ 1997014 w 7467600"/>
              <a:gd name="connsiteY142" fmla="*/ 4698007 h 6858000"/>
              <a:gd name="connsiteX143" fmla="*/ 2305292 w 7467600"/>
              <a:gd name="connsiteY143" fmla="*/ 4219492 h 6858000"/>
              <a:gd name="connsiteX144" fmla="*/ 3360922 w 7467600"/>
              <a:gd name="connsiteY144" fmla="*/ 4529373 h 6858000"/>
              <a:gd name="connsiteX145" fmla="*/ 3492420 w 7467600"/>
              <a:gd name="connsiteY145" fmla="*/ 4510145 h 6858000"/>
              <a:gd name="connsiteX146" fmla="*/ 3364086 w 7467600"/>
              <a:gd name="connsiteY146" fmla="*/ 4480340 h 6858000"/>
              <a:gd name="connsiteX147" fmla="*/ 3225818 w 7467600"/>
              <a:gd name="connsiteY147" fmla="*/ 4411822 h 6858000"/>
              <a:gd name="connsiteX148" fmla="*/ 3129696 w 7467600"/>
              <a:gd name="connsiteY148" fmla="*/ 4360704 h 6858000"/>
              <a:gd name="connsiteX149" fmla="*/ 2814545 w 7467600"/>
              <a:gd name="connsiteY149" fmla="*/ 4282955 h 6858000"/>
              <a:gd name="connsiteX150" fmla="*/ 2305292 w 7467600"/>
              <a:gd name="connsiteY150" fmla="*/ 4219492 h 6858000"/>
              <a:gd name="connsiteX151" fmla="*/ 2626982 w 7467600"/>
              <a:gd name="connsiteY151" fmla="*/ 4206450 h 6858000"/>
              <a:gd name="connsiteX152" fmla="*/ 2490617 w 7467600"/>
              <a:gd name="connsiteY152" fmla="*/ 4206951 h 6858000"/>
              <a:gd name="connsiteX153" fmla="*/ 2819869 w 7467600"/>
              <a:gd name="connsiteY153" fmla="*/ 4252936 h 6858000"/>
              <a:gd name="connsiteX154" fmla="*/ 3143018 w 7467600"/>
              <a:gd name="connsiteY154" fmla="*/ 4332698 h 6858000"/>
              <a:gd name="connsiteX155" fmla="*/ 3241520 w 7467600"/>
              <a:gd name="connsiteY155" fmla="*/ 4385112 h 6858000"/>
              <a:gd name="connsiteX156" fmla="*/ 3374575 w 7467600"/>
              <a:gd name="connsiteY156" fmla="*/ 4451517 h 6858000"/>
              <a:gd name="connsiteX157" fmla="*/ 3505221 w 7467600"/>
              <a:gd name="connsiteY157" fmla="*/ 4480757 h 6858000"/>
              <a:gd name="connsiteX158" fmla="*/ 2626982 w 7467600"/>
              <a:gd name="connsiteY158" fmla="*/ 4206450 h 6858000"/>
              <a:gd name="connsiteX159" fmla="*/ 1310106 w 7467600"/>
              <a:gd name="connsiteY159" fmla="*/ 3943217 h 6858000"/>
              <a:gd name="connsiteX160" fmla="*/ 854994 w 7467600"/>
              <a:gd name="connsiteY160" fmla="*/ 4399136 h 6858000"/>
              <a:gd name="connsiteX161" fmla="*/ 742462 w 7467600"/>
              <a:gd name="connsiteY161" fmla="*/ 4594648 h 6858000"/>
              <a:gd name="connsiteX162" fmla="*/ 820602 w 7467600"/>
              <a:gd name="connsiteY162" fmla="*/ 4485915 h 6858000"/>
              <a:gd name="connsiteX163" fmla="*/ 878295 w 7467600"/>
              <a:gd name="connsiteY163" fmla="*/ 4403594 h 6858000"/>
              <a:gd name="connsiteX164" fmla="*/ 1240607 w 7467600"/>
              <a:gd name="connsiteY164" fmla="*/ 4010401 h 6858000"/>
              <a:gd name="connsiteX165" fmla="*/ 1310106 w 7467600"/>
              <a:gd name="connsiteY165" fmla="*/ 3943217 h 6858000"/>
              <a:gd name="connsiteX166" fmla="*/ 1423113 w 7467600"/>
              <a:gd name="connsiteY166" fmla="*/ 3874565 h 6858000"/>
              <a:gd name="connsiteX167" fmla="*/ 1260565 w 7467600"/>
              <a:gd name="connsiteY167" fmla="*/ 4031982 h 6858000"/>
              <a:gd name="connsiteX168" fmla="*/ 901900 w 7467600"/>
              <a:gd name="connsiteY168" fmla="*/ 4421236 h 6858000"/>
              <a:gd name="connsiteX169" fmla="*/ 845044 w 7467600"/>
              <a:gd name="connsiteY169" fmla="*/ 4502436 h 6858000"/>
              <a:gd name="connsiteX170" fmla="*/ 685926 w 7467600"/>
              <a:gd name="connsiteY170" fmla="*/ 4703069 h 6858000"/>
              <a:gd name="connsiteX171" fmla="*/ 684248 w 7467600"/>
              <a:gd name="connsiteY171" fmla="*/ 4706721 h 6858000"/>
              <a:gd name="connsiteX172" fmla="*/ 1423113 w 7467600"/>
              <a:gd name="connsiteY172" fmla="*/ 3874565 h 6858000"/>
              <a:gd name="connsiteX173" fmla="*/ 3316479 w 7467600"/>
              <a:gd name="connsiteY173" fmla="*/ 3872136 h 6858000"/>
              <a:gd name="connsiteX174" fmla="*/ 3546806 w 7467600"/>
              <a:gd name="connsiteY174" fmla="*/ 4356139 h 6858000"/>
              <a:gd name="connsiteX175" fmla="*/ 3364433 w 7467600"/>
              <a:gd name="connsiteY175" fmla="*/ 3953121 h 6858000"/>
              <a:gd name="connsiteX176" fmla="*/ 3316479 w 7467600"/>
              <a:gd name="connsiteY176" fmla="*/ 3872136 h 6858000"/>
              <a:gd name="connsiteX177" fmla="*/ 3291335 w 7467600"/>
              <a:gd name="connsiteY177" fmla="*/ 3767420 h 6858000"/>
              <a:gd name="connsiteX178" fmla="*/ 3390805 w 7467600"/>
              <a:gd name="connsiteY178" fmla="*/ 3937163 h 6858000"/>
              <a:gd name="connsiteX179" fmla="*/ 3579062 w 7467600"/>
              <a:gd name="connsiteY179" fmla="*/ 4359040 h 6858000"/>
              <a:gd name="connsiteX180" fmla="*/ 3467355 w 7467600"/>
              <a:gd name="connsiteY180" fmla="*/ 3988130 h 6858000"/>
              <a:gd name="connsiteX181" fmla="*/ 3310753 w 7467600"/>
              <a:gd name="connsiteY181" fmla="*/ 3787140 h 6858000"/>
              <a:gd name="connsiteX182" fmla="*/ 3291335 w 7467600"/>
              <a:gd name="connsiteY182" fmla="*/ 3767420 h 6858000"/>
              <a:gd name="connsiteX183" fmla="*/ 1635889 w 7467600"/>
              <a:gd name="connsiteY183" fmla="*/ 3709494 h 6858000"/>
              <a:gd name="connsiteX184" fmla="*/ 1634800 w 7467600"/>
              <a:gd name="connsiteY184" fmla="*/ 3731111 h 6858000"/>
              <a:gd name="connsiteX185" fmla="*/ 1635889 w 7467600"/>
              <a:gd name="connsiteY185" fmla="*/ 3709494 h 6858000"/>
              <a:gd name="connsiteX186" fmla="*/ 1510397 w 7467600"/>
              <a:gd name="connsiteY186" fmla="*/ 3684705 h 6858000"/>
              <a:gd name="connsiteX187" fmla="*/ 1146550 w 7467600"/>
              <a:gd name="connsiteY187" fmla="*/ 3802012 h 6858000"/>
              <a:gd name="connsiteX188" fmla="*/ 698834 w 7467600"/>
              <a:gd name="connsiteY188" fmla="*/ 3952272 h 6858000"/>
              <a:gd name="connsiteX189" fmla="*/ 34256 w 7467600"/>
              <a:gd name="connsiteY189" fmla="*/ 4347603 h 6858000"/>
              <a:gd name="connsiteX190" fmla="*/ 527241 w 7467600"/>
              <a:gd name="connsiteY190" fmla="*/ 4065078 h 6858000"/>
              <a:gd name="connsiteX191" fmla="*/ 1510397 w 7467600"/>
              <a:gd name="connsiteY191" fmla="*/ 3684705 h 6858000"/>
              <a:gd name="connsiteX192" fmla="*/ 1313114 w 7467600"/>
              <a:gd name="connsiteY192" fmla="*/ 3655216 h 6858000"/>
              <a:gd name="connsiteX193" fmla="*/ 1109304 w 7467600"/>
              <a:gd name="connsiteY193" fmla="*/ 3669030 h 6858000"/>
              <a:gd name="connsiteX194" fmla="*/ 8129 w 7467600"/>
              <a:gd name="connsiteY194" fmla="*/ 4330519 h 6858000"/>
              <a:gd name="connsiteX195" fmla="*/ 687572 w 7467600"/>
              <a:gd name="connsiteY195" fmla="*/ 3925629 h 6858000"/>
              <a:gd name="connsiteX196" fmla="*/ 1138365 w 7467600"/>
              <a:gd name="connsiteY196" fmla="*/ 3774515 h 6858000"/>
              <a:gd name="connsiteX197" fmla="*/ 1505579 w 7467600"/>
              <a:gd name="connsiteY197" fmla="*/ 3655526 h 6858000"/>
              <a:gd name="connsiteX198" fmla="*/ 1313114 w 7467600"/>
              <a:gd name="connsiteY198" fmla="*/ 3655216 h 6858000"/>
              <a:gd name="connsiteX199" fmla="*/ 3655073 w 7467600"/>
              <a:gd name="connsiteY199" fmla="*/ 3650884 h 6858000"/>
              <a:gd name="connsiteX200" fmla="*/ 3989938 w 7467600"/>
              <a:gd name="connsiteY200" fmla="*/ 3991685 h 6858000"/>
              <a:gd name="connsiteX201" fmla="*/ 4393907 w 7467600"/>
              <a:gd name="connsiteY201" fmla="*/ 4261258 h 6858000"/>
              <a:gd name="connsiteX202" fmla="*/ 4648051 w 7467600"/>
              <a:gd name="connsiteY202" fmla="*/ 4374051 h 6858000"/>
              <a:gd name="connsiteX203" fmla="*/ 4383389 w 7467600"/>
              <a:gd name="connsiteY203" fmla="*/ 4184369 h 6858000"/>
              <a:gd name="connsiteX204" fmla="*/ 4165508 w 7467600"/>
              <a:gd name="connsiteY204" fmla="*/ 4035196 h 6858000"/>
              <a:gd name="connsiteX205" fmla="*/ 4068162 w 7467600"/>
              <a:gd name="connsiteY205" fmla="*/ 3953394 h 6858000"/>
              <a:gd name="connsiteX206" fmla="*/ 3981416 w 7467600"/>
              <a:gd name="connsiteY206" fmla="*/ 3880482 h 6858000"/>
              <a:gd name="connsiteX207" fmla="*/ 3800147 w 7467600"/>
              <a:gd name="connsiteY207" fmla="*/ 3749872 h 6858000"/>
              <a:gd name="connsiteX208" fmla="*/ 3655073 w 7467600"/>
              <a:gd name="connsiteY208" fmla="*/ 3650884 h 6858000"/>
              <a:gd name="connsiteX209" fmla="*/ 3670252 w 7467600"/>
              <a:gd name="connsiteY209" fmla="*/ 3622798 h 6858000"/>
              <a:gd name="connsiteX210" fmla="*/ 3817258 w 7467600"/>
              <a:gd name="connsiteY210" fmla="*/ 3723577 h 6858000"/>
              <a:gd name="connsiteX211" fmla="*/ 4000461 w 7467600"/>
              <a:gd name="connsiteY211" fmla="*/ 3855966 h 6858000"/>
              <a:gd name="connsiteX212" fmla="*/ 4088180 w 7467600"/>
              <a:gd name="connsiteY212" fmla="*/ 3929774 h 6858000"/>
              <a:gd name="connsiteX213" fmla="*/ 4184555 w 7467600"/>
              <a:gd name="connsiteY213" fmla="*/ 4010683 h 6858000"/>
              <a:gd name="connsiteX214" fmla="*/ 4399563 w 7467600"/>
              <a:gd name="connsiteY214" fmla="*/ 4158106 h 6858000"/>
              <a:gd name="connsiteX215" fmla="*/ 4684469 w 7467600"/>
              <a:gd name="connsiteY215" fmla="*/ 4364680 h 6858000"/>
              <a:gd name="connsiteX216" fmla="*/ 4690271 w 7467600"/>
              <a:gd name="connsiteY216" fmla="*/ 4370034 h 6858000"/>
              <a:gd name="connsiteX217" fmla="*/ 4136093 w 7467600"/>
              <a:gd name="connsiteY217" fmla="*/ 3858466 h 6858000"/>
              <a:gd name="connsiteX218" fmla="*/ 3670252 w 7467600"/>
              <a:gd name="connsiteY218" fmla="*/ 3622798 h 6858000"/>
              <a:gd name="connsiteX219" fmla="*/ 4440129 w 7467600"/>
              <a:gd name="connsiteY219" fmla="*/ 3448571 h 6858000"/>
              <a:gd name="connsiteX220" fmla="*/ 4856525 w 7467600"/>
              <a:gd name="connsiteY220" fmla="*/ 3915351 h 6858000"/>
              <a:gd name="connsiteX221" fmla="*/ 5059055 w 7467600"/>
              <a:gd name="connsiteY221" fmla="*/ 4108918 h 6858000"/>
              <a:gd name="connsiteX222" fmla="*/ 5290070 w 7467600"/>
              <a:gd name="connsiteY222" fmla="*/ 4263619 h 6858000"/>
              <a:gd name="connsiteX223" fmla="*/ 4834991 w 7467600"/>
              <a:gd name="connsiteY223" fmla="*/ 3830985 h 6858000"/>
              <a:gd name="connsiteX224" fmla="*/ 4440129 w 7467600"/>
              <a:gd name="connsiteY224" fmla="*/ 3448571 h 6858000"/>
              <a:gd name="connsiteX225" fmla="*/ 4441737 w 7467600"/>
              <a:gd name="connsiteY225" fmla="*/ 3399734 h 6858000"/>
              <a:gd name="connsiteX226" fmla="*/ 4431236 w 7467600"/>
              <a:gd name="connsiteY226" fmla="*/ 3400954 h 6858000"/>
              <a:gd name="connsiteX227" fmla="*/ 4557150 w 7467600"/>
              <a:gd name="connsiteY227" fmla="*/ 3510023 h 6858000"/>
              <a:gd name="connsiteX228" fmla="*/ 4856936 w 7467600"/>
              <a:gd name="connsiteY228" fmla="*/ 3809146 h 6858000"/>
              <a:gd name="connsiteX229" fmla="*/ 5111996 w 7467600"/>
              <a:gd name="connsiteY229" fmla="*/ 4065759 h 6858000"/>
              <a:gd name="connsiteX230" fmla="*/ 5388878 w 7467600"/>
              <a:gd name="connsiteY230" fmla="*/ 4300185 h 6858000"/>
              <a:gd name="connsiteX231" fmla="*/ 5425556 w 7467600"/>
              <a:gd name="connsiteY231" fmla="*/ 4308967 h 6858000"/>
              <a:gd name="connsiteX232" fmla="*/ 4943646 w 7467600"/>
              <a:gd name="connsiteY232" fmla="*/ 3822916 h 6858000"/>
              <a:gd name="connsiteX233" fmla="*/ 4594837 w 7467600"/>
              <a:gd name="connsiteY233" fmla="*/ 3532274 h 6858000"/>
              <a:gd name="connsiteX234" fmla="*/ 4441737 w 7467600"/>
              <a:gd name="connsiteY234" fmla="*/ 3399734 h 6858000"/>
              <a:gd name="connsiteX235" fmla="*/ 5425834 w 7467600"/>
              <a:gd name="connsiteY235" fmla="*/ 3162785 h 6858000"/>
              <a:gd name="connsiteX236" fmla="*/ 5401644 w 7467600"/>
              <a:gd name="connsiteY236" fmla="*/ 3617847 h 6858000"/>
              <a:gd name="connsiteX237" fmla="*/ 5467256 w 7467600"/>
              <a:gd name="connsiteY237" fmla="*/ 4175494 h 6858000"/>
              <a:gd name="connsiteX238" fmla="*/ 5448069 w 7467600"/>
              <a:gd name="connsiteY238" fmla="*/ 3567554 h 6858000"/>
              <a:gd name="connsiteX239" fmla="*/ 5425834 w 7467600"/>
              <a:gd name="connsiteY239" fmla="*/ 3162785 h 6858000"/>
              <a:gd name="connsiteX240" fmla="*/ 1318687 w 7467600"/>
              <a:gd name="connsiteY240" fmla="*/ 3113840 h 6858000"/>
              <a:gd name="connsiteX241" fmla="*/ 1066793 w 7467600"/>
              <a:gd name="connsiteY241" fmla="*/ 3212171 h 6858000"/>
              <a:gd name="connsiteX242" fmla="*/ 993319 w 7467600"/>
              <a:gd name="connsiteY242" fmla="*/ 3247648 h 6858000"/>
              <a:gd name="connsiteX243" fmla="*/ 853081 w 7467600"/>
              <a:gd name="connsiteY243" fmla="*/ 3312410 h 6858000"/>
              <a:gd name="connsiteX244" fmla="*/ 805957 w 7467600"/>
              <a:gd name="connsiteY244" fmla="*/ 3330443 h 6858000"/>
              <a:gd name="connsiteX245" fmla="*/ 1318687 w 7467600"/>
              <a:gd name="connsiteY245" fmla="*/ 3113840 h 6858000"/>
              <a:gd name="connsiteX246" fmla="*/ 5453702 w 7467600"/>
              <a:gd name="connsiteY246" fmla="*/ 3090882 h 6858000"/>
              <a:gd name="connsiteX247" fmla="*/ 5480135 w 7467600"/>
              <a:gd name="connsiteY247" fmla="*/ 3565802 h 6858000"/>
              <a:gd name="connsiteX248" fmla="*/ 5499023 w 7467600"/>
              <a:gd name="connsiteY248" fmla="*/ 4166310 h 6858000"/>
              <a:gd name="connsiteX249" fmla="*/ 5547022 w 7467600"/>
              <a:gd name="connsiteY249" fmla="*/ 3607838 h 6858000"/>
              <a:gd name="connsiteX250" fmla="*/ 5515964 w 7467600"/>
              <a:gd name="connsiteY250" fmla="*/ 3378541 h 6858000"/>
              <a:gd name="connsiteX251" fmla="*/ 5453702 w 7467600"/>
              <a:gd name="connsiteY251" fmla="*/ 3090882 h 6858000"/>
              <a:gd name="connsiteX252" fmla="*/ 1238695 w 7467600"/>
              <a:gd name="connsiteY252" fmla="*/ 3076820 h 6858000"/>
              <a:gd name="connsiteX253" fmla="*/ 716371 w 7467600"/>
              <a:gd name="connsiteY253" fmla="*/ 3293249 h 6858000"/>
              <a:gd name="connsiteX254" fmla="*/ 579522 w 7467600"/>
              <a:gd name="connsiteY254" fmla="*/ 3371759 h 6858000"/>
              <a:gd name="connsiteX255" fmla="*/ 600288 w 7467600"/>
              <a:gd name="connsiteY255" fmla="*/ 3365555 h 6858000"/>
              <a:gd name="connsiteX256" fmla="*/ 840692 w 7467600"/>
              <a:gd name="connsiteY256" fmla="*/ 3284921 h 6858000"/>
              <a:gd name="connsiteX257" fmla="*/ 979248 w 7467600"/>
              <a:gd name="connsiteY257" fmla="*/ 3221003 h 6858000"/>
              <a:gd name="connsiteX258" fmla="*/ 1053282 w 7467600"/>
              <a:gd name="connsiteY258" fmla="*/ 3185247 h 6858000"/>
              <a:gd name="connsiteX259" fmla="*/ 1320603 w 7467600"/>
              <a:gd name="connsiteY259" fmla="*/ 3081281 h 6858000"/>
              <a:gd name="connsiteX260" fmla="*/ 1238695 w 7467600"/>
              <a:gd name="connsiteY260" fmla="*/ 3076820 h 6858000"/>
              <a:gd name="connsiteX261" fmla="*/ 5425627 w 7467600"/>
              <a:gd name="connsiteY261" fmla="*/ 2954192 h 6858000"/>
              <a:gd name="connsiteX262" fmla="*/ 5470770 w 7467600"/>
              <a:gd name="connsiteY262" fmla="*/ 3005435 h 6858000"/>
              <a:gd name="connsiteX263" fmla="*/ 5519779 w 7467600"/>
              <a:gd name="connsiteY263" fmla="*/ 4359223 h 6858000"/>
              <a:gd name="connsiteX264" fmla="*/ 5520293 w 7467600"/>
              <a:gd name="connsiteY264" fmla="*/ 4360602 h 6858000"/>
              <a:gd name="connsiteX265" fmla="*/ 5767221 w 7467600"/>
              <a:gd name="connsiteY265" fmla="*/ 4665564 h 6858000"/>
              <a:gd name="connsiteX266" fmla="*/ 6937169 w 7467600"/>
              <a:gd name="connsiteY266" fmla="*/ 4815941 h 6858000"/>
              <a:gd name="connsiteX267" fmla="*/ 6953922 w 7467600"/>
              <a:gd name="connsiteY267" fmla="*/ 4890068 h 6858000"/>
              <a:gd name="connsiteX268" fmla="*/ 6071359 w 7467600"/>
              <a:gd name="connsiteY268" fmla="*/ 4770770 h 6858000"/>
              <a:gd name="connsiteX269" fmla="*/ 6038839 w 7467600"/>
              <a:gd name="connsiteY269" fmla="*/ 4764474 h 6858000"/>
              <a:gd name="connsiteX270" fmla="*/ 6038706 w 7467600"/>
              <a:gd name="connsiteY270" fmla="*/ 4763847 h 6858000"/>
              <a:gd name="connsiteX271" fmla="*/ 6037784 w 7467600"/>
              <a:gd name="connsiteY271" fmla="*/ 4764270 h 6858000"/>
              <a:gd name="connsiteX272" fmla="*/ 6038839 w 7467600"/>
              <a:gd name="connsiteY272" fmla="*/ 4764474 h 6858000"/>
              <a:gd name="connsiteX273" fmla="*/ 6040338 w 7467600"/>
              <a:gd name="connsiteY273" fmla="*/ 4771418 h 6858000"/>
              <a:gd name="connsiteX274" fmla="*/ 6024488 w 7467600"/>
              <a:gd name="connsiteY274" fmla="*/ 4809903 h 6858000"/>
              <a:gd name="connsiteX275" fmla="*/ 5599771 w 7467600"/>
              <a:gd name="connsiteY275" fmla="*/ 5509652 h 6858000"/>
              <a:gd name="connsiteX276" fmla="*/ 5548843 w 7467600"/>
              <a:gd name="connsiteY276" fmla="*/ 5563845 h 6858000"/>
              <a:gd name="connsiteX277" fmla="*/ 5940952 w 7467600"/>
              <a:gd name="connsiteY277" fmla="*/ 6250028 h 6858000"/>
              <a:gd name="connsiteX278" fmla="*/ 6043441 w 7467600"/>
              <a:gd name="connsiteY278" fmla="*/ 6665847 h 6858000"/>
              <a:gd name="connsiteX279" fmla="*/ 6093432 w 7467600"/>
              <a:gd name="connsiteY279" fmla="*/ 6858000 h 6858000"/>
              <a:gd name="connsiteX280" fmla="*/ 6034344 w 7467600"/>
              <a:gd name="connsiteY280" fmla="*/ 6858000 h 6858000"/>
              <a:gd name="connsiteX281" fmla="*/ 6026679 w 7467600"/>
              <a:gd name="connsiteY281" fmla="*/ 6836959 h 6858000"/>
              <a:gd name="connsiteX282" fmla="*/ 5800441 w 7467600"/>
              <a:gd name="connsiteY282" fmla="*/ 6335286 h 6858000"/>
              <a:gd name="connsiteX283" fmla="*/ 5526562 w 7467600"/>
              <a:gd name="connsiteY283" fmla="*/ 5705388 h 6858000"/>
              <a:gd name="connsiteX284" fmla="*/ 5519640 w 7467600"/>
              <a:gd name="connsiteY284" fmla="*/ 5683774 h 6858000"/>
              <a:gd name="connsiteX285" fmla="*/ 5844559 w 7467600"/>
              <a:gd name="connsiteY285" fmla="*/ 6553349 h 6858000"/>
              <a:gd name="connsiteX286" fmla="*/ 5975994 w 7467600"/>
              <a:gd name="connsiteY286" fmla="*/ 6858000 h 6858000"/>
              <a:gd name="connsiteX287" fmla="*/ 5898547 w 7467600"/>
              <a:gd name="connsiteY287" fmla="*/ 6858000 h 6858000"/>
              <a:gd name="connsiteX288" fmla="*/ 5682041 w 7467600"/>
              <a:gd name="connsiteY288" fmla="*/ 6355860 h 6858000"/>
              <a:gd name="connsiteX289" fmla="*/ 5461758 w 7467600"/>
              <a:gd name="connsiteY289" fmla="*/ 5820220 h 6858000"/>
              <a:gd name="connsiteX290" fmla="*/ 5237282 w 7467600"/>
              <a:gd name="connsiteY290" fmla="*/ 6579086 h 6858000"/>
              <a:gd name="connsiteX291" fmla="*/ 5115009 w 7467600"/>
              <a:gd name="connsiteY291" fmla="*/ 6858000 h 6858000"/>
              <a:gd name="connsiteX292" fmla="*/ 5028074 w 7467600"/>
              <a:gd name="connsiteY292" fmla="*/ 6858000 h 6858000"/>
              <a:gd name="connsiteX293" fmla="*/ 5079508 w 7467600"/>
              <a:gd name="connsiteY293" fmla="*/ 6749074 h 6858000"/>
              <a:gd name="connsiteX294" fmla="*/ 5371846 w 7467600"/>
              <a:gd name="connsiteY294" fmla="*/ 5924413 h 6858000"/>
              <a:gd name="connsiteX295" fmla="*/ 5270512 w 7467600"/>
              <a:gd name="connsiteY295" fmla="*/ 6138975 h 6858000"/>
              <a:gd name="connsiteX296" fmla="*/ 5062409 w 7467600"/>
              <a:gd name="connsiteY296" fmla="*/ 6653544 h 6858000"/>
              <a:gd name="connsiteX297" fmla="*/ 5036628 w 7467600"/>
              <a:gd name="connsiteY297" fmla="*/ 6754247 h 6858000"/>
              <a:gd name="connsiteX298" fmla="*/ 5009112 w 7467600"/>
              <a:gd name="connsiteY298" fmla="*/ 6858000 h 6858000"/>
              <a:gd name="connsiteX299" fmla="*/ 4976679 w 7467600"/>
              <a:gd name="connsiteY299" fmla="*/ 6858000 h 6858000"/>
              <a:gd name="connsiteX300" fmla="*/ 5006537 w 7467600"/>
              <a:gd name="connsiteY300" fmla="*/ 6747068 h 6858000"/>
              <a:gd name="connsiteX301" fmla="*/ 5032723 w 7467600"/>
              <a:gd name="connsiteY301" fmla="*/ 6644957 h 6858000"/>
              <a:gd name="connsiteX302" fmla="*/ 5242949 w 7467600"/>
              <a:gd name="connsiteY302" fmla="*/ 6125175 h 6858000"/>
              <a:gd name="connsiteX303" fmla="*/ 5286321 w 7467600"/>
              <a:gd name="connsiteY303" fmla="*/ 6033555 h 6858000"/>
              <a:gd name="connsiteX304" fmla="*/ 5008210 w 7467600"/>
              <a:gd name="connsiteY304" fmla="*/ 6649194 h 6858000"/>
              <a:gd name="connsiteX305" fmla="*/ 4986321 w 7467600"/>
              <a:gd name="connsiteY305" fmla="*/ 6765687 h 6858000"/>
              <a:gd name="connsiteX306" fmla="*/ 4973474 w 7467600"/>
              <a:gd name="connsiteY306" fmla="*/ 6858000 h 6858000"/>
              <a:gd name="connsiteX307" fmla="*/ 4907178 w 7467600"/>
              <a:gd name="connsiteY307" fmla="*/ 6858000 h 6858000"/>
              <a:gd name="connsiteX308" fmla="*/ 4910810 w 7467600"/>
              <a:gd name="connsiteY308" fmla="*/ 6829660 h 6858000"/>
              <a:gd name="connsiteX309" fmla="*/ 4987461 w 7467600"/>
              <a:gd name="connsiteY309" fmla="*/ 6432994 h 6858000"/>
              <a:gd name="connsiteX310" fmla="*/ 5179262 w 7467600"/>
              <a:gd name="connsiteY310" fmla="*/ 6035044 h 6858000"/>
              <a:gd name="connsiteX311" fmla="*/ 4689678 w 7467600"/>
              <a:gd name="connsiteY311" fmla="*/ 6440241 h 6858000"/>
              <a:gd name="connsiteX312" fmla="*/ 4477543 w 7467600"/>
              <a:gd name="connsiteY312" fmla="*/ 6674836 h 6858000"/>
              <a:gd name="connsiteX313" fmla="*/ 4329957 w 7467600"/>
              <a:gd name="connsiteY313" fmla="*/ 6858000 h 6858000"/>
              <a:gd name="connsiteX314" fmla="*/ 4218595 w 7467600"/>
              <a:gd name="connsiteY314" fmla="*/ 6858000 h 6858000"/>
              <a:gd name="connsiteX315" fmla="*/ 4368888 w 7467600"/>
              <a:gd name="connsiteY315" fmla="*/ 6668412 h 6858000"/>
              <a:gd name="connsiteX316" fmla="*/ 4563091 w 7467600"/>
              <a:gd name="connsiteY316" fmla="*/ 6442508 h 6858000"/>
              <a:gd name="connsiteX317" fmla="*/ 5387324 w 7467600"/>
              <a:gd name="connsiteY317" fmla="*/ 5705830 h 6858000"/>
              <a:gd name="connsiteX318" fmla="*/ 5073620 w 7467600"/>
              <a:gd name="connsiteY318" fmla="*/ 5955437 h 6858000"/>
              <a:gd name="connsiteX319" fmla="*/ 4689789 w 7467600"/>
              <a:gd name="connsiteY319" fmla="*/ 6268382 h 6858000"/>
              <a:gd name="connsiteX320" fmla="*/ 4418722 w 7467600"/>
              <a:gd name="connsiteY320" fmla="*/ 6570886 h 6858000"/>
              <a:gd name="connsiteX321" fmla="*/ 4214944 w 7467600"/>
              <a:gd name="connsiteY321" fmla="*/ 6858000 h 6858000"/>
              <a:gd name="connsiteX322" fmla="*/ 4177898 w 7467600"/>
              <a:gd name="connsiteY322" fmla="*/ 6858000 h 6858000"/>
              <a:gd name="connsiteX323" fmla="*/ 4391597 w 7467600"/>
              <a:gd name="connsiteY323" fmla="*/ 6556370 h 6858000"/>
              <a:gd name="connsiteX324" fmla="*/ 4668889 w 7467600"/>
              <a:gd name="connsiteY324" fmla="*/ 6246399 h 6858000"/>
              <a:gd name="connsiteX325" fmla="*/ 5055427 w 7467600"/>
              <a:gd name="connsiteY325" fmla="*/ 5931476 h 6858000"/>
              <a:gd name="connsiteX326" fmla="*/ 5371814 w 7467600"/>
              <a:gd name="connsiteY326" fmla="*/ 5678975 h 6858000"/>
              <a:gd name="connsiteX327" fmla="*/ 4987918 w 7467600"/>
              <a:gd name="connsiteY327" fmla="*/ 5838701 h 6858000"/>
              <a:gd name="connsiteX328" fmla="*/ 4317146 w 7467600"/>
              <a:gd name="connsiteY328" fmla="*/ 6587716 h 6858000"/>
              <a:gd name="connsiteX329" fmla="*/ 4171627 w 7467600"/>
              <a:gd name="connsiteY329" fmla="*/ 6858000 h 6858000"/>
              <a:gd name="connsiteX330" fmla="*/ 4081585 w 7467600"/>
              <a:gd name="connsiteY330" fmla="*/ 6858000 h 6858000"/>
              <a:gd name="connsiteX331" fmla="*/ 4238603 w 7467600"/>
              <a:gd name="connsiteY331" fmla="*/ 6559341 h 6858000"/>
              <a:gd name="connsiteX332" fmla="*/ 4778333 w 7467600"/>
              <a:gd name="connsiteY332" fmla="*/ 5873626 h 6858000"/>
              <a:gd name="connsiteX333" fmla="*/ 5414185 w 7467600"/>
              <a:gd name="connsiteY333" fmla="*/ 5573882 h 6858000"/>
              <a:gd name="connsiteX334" fmla="*/ 5959648 w 7467600"/>
              <a:gd name="connsiteY334" fmla="*/ 4760797 h 6858000"/>
              <a:gd name="connsiteX335" fmla="*/ 5355019 w 7467600"/>
              <a:gd name="connsiteY335" fmla="*/ 4734672 h 6858000"/>
              <a:gd name="connsiteX336" fmla="*/ 5083565 w 7467600"/>
              <a:gd name="connsiteY336" fmla="*/ 5179121 h 6858000"/>
              <a:gd name="connsiteX337" fmla="*/ 4713577 w 7467600"/>
              <a:gd name="connsiteY337" fmla="*/ 5616803 h 6858000"/>
              <a:gd name="connsiteX338" fmla="*/ 3989559 w 7467600"/>
              <a:gd name="connsiteY338" fmla="*/ 6145945 h 6858000"/>
              <a:gd name="connsiteX339" fmla="*/ 3939824 w 7467600"/>
              <a:gd name="connsiteY339" fmla="*/ 6066900 h 6858000"/>
              <a:gd name="connsiteX340" fmla="*/ 4584537 w 7467600"/>
              <a:gd name="connsiteY340" fmla="*/ 5324826 h 6858000"/>
              <a:gd name="connsiteX341" fmla="*/ 5037105 w 7467600"/>
              <a:gd name="connsiteY341" fmla="*/ 5088765 h 6858000"/>
              <a:gd name="connsiteX342" fmla="*/ 5039930 w 7467600"/>
              <a:gd name="connsiteY342" fmla="*/ 5089585 h 6858000"/>
              <a:gd name="connsiteX343" fmla="*/ 5263764 w 7467600"/>
              <a:gd name="connsiteY343" fmla="*/ 4735525 h 6858000"/>
              <a:gd name="connsiteX344" fmla="*/ 4086300 w 7467600"/>
              <a:gd name="connsiteY344" fmla="*/ 4884599 h 6858000"/>
              <a:gd name="connsiteX345" fmla="*/ 4085485 w 7467600"/>
              <a:gd name="connsiteY345" fmla="*/ 4899070 h 6858000"/>
              <a:gd name="connsiteX346" fmla="*/ 3871915 w 7467600"/>
              <a:gd name="connsiteY346" fmla="*/ 5253645 h 6858000"/>
              <a:gd name="connsiteX347" fmla="*/ 3799374 w 7467600"/>
              <a:gd name="connsiteY347" fmla="*/ 5466127 h 6858000"/>
              <a:gd name="connsiteX348" fmla="*/ 3498850 w 7467600"/>
              <a:gd name="connsiteY348" fmla="*/ 6661888 h 6858000"/>
              <a:gd name="connsiteX349" fmla="*/ 3399216 w 7467600"/>
              <a:gd name="connsiteY349" fmla="*/ 6858000 h 6858000"/>
              <a:gd name="connsiteX350" fmla="*/ 3303688 w 7467600"/>
              <a:gd name="connsiteY350" fmla="*/ 6858000 h 6858000"/>
              <a:gd name="connsiteX351" fmla="*/ 3391774 w 7467600"/>
              <a:gd name="connsiteY351" fmla="*/ 6697181 h 6858000"/>
              <a:gd name="connsiteX352" fmla="*/ 3735540 w 7467600"/>
              <a:gd name="connsiteY352" fmla="*/ 5546923 h 6858000"/>
              <a:gd name="connsiteX353" fmla="*/ 3729438 w 7467600"/>
              <a:gd name="connsiteY353" fmla="*/ 5569058 h 6858000"/>
              <a:gd name="connsiteX354" fmla="*/ 3707782 w 7467600"/>
              <a:gd name="connsiteY354" fmla="*/ 5644908 h 6858000"/>
              <a:gd name="connsiteX355" fmla="*/ 3583827 w 7467600"/>
              <a:gd name="connsiteY355" fmla="*/ 6039215 h 6858000"/>
              <a:gd name="connsiteX356" fmla="*/ 3547861 w 7467600"/>
              <a:gd name="connsiteY356" fmla="*/ 6129609 h 6858000"/>
              <a:gd name="connsiteX357" fmla="*/ 3490905 w 7467600"/>
              <a:gd name="connsiteY357" fmla="*/ 6277660 h 6858000"/>
              <a:gd name="connsiteX358" fmla="*/ 3455859 w 7467600"/>
              <a:gd name="connsiteY358" fmla="*/ 6391301 h 6858000"/>
              <a:gd name="connsiteX359" fmla="*/ 3429112 w 7467600"/>
              <a:gd name="connsiteY359" fmla="*/ 6479469 h 6858000"/>
              <a:gd name="connsiteX360" fmla="*/ 3304862 w 7467600"/>
              <a:gd name="connsiteY360" fmla="*/ 6796476 h 6858000"/>
              <a:gd name="connsiteX361" fmla="*/ 3276071 w 7467600"/>
              <a:gd name="connsiteY361" fmla="*/ 6858000 h 6858000"/>
              <a:gd name="connsiteX362" fmla="*/ 3240805 w 7467600"/>
              <a:gd name="connsiteY362" fmla="*/ 6858000 h 6858000"/>
              <a:gd name="connsiteX363" fmla="*/ 3275917 w 7467600"/>
              <a:gd name="connsiteY363" fmla="*/ 6783192 h 6858000"/>
              <a:gd name="connsiteX364" fmla="*/ 3399358 w 7467600"/>
              <a:gd name="connsiteY364" fmla="*/ 6469011 h 6858000"/>
              <a:gd name="connsiteX365" fmla="*/ 3425650 w 7467600"/>
              <a:gd name="connsiteY365" fmla="*/ 6381333 h 6858000"/>
              <a:gd name="connsiteX366" fmla="*/ 3460661 w 7467600"/>
              <a:gd name="connsiteY366" fmla="*/ 6266763 h 6858000"/>
              <a:gd name="connsiteX367" fmla="*/ 3518021 w 7467600"/>
              <a:gd name="connsiteY367" fmla="*/ 6117298 h 6858000"/>
              <a:gd name="connsiteX368" fmla="*/ 3554035 w 7467600"/>
              <a:gd name="connsiteY368" fmla="*/ 6027832 h 6858000"/>
              <a:gd name="connsiteX369" fmla="*/ 3677174 w 7467600"/>
              <a:gd name="connsiteY369" fmla="*/ 5636351 h 6858000"/>
              <a:gd name="connsiteX370" fmla="*/ 3698819 w 7467600"/>
              <a:gd name="connsiteY370" fmla="*/ 5560503 h 6858000"/>
              <a:gd name="connsiteX371" fmla="*/ 3702094 w 7467600"/>
              <a:gd name="connsiteY371" fmla="*/ 5549194 h 6858000"/>
              <a:gd name="connsiteX372" fmla="*/ 3398355 w 7467600"/>
              <a:gd name="connsiteY372" fmla="*/ 6094603 h 6858000"/>
              <a:gd name="connsiteX373" fmla="*/ 3193941 w 7467600"/>
              <a:gd name="connsiteY373" fmla="*/ 6798775 h 6858000"/>
              <a:gd name="connsiteX374" fmla="*/ 3184140 w 7467600"/>
              <a:gd name="connsiteY374" fmla="*/ 6858000 h 6858000"/>
              <a:gd name="connsiteX375" fmla="*/ 3099978 w 7467600"/>
              <a:gd name="connsiteY375" fmla="*/ 6858000 h 6858000"/>
              <a:gd name="connsiteX376" fmla="*/ 3101556 w 7467600"/>
              <a:gd name="connsiteY376" fmla="*/ 6843337 h 6858000"/>
              <a:gd name="connsiteX377" fmla="*/ 3370162 w 7467600"/>
              <a:gd name="connsiteY377" fmla="*/ 5785550 h 6858000"/>
              <a:gd name="connsiteX378" fmla="*/ 3746477 w 7467600"/>
              <a:gd name="connsiteY378" fmla="*/ 5377889 h 6858000"/>
              <a:gd name="connsiteX379" fmla="*/ 3863399 w 7467600"/>
              <a:gd name="connsiteY379" fmla="*/ 5087257 h 6858000"/>
              <a:gd name="connsiteX380" fmla="*/ 3968712 w 7467600"/>
              <a:gd name="connsiteY380" fmla="*/ 4913989 h 6858000"/>
              <a:gd name="connsiteX381" fmla="*/ 2792390 w 7467600"/>
              <a:gd name="connsiteY381" fmla="*/ 5382974 h 6858000"/>
              <a:gd name="connsiteX382" fmla="*/ 2714982 w 7467600"/>
              <a:gd name="connsiteY382" fmla="*/ 5427051 h 6858000"/>
              <a:gd name="connsiteX383" fmla="*/ 2813361 w 7467600"/>
              <a:gd name="connsiteY383" fmla="*/ 6023912 h 6858000"/>
              <a:gd name="connsiteX384" fmla="*/ 2688430 w 7467600"/>
              <a:gd name="connsiteY384" fmla="*/ 6801564 h 6858000"/>
              <a:gd name="connsiteX385" fmla="*/ 2629626 w 7467600"/>
              <a:gd name="connsiteY385" fmla="*/ 6763394 h 6858000"/>
              <a:gd name="connsiteX386" fmla="*/ 2565328 w 7467600"/>
              <a:gd name="connsiteY386" fmla="*/ 5516399 h 6858000"/>
              <a:gd name="connsiteX387" fmla="*/ 1922999 w 7467600"/>
              <a:gd name="connsiteY387" fmla="*/ 5980343 h 6858000"/>
              <a:gd name="connsiteX388" fmla="*/ 1950261 w 7467600"/>
              <a:gd name="connsiteY388" fmla="*/ 6405858 h 6858000"/>
              <a:gd name="connsiteX389" fmla="*/ 2365554 w 7467600"/>
              <a:gd name="connsiteY389" fmla="*/ 6759107 h 6858000"/>
              <a:gd name="connsiteX390" fmla="*/ 2424142 w 7467600"/>
              <a:gd name="connsiteY390" fmla="*/ 6858000 h 6858000"/>
              <a:gd name="connsiteX391" fmla="*/ 2395994 w 7467600"/>
              <a:gd name="connsiteY391" fmla="*/ 6858000 h 6858000"/>
              <a:gd name="connsiteX392" fmla="*/ 2392863 w 7467600"/>
              <a:gd name="connsiteY392" fmla="*/ 6852964 h 6858000"/>
              <a:gd name="connsiteX393" fmla="*/ 2017589 w 7467600"/>
              <a:gd name="connsiteY393" fmla="*/ 6493982 h 6858000"/>
              <a:gd name="connsiteX394" fmla="*/ 2147336 w 7467600"/>
              <a:gd name="connsiteY394" fmla="*/ 6594052 h 6858000"/>
              <a:gd name="connsiteX395" fmla="*/ 2207047 w 7467600"/>
              <a:gd name="connsiteY395" fmla="*/ 6654540 h 6858000"/>
              <a:gd name="connsiteX396" fmla="*/ 2299106 w 7467600"/>
              <a:gd name="connsiteY396" fmla="*/ 6778931 h 6858000"/>
              <a:gd name="connsiteX397" fmla="*/ 2314430 w 7467600"/>
              <a:gd name="connsiteY397" fmla="*/ 6801144 h 6858000"/>
              <a:gd name="connsiteX398" fmla="*/ 2352406 w 7467600"/>
              <a:gd name="connsiteY398" fmla="*/ 6858000 h 6858000"/>
              <a:gd name="connsiteX399" fmla="*/ 2314492 w 7467600"/>
              <a:gd name="connsiteY399" fmla="*/ 6858000 h 6858000"/>
              <a:gd name="connsiteX400" fmla="*/ 2288095 w 7467600"/>
              <a:gd name="connsiteY400" fmla="*/ 6818030 h 6858000"/>
              <a:gd name="connsiteX401" fmla="*/ 2272768 w 7467600"/>
              <a:gd name="connsiteY401" fmla="*/ 6795822 h 6858000"/>
              <a:gd name="connsiteX402" fmla="*/ 2182715 w 7467600"/>
              <a:gd name="connsiteY402" fmla="*/ 6675071 h 6858000"/>
              <a:gd name="connsiteX403" fmla="*/ 2032061 w 7467600"/>
              <a:gd name="connsiteY403" fmla="*/ 6541380 h 6858000"/>
              <a:gd name="connsiteX404" fmla="*/ 2257220 w 7467600"/>
              <a:gd name="connsiteY404" fmla="*/ 6826257 h 6858000"/>
              <a:gd name="connsiteX405" fmla="*/ 2281324 w 7467600"/>
              <a:gd name="connsiteY405" fmla="*/ 6858000 h 6858000"/>
              <a:gd name="connsiteX406" fmla="*/ 2242860 w 7467600"/>
              <a:gd name="connsiteY406" fmla="*/ 6858000 h 6858000"/>
              <a:gd name="connsiteX407" fmla="*/ 2232818 w 7467600"/>
              <a:gd name="connsiteY407" fmla="*/ 6844926 h 6858000"/>
              <a:gd name="connsiteX408" fmla="*/ 1990172 w 7467600"/>
              <a:gd name="connsiteY408" fmla="*/ 6542121 h 6858000"/>
              <a:gd name="connsiteX409" fmla="*/ 2124090 w 7467600"/>
              <a:gd name="connsiteY409" fmla="*/ 6761017 h 6858000"/>
              <a:gd name="connsiteX410" fmla="*/ 2200380 w 7467600"/>
              <a:gd name="connsiteY410" fmla="*/ 6858000 h 6858000"/>
              <a:gd name="connsiteX411" fmla="*/ 2147507 w 7467600"/>
              <a:gd name="connsiteY411" fmla="*/ 6858000 h 6858000"/>
              <a:gd name="connsiteX412" fmla="*/ 2070668 w 7467600"/>
              <a:gd name="connsiteY412" fmla="*/ 6761520 h 6858000"/>
              <a:gd name="connsiteX413" fmla="*/ 1975142 w 7467600"/>
              <a:gd name="connsiteY413" fmla="*/ 6585570 h 6858000"/>
              <a:gd name="connsiteX414" fmla="*/ 2050035 w 7467600"/>
              <a:gd name="connsiteY414" fmla="*/ 6813345 h 6858000"/>
              <a:gd name="connsiteX415" fmla="*/ 2063025 w 7467600"/>
              <a:gd name="connsiteY415" fmla="*/ 6858000 h 6858000"/>
              <a:gd name="connsiteX416" fmla="*/ 2021675 w 7467600"/>
              <a:gd name="connsiteY416" fmla="*/ 6858000 h 6858000"/>
              <a:gd name="connsiteX417" fmla="*/ 2019308 w 7467600"/>
              <a:gd name="connsiteY417" fmla="*/ 6847118 h 6858000"/>
              <a:gd name="connsiteX418" fmla="*/ 1938835 w 7467600"/>
              <a:gd name="connsiteY418" fmla="*/ 6551160 h 6858000"/>
              <a:gd name="connsiteX419" fmla="*/ 1953230 w 7467600"/>
              <a:gd name="connsiteY419" fmla="*/ 6759699 h 6858000"/>
              <a:gd name="connsiteX420" fmla="*/ 1956763 w 7467600"/>
              <a:gd name="connsiteY420" fmla="*/ 6778191 h 6858000"/>
              <a:gd name="connsiteX421" fmla="*/ 1967925 w 7467600"/>
              <a:gd name="connsiteY421" fmla="*/ 6858000 h 6858000"/>
              <a:gd name="connsiteX422" fmla="*/ 1936622 w 7467600"/>
              <a:gd name="connsiteY422" fmla="*/ 6858000 h 6858000"/>
              <a:gd name="connsiteX423" fmla="*/ 1926261 w 7467600"/>
              <a:gd name="connsiteY423" fmla="*/ 6784064 h 6858000"/>
              <a:gd name="connsiteX424" fmla="*/ 1922724 w 7467600"/>
              <a:gd name="connsiteY424" fmla="*/ 6765577 h 6858000"/>
              <a:gd name="connsiteX425" fmla="*/ 1904650 w 7467600"/>
              <a:gd name="connsiteY425" fmla="*/ 6639616 h 6858000"/>
              <a:gd name="connsiteX426" fmla="*/ 1885273 w 7467600"/>
              <a:gd name="connsiteY426" fmla="*/ 6858000 h 6858000"/>
              <a:gd name="connsiteX427" fmla="*/ 1854363 w 7467600"/>
              <a:gd name="connsiteY427" fmla="*/ 6858000 h 6858000"/>
              <a:gd name="connsiteX428" fmla="*/ 1880391 w 7467600"/>
              <a:gd name="connsiteY428" fmla="*/ 6603796 h 6858000"/>
              <a:gd name="connsiteX429" fmla="*/ 1818273 w 7467600"/>
              <a:gd name="connsiteY429" fmla="*/ 6715729 h 6858000"/>
              <a:gd name="connsiteX430" fmla="*/ 1794691 w 7467600"/>
              <a:gd name="connsiteY430" fmla="*/ 6843239 h 6858000"/>
              <a:gd name="connsiteX431" fmla="*/ 1794914 w 7467600"/>
              <a:gd name="connsiteY431" fmla="*/ 6858000 h 6858000"/>
              <a:gd name="connsiteX432" fmla="*/ 1746128 w 7467600"/>
              <a:gd name="connsiteY432" fmla="*/ 6858000 h 6858000"/>
              <a:gd name="connsiteX433" fmla="*/ 1753934 w 7467600"/>
              <a:gd name="connsiteY433" fmla="*/ 6724796 h 6858000"/>
              <a:gd name="connsiteX434" fmla="*/ 1792053 w 7467600"/>
              <a:gd name="connsiteY434" fmla="*/ 6572396 h 6858000"/>
              <a:gd name="connsiteX435" fmla="*/ 1862248 w 7467600"/>
              <a:gd name="connsiteY435" fmla="*/ 6266397 h 6858000"/>
              <a:gd name="connsiteX436" fmla="*/ 1862250 w 7467600"/>
              <a:gd name="connsiteY436" fmla="*/ 6033531 h 6858000"/>
              <a:gd name="connsiteX437" fmla="*/ 1211999 w 7467600"/>
              <a:gd name="connsiteY437" fmla="*/ 6683610 h 6858000"/>
              <a:gd name="connsiteX438" fmla="*/ 1213266 w 7467600"/>
              <a:gd name="connsiteY438" fmla="*/ 6691947 h 6858000"/>
              <a:gd name="connsiteX439" fmla="*/ 1203370 w 7467600"/>
              <a:gd name="connsiteY439" fmla="*/ 6850676 h 6858000"/>
              <a:gd name="connsiteX440" fmla="*/ 1203671 w 7467600"/>
              <a:gd name="connsiteY440" fmla="*/ 6858000 h 6858000"/>
              <a:gd name="connsiteX441" fmla="*/ 1143180 w 7467600"/>
              <a:gd name="connsiteY441" fmla="*/ 6858000 h 6858000"/>
              <a:gd name="connsiteX442" fmla="*/ 1142176 w 7467600"/>
              <a:gd name="connsiteY442" fmla="*/ 6766045 h 6858000"/>
              <a:gd name="connsiteX443" fmla="*/ 1067484 w 7467600"/>
              <a:gd name="connsiteY443" fmla="*/ 6858000 h 6858000"/>
              <a:gd name="connsiteX444" fmla="*/ 953928 w 7467600"/>
              <a:gd name="connsiteY444" fmla="*/ 6858000 h 6858000"/>
              <a:gd name="connsiteX445" fmla="*/ 959715 w 7467600"/>
              <a:gd name="connsiteY445" fmla="*/ 6850185 h 6858000"/>
              <a:gd name="connsiteX446" fmla="*/ 1483788 w 7467600"/>
              <a:gd name="connsiteY446" fmla="*/ 6259174 h 6858000"/>
              <a:gd name="connsiteX447" fmla="*/ 1100671 w 7467600"/>
              <a:gd name="connsiteY447" fmla="*/ 6252137 h 6858000"/>
              <a:gd name="connsiteX448" fmla="*/ 1090144 w 7467600"/>
              <a:gd name="connsiteY448" fmla="*/ 6256748 h 6858000"/>
              <a:gd name="connsiteX449" fmla="*/ 1095872 w 7467600"/>
              <a:gd name="connsiteY449" fmla="*/ 6271892 h 6858000"/>
              <a:gd name="connsiteX450" fmla="*/ 262785 w 7467600"/>
              <a:gd name="connsiteY450" fmla="*/ 6845450 h 6858000"/>
              <a:gd name="connsiteX451" fmla="*/ 209968 w 7467600"/>
              <a:gd name="connsiteY451" fmla="*/ 6770713 h 6858000"/>
              <a:gd name="connsiteX452" fmla="*/ 873460 w 7467600"/>
              <a:gd name="connsiteY452" fmla="*/ 6253768 h 6858000"/>
              <a:gd name="connsiteX453" fmla="*/ 192686 w 7467600"/>
              <a:gd name="connsiteY453" fmla="*/ 5849257 h 6858000"/>
              <a:gd name="connsiteX454" fmla="*/ 4696 w 7467600"/>
              <a:gd name="connsiteY454" fmla="*/ 5697668 h 6858000"/>
              <a:gd name="connsiteX455" fmla="*/ 0 w 7467600"/>
              <a:gd name="connsiteY455" fmla="*/ 5689984 h 6858000"/>
              <a:gd name="connsiteX456" fmla="*/ 0 w 7467600"/>
              <a:gd name="connsiteY456" fmla="*/ 5513472 h 6858000"/>
              <a:gd name="connsiteX457" fmla="*/ 174101 w 7467600"/>
              <a:gd name="connsiteY457" fmla="*/ 5620277 h 6858000"/>
              <a:gd name="connsiteX458" fmla="*/ 891800 w 7467600"/>
              <a:gd name="connsiteY458" fmla="*/ 6036935 h 6858000"/>
              <a:gd name="connsiteX459" fmla="*/ 1072219 w 7467600"/>
              <a:gd name="connsiteY459" fmla="*/ 6169443 h 6858000"/>
              <a:gd name="connsiteX460" fmla="*/ 1074117 w 7467600"/>
              <a:gd name="connsiteY460" fmla="*/ 6170301 h 6858000"/>
              <a:gd name="connsiteX461" fmla="*/ 1083114 w 7467600"/>
              <a:gd name="connsiteY461" fmla="*/ 6174131 h 6858000"/>
              <a:gd name="connsiteX462" fmla="*/ 1543010 w 7467600"/>
              <a:gd name="connsiteY462" fmla="*/ 6191140 h 6858000"/>
              <a:gd name="connsiteX463" fmla="*/ 1551080 w 7467600"/>
              <a:gd name="connsiteY463" fmla="*/ 6195006 h 6858000"/>
              <a:gd name="connsiteX464" fmla="*/ 2345443 w 7467600"/>
              <a:gd name="connsiteY464" fmla="*/ 5549882 h 6858000"/>
              <a:gd name="connsiteX465" fmla="*/ 1721499 w 7467600"/>
              <a:gd name="connsiteY465" fmla="*/ 5599969 h 6858000"/>
              <a:gd name="connsiteX466" fmla="*/ 767716 w 7467600"/>
              <a:gd name="connsiteY466" fmla="*/ 5472768 h 6858000"/>
              <a:gd name="connsiteX467" fmla="*/ 722147 w 7467600"/>
              <a:gd name="connsiteY467" fmla="*/ 5393091 h 6858000"/>
              <a:gd name="connsiteX468" fmla="*/ 1485552 w 7467600"/>
              <a:gd name="connsiteY468" fmla="*/ 5313202 h 6858000"/>
              <a:gd name="connsiteX469" fmla="*/ 2143004 w 7467600"/>
              <a:gd name="connsiteY469" fmla="*/ 5402420 h 6858000"/>
              <a:gd name="connsiteX470" fmla="*/ 1933391 w 7467600"/>
              <a:gd name="connsiteY470" fmla="*/ 5156971 h 6858000"/>
              <a:gd name="connsiteX471" fmla="*/ 1827118 w 7467600"/>
              <a:gd name="connsiteY471" fmla="*/ 4968410 h 6858000"/>
              <a:gd name="connsiteX472" fmla="*/ 1837349 w 7467600"/>
              <a:gd name="connsiteY472" fmla="*/ 4956357 h 6858000"/>
              <a:gd name="connsiteX473" fmla="*/ 2162835 w 7467600"/>
              <a:gd name="connsiteY473" fmla="*/ 5187853 h 6858000"/>
              <a:gd name="connsiteX474" fmla="*/ 2257167 w 7467600"/>
              <a:gd name="connsiteY474" fmla="*/ 5462123 h 6858000"/>
              <a:gd name="connsiteX475" fmla="*/ 2261598 w 7467600"/>
              <a:gd name="connsiteY475" fmla="*/ 5467998 h 6858000"/>
              <a:gd name="connsiteX476" fmla="*/ 2437177 w 7467600"/>
              <a:gd name="connsiteY476" fmla="*/ 5479608 h 6858000"/>
              <a:gd name="connsiteX477" fmla="*/ 2445247 w 7467600"/>
              <a:gd name="connsiteY477" fmla="*/ 5483476 h 6858000"/>
              <a:gd name="connsiteX478" fmla="*/ 2743626 w 7467600"/>
              <a:gd name="connsiteY478" fmla="*/ 5304819 h 6858000"/>
              <a:gd name="connsiteX479" fmla="*/ 3048102 w 7467600"/>
              <a:gd name="connsiteY479" fmla="*/ 5150595 h 6858000"/>
              <a:gd name="connsiteX480" fmla="*/ 1799414 w 7467600"/>
              <a:gd name="connsiteY480" fmla="*/ 4694732 h 6858000"/>
              <a:gd name="connsiteX481" fmla="*/ 1771735 w 7467600"/>
              <a:gd name="connsiteY481" fmla="*/ 4619929 h 6858000"/>
              <a:gd name="connsiteX482" fmla="*/ 3104273 w 7467600"/>
              <a:gd name="connsiteY482" fmla="*/ 5076159 h 6858000"/>
              <a:gd name="connsiteX483" fmla="*/ 3113245 w 7467600"/>
              <a:gd name="connsiteY483" fmla="*/ 5090705 h 6858000"/>
              <a:gd name="connsiteX484" fmla="*/ 3126294 w 7467600"/>
              <a:gd name="connsiteY484" fmla="*/ 5114400 h 6858000"/>
              <a:gd name="connsiteX485" fmla="*/ 3937433 w 7467600"/>
              <a:gd name="connsiteY485" fmla="*/ 4830473 h 6858000"/>
              <a:gd name="connsiteX486" fmla="*/ 3590475 w 7467600"/>
              <a:gd name="connsiteY486" fmla="*/ 4597974 h 6858000"/>
              <a:gd name="connsiteX487" fmla="*/ 3100264 w 7467600"/>
              <a:gd name="connsiteY487" fmla="*/ 4579845 h 6858000"/>
              <a:gd name="connsiteX488" fmla="*/ 2183576 w 7467600"/>
              <a:gd name="connsiteY488" fmla="*/ 4227150 h 6858000"/>
              <a:gd name="connsiteX489" fmla="*/ 2151029 w 7467600"/>
              <a:gd name="connsiteY489" fmla="*/ 4146947 h 6858000"/>
              <a:gd name="connsiteX490" fmla="*/ 3563434 w 7467600"/>
              <a:gd name="connsiteY490" fmla="*/ 4469115 h 6858000"/>
              <a:gd name="connsiteX491" fmla="*/ 3177952 w 7467600"/>
              <a:gd name="connsiteY491" fmla="*/ 3657386 h 6858000"/>
              <a:gd name="connsiteX492" fmla="*/ 3189263 w 7467600"/>
              <a:gd name="connsiteY492" fmla="*/ 3625726 h 6858000"/>
              <a:gd name="connsiteX493" fmla="*/ 3560912 w 7467600"/>
              <a:gd name="connsiteY493" fmla="*/ 4079863 h 6858000"/>
              <a:gd name="connsiteX494" fmla="*/ 3626636 w 7467600"/>
              <a:gd name="connsiteY494" fmla="*/ 4512230 h 6858000"/>
              <a:gd name="connsiteX495" fmla="*/ 3653088 w 7467600"/>
              <a:gd name="connsiteY495" fmla="*/ 4521417 h 6858000"/>
              <a:gd name="connsiteX496" fmla="*/ 3988128 w 7467600"/>
              <a:gd name="connsiteY496" fmla="*/ 4817267 h 6858000"/>
              <a:gd name="connsiteX497" fmla="*/ 4830582 w 7467600"/>
              <a:gd name="connsiteY497" fmla="*/ 4676000 h 6858000"/>
              <a:gd name="connsiteX498" fmla="*/ 4830100 w 7467600"/>
              <a:gd name="connsiteY498" fmla="*/ 4675554 h 6858000"/>
              <a:gd name="connsiteX499" fmla="*/ 4036318 w 7467600"/>
              <a:gd name="connsiteY499" fmla="*/ 4147013 h 6858000"/>
              <a:gd name="connsiteX500" fmla="*/ 3432098 w 7467600"/>
              <a:gd name="connsiteY500" fmla="*/ 3537312 h 6858000"/>
              <a:gd name="connsiteX501" fmla="*/ 3446761 w 7467600"/>
              <a:gd name="connsiteY501" fmla="*/ 3461278 h 6858000"/>
              <a:gd name="connsiteX502" fmla="*/ 4419733 w 7467600"/>
              <a:gd name="connsiteY502" fmla="*/ 3963555 h 6858000"/>
              <a:gd name="connsiteX503" fmla="*/ 4781371 w 7467600"/>
              <a:gd name="connsiteY503" fmla="*/ 4458604 h 6858000"/>
              <a:gd name="connsiteX504" fmla="*/ 4780440 w 7467600"/>
              <a:gd name="connsiteY504" fmla="*/ 4470290 h 6858000"/>
              <a:gd name="connsiteX505" fmla="*/ 4898954 w 7467600"/>
              <a:gd name="connsiteY505" fmla="*/ 4662092 h 6858000"/>
              <a:gd name="connsiteX506" fmla="*/ 4900699 w 7467600"/>
              <a:gd name="connsiteY506" fmla="*/ 4670867 h 6858000"/>
              <a:gd name="connsiteX507" fmla="*/ 5714511 w 7467600"/>
              <a:gd name="connsiteY507" fmla="*/ 4663483 h 6858000"/>
              <a:gd name="connsiteX508" fmla="*/ 5464793 w 7467600"/>
              <a:gd name="connsiteY508" fmla="*/ 4393556 h 6858000"/>
              <a:gd name="connsiteX509" fmla="*/ 5461897 w 7467600"/>
              <a:gd name="connsiteY509" fmla="*/ 4390879 h 6858000"/>
              <a:gd name="connsiteX510" fmla="*/ 4294126 w 7467600"/>
              <a:gd name="connsiteY510" fmla="*/ 3303048 h 6858000"/>
              <a:gd name="connsiteX511" fmla="*/ 4305321 w 7467600"/>
              <a:gd name="connsiteY511" fmla="*/ 3256953 h 6858000"/>
              <a:gd name="connsiteX512" fmla="*/ 4949299 w 7467600"/>
              <a:gd name="connsiteY512" fmla="*/ 3766336 h 6858000"/>
              <a:gd name="connsiteX513" fmla="*/ 5291452 w 7467600"/>
              <a:gd name="connsiteY513" fmla="*/ 4076801 h 6858000"/>
              <a:gd name="connsiteX514" fmla="*/ 5434998 w 7467600"/>
              <a:gd name="connsiteY514" fmla="*/ 4254100 h 6858000"/>
              <a:gd name="connsiteX515" fmla="*/ 5351015 w 7467600"/>
              <a:gd name="connsiteY515" fmla="*/ 3760989 h 6858000"/>
              <a:gd name="connsiteX516" fmla="*/ 5413780 w 7467600"/>
              <a:gd name="connsiteY516" fmla="*/ 2966265 h 6858000"/>
              <a:gd name="connsiteX517" fmla="*/ 5425627 w 7467600"/>
              <a:gd name="connsiteY517" fmla="*/ 2954192 h 6858000"/>
              <a:gd name="connsiteX518" fmla="*/ 6604735 w 7467600"/>
              <a:gd name="connsiteY518" fmla="*/ 2041381 h 6858000"/>
              <a:gd name="connsiteX519" fmla="*/ 7204487 w 7467600"/>
              <a:gd name="connsiteY519" fmla="*/ 2742112 h 6858000"/>
              <a:gd name="connsiteX520" fmla="*/ 7131592 w 7467600"/>
              <a:gd name="connsiteY520" fmla="*/ 2672096 h 6858000"/>
              <a:gd name="connsiteX521" fmla="*/ 6996344 w 7467600"/>
              <a:gd name="connsiteY521" fmla="*/ 2518310 h 6858000"/>
              <a:gd name="connsiteX522" fmla="*/ 6735495 w 7467600"/>
              <a:gd name="connsiteY522" fmla="*/ 2196890 h 6858000"/>
              <a:gd name="connsiteX523" fmla="*/ 6721901 w 7467600"/>
              <a:gd name="connsiteY523" fmla="*/ 2179274 h 6858000"/>
              <a:gd name="connsiteX524" fmla="*/ 6604735 w 7467600"/>
              <a:gd name="connsiteY524" fmla="*/ 2041381 h 6858000"/>
              <a:gd name="connsiteX525" fmla="*/ 6591670 w 7467600"/>
              <a:gd name="connsiteY525" fmla="*/ 1988277 h 6858000"/>
              <a:gd name="connsiteX526" fmla="*/ 6747349 w 7467600"/>
              <a:gd name="connsiteY526" fmla="*/ 2160069 h 6858000"/>
              <a:gd name="connsiteX527" fmla="*/ 6760943 w 7467600"/>
              <a:gd name="connsiteY527" fmla="*/ 2177686 h 6858000"/>
              <a:gd name="connsiteX528" fmla="*/ 7021065 w 7467600"/>
              <a:gd name="connsiteY528" fmla="*/ 2498102 h 6858000"/>
              <a:gd name="connsiteX529" fmla="*/ 7155223 w 7467600"/>
              <a:gd name="connsiteY529" fmla="*/ 2650386 h 6858000"/>
              <a:gd name="connsiteX530" fmla="*/ 7203167 w 7467600"/>
              <a:gd name="connsiteY530" fmla="*/ 2697288 h 6858000"/>
              <a:gd name="connsiteX531" fmla="*/ 6937703 w 7467600"/>
              <a:gd name="connsiteY531" fmla="*/ 2321981 h 6858000"/>
              <a:gd name="connsiteX532" fmla="*/ 6591670 w 7467600"/>
              <a:gd name="connsiteY532" fmla="*/ 1988277 h 6858000"/>
              <a:gd name="connsiteX533" fmla="*/ 5798671 w 7467600"/>
              <a:gd name="connsiteY533" fmla="*/ 1981601 h 6858000"/>
              <a:gd name="connsiteX534" fmla="*/ 5754709 w 7467600"/>
              <a:gd name="connsiteY534" fmla="*/ 2071454 h 6858000"/>
              <a:gd name="connsiteX535" fmla="*/ 5763044 w 7467600"/>
              <a:gd name="connsiteY535" fmla="*/ 2842206 h 6858000"/>
              <a:gd name="connsiteX536" fmla="*/ 5764974 w 7467600"/>
              <a:gd name="connsiteY536" fmla="*/ 2799609 h 6858000"/>
              <a:gd name="connsiteX537" fmla="*/ 5767665 w 7467600"/>
              <a:gd name="connsiteY537" fmla="*/ 2666409 h 6858000"/>
              <a:gd name="connsiteX538" fmla="*/ 5763055 w 7467600"/>
              <a:gd name="connsiteY538" fmla="*/ 2579705 h 6858000"/>
              <a:gd name="connsiteX539" fmla="*/ 5758079 w 7467600"/>
              <a:gd name="connsiteY539" fmla="*/ 2492508 h 6858000"/>
              <a:gd name="connsiteX540" fmla="*/ 5779325 w 7467600"/>
              <a:gd name="connsiteY540" fmla="*/ 2197069 h 6858000"/>
              <a:gd name="connsiteX541" fmla="*/ 5798671 w 7467600"/>
              <a:gd name="connsiteY541" fmla="*/ 1981601 h 6858000"/>
              <a:gd name="connsiteX542" fmla="*/ 5829202 w 7467600"/>
              <a:gd name="connsiteY542" fmla="*/ 1971679 h 6858000"/>
              <a:gd name="connsiteX543" fmla="*/ 5809558 w 7467600"/>
              <a:gd name="connsiteY543" fmla="*/ 2198043 h 6858000"/>
              <a:gd name="connsiteX544" fmla="*/ 5788653 w 7467600"/>
              <a:gd name="connsiteY544" fmla="*/ 2489430 h 6858000"/>
              <a:gd name="connsiteX545" fmla="*/ 5793439 w 7467600"/>
              <a:gd name="connsiteY545" fmla="*/ 2575235 h 6858000"/>
              <a:gd name="connsiteX546" fmla="*/ 5796837 w 7467600"/>
              <a:gd name="connsiteY546" fmla="*/ 2637633 h 6858000"/>
              <a:gd name="connsiteX547" fmla="*/ 5818614 w 7467600"/>
              <a:gd name="connsiteY547" fmla="*/ 2473055 h 6858000"/>
              <a:gd name="connsiteX548" fmla="*/ 5829202 w 7467600"/>
              <a:gd name="connsiteY548" fmla="*/ 1971679 h 6858000"/>
              <a:gd name="connsiteX549" fmla="*/ 5911389 w 7467600"/>
              <a:gd name="connsiteY549" fmla="*/ 1898371 h 6858000"/>
              <a:gd name="connsiteX550" fmla="*/ 6237627 w 7467600"/>
              <a:gd name="connsiteY550" fmla="*/ 2231921 h 6858000"/>
              <a:gd name="connsiteX551" fmla="*/ 5911389 w 7467600"/>
              <a:gd name="connsiteY551" fmla="*/ 1898371 h 6858000"/>
              <a:gd name="connsiteX552" fmla="*/ 6944437 w 7467600"/>
              <a:gd name="connsiteY552" fmla="*/ 1575402 h 6858000"/>
              <a:gd name="connsiteX553" fmla="*/ 6304730 w 7467600"/>
              <a:gd name="connsiteY553" fmla="*/ 1766654 h 6858000"/>
              <a:gd name="connsiteX554" fmla="*/ 6944437 w 7467600"/>
              <a:gd name="connsiteY554" fmla="*/ 1575402 h 6858000"/>
              <a:gd name="connsiteX555" fmla="*/ 7019523 w 7467600"/>
              <a:gd name="connsiteY555" fmla="*/ 1519450 h 6858000"/>
              <a:gd name="connsiteX556" fmla="*/ 6298091 w 7467600"/>
              <a:gd name="connsiteY556" fmla="*/ 1737122 h 6858000"/>
              <a:gd name="connsiteX557" fmla="*/ 7019523 w 7467600"/>
              <a:gd name="connsiteY557" fmla="*/ 1519450 h 6858000"/>
              <a:gd name="connsiteX558" fmla="*/ 2399523 w 7467600"/>
              <a:gd name="connsiteY558" fmla="*/ 1428234 h 6858000"/>
              <a:gd name="connsiteX559" fmla="*/ 2224982 w 7467600"/>
              <a:gd name="connsiteY559" fmla="*/ 1826201 h 6858000"/>
              <a:gd name="connsiteX560" fmla="*/ 2096099 w 7467600"/>
              <a:gd name="connsiteY560" fmla="*/ 2345900 h 6858000"/>
              <a:gd name="connsiteX561" fmla="*/ 2283317 w 7467600"/>
              <a:gd name="connsiteY561" fmla="*/ 1796925 h 6858000"/>
              <a:gd name="connsiteX562" fmla="*/ 2399523 w 7467600"/>
              <a:gd name="connsiteY562" fmla="*/ 1428234 h 6858000"/>
              <a:gd name="connsiteX563" fmla="*/ 2448558 w 7467600"/>
              <a:gd name="connsiteY563" fmla="*/ 1373435 h 6858000"/>
              <a:gd name="connsiteX564" fmla="*/ 2312521 w 7467600"/>
              <a:gd name="connsiteY564" fmla="*/ 1806140 h 6858000"/>
              <a:gd name="connsiteX565" fmla="*/ 2127533 w 7467600"/>
              <a:gd name="connsiteY565" fmla="*/ 2348380 h 6858000"/>
              <a:gd name="connsiteX566" fmla="*/ 2358080 w 7467600"/>
              <a:gd name="connsiteY566" fmla="*/ 1866134 h 6858000"/>
              <a:gd name="connsiteX567" fmla="*/ 2407436 w 7467600"/>
              <a:gd name="connsiteY567" fmla="*/ 1651070 h 6858000"/>
              <a:gd name="connsiteX568" fmla="*/ 2448558 w 7467600"/>
              <a:gd name="connsiteY568" fmla="*/ 1373435 h 6858000"/>
              <a:gd name="connsiteX569" fmla="*/ 278707 w 7467600"/>
              <a:gd name="connsiteY569" fmla="*/ 1352270 h 6858000"/>
              <a:gd name="connsiteX570" fmla="*/ 321570 w 7467600"/>
              <a:gd name="connsiteY570" fmla="*/ 1861610 h 6858000"/>
              <a:gd name="connsiteX571" fmla="*/ 294281 w 7467600"/>
              <a:gd name="connsiteY571" fmla="*/ 1440658 h 6858000"/>
              <a:gd name="connsiteX572" fmla="*/ 278707 w 7467600"/>
              <a:gd name="connsiteY572" fmla="*/ 1352270 h 6858000"/>
              <a:gd name="connsiteX573" fmla="*/ 1423821 w 7467600"/>
              <a:gd name="connsiteY573" fmla="*/ 1351958 h 6858000"/>
              <a:gd name="connsiteX574" fmla="*/ 1638521 w 7467600"/>
              <a:gd name="connsiteY574" fmla="*/ 1908470 h 6858000"/>
              <a:gd name="connsiteX575" fmla="*/ 1754199 w 7467600"/>
              <a:gd name="connsiteY575" fmla="*/ 2149284 h 6858000"/>
              <a:gd name="connsiteX576" fmla="*/ 1908359 w 7467600"/>
              <a:gd name="connsiteY576" fmla="*/ 2364988 h 6858000"/>
              <a:gd name="connsiteX577" fmla="*/ 1647661 w 7467600"/>
              <a:gd name="connsiteY577" fmla="*/ 1825945 h 6858000"/>
              <a:gd name="connsiteX578" fmla="*/ 1423821 w 7467600"/>
              <a:gd name="connsiteY578" fmla="*/ 1351958 h 6858000"/>
              <a:gd name="connsiteX579" fmla="*/ 1431890 w 7467600"/>
              <a:gd name="connsiteY579" fmla="*/ 1306475 h 6858000"/>
              <a:gd name="connsiteX580" fmla="*/ 1507597 w 7467600"/>
              <a:gd name="connsiteY580" fmla="*/ 1446132 h 6858000"/>
              <a:gd name="connsiteX581" fmla="*/ 1674586 w 7467600"/>
              <a:gd name="connsiteY581" fmla="*/ 1813832 h 6858000"/>
              <a:gd name="connsiteX582" fmla="*/ 1815950 w 7467600"/>
              <a:gd name="connsiteY582" fmla="*/ 2128564 h 6858000"/>
              <a:gd name="connsiteX583" fmla="*/ 1984242 w 7467600"/>
              <a:gd name="connsiteY583" fmla="*/ 2430829 h 6858000"/>
              <a:gd name="connsiteX584" fmla="*/ 2014023 w 7467600"/>
              <a:gd name="connsiteY584" fmla="*/ 2450995 h 6858000"/>
              <a:gd name="connsiteX585" fmla="*/ 1747337 w 7467600"/>
              <a:gd name="connsiteY585" fmla="*/ 1855264 h 6858000"/>
              <a:gd name="connsiteX586" fmla="*/ 1533749 w 7467600"/>
              <a:gd name="connsiteY586" fmla="*/ 1478656 h 6858000"/>
              <a:gd name="connsiteX587" fmla="*/ 1431890 w 7467600"/>
              <a:gd name="connsiteY587" fmla="*/ 1306475 h 6858000"/>
              <a:gd name="connsiteX588" fmla="*/ 5052692 w 7467600"/>
              <a:gd name="connsiteY588" fmla="*/ 1292994 h 6858000"/>
              <a:gd name="connsiteX589" fmla="*/ 5200661 w 7467600"/>
              <a:gd name="connsiteY589" fmla="*/ 1635186 h 6858000"/>
              <a:gd name="connsiteX590" fmla="*/ 5297138 w 7467600"/>
              <a:gd name="connsiteY590" fmla="*/ 1906351 h 6858000"/>
              <a:gd name="connsiteX591" fmla="*/ 5052692 w 7467600"/>
              <a:gd name="connsiteY591" fmla="*/ 1292994 h 6858000"/>
              <a:gd name="connsiteX592" fmla="*/ 5009948 w 7467600"/>
              <a:gd name="connsiteY592" fmla="*/ 1273619 h 6858000"/>
              <a:gd name="connsiteX593" fmla="*/ 5121777 w 7467600"/>
              <a:gd name="connsiteY593" fmla="*/ 1654213 h 6858000"/>
              <a:gd name="connsiteX594" fmla="*/ 5293545 w 7467600"/>
              <a:gd name="connsiteY594" fmla="*/ 2072247 h 6858000"/>
              <a:gd name="connsiteX595" fmla="*/ 5294042 w 7467600"/>
              <a:gd name="connsiteY595" fmla="*/ 2065019 h 6858000"/>
              <a:gd name="connsiteX596" fmla="*/ 5171936 w 7467600"/>
              <a:gd name="connsiteY596" fmla="*/ 1647613 h 6858000"/>
              <a:gd name="connsiteX597" fmla="*/ 5009948 w 7467600"/>
              <a:gd name="connsiteY597" fmla="*/ 1273619 h 6858000"/>
              <a:gd name="connsiteX598" fmla="*/ 655236 w 7467600"/>
              <a:gd name="connsiteY598" fmla="*/ 1268632 h 6858000"/>
              <a:gd name="connsiteX599" fmla="*/ 839521 w 7467600"/>
              <a:gd name="connsiteY599" fmla="*/ 1685315 h 6858000"/>
              <a:gd name="connsiteX600" fmla="*/ 1109416 w 7467600"/>
              <a:gd name="connsiteY600" fmla="*/ 2061663 h 6858000"/>
              <a:gd name="connsiteX601" fmla="*/ 1298300 w 7467600"/>
              <a:gd name="connsiteY601" fmla="*/ 2247742 h 6858000"/>
              <a:gd name="connsiteX602" fmla="*/ 1125871 w 7467600"/>
              <a:gd name="connsiteY602" fmla="*/ 1989513 h 6858000"/>
              <a:gd name="connsiteX603" fmla="*/ 981574 w 7467600"/>
              <a:gd name="connsiteY603" fmla="*/ 1783157 h 6858000"/>
              <a:gd name="connsiteX604" fmla="*/ 922198 w 7467600"/>
              <a:gd name="connsiteY604" fmla="*/ 1677437 h 6858000"/>
              <a:gd name="connsiteX605" fmla="*/ 869293 w 7467600"/>
              <a:gd name="connsiteY605" fmla="*/ 1583214 h 6858000"/>
              <a:gd name="connsiteX606" fmla="*/ 751431 w 7467600"/>
              <a:gd name="connsiteY606" fmla="*/ 1405731 h 6858000"/>
              <a:gd name="connsiteX607" fmla="*/ 655236 w 7467600"/>
              <a:gd name="connsiteY607" fmla="*/ 1268632 h 6858000"/>
              <a:gd name="connsiteX608" fmla="*/ 6516292 w 7467600"/>
              <a:gd name="connsiteY608" fmla="*/ 1263064 h 6858000"/>
              <a:gd name="connsiteX609" fmla="*/ 5736320 w 7467600"/>
              <a:gd name="connsiteY609" fmla="*/ 1501803 h 6858000"/>
              <a:gd name="connsiteX610" fmla="*/ 6516292 w 7467600"/>
              <a:gd name="connsiteY610" fmla="*/ 1263064 h 6858000"/>
              <a:gd name="connsiteX611" fmla="*/ 291466 w 7467600"/>
              <a:gd name="connsiteY611" fmla="*/ 1250369 h 6858000"/>
              <a:gd name="connsiteX612" fmla="*/ 323180 w 7467600"/>
              <a:gd name="connsiteY612" fmla="*/ 1435283 h 6858000"/>
              <a:gd name="connsiteX613" fmla="*/ 349381 w 7467600"/>
              <a:gd name="connsiteY613" fmla="*/ 1875041 h 6858000"/>
              <a:gd name="connsiteX614" fmla="*/ 374363 w 7467600"/>
              <a:gd name="connsiteY614" fmla="*/ 1506494 h 6858000"/>
              <a:gd name="connsiteX615" fmla="*/ 302168 w 7467600"/>
              <a:gd name="connsiteY615" fmla="*/ 1274495 h 6858000"/>
              <a:gd name="connsiteX616" fmla="*/ 291466 w 7467600"/>
              <a:gd name="connsiteY616" fmla="*/ 1250369 h 6858000"/>
              <a:gd name="connsiteX617" fmla="*/ 678222 w 7467600"/>
              <a:gd name="connsiteY617" fmla="*/ 1248670 h 6858000"/>
              <a:gd name="connsiteX618" fmla="*/ 775536 w 7467600"/>
              <a:gd name="connsiteY618" fmla="*/ 1388015 h 6858000"/>
              <a:gd name="connsiteX619" fmla="*/ 894529 w 7467600"/>
              <a:gd name="connsiteY619" fmla="*/ 1567739 h 6858000"/>
              <a:gd name="connsiteX620" fmla="*/ 948000 w 7467600"/>
              <a:gd name="connsiteY620" fmla="*/ 1663088 h 6858000"/>
              <a:gd name="connsiteX621" fmla="*/ 1006812 w 7467600"/>
              <a:gd name="connsiteY621" fmla="*/ 1767683 h 6858000"/>
              <a:gd name="connsiteX622" fmla="*/ 1149133 w 7467600"/>
              <a:gd name="connsiteY622" fmla="*/ 1971513 h 6858000"/>
              <a:gd name="connsiteX623" fmla="*/ 1333952 w 7467600"/>
              <a:gd name="connsiteY623" fmla="*/ 2251620 h 6858000"/>
              <a:gd name="connsiteX624" fmla="*/ 1337329 w 7467600"/>
              <a:gd name="connsiteY624" fmla="*/ 2258350 h 6858000"/>
              <a:gd name="connsiteX625" fmla="*/ 1014726 w 7467600"/>
              <a:gd name="connsiteY625" fmla="*/ 1615556 h 6858000"/>
              <a:gd name="connsiteX626" fmla="*/ 678222 w 7467600"/>
              <a:gd name="connsiteY626" fmla="*/ 1248670 h 6858000"/>
              <a:gd name="connsiteX627" fmla="*/ 6691602 w 7467600"/>
              <a:gd name="connsiteY627" fmla="*/ 1140573 h 6858000"/>
              <a:gd name="connsiteX628" fmla="*/ 6571100 w 7467600"/>
              <a:gd name="connsiteY628" fmla="*/ 1183662 h 6858000"/>
              <a:gd name="connsiteX629" fmla="*/ 6241687 w 7467600"/>
              <a:gd name="connsiteY629" fmla="*/ 1257600 h 6858000"/>
              <a:gd name="connsiteX630" fmla="*/ 5693009 w 7467600"/>
              <a:gd name="connsiteY630" fmla="*/ 1478256 h 6858000"/>
              <a:gd name="connsiteX631" fmla="*/ 6548420 w 7467600"/>
              <a:gd name="connsiteY631" fmla="*/ 1214599 h 6858000"/>
              <a:gd name="connsiteX632" fmla="*/ 6605473 w 7467600"/>
              <a:gd name="connsiteY632" fmla="*/ 1184686 h 6858000"/>
              <a:gd name="connsiteX633" fmla="*/ 6691602 w 7467600"/>
              <a:gd name="connsiteY633" fmla="*/ 1140573 h 6858000"/>
              <a:gd name="connsiteX634" fmla="*/ 4002475 w 7467600"/>
              <a:gd name="connsiteY634" fmla="*/ 1037802 h 6858000"/>
              <a:gd name="connsiteX635" fmla="*/ 4000324 w 7467600"/>
              <a:gd name="connsiteY635" fmla="*/ 1039362 h 6858000"/>
              <a:gd name="connsiteX636" fmla="*/ 4002862 w 7467600"/>
              <a:gd name="connsiteY636" fmla="*/ 1042866 h 6858000"/>
              <a:gd name="connsiteX637" fmla="*/ 4002475 w 7467600"/>
              <a:gd name="connsiteY637" fmla="*/ 1037802 h 6858000"/>
              <a:gd name="connsiteX638" fmla="*/ 506322 w 7467600"/>
              <a:gd name="connsiteY638" fmla="*/ 1020997 h 6858000"/>
              <a:gd name="connsiteX639" fmla="*/ 533068 w 7467600"/>
              <a:gd name="connsiteY639" fmla="*/ 1029409 h 6858000"/>
              <a:gd name="connsiteX640" fmla="*/ 1232525 w 7467600"/>
              <a:gd name="connsiteY640" fmla="*/ 1804675 h 6858000"/>
              <a:gd name="connsiteX641" fmla="*/ 1388858 w 7467600"/>
              <a:gd name="connsiteY641" fmla="*/ 2368011 h 6858000"/>
              <a:gd name="connsiteX642" fmla="*/ 1384098 w 7467600"/>
              <a:gd name="connsiteY642" fmla="*/ 2378125 h 6858000"/>
              <a:gd name="connsiteX643" fmla="*/ 1425393 w 7467600"/>
              <a:gd name="connsiteY643" fmla="*/ 2589124 h 6858000"/>
              <a:gd name="connsiteX644" fmla="*/ 1424001 w 7467600"/>
              <a:gd name="connsiteY644" fmla="*/ 2597541 h 6858000"/>
              <a:gd name="connsiteX645" fmla="*/ 2152729 w 7467600"/>
              <a:gd name="connsiteY645" fmla="*/ 2864487 h 6858000"/>
              <a:gd name="connsiteX646" fmla="*/ 2020609 w 7467600"/>
              <a:gd name="connsiteY646" fmla="*/ 2539671 h 6858000"/>
              <a:gd name="connsiteX647" fmla="*/ 2018920 w 7467600"/>
              <a:gd name="connsiteY647" fmla="*/ 2536309 h 6858000"/>
              <a:gd name="connsiteX648" fmla="*/ 1342441 w 7467600"/>
              <a:gd name="connsiteY648" fmla="*/ 1173017 h 6858000"/>
              <a:gd name="connsiteX649" fmla="*/ 1367925 w 7467600"/>
              <a:gd name="connsiteY649" fmla="*/ 1135648 h 6858000"/>
              <a:gd name="connsiteX650" fmla="*/ 1771401 w 7467600"/>
              <a:gd name="connsiteY650" fmla="*/ 1806673 h 6858000"/>
              <a:gd name="connsiteX651" fmla="*/ 1972385 w 7467600"/>
              <a:gd name="connsiteY651" fmla="*/ 2198735 h 6858000"/>
              <a:gd name="connsiteX652" fmla="*/ 2040892 w 7467600"/>
              <a:gd name="connsiteY652" fmla="*/ 2405205 h 6858000"/>
              <a:gd name="connsiteX653" fmla="*/ 2131689 w 7467600"/>
              <a:gd name="connsiteY653" fmla="*/ 1936926 h 6858000"/>
              <a:gd name="connsiteX654" fmla="*/ 2454820 w 7467600"/>
              <a:gd name="connsiteY654" fmla="*/ 1248808 h 6858000"/>
              <a:gd name="connsiteX655" fmla="*/ 2492512 w 7467600"/>
              <a:gd name="connsiteY655" fmla="*/ 1302920 h 6858000"/>
              <a:gd name="connsiteX656" fmla="*/ 2081216 w 7467600"/>
              <a:gd name="connsiteY656" fmla="*/ 2527513 h 6858000"/>
              <a:gd name="connsiteX657" fmla="*/ 2081211 w 7467600"/>
              <a:gd name="connsiteY657" fmla="*/ 2528916 h 6858000"/>
              <a:gd name="connsiteX658" fmla="*/ 2199067 w 7467600"/>
              <a:gd name="connsiteY658" fmla="*/ 2884061 h 6858000"/>
              <a:gd name="connsiteX659" fmla="*/ 3192586 w 7467600"/>
              <a:gd name="connsiteY659" fmla="*/ 3411496 h 6858000"/>
              <a:gd name="connsiteX660" fmla="*/ 3182620 w 7467600"/>
              <a:gd name="connsiteY660" fmla="*/ 3483279 h 6858000"/>
              <a:gd name="connsiteX661" fmla="*/ 2435119 w 7467600"/>
              <a:gd name="connsiteY661" fmla="*/ 3080173 h 6858000"/>
              <a:gd name="connsiteX662" fmla="*/ 2410152 w 7467600"/>
              <a:gd name="connsiteY662" fmla="*/ 3063751 h 6858000"/>
              <a:gd name="connsiteX663" fmla="*/ 2408099 w 7467600"/>
              <a:gd name="connsiteY663" fmla="*/ 3064403 h 6858000"/>
              <a:gd name="connsiteX664" fmla="*/ 2407218 w 7467600"/>
              <a:gd name="connsiteY664" fmla="*/ 3070324 h 6858000"/>
              <a:gd name="connsiteX665" fmla="*/ 2380138 w 7467600"/>
              <a:gd name="connsiteY665" fmla="*/ 3099341 h 6858000"/>
              <a:gd name="connsiteX666" fmla="*/ 1765923 w 7467600"/>
              <a:gd name="connsiteY666" fmla="*/ 3581043 h 6858000"/>
              <a:gd name="connsiteX667" fmla="*/ 1702258 w 7467600"/>
              <a:gd name="connsiteY667" fmla="*/ 3612286 h 6858000"/>
              <a:gd name="connsiteX668" fmla="*/ 1538370 w 7467600"/>
              <a:gd name="connsiteY668" fmla="*/ 3811804 h 6858000"/>
              <a:gd name="connsiteX669" fmla="*/ 542867 w 7467600"/>
              <a:gd name="connsiteY669" fmla="*/ 4944092 h 6858000"/>
              <a:gd name="connsiteX670" fmla="*/ 515800 w 7467600"/>
              <a:gd name="connsiteY670" fmla="*/ 4862180 h 6858000"/>
              <a:gd name="connsiteX671" fmla="*/ 909145 w 7467600"/>
              <a:gd name="connsiteY671" fmla="*/ 4199225 h 6858000"/>
              <a:gd name="connsiteX672" fmla="*/ 1214067 w 7467600"/>
              <a:gd name="connsiteY672" fmla="*/ 3908561 h 6858000"/>
              <a:gd name="connsiteX673" fmla="*/ 640967 w 7467600"/>
              <a:gd name="connsiteY673" fmla="*/ 4105601 h 6858000"/>
              <a:gd name="connsiteX674" fmla="*/ 112563 w 7467600"/>
              <a:gd name="connsiteY674" fmla="*/ 4396952 h 6858000"/>
              <a:gd name="connsiteX675" fmla="*/ 0 w 7467600"/>
              <a:gd name="connsiteY675" fmla="*/ 4466006 h 6858000"/>
              <a:gd name="connsiteX676" fmla="*/ 0 w 7467600"/>
              <a:gd name="connsiteY676" fmla="*/ 4233763 h 6858000"/>
              <a:gd name="connsiteX677" fmla="*/ 36881 w 7467600"/>
              <a:gd name="connsiteY677" fmla="*/ 4200118 h 6858000"/>
              <a:gd name="connsiteX678" fmla="*/ 910534 w 7467600"/>
              <a:gd name="connsiteY678" fmla="*/ 3629753 h 6858000"/>
              <a:gd name="connsiteX679" fmla="*/ 1578717 w 7467600"/>
              <a:gd name="connsiteY679" fmla="*/ 3575982 h 6858000"/>
              <a:gd name="connsiteX680" fmla="*/ 2338780 w 7467600"/>
              <a:gd name="connsiteY680" fmla="*/ 3033725 h 6858000"/>
              <a:gd name="connsiteX681" fmla="*/ 1807991 w 7467600"/>
              <a:gd name="connsiteY681" fmla="*/ 2807184 h 6858000"/>
              <a:gd name="connsiteX682" fmla="*/ 1416358 w 7467600"/>
              <a:gd name="connsiteY682" fmla="*/ 3112571 h 6858000"/>
              <a:gd name="connsiteX683" fmla="*/ 939066 w 7467600"/>
              <a:gd name="connsiteY683" fmla="*/ 3378798 h 6858000"/>
              <a:gd name="connsiteX684" fmla="*/ 115099 w 7467600"/>
              <a:gd name="connsiteY684" fmla="*/ 3607650 h 6858000"/>
              <a:gd name="connsiteX685" fmla="*/ 97284 w 7467600"/>
              <a:gd name="connsiteY685" fmla="*/ 3520393 h 6858000"/>
              <a:gd name="connsiteX686" fmla="*/ 922050 w 7467600"/>
              <a:gd name="connsiteY686" fmla="*/ 3074867 h 6858000"/>
              <a:gd name="connsiteX687" fmla="*/ 1405265 w 7467600"/>
              <a:gd name="connsiteY687" fmla="*/ 3016319 h 6858000"/>
              <a:gd name="connsiteX688" fmla="*/ 1407512 w 7467600"/>
              <a:gd name="connsiteY688" fmla="*/ 3018001 h 6858000"/>
              <a:gd name="connsiteX689" fmla="*/ 1726266 w 7467600"/>
              <a:gd name="connsiteY689" fmla="*/ 2777274 h 6858000"/>
              <a:gd name="connsiteX690" fmla="*/ 625390 w 7467600"/>
              <a:gd name="connsiteY690" fmla="*/ 2514541 h 6858000"/>
              <a:gd name="connsiteX691" fmla="*/ 619799 w 7467600"/>
              <a:gd name="connsiteY691" fmla="*/ 2527180 h 6858000"/>
              <a:gd name="connsiteX692" fmla="*/ 310030 w 7467600"/>
              <a:gd name="connsiteY692" fmla="*/ 2771818 h 6858000"/>
              <a:gd name="connsiteX693" fmla="*/ 173877 w 7467600"/>
              <a:gd name="connsiteY693" fmla="*/ 2937056 h 6858000"/>
              <a:gd name="connsiteX694" fmla="*/ 77889 w 7467600"/>
              <a:gd name="connsiteY694" fmla="*/ 3138440 h 6858000"/>
              <a:gd name="connsiteX695" fmla="*/ 0 w 7467600"/>
              <a:gd name="connsiteY695" fmla="*/ 3271395 h 6858000"/>
              <a:gd name="connsiteX696" fmla="*/ 0 w 7467600"/>
              <a:gd name="connsiteY696" fmla="*/ 3153002 h 6858000"/>
              <a:gd name="connsiteX697" fmla="*/ 2386 w 7467600"/>
              <a:gd name="connsiteY697" fmla="*/ 3149203 h 6858000"/>
              <a:gd name="connsiteX698" fmla="*/ 89753 w 7467600"/>
              <a:gd name="connsiteY698" fmla="*/ 2987702 h 6858000"/>
              <a:gd name="connsiteX699" fmla="*/ 76869 w 7467600"/>
              <a:gd name="connsiteY699" fmla="*/ 3005404 h 6858000"/>
              <a:gd name="connsiteX700" fmla="*/ 32049 w 7467600"/>
              <a:gd name="connsiteY700" fmla="*/ 3065814 h 6858000"/>
              <a:gd name="connsiteX701" fmla="*/ 0 w 7467600"/>
              <a:gd name="connsiteY701" fmla="*/ 3108744 h 6858000"/>
              <a:gd name="connsiteX702" fmla="*/ 0 w 7467600"/>
              <a:gd name="connsiteY702" fmla="*/ 3058059 h 6858000"/>
              <a:gd name="connsiteX703" fmla="*/ 7610 w 7467600"/>
              <a:gd name="connsiteY703" fmla="*/ 3047889 h 6858000"/>
              <a:gd name="connsiteX704" fmla="*/ 52419 w 7467600"/>
              <a:gd name="connsiteY704" fmla="*/ 2987479 h 6858000"/>
              <a:gd name="connsiteX705" fmla="*/ 59142 w 7467600"/>
              <a:gd name="connsiteY705" fmla="*/ 2978488 h 6858000"/>
              <a:gd name="connsiteX706" fmla="*/ 0 w 7467600"/>
              <a:gd name="connsiteY706" fmla="*/ 3015334 h 6858000"/>
              <a:gd name="connsiteX707" fmla="*/ 0 w 7467600"/>
              <a:gd name="connsiteY707" fmla="*/ 2914286 h 6858000"/>
              <a:gd name="connsiteX708" fmla="*/ 36383 w 7467600"/>
              <a:gd name="connsiteY708" fmla="*/ 2901128 h 6858000"/>
              <a:gd name="connsiteX709" fmla="*/ 156329 w 7467600"/>
              <a:gd name="connsiteY709" fmla="*/ 2840533 h 6858000"/>
              <a:gd name="connsiteX710" fmla="*/ 358355 w 7467600"/>
              <a:gd name="connsiteY710" fmla="*/ 2620471 h 6858000"/>
              <a:gd name="connsiteX711" fmla="*/ 510577 w 7467600"/>
              <a:gd name="connsiteY711" fmla="*/ 2501244 h 6858000"/>
              <a:gd name="connsiteX712" fmla="*/ 211967 w 7467600"/>
              <a:gd name="connsiteY712" fmla="*/ 2479171 h 6858000"/>
              <a:gd name="connsiteX713" fmla="*/ 0 w 7467600"/>
              <a:gd name="connsiteY713" fmla="*/ 2476398 h 6858000"/>
              <a:gd name="connsiteX714" fmla="*/ 0 w 7467600"/>
              <a:gd name="connsiteY714" fmla="*/ 2389189 h 6858000"/>
              <a:gd name="connsiteX715" fmla="*/ 103062 w 7467600"/>
              <a:gd name="connsiteY715" fmla="*/ 2389518 h 6858000"/>
              <a:gd name="connsiteX716" fmla="*/ 510734 w 7467600"/>
              <a:gd name="connsiteY716" fmla="*/ 2416201 h 6858000"/>
              <a:gd name="connsiteX717" fmla="*/ 279257 w 7467600"/>
              <a:gd name="connsiteY717" fmla="*/ 2092102 h 6858000"/>
              <a:gd name="connsiteX718" fmla="*/ 65265 w 7467600"/>
              <a:gd name="connsiteY718" fmla="*/ 2006049 h 6858000"/>
              <a:gd name="connsiteX719" fmla="*/ 0 w 7467600"/>
              <a:gd name="connsiteY719" fmla="*/ 1982532 h 6858000"/>
              <a:gd name="connsiteX720" fmla="*/ 0 w 7467600"/>
              <a:gd name="connsiteY720" fmla="*/ 1912789 h 6858000"/>
              <a:gd name="connsiteX721" fmla="*/ 97460 w 7467600"/>
              <a:gd name="connsiteY721" fmla="*/ 1953725 h 6858000"/>
              <a:gd name="connsiteX722" fmla="*/ 221272 w 7467600"/>
              <a:gd name="connsiteY722" fmla="*/ 1980766 h 6858000"/>
              <a:gd name="connsiteX723" fmla="*/ 116765 w 7467600"/>
              <a:gd name="connsiteY723" fmla="*/ 1911033 h 6858000"/>
              <a:gd name="connsiteX724" fmla="*/ 16405 w 7467600"/>
              <a:gd name="connsiteY724" fmla="*/ 1803412 h 6858000"/>
              <a:gd name="connsiteX725" fmla="*/ 0 w 7467600"/>
              <a:gd name="connsiteY725" fmla="*/ 1784777 h 6858000"/>
              <a:gd name="connsiteX726" fmla="*/ 0 w 7467600"/>
              <a:gd name="connsiteY726" fmla="*/ 1740082 h 6858000"/>
              <a:gd name="connsiteX727" fmla="*/ 39394 w 7467600"/>
              <a:gd name="connsiteY727" fmla="*/ 1784856 h 6858000"/>
              <a:gd name="connsiteX728" fmla="*/ 135813 w 7467600"/>
              <a:gd name="connsiteY728" fmla="*/ 1888838 h 6858000"/>
              <a:gd name="connsiteX729" fmla="*/ 242575 w 7467600"/>
              <a:gd name="connsiteY729" fmla="*/ 1958841 h 6858000"/>
              <a:gd name="connsiteX730" fmla="*/ 82197 w 7467600"/>
              <a:gd name="connsiteY730" fmla="*/ 1754826 h 6858000"/>
              <a:gd name="connsiteX731" fmla="*/ 0 w 7467600"/>
              <a:gd name="connsiteY731" fmla="*/ 1679650 h 6858000"/>
              <a:gd name="connsiteX732" fmla="*/ 0 w 7467600"/>
              <a:gd name="connsiteY732" fmla="*/ 1602463 h 6858000"/>
              <a:gd name="connsiteX733" fmla="*/ 84689 w 7467600"/>
              <a:gd name="connsiteY733" fmla="*/ 1677442 h 6858000"/>
              <a:gd name="connsiteX734" fmla="*/ 298437 w 7467600"/>
              <a:gd name="connsiteY734" fmla="*/ 1968019 h 6858000"/>
              <a:gd name="connsiteX735" fmla="*/ 227269 w 7467600"/>
              <a:gd name="connsiteY735" fmla="*/ 1114064 h 6858000"/>
              <a:gd name="connsiteX736" fmla="*/ 248003 w 7467600"/>
              <a:gd name="connsiteY736" fmla="*/ 1089613 h 6858000"/>
              <a:gd name="connsiteX737" fmla="*/ 427020 w 7467600"/>
              <a:gd name="connsiteY737" fmla="*/ 1619803 h 6858000"/>
              <a:gd name="connsiteX738" fmla="*/ 340345 w 7467600"/>
              <a:gd name="connsiteY738" fmla="*/ 2027739 h 6858000"/>
              <a:gd name="connsiteX739" fmla="*/ 360865 w 7467600"/>
              <a:gd name="connsiteY739" fmla="*/ 2044827 h 6858000"/>
              <a:gd name="connsiteX740" fmla="*/ 560414 w 7467600"/>
              <a:gd name="connsiteY740" fmla="*/ 2421457 h 6858000"/>
              <a:gd name="connsiteX741" fmla="*/ 1359703 w 7467600"/>
              <a:gd name="connsiteY741" fmla="*/ 2578554 h 6858000"/>
              <a:gd name="connsiteX742" fmla="*/ 1359422 w 7467600"/>
              <a:gd name="connsiteY742" fmla="*/ 2577994 h 6858000"/>
              <a:gd name="connsiteX743" fmla="*/ 828701 w 7467600"/>
              <a:gd name="connsiteY743" fmla="*/ 1839520 h 6858000"/>
              <a:gd name="connsiteX744" fmla="*/ 494427 w 7467600"/>
              <a:gd name="connsiteY744" fmla="*/ 1092333 h 6858000"/>
              <a:gd name="connsiteX745" fmla="*/ 506322 w 7467600"/>
              <a:gd name="connsiteY745" fmla="*/ 1020997 h 6858000"/>
              <a:gd name="connsiteX746" fmla="*/ 4570198 w 7467600"/>
              <a:gd name="connsiteY746" fmla="*/ 978081 h 6858000"/>
              <a:gd name="connsiteX747" fmla="*/ 4523691 w 7467600"/>
              <a:gd name="connsiteY747" fmla="*/ 1127776 h 6858000"/>
              <a:gd name="connsiteX748" fmla="*/ 4509875 w 7467600"/>
              <a:gd name="connsiteY748" fmla="*/ 1167552 h 6858000"/>
              <a:gd name="connsiteX749" fmla="*/ 4478168 w 7467600"/>
              <a:gd name="connsiteY749" fmla="*/ 1260735 h 6858000"/>
              <a:gd name="connsiteX750" fmla="*/ 4409309 w 7467600"/>
              <a:gd name="connsiteY750" fmla="*/ 1666996 h 6858000"/>
              <a:gd name="connsiteX751" fmla="*/ 4370031 w 7467600"/>
              <a:gd name="connsiteY751" fmla="*/ 1955666 h 6858000"/>
              <a:gd name="connsiteX752" fmla="*/ 4570198 w 7467600"/>
              <a:gd name="connsiteY752" fmla="*/ 978081 h 6858000"/>
              <a:gd name="connsiteX753" fmla="*/ 4557898 w 7467600"/>
              <a:gd name="connsiteY753" fmla="*/ 900011 h 6858000"/>
              <a:gd name="connsiteX754" fmla="*/ 4344840 w 7467600"/>
              <a:gd name="connsiteY754" fmla="*/ 1922038 h 6858000"/>
              <a:gd name="connsiteX755" fmla="*/ 4378710 w 7467600"/>
              <a:gd name="connsiteY755" fmla="*/ 1665516 h 6858000"/>
              <a:gd name="connsiteX756" fmla="*/ 4448798 w 7467600"/>
              <a:gd name="connsiteY756" fmla="*/ 1253024 h 6858000"/>
              <a:gd name="connsiteX757" fmla="*/ 4480315 w 7467600"/>
              <a:gd name="connsiteY757" fmla="*/ 1158454 h 6858000"/>
              <a:gd name="connsiteX758" fmla="*/ 4494133 w 7467600"/>
              <a:gd name="connsiteY758" fmla="*/ 1118676 h 6858000"/>
              <a:gd name="connsiteX759" fmla="*/ 4557898 w 7467600"/>
              <a:gd name="connsiteY759" fmla="*/ 900011 h 6858000"/>
              <a:gd name="connsiteX760" fmla="*/ 5870151 w 7467600"/>
              <a:gd name="connsiteY760" fmla="*/ 898890 h 6858000"/>
              <a:gd name="connsiteX761" fmla="*/ 5861335 w 7467600"/>
              <a:gd name="connsiteY761" fmla="*/ 899177 h 6858000"/>
              <a:gd name="connsiteX762" fmla="*/ 5843702 w 7467600"/>
              <a:gd name="connsiteY762" fmla="*/ 899748 h 6858000"/>
              <a:gd name="connsiteX763" fmla="*/ 5651107 w 7467600"/>
              <a:gd name="connsiteY763" fmla="*/ 920306 h 6858000"/>
              <a:gd name="connsiteX764" fmla="*/ 5459407 w 7467600"/>
              <a:gd name="connsiteY764" fmla="*/ 940975 h 6858000"/>
              <a:gd name="connsiteX765" fmla="*/ 5374846 w 7467600"/>
              <a:gd name="connsiteY765" fmla="*/ 941988 h 6858000"/>
              <a:gd name="connsiteX766" fmla="*/ 5256105 w 7467600"/>
              <a:gd name="connsiteY766" fmla="*/ 945632 h 6858000"/>
              <a:gd name="connsiteX767" fmla="*/ 5107071 w 7467600"/>
              <a:gd name="connsiteY767" fmla="*/ 969720 h 6858000"/>
              <a:gd name="connsiteX768" fmla="*/ 4998681 w 7467600"/>
              <a:gd name="connsiteY768" fmla="*/ 988771 h 6858000"/>
              <a:gd name="connsiteX769" fmla="*/ 5870151 w 7467600"/>
              <a:gd name="connsiteY769" fmla="*/ 898890 h 6858000"/>
              <a:gd name="connsiteX770" fmla="*/ 5504425 w 7467600"/>
              <a:gd name="connsiteY770" fmla="*/ 848067 h 6858000"/>
              <a:gd name="connsiteX771" fmla="*/ 4968849 w 7467600"/>
              <a:gd name="connsiteY771" fmla="*/ 962318 h 6858000"/>
              <a:gd name="connsiteX772" fmla="*/ 5104039 w 7467600"/>
              <a:gd name="connsiteY772" fmla="*/ 940634 h 6858000"/>
              <a:gd name="connsiteX773" fmla="*/ 5256311 w 7467600"/>
              <a:gd name="connsiteY773" fmla="*/ 916490 h 6858000"/>
              <a:gd name="connsiteX774" fmla="*/ 5377381 w 7467600"/>
              <a:gd name="connsiteY774" fmla="*/ 912671 h 6858000"/>
              <a:gd name="connsiteX775" fmla="*/ 5460148 w 7467600"/>
              <a:gd name="connsiteY775" fmla="*/ 911442 h 6858000"/>
              <a:gd name="connsiteX776" fmla="*/ 5648971 w 7467600"/>
              <a:gd name="connsiteY776" fmla="*/ 891331 h 6858000"/>
              <a:gd name="connsiteX777" fmla="*/ 5844807 w 7467600"/>
              <a:gd name="connsiteY777" fmla="*/ 870718 h 6858000"/>
              <a:gd name="connsiteX778" fmla="*/ 5862975 w 7467600"/>
              <a:gd name="connsiteY778" fmla="*/ 869756 h 6858000"/>
              <a:gd name="connsiteX779" fmla="*/ 5920887 w 7467600"/>
              <a:gd name="connsiteY779" fmla="*/ 865929 h 6858000"/>
              <a:gd name="connsiteX780" fmla="*/ 5504425 w 7467600"/>
              <a:gd name="connsiteY780" fmla="*/ 848067 h 6858000"/>
              <a:gd name="connsiteX781" fmla="*/ 3607114 w 7467600"/>
              <a:gd name="connsiteY781" fmla="*/ 467441 h 6858000"/>
              <a:gd name="connsiteX782" fmla="*/ 3296242 w 7467600"/>
              <a:gd name="connsiteY782" fmla="*/ 807991 h 6858000"/>
              <a:gd name="connsiteX783" fmla="*/ 3174674 w 7467600"/>
              <a:gd name="connsiteY783" fmla="*/ 919759 h 6858000"/>
              <a:gd name="connsiteX784" fmla="*/ 3042978 w 7467600"/>
              <a:gd name="connsiteY784" fmla="*/ 1054894 h 6858000"/>
              <a:gd name="connsiteX785" fmla="*/ 2968914 w 7467600"/>
              <a:gd name="connsiteY785" fmla="*/ 1133756 h 6858000"/>
              <a:gd name="connsiteX786" fmla="*/ 3103823 w 7467600"/>
              <a:gd name="connsiteY786" fmla="*/ 1026814 h 6858000"/>
              <a:gd name="connsiteX787" fmla="*/ 3607114 w 7467600"/>
              <a:gd name="connsiteY787" fmla="*/ 467441 h 6858000"/>
              <a:gd name="connsiteX788" fmla="*/ 3744487 w 7467600"/>
              <a:gd name="connsiteY788" fmla="*/ 383136 h 6858000"/>
              <a:gd name="connsiteX789" fmla="*/ 3970213 w 7467600"/>
              <a:gd name="connsiteY789" fmla="*/ 995559 h 6858000"/>
              <a:gd name="connsiteX790" fmla="*/ 3744487 w 7467600"/>
              <a:gd name="connsiteY790" fmla="*/ 383136 h 6858000"/>
              <a:gd name="connsiteX791" fmla="*/ 3624562 w 7467600"/>
              <a:gd name="connsiteY791" fmla="*/ 367041 h 6858000"/>
              <a:gd name="connsiteX792" fmla="*/ 3489712 w 7467600"/>
              <a:gd name="connsiteY792" fmla="*/ 485386 h 6858000"/>
              <a:gd name="connsiteX793" fmla="*/ 3182994 w 7467600"/>
              <a:gd name="connsiteY793" fmla="*/ 828265 h 6858000"/>
              <a:gd name="connsiteX794" fmla="*/ 2892114 w 7467600"/>
              <a:gd name="connsiteY794" fmla="*/ 1172635 h 6858000"/>
              <a:gd name="connsiteX795" fmla="*/ 3021459 w 7467600"/>
              <a:gd name="connsiteY795" fmla="*/ 1035385 h 6858000"/>
              <a:gd name="connsiteX796" fmla="*/ 3153873 w 7467600"/>
              <a:gd name="connsiteY796" fmla="*/ 898971 h 6858000"/>
              <a:gd name="connsiteX797" fmla="*/ 3276511 w 7467600"/>
              <a:gd name="connsiteY797" fmla="*/ 786423 h 6858000"/>
              <a:gd name="connsiteX798" fmla="*/ 3584154 w 7467600"/>
              <a:gd name="connsiteY798" fmla="*/ 448218 h 6858000"/>
              <a:gd name="connsiteX799" fmla="*/ 3624562 w 7467600"/>
              <a:gd name="connsiteY799" fmla="*/ 367041 h 6858000"/>
              <a:gd name="connsiteX800" fmla="*/ 3766672 w 7467600"/>
              <a:gd name="connsiteY800" fmla="*/ 359429 h 6858000"/>
              <a:gd name="connsiteX801" fmla="*/ 3996338 w 7467600"/>
              <a:gd name="connsiteY801" fmla="*/ 968237 h 6858000"/>
              <a:gd name="connsiteX802" fmla="*/ 3766672 w 7467600"/>
              <a:gd name="connsiteY802" fmla="*/ 359429 h 6858000"/>
              <a:gd name="connsiteX803" fmla="*/ 5805386 w 7467600"/>
              <a:gd name="connsiteY803" fmla="*/ 239240 h 6858000"/>
              <a:gd name="connsiteX804" fmla="*/ 5736947 w 7467600"/>
              <a:gd name="connsiteY804" fmla="*/ 261367 h 6858000"/>
              <a:gd name="connsiteX805" fmla="*/ 5427012 w 7467600"/>
              <a:gd name="connsiteY805" fmla="*/ 311272 h 6858000"/>
              <a:gd name="connsiteX806" fmla="*/ 5147818 w 7467600"/>
              <a:gd name="connsiteY806" fmla="*/ 322112 h 6858000"/>
              <a:gd name="connsiteX807" fmla="*/ 5060854 w 7467600"/>
              <a:gd name="connsiteY807" fmla="*/ 311882 h 6858000"/>
              <a:gd name="connsiteX808" fmla="*/ 4945989 w 7467600"/>
              <a:gd name="connsiteY808" fmla="*/ 300516 h 6858000"/>
              <a:gd name="connsiteX809" fmla="*/ 5410479 w 7467600"/>
              <a:gd name="connsiteY809" fmla="*/ 348434 h 6858000"/>
              <a:gd name="connsiteX810" fmla="*/ 5805386 w 7467600"/>
              <a:gd name="connsiteY810" fmla="*/ 239240 h 6858000"/>
              <a:gd name="connsiteX811" fmla="*/ 5905192 w 7467600"/>
              <a:gd name="connsiteY811" fmla="*/ 163079 h 6858000"/>
              <a:gd name="connsiteX812" fmla="*/ 5865655 w 7467600"/>
              <a:gd name="connsiteY812" fmla="*/ 171901 h 6858000"/>
              <a:gd name="connsiteX813" fmla="*/ 5259740 w 7467600"/>
              <a:gd name="connsiteY813" fmla="*/ 257013 h 6858000"/>
              <a:gd name="connsiteX814" fmla="*/ 5208466 w 7467600"/>
              <a:gd name="connsiteY814" fmla="*/ 257550 h 6858000"/>
              <a:gd name="connsiteX815" fmla="*/ 4980204 w 7467600"/>
              <a:gd name="connsiteY815" fmla="*/ 271903 h 6858000"/>
              <a:gd name="connsiteX816" fmla="*/ 5068068 w 7467600"/>
              <a:gd name="connsiteY816" fmla="*/ 282244 h 6858000"/>
              <a:gd name="connsiteX817" fmla="*/ 5153231 w 7467600"/>
              <a:gd name="connsiteY817" fmla="*/ 292240 h 6858000"/>
              <a:gd name="connsiteX818" fmla="*/ 5426491 w 7467600"/>
              <a:gd name="connsiteY818" fmla="*/ 281128 h 6858000"/>
              <a:gd name="connsiteX819" fmla="*/ 5731212 w 7467600"/>
              <a:gd name="connsiteY819" fmla="*/ 231951 h 6858000"/>
              <a:gd name="connsiteX820" fmla="*/ 5905192 w 7467600"/>
              <a:gd name="connsiteY820" fmla="*/ 163079 h 6858000"/>
              <a:gd name="connsiteX821" fmla="*/ 5944437 w 7467600"/>
              <a:gd name="connsiteY821" fmla="*/ 113829 h 6858000"/>
              <a:gd name="connsiteX822" fmla="*/ 5825032 w 7467600"/>
              <a:gd name="connsiteY822" fmla="*/ 146405 h 6858000"/>
              <a:gd name="connsiteX823" fmla="*/ 4955599 w 7467600"/>
              <a:gd name="connsiteY823" fmla="*/ 247008 h 6858000"/>
              <a:gd name="connsiteX824" fmla="*/ 5210104 w 7467600"/>
              <a:gd name="connsiteY824" fmla="*/ 228123 h 6858000"/>
              <a:gd name="connsiteX825" fmla="*/ 5261015 w 7467600"/>
              <a:gd name="connsiteY825" fmla="*/ 227087 h 6858000"/>
              <a:gd name="connsiteX826" fmla="*/ 5861181 w 7467600"/>
              <a:gd name="connsiteY826" fmla="*/ 143093 h 6858000"/>
              <a:gd name="connsiteX827" fmla="*/ 5961252 w 7467600"/>
              <a:gd name="connsiteY827" fmla="*/ 114820 h 6858000"/>
              <a:gd name="connsiteX828" fmla="*/ 5944437 w 7467600"/>
              <a:gd name="connsiteY828" fmla="*/ 113829 h 6858000"/>
              <a:gd name="connsiteX829" fmla="*/ 3882765 w 7467600"/>
              <a:gd name="connsiteY829" fmla="*/ 0 h 6858000"/>
              <a:gd name="connsiteX830" fmla="*/ 3995099 w 7467600"/>
              <a:gd name="connsiteY830" fmla="*/ 0 h 6858000"/>
              <a:gd name="connsiteX831" fmla="*/ 4163818 w 7467600"/>
              <a:gd name="connsiteY831" fmla="*/ 234104 h 6858000"/>
              <a:gd name="connsiteX832" fmla="*/ 4172099 w 7467600"/>
              <a:gd name="connsiteY832" fmla="*/ 234207 h 6858000"/>
              <a:gd name="connsiteX833" fmla="*/ 4784282 w 7467600"/>
              <a:gd name="connsiteY833" fmla="*/ 276561 h 6858000"/>
              <a:gd name="connsiteX834" fmla="*/ 4801687 w 7467600"/>
              <a:gd name="connsiteY834" fmla="*/ 267764 h 6858000"/>
              <a:gd name="connsiteX835" fmla="*/ 6082788 w 7467600"/>
              <a:gd name="connsiteY835" fmla="*/ 64119 h 6858000"/>
              <a:gd name="connsiteX836" fmla="*/ 6099442 w 7467600"/>
              <a:gd name="connsiteY836" fmla="*/ 82568 h 6858000"/>
              <a:gd name="connsiteX837" fmla="*/ 4804137 w 7467600"/>
              <a:gd name="connsiteY837" fmla="*/ 320931 h 6858000"/>
              <a:gd name="connsiteX838" fmla="*/ 4227047 w 7467600"/>
              <a:gd name="connsiteY838" fmla="*/ 313415 h 6858000"/>
              <a:gd name="connsiteX839" fmla="*/ 4346041 w 7467600"/>
              <a:gd name="connsiteY839" fmla="*/ 456086 h 6858000"/>
              <a:gd name="connsiteX840" fmla="*/ 4870967 w 7467600"/>
              <a:gd name="connsiteY840" fmla="*/ 963061 h 6858000"/>
              <a:gd name="connsiteX841" fmla="*/ 4889647 w 7467600"/>
              <a:gd name="connsiteY841" fmla="*/ 957147 h 6858000"/>
              <a:gd name="connsiteX842" fmla="*/ 5422504 w 7467600"/>
              <a:gd name="connsiteY842" fmla="*/ 805191 h 6858000"/>
              <a:gd name="connsiteX843" fmla="*/ 6087656 w 7467600"/>
              <a:gd name="connsiteY843" fmla="*/ 826703 h 6858000"/>
              <a:gd name="connsiteX844" fmla="*/ 6058717 w 7467600"/>
              <a:gd name="connsiteY844" fmla="*/ 865992 h 6858000"/>
              <a:gd name="connsiteX845" fmla="*/ 4974153 w 7467600"/>
              <a:gd name="connsiteY845" fmla="*/ 1045456 h 6858000"/>
              <a:gd name="connsiteX846" fmla="*/ 5627835 w 7467600"/>
              <a:gd name="connsiteY846" fmla="*/ 1472077 h 6858000"/>
              <a:gd name="connsiteX847" fmla="*/ 5629817 w 7467600"/>
              <a:gd name="connsiteY847" fmla="*/ 1471412 h 6858000"/>
              <a:gd name="connsiteX848" fmla="*/ 5634124 w 7467600"/>
              <a:gd name="connsiteY848" fmla="*/ 1470572 h 6858000"/>
              <a:gd name="connsiteX849" fmla="*/ 5755832 w 7467600"/>
              <a:gd name="connsiteY849" fmla="*/ 1383886 h 6858000"/>
              <a:gd name="connsiteX850" fmla="*/ 6014186 w 7467600"/>
              <a:gd name="connsiteY850" fmla="*/ 1279799 h 6858000"/>
              <a:gd name="connsiteX851" fmla="*/ 6901619 w 7467600"/>
              <a:gd name="connsiteY851" fmla="*/ 1047874 h 6858000"/>
              <a:gd name="connsiteX852" fmla="*/ 6931566 w 7467600"/>
              <a:gd name="connsiteY852" fmla="*/ 1062034 h 6858000"/>
              <a:gd name="connsiteX853" fmla="*/ 5790982 w 7467600"/>
              <a:gd name="connsiteY853" fmla="*/ 1561380 h 6858000"/>
              <a:gd name="connsiteX854" fmla="*/ 6188971 w 7467600"/>
              <a:gd name="connsiteY854" fmla="*/ 1755168 h 6858000"/>
              <a:gd name="connsiteX855" fmla="*/ 6202446 w 7467600"/>
              <a:gd name="connsiteY855" fmla="*/ 1752268 h 6858000"/>
              <a:gd name="connsiteX856" fmla="*/ 7179560 w 7467600"/>
              <a:gd name="connsiteY856" fmla="*/ 1467551 h 6858000"/>
              <a:gd name="connsiteX857" fmla="*/ 7158730 w 7467600"/>
              <a:gd name="connsiteY857" fmla="*/ 1507835 h 6858000"/>
              <a:gd name="connsiteX858" fmla="*/ 6326959 w 7467600"/>
              <a:gd name="connsiteY858" fmla="*/ 1817686 h 6858000"/>
              <a:gd name="connsiteX859" fmla="*/ 6537433 w 7467600"/>
              <a:gd name="connsiteY859" fmla="*/ 1907790 h 6858000"/>
              <a:gd name="connsiteX860" fmla="*/ 6550221 w 7467600"/>
              <a:gd name="connsiteY860" fmla="*/ 1910729 h 6858000"/>
              <a:gd name="connsiteX861" fmla="*/ 6964438 w 7467600"/>
              <a:gd name="connsiteY861" fmla="*/ 2209505 h 6858000"/>
              <a:gd name="connsiteX862" fmla="*/ 7367862 w 7467600"/>
              <a:gd name="connsiteY862" fmla="*/ 2806833 h 6858000"/>
              <a:gd name="connsiteX863" fmla="*/ 7364329 w 7467600"/>
              <a:gd name="connsiteY863" fmla="*/ 2826907 h 6858000"/>
              <a:gd name="connsiteX864" fmla="*/ 7290545 w 7467600"/>
              <a:gd name="connsiteY864" fmla="*/ 2850663 h 6858000"/>
              <a:gd name="connsiteX865" fmla="*/ 6472036 w 7467600"/>
              <a:gd name="connsiteY865" fmla="*/ 1959003 h 6858000"/>
              <a:gd name="connsiteX866" fmla="*/ 5792897 w 7467600"/>
              <a:gd name="connsiteY866" fmla="*/ 1647747 h 6858000"/>
              <a:gd name="connsiteX867" fmla="*/ 5842751 w 7467600"/>
              <a:gd name="connsiteY867" fmla="*/ 1816112 h 6858000"/>
              <a:gd name="connsiteX868" fmla="*/ 5847424 w 7467600"/>
              <a:gd name="connsiteY868" fmla="*/ 1815776 h 6858000"/>
              <a:gd name="connsiteX869" fmla="*/ 6399821 w 7467600"/>
              <a:gd name="connsiteY869" fmla="*/ 2344799 h 6858000"/>
              <a:gd name="connsiteX870" fmla="*/ 6323232 w 7467600"/>
              <a:gd name="connsiteY870" fmla="*/ 2389634 h 6858000"/>
              <a:gd name="connsiteX871" fmla="*/ 5942958 w 7467600"/>
              <a:gd name="connsiteY871" fmla="*/ 2077708 h 6858000"/>
              <a:gd name="connsiteX872" fmla="*/ 5921559 w 7467600"/>
              <a:gd name="connsiteY872" fmla="*/ 2378596 h 6858000"/>
              <a:gd name="connsiteX873" fmla="*/ 5817651 w 7467600"/>
              <a:gd name="connsiteY873" fmla="*/ 3023919 h 6858000"/>
              <a:gd name="connsiteX874" fmla="*/ 5729634 w 7467600"/>
              <a:gd name="connsiteY874" fmla="*/ 3051849 h 6858000"/>
              <a:gd name="connsiteX875" fmla="*/ 5611018 w 7467600"/>
              <a:gd name="connsiteY875" fmla="*/ 2316769 h 6858000"/>
              <a:gd name="connsiteX876" fmla="*/ 5687608 w 7467600"/>
              <a:gd name="connsiteY876" fmla="*/ 2039972 h 6858000"/>
              <a:gd name="connsiteX877" fmla="*/ 5657554 w 7467600"/>
              <a:gd name="connsiteY877" fmla="*/ 1576445 h 6858000"/>
              <a:gd name="connsiteX878" fmla="*/ 5150475 w 7467600"/>
              <a:gd name="connsiteY878" fmla="*/ 1274012 h 6858000"/>
              <a:gd name="connsiteX879" fmla="*/ 5349142 w 7467600"/>
              <a:gd name="connsiteY879" fmla="*/ 2204405 h 6858000"/>
              <a:gd name="connsiteX880" fmla="*/ 5262214 w 7467600"/>
              <a:gd name="connsiteY880" fmla="*/ 2233836 h 6858000"/>
              <a:gd name="connsiteX881" fmla="*/ 4981539 w 7467600"/>
              <a:gd name="connsiteY881" fmla="*/ 1542201 h 6858000"/>
              <a:gd name="connsiteX882" fmla="*/ 4958461 w 7467600"/>
              <a:gd name="connsiteY882" fmla="*/ 1136957 h 6858000"/>
              <a:gd name="connsiteX883" fmla="*/ 4655015 w 7467600"/>
              <a:gd name="connsiteY883" fmla="*/ 891426 h 6858000"/>
              <a:gd name="connsiteX884" fmla="*/ 4348002 w 7467600"/>
              <a:gd name="connsiteY884" fmla="*/ 2205895 h 6858000"/>
              <a:gd name="connsiteX885" fmla="*/ 4262250 w 7467600"/>
              <a:gd name="connsiteY885" fmla="*/ 2219972 h 6858000"/>
              <a:gd name="connsiteX886" fmla="*/ 4550611 w 7467600"/>
              <a:gd name="connsiteY886" fmla="*/ 817540 h 6858000"/>
              <a:gd name="connsiteX887" fmla="*/ 4564418 w 7467600"/>
              <a:gd name="connsiteY887" fmla="*/ 808293 h 6858000"/>
              <a:gd name="connsiteX888" fmla="*/ 4266388 w 7467600"/>
              <a:gd name="connsiteY888" fmla="*/ 500083 h 6858000"/>
              <a:gd name="connsiteX889" fmla="*/ 4032842 w 7467600"/>
              <a:gd name="connsiteY889" fmla="*/ 211809 h 6858000"/>
              <a:gd name="connsiteX890" fmla="*/ 3882765 w 7467600"/>
              <a:gd name="connsiteY890" fmla="*/ 0 h 6858000"/>
              <a:gd name="connsiteX891" fmla="*/ 3721337 w 7467600"/>
              <a:gd name="connsiteY891" fmla="*/ 0 h 6858000"/>
              <a:gd name="connsiteX892" fmla="*/ 3797544 w 7467600"/>
              <a:gd name="connsiteY892" fmla="*/ 0 h 6858000"/>
              <a:gd name="connsiteX893" fmla="*/ 3775734 w 7467600"/>
              <a:gd name="connsiteY893" fmla="*/ 95131 h 6858000"/>
              <a:gd name="connsiteX894" fmla="*/ 3724807 w 7467600"/>
              <a:gd name="connsiteY894" fmla="*/ 272257 h 6858000"/>
              <a:gd name="connsiteX895" fmla="*/ 3726844 w 7467600"/>
              <a:gd name="connsiteY895" fmla="*/ 282988 h 6858000"/>
              <a:gd name="connsiteX896" fmla="*/ 3742664 w 7467600"/>
              <a:gd name="connsiteY896" fmla="*/ 279918 h 6858000"/>
              <a:gd name="connsiteX897" fmla="*/ 4103910 w 7467600"/>
              <a:gd name="connsiteY897" fmla="*/ 1161917 h 6858000"/>
              <a:gd name="connsiteX898" fmla="*/ 4020269 w 7467600"/>
              <a:gd name="connsiteY898" fmla="*/ 1200406 h 6858000"/>
              <a:gd name="connsiteX899" fmla="*/ 3674882 w 7467600"/>
              <a:gd name="connsiteY899" fmla="*/ 488524 h 6858000"/>
              <a:gd name="connsiteX900" fmla="*/ 3132682 w 7467600"/>
              <a:gd name="connsiteY900" fmla="*/ 1072284 h 6858000"/>
              <a:gd name="connsiteX901" fmla="*/ 2716346 w 7467600"/>
              <a:gd name="connsiteY901" fmla="*/ 1276376 h 6858000"/>
              <a:gd name="connsiteX902" fmla="*/ 2716772 w 7467600"/>
              <a:gd name="connsiteY902" fmla="*/ 1255462 h 6858000"/>
              <a:gd name="connsiteX903" fmla="*/ 3471096 w 7467600"/>
              <a:gd name="connsiteY903" fmla="*/ 437072 h 6858000"/>
              <a:gd name="connsiteX904" fmla="*/ 3639057 w 7467600"/>
              <a:gd name="connsiteY904" fmla="*/ 286334 h 6858000"/>
              <a:gd name="connsiteX905" fmla="*/ 3640309 w 7467600"/>
              <a:gd name="connsiteY905" fmla="*/ 284664 h 6858000"/>
              <a:gd name="connsiteX906" fmla="*/ 3646022 w 7467600"/>
              <a:gd name="connsiteY906" fmla="*/ 276711 h 6858000"/>
              <a:gd name="connsiteX907" fmla="*/ 3707943 w 7467600"/>
              <a:gd name="connsiteY907" fmla="*/ 65958 h 6858000"/>
              <a:gd name="connsiteX908" fmla="*/ 3721337 w 7467600"/>
              <a:gd name="connsiteY908" fmla="*/ 0 h 6858000"/>
              <a:gd name="connsiteX909" fmla="*/ 2867960 w 7467600"/>
              <a:gd name="connsiteY909" fmla="*/ 0 h 6858000"/>
              <a:gd name="connsiteX910" fmla="*/ 2926351 w 7467600"/>
              <a:gd name="connsiteY910" fmla="*/ 0 h 6858000"/>
              <a:gd name="connsiteX911" fmla="*/ 2902823 w 7467600"/>
              <a:gd name="connsiteY911" fmla="*/ 262929 h 6858000"/>
              <a:gd name="connsiteX912" fmla="*/ 2940663 w 7467600"/>
              <a:gd name="connsiteY912" fmla="*/ 140884 h 6858000"/>
              <a:gd name="connsiteX913" fmla="*/ 2947039 w 7467600"/>
              <a:gd name="connsiteY913" fmla="*/ 122524 h 6858000"/>
              <a:gd name="connsiteX914" fmla="*/ 2984316 w 7467600"/>
              <a:gd name="connsiteY914" fmla="*/ 0 h 6858000"/>
              <a:gd name="connsiteX915" fmla="*/ 3016114 w 7467600"/>
              <a:gd name="connsiteY915" fmla="*/ 0 h 6858000"/>
              <a:gd name="connsiteX916" fmla="*/ 2979949 w 7467600"/>
              <a:gd name="connsiteY916" fmla="*/ 119274 h 6858000"/>
              <a:gd name="connsiteX917" fmla="*/ 3023879 w 7467600"/>
              <a:gd name="connsiteY917" fmla="*/ 0 h 6858000"/>
              <a:gd name="connsiteX918" fmla="*/ 3105400 w 7467600"/>
              <a:gd name="connsiteY918" fmla="*/ 0 h 6858000"/>
              <a:gd name="connsiteX919" fmla="*/ 3094669 w 7467600"/>
              <a:gd name="connsiteY919" fmla="*/ 30308 h 6858000"/>
              <a:gd name="connsiteX920" fmla="*/ 2901945 w 7467600"/>
              <a:gd name="connsiteY920" fmla="*/ 466538 h 6858000"/>
              <a:gd name="connsiteX921" fmla="*/ 2815209 w 7467600"/>
              <a:gd name="connsiteY921" fmla="*/ 497361 h 6858000"/>
              <a:gd name="connsiteX922" fmla="*/ 2844845 w 7467600"/>
              <a:gd name="connsiteY922" fmla="*/ 127638 h 6858000"/>
              <a:gd name="connsiteX923" fmla="*/ 2867960 w 7467600"/>
              <a:gd name="connsiteY923" fmla="*/ 0 h 6858000"/>
              <a:gd name="connsiteX924" fmla="*/ 1057230 w 7467600"/>
              <a:gd name="connsiteY924" fmla="*/ 0 h 6858000"/>
              <a:gd name="connsiteX925" fmla="*/ 1111003 w 7467600"/>
              <a:gd name="connsiteY925" fmla="*/ 0 h 6858000"/>
              <a:gd name="connsiteX926" fmla="*/ 1125553 w 7467600"/>
              <a:gd name="connsiteY926" fmla="*/ 52588 h 6858000"/>
              <a:gd name="connsiteX927" fmla="*/ 1304276 w 7467600"/>
              <a:gd name="connsiteY927" fmla="*/ 476275 h 6858000"/>
              <a:gd name="connsiteX928" fmla="*/ 1492066 w 7467600"/>
              <a:gd name="connsiteY928" fmla="*/ 886333 h 6858000"/>
              <a:gd name="connsiteX929" fmla="*/ 1423698 w 7467600"/>
              <a:gd name="connsiteY929" fmla="*/ 710817 h 6858000"/>
              <a:gd name="connsiteX930" fmla="*/ 1357609 w 7467600"/>
              <a:gd name="connsiteY930" fmla="*/ 532892 h 6858000"/>
              <a:gd name="connsiteX931" fmla="*/ 1309550 w 7467600"/>
              <a:gd name="connsiteY931" fmla="*/ 374031 h 6858000"/>
              <a:gd name="connsiteX932" fmla="*/ 1193673 w 7467600"/>
              <a:gd name="connsiteY932" fmla="*/ 49533 h 6858000"/>
              <a:gd name="connsiteX933" fmla="*/ 1164391 w 7467600"/>
              <a:gd name="connsiteY933" fmla="*/ 0 h 6858000"/>
              <a:gd name="connsiteX934" fmla="*/ 1200666 w 7467600"/>
              <a:gd name="connsiteY934" fmla="*/ 0 h 6858000"/>
              <a:gd name="connsiteX935" fmla="*/ 1223408 w 7467600"/>
              <a:gd name="connsiteY935" fmla="*/ 38996 h 6858000"/>
              <a:gd name="connsiteX936" fmla="*/ 1339635 w 7467600"/>
              <a:gd name="connsiteY936" fmla="*/ 365517 h 6858000"/>
              <a:gd name="connsiteX937" fmla="*/ 1387469 w 7467600"/>
              <a:gd name="connsiteY937" fmla="*/ 523079 h 6858000"/>
              <a:gd name="connsiteX938" fmla="*/ 1452685 w 7467600"/>
              <a:gd name="connsiteY938" fmla="*/ 699806 h 6858000"/>
              <a:gd name="connsiteX939" fmla="*/ 1492092 w 7467600"/>
              <a:gd name="connsiteY939" fmla="*/ 800424 h 6858000"/>
              <a:gd name="connsiteX940" fmla="*/ 1455302 w 7467600"/>
              <a:gd name="connsiteY940" fmla="*/ 632913 h 6858000"/>
              <a:gd name="connsiteX941" fmla="*/ 1222336 w 7467600"/>
              <a:gd name="connsiteY941" fmla="*/ 9480 h 6858000"/>
              <a:gd name="connsiteX942" fmla="*/ 1214634 w 7467600"/>
              <a:gd name="connsiteY942" fmla="*/ 0 h 6858000"/>
              <a:gd name="connsiteX943" fmla="*/ 1289827 w 7467600"/>
              <a:gd name="connsiteY943" fmla="*/ 0 h 6858000"/>
              <a:gd name="connsiteX944" fmla="*/ 1321076 w 7467600"/>
              <a:gd name="connsiteY944" fmla="*/ 59722 h 6858000"/>
              <a:gd name="connsiteX945" fmla="*/ 1512579 w 7467600"/>
              <a:gd name="connsiteY945" fmla="*/ 626441 h 6858000"/>
              <a:gd name="connsiteX946" fmla="*/ 1506076 w 7467600"/>
              <a:gd name="connsiteY946" fmla="*/ 1089289 h 6858000"/>
              <a:gd name="connsiteX947" fmla="*/ 1486346 w 7467600"/>
              <a:gd name="connsiteY947" fmla="*/ 1079919 h 6858000"/>
              <a:gd name="connsiteX948" fmla="*/ 1070511 w 7467600"/>
              <a:gd name="connsiteY948" fmla="*/ 48609 h 6858000"/>
              <a:gd name="connsiteX949" fmla="*/ 1057230 w 7467600"/>
              <a:gd name="connsiteY949" fmla="*/ 0 h 6858000"/>
              <a:gd name="connsiteX950" fmla="*/ 43151 w 7467600"/>
              <a:gd name="connsiteY950" fmla="*/ 0 h 6858000"/>
              <a:gd name="connsiteX951" fmla="*/ 95283 w 7467600"/>
              <a:gd name="connsiteY951" fmla="*/ 0 h 6858000"/>
              <a:gd name="connsiteX952" fmla="*/ 300708 w 7467600"/>
              <a:gd name="connsiteY952" fmla="*/ 154571 h 6858000"/>
              <a:gd name="connsiteX953" fmla="*/ 530414 w 7467600"/>
              <a:gd name="connsiteY953" fmla="*/ 354673 h 6858000"/>
              <a:gd name="connsiteX954" fmla="*/ 333785 w 7467600"/>
              <a:gd name="connsiteY954" fmla="*/ 161564 h 6858000"/>
              <a:gd name="connsiteX955" fmla="*/ 147005 w 7467600"/>
              <a:gd name="connsiteY955" fmla="*/ 0 h 6858000"/>
              <a:gd name="connsiteX956" fmla="*/ 272509 w 7467600"/>
              <a:gd name="connsiteY956" fmla="*/ 0 h 6858000"/>
              <a:gd name="connsiteX957" fmla="*/ 326276 w 7467600"/>
              <a:gd name="connsiteY957" fmla="*/ 45847 h 6858000"/>
              <a:gd name="connsiteX958" fmla="*/ 823759 w 7467600"/>
              <a:gd name="connsiteY958" fmla="*/ 574145 h 6858000"/>
              <a:gd name="connsiteX959" fmla="*/ 811254 w 7467600"/>
              <a:gd name="connsiteY959" fmla="*/ 665546 h 6858000"/>
              <a:gd name="connsiteX960" fmla="*/ 154042 w 7467600"/>
              <a:gd name="connsiteY960" fmla="*/ 261522 h 6858000"/>
              <a:gd name="connsiteX961" fmla="*/ 13550 w 7467600"/>
              <a:gd name="connsiteY961" fmla="*/ 158423 h 6858000"/>
              <a:gd name="connsiteX962" fmla="*/ 0 w 7467600"/>
              <a:gd name="connsiteY962" fmla="*/ 146618 h 6858000"/>
              <a:gd name="connsiteX963" fmla="*/ 0 w 7467600"/>
              <a:gd name="connsiteY963" fmla="*/ 59161 h 6858000"/>
              <a:gd name="connsiteX964" fmla="*/ 45427 w 7467600"/>
              <a:gd name="connsiteY964" fmla="*/ 101078 h 6858000"/>
              <a:gd name="connsiteX965" fmla="*/ 630103 w 7467600"/>
              <a:gd name="connsiteY965" fmla="*/ 485885 h 6858000"/>
              <a:gd name="connsiteX966" fmla="*/ 532040 w 7467600"/>
              <a:gd name="connsiteY966" fmla="*/ 399359 h 6858000"/>
              <a:gd name="connsiteX967" fmla="*/ 517618 w 7467600"/>
              <a:gd name="connsiteY967" fmla="*/ 385726 h 6858000"/>
              <a:gd name="connsiteX968" fmla="*/ 285074 w 7467600"/>
              <a:gd name="connsiteY968" fmla="*/ 182755 h 6858000"/>
              <a:gd name="connsiteX969" fmla="*/ 43151 w 7467600"/>
              <a:gd name="connsiteY96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356878 w 7467600"/>
              <a:gd name="connsiteY80" fmla="*/ 5981332 h 6858000"/>
              <a:gd name="connsiteX81" fmla="*/ 7467600 w 7467600"/>
              <a:gd name="connsiteY81" fmla="*/ 6117703 h 6858000"/>
              <a:gd name="connsiteX82" fmla="*/ 7467600 w 7467600"/>
              <a:gd name="connsiteY82" fmla="*/ 6163634 h 6858000"/>
              <a:gd name="connsiteX83" fmla="*/ 7403637 w 7467600"/>
              <a:gd name="connsiteY83" fmla="*/ 6083957 h 6858000"/>
              <a:gd name="connsiteX84" fmla="*/ 7254615 w 7467600"/>
              <a:gd name="connsiteY84" fmla="*/ 5911918 h 6858000"/>
              <a:gd name="connsiteX85" fmla="*/ 7312589 w 7467600"/>
              <a:gd name="connsiteY85" fmla="*/ 5982309 h 6858000"/>
              <a:gd name="connsiteX86" fmla="*/ 7448321 w 7467600"/>
              <a:gd name="connsiteY86" fmla="*/ 6190991 h 6858000"/>
              <a:gd name="connsiteX87" fmla="*/ 7467600 w 7467600"/>
              <a:gd name="connsiteY87" fmla="*/ 6221686 h 6858000"/>
              <a:gd name="connsiteX88" fmla="*/ 7467600 w 7467600"/>
              <a:gd name="connsiteY88" fmla="*/ 6334256 h 6858000"/>
              <a:gd name="connsiteX89" fmla="*/ 7454976 w 7467600"/>
              <a:gd name="connsiteY89" fmla="*/ 6318297 h 6858000"/>
              <a:gd name="connsiteX90" fmla="*/ 1456157 w 7467600"/>
              <a:gd name="connsiteY90" fmla="*/ 5371404 h 6858000"/>
              <a:gd name="connsiteX91" fmla="*/ 1244432 w 7467600"/>
              <a:gd name="connsiteY91" fmla="*/ 5385601 h 6858000"/>
              <a:gd name="connsiteX92" fmla="*/ 973990 w 7467600"/>
              <a:gd name="connsiteY92" fmla="*/ 5424940 h 6858000"/>
              <a:gd name="connsiteX93" fmla="*/ 1103809 w 7467600"/>
              <a:gd name="connsiteY93" fmla="*/ 5433720 h 6858000"/>
              <a:gd name="connsiteX94" fmla="*/ 1123454 w 7467600"/>
              <a:gd name="connsiteY94" fmla="*/ 5435727 h 6858000"/>
              <a:gd name="connsiteX95" fmla="*/ 1737017 w 7467600"/>
              <a:gd name="connsiteY95" fmla="*/ 5452183 h 6858000"/>
              <a:gd name="connsiteX96" fmla="*/ 1824397 w 7467600"/>
              <a:gd name="connsiteY96" fmla="*/ 5447757 h 6858000"/>
              <a:gd name="connsiteX97" fmla="*/ 2070059 w 7467600"/>
              <a:gd name="connsiteY97" fmla="*/ 5441660 h 6858000"/>
              <a:gd name="connsiteX98" fmla="*/ 1456157 w 7467600"/>
              <a:gd name="connsiteY98" fmla="*/ 5371404 h 6858000"/>
              <a:gd name="connsiteX99" fmla="*/ 4988186 w 7467600"/>
              <a:gd name="connsiteY99" fmla="*/ 5216467 h 6858000"/>
              <a:gd name="connsiteX100" fmla="*/ 4777334 w 7467600"/>
              <a:gd name="connsiteY100" fmla="*/ 5406072 h 6858000"/>
              <a:gd name="connsiteX101" fmla="*/ 4718341 w 7467600"/>
              <a:gd name="connsiteY101" fmla="*/ 5468043 h 6858000"/>
              <a:gd name="connsiteX102" fmla="*/ 4604655 w 7467600"/>
              <a:gd name="connsiteY102" fmla="*/ 5583434 h 6858000"/>
              <a:gd name="connsiteX103" fmla="*/ 4565074 w 7467600"/>
              <a:gd name="connsiteY103" fmla="*/ 5618550 h 6858000"/>
              <a:gd name="connsiteX104" fmla="*/ 4988186 w 7467600"/>
              <a:gd name="connsiteY104" fmla="*/ 5216467 h 6858000"/>
              <a:gd name="connsiteX105" fmla="*/ 4978032 w 7467600"/>
              <a:gd name="connsiteY105" fmla="*/ 5183809 h 6858000"/>
              <a:gd name="connsiteX106" fmla="*/ 4463413 w 7467600"/>
              <a:gd name="connsiteY106" fmla="*/ 5615162 h 6858000"/>
              <a:gd name="connsiteX107" fmla="*/ 4358134 w 7467600"/>
              <a:gd name="connsiteY107" fmla="*/ 5742791 h 6858000"/>
              <a:gd name="connsiteX108" fmla="*/ 4376219 w 7467600"/>
              <a:gd name="connsiteY108" fmla="*/ 5729027 h 6858000"/>
              <a:gd name="connsiteX109" fmla="*/ 4582340 w 7467600"/>
              <a:gd name="connsiteY109" fmla="*/ 5561037 h 6858000"/>
              <a:gd name="connsiteX110" fmla="*/ 4694684 w 7467600"/>
              <a:gd name="connsiteY110" fmla="*/ 5447098 h 6858000"/>
              <a:gd name="connsiteX111" fmla="*/ 4754123 w 7467600"/>
              <a:gd name="connsiteY111" fmla="*/ 5384643 h 6858000"/>
              <a:gd name="connsiteX112" fmla="*/ 4978032 w 7467600"/>
              <a:gd name="connsiteY112" fmla="*/ 5183809 h 6858000"/>
              <a:gd name="connsiteX113" fmla="*/ 1903353 w 7467600"/>
              <a:gd name="connsiteY113" fmla="*/ 5044827 h 6858000"/>
              <a:gd name="connsiteX114" fmla="*/ 1936931 w 7467600"/>
              <a:gd name="connsiteY114" fmla="*/ 5093954 h 6858000"/>
              <a:gd name="connsiteX115" fmla="*/ 2195868 w 7467600"/>
              <a:gd name="connsiteY115" fmla="*/ 5396574 h 6858000"/>
              <a:gd name="connsiteX116" fmla="*/ 2088852 w 7467600"/>
              <a:gd name="connsiteY116" fmla="*/ 5166123 h 6858000"/>
              <a:gd name="connsiteX117" fmla="*/ 1958241 w 7467600"/>
              <a:gd name="connsiteY117" fmla="*/ 5067955 h 6858000"/>
              <a:gd name="connsiteX118" fmla="*/ 1903353 w 7467600"/>
              <a:gd name="connsiteY118" fmla="*/ 5044827 h 6858000"/>
              <a:gd name="connsiteX119" fmla="*/ 1979378 w 7467600"/>
              <a:gd name="connsiteY119" fmla="*/ 4769504 h 6858000"/>
              <a:gd name="connsiteX120" fmla="*/ 2882120 w 7467600"/>
              <a:gd name="connsiteY120" fmla="*/ 5064547 h 6858000"/>
              <a:gd name="connsiteX121" fmla="*/ 2793103 w 7467600"/>
              <a:gd name="connsiteY121" fmla="*/ 5039699 h 6858000"/>
              <a:gd name="connsiteX122" fmla="*/ 2770041 w 7467600"/>
              <a:gd name="connsiteY122" fmla="*/ 5033634 h 6858000"/>
              <a:gd name="connsiteX123" fmla="*/ 1979378 w 7467600"/>
              <a:gd name="connsiteY123" fmla="*/ 4769504 h 6858000"/>
              <a:gd name="connsiteX124" fmla="*/ 1927410 w 7467600"/>
              <a:gd name="connsiteY124" fmla="*/ 4716164 h 6858000"/>
              <a:gd name="connsiteX125" fmla="*/ 1959587 w 7467600"/>
              <a:gd name="connsiteY125" fmla="*/ 4728849 h 6858000"/>
              <a:gd name="connsiteX126" fmla="*/ 2777707 w 7467600"/>
              <a:gd name="connsiteY126" fmla="*/ 5003991 h 6858000"/>
              <a:gd name="connsiteX127" fmla="*/ 2800768 w 7467600"/>
              <a:gd name="connsiteY127" fmla="*/ 5010056 h 6858000"/>
              <a:gd name="connsiteX128" fmla="*/ 2879408 w 7467600"/>
              <a:gd name="connsiteY128" fmla="*/ 5031590 h 6858000"/>
              <a:gd name="connsiteX129" fmla="*/ 2862295 w 7467600"/>
              <a:gd name="connsiteY129" fmla="*/ 5022958 h 6858000"/>
              <a:gd name="connsiteX130" fmla="*/ 2813343 w 7467600"/>
              <a:gd name="connsiteY130" fmla="*/ 4998369 h 6858000"/>
              <a:gd name="connsiteX131" fmla="*/ 2646245 w 7467600"/>
              <a:gd name="connsiteY131" fmla="*/ 4930999 h 6858000"/>
              <a:gd name="connsiteX132" fmla="*/ 1999243 w 7467600"/>
              <a:gd name="connsiteY132" fmla="*/ 4730524 h 6858000"/>
              <a:gd name="connsiteX133" fmla="*/ 1979527 w 7467600"/>
              <a:gd name="connsiteY133" fmla="*/ 4726651 h 6858000"/>
              <a:gd name="connsiteX134" fmla="*/ 1927410 w 7467600"/>
              <a:gd name="connsiteY134" fmla="*/ 4716164 h 6858000"/>
              <a:gd name="connsiteX135" fmla="*/ 1997014 w 7467600"/>
              <a:gd name="connsiteY135" fmla="*/ 4698007 h 6858000"/>
              <a:gd name="connsiteX136" fmla="*/ 2005458 w 7467600"/>
              <a:gd name="connsiteY136" fmla="*/ 4699540 h 6858000"/>
              <a:gd name="connsiteX137" fmla="*/ 2657186 w 7467600"/>
              <a:gd name="connsiteY137" fmla="*/ 4901687 h 6858000"/>
              <a:gd name="connsiteX138" fmla="*/ 2826662 w 7467600"/>
              <a:gd name="connsiteY138" fmla="*/ 4970362 h 6858000"/>
              <a:gd name="connsiteX139" fmla="*/ 2876100 w 7467600"/>
              <a:gd name="connsiteY139" fmla="*/ 4995397 h 6858000"/>
              <a:gd name="connsiteX140" fmla="*/ 3042600 w 7467600"/>
              <a:gd name="connsiteY140" fmla="*/ 5059532 h 6858000"/>
              <a:gd name="connsiteX141" fmla="*/ 1997014 w 7467600"/>
              <a:gd name="connsiteY141" fmla="*/ 4698007 h 6858000"/>
              <a:gd name="connsiteX142" fmla="*/ 2305292 w 7467600"/>
              <a:gd name="connsiteY142" fmla="*/ 4219492 h 6858000"/>
              <a:gd name="connsiteX143" fmla="*/ 3360922 w 7467600"/>
              <a:gd name="connsiteY143" fmla="*/ 4529373 h 6858000"/>
              <a:gd name="connsiteX144" fmla="*/ 3492420 w 7467600"/>
              <a:gd name="connsiteY144" fmla="*/ 4510145 h 6858000"/>
              <a:gd name="connsiteX145" fmla="*/ 3364086 w 7467600"/>
              <a:gd name="connsiteY145" fmla="*/ 4480340 h 6858000"/>
              <a:gd name="connsiteX146" fmla="*/ 3225818 w 7467600"/>
              <a:gd name="connsiteY146" fmla="*/ 4411822 h 6858000"/>
              <a:gd name="connsiteX147" fmla="*/ 3129696 w 7467600"/>
              <a:gd name="connsiteY147" fmla="*/ 4360704 h 6858000"/>
              <a:gd name="connsiteX148" fmla="*/ 2814545 w 7467600"/>
              <a:gd name="connsiteY148" fmla="*/ 4282955 h 6858000"/>
              <a:gd name="connsiteX149" fmla="*/ 2305292 w 7467600"/>
              <a:gd name="connsiteY149" fmla="*/ 4219492 h 6858000"/>
              <a:gd name="connsiteX150" fmla="*/ 2626982 w 7467600"/>
              <a:gd name="connsiteY150" fmla="*/ 4206450 h 6858000"/>
              <a:gd name="connsiteX151" fmla="*/ 2490617 w 7467600"/>
              <a:gd name="connsiteY151" fmla="*/ 4206951 h 6858000"/>
              <a:gd name="connsiteX152" fmla="*/ 2819869 w 7467600"/>
              <a:gd name="connsiteY152" fmla="*/ 4252936 h 6858000"/>
              <a:gd name="connsiteX153" fmla="*/ 3143018 w 7467600"/>
              <a:gd name="connsiteY153" fmla="*/ 4332698 h 6858000"/>
              <a:gd name="connsiteX154" fmla="*/ 3241520 w 7467600"/>
              <a:gd name="connsiteY154" fmla="*/ 4385112 h 6858000"/>
              <a:gd name="connsiteX155" fmla="*/ 3374575 w 7467600"/>
              <a:gd name="connsiteY155" fmla="*/ 4451517 h 6858000"/>
              <a:gd name="connsiteX156" fmla="*/ 3505221 w 7467600"/>
              <a:gd name="connsiteY156" fmla="*/ 4480757 h 6858000"/>
              <a:gd name="connsiteX157" fmla="*/ 2626982 w 7467600"/>
              <a:gd name="connsiteY157" fmla="*/ 4206450 h 6858000"/>
              <a:gd name="connsiteX158" fmla="*/ 1310106 w 7467600"/>
              <a:gd name="connsiteY158" fmla="*/ 3943217 h 6858000"/>
              <a:gd name="connsiteX159" fmla="*/ 854994 w 7467600"/>
              <a:gd name="connsiteY159" fmla="*/ 4399136 h 6858000"/>
              <a:gd name="connsiteX160" fmla="*/ 742462 w 7467600"/>
              <a:gd name="connsiteY160" fmla="*/ 4594648 h 6858000"/>
              <a:gd name="connsiteX161" fmla="*/ 820602 w 7467600"/>
              <a:gd name="connsiteY161" fmla="*/ 4485915 h 6858000"/>
              <a:gd name="connsiteX162" fmla="*/ 878295 w 7467600"/>
              <a:gd name="connsiteY162" fmla="*/ 4403594 h 6858000"/>
              <a:gd name="connsiteX163" fmla="*/ 1240607 w 7467600"/>
              <a:gd name="connsiteY163" fmla="*/ 4010401 h 6858000"/>
              <a:gd name="connsiteX164" fmla="*/ 1310106 w 7467600"/>
              <a:gd name="connsiteY164" fmla="*/ 3943217 h 6858000"/>
              <a:gd name="connsiteX165" fmla="*/ 1423113 w 7467600"/>
              <a:gd name="connsiteY165" fmla="*/ 3874565 h 6858000"/>
              <a:gd name="connsiteX166" fmla="*/ 1260565 w 7467600"/>
              <a:gd name="connsiteY166" fmla="*/ 4031982 h 6858000"/>
              <a:gd name="connsiteX167" fmla="*/ 901900 w 7467600"/>
              <a:gd name="connsiteY167" fmla="*/ 4421236 h 6858000"/>
              <a:gd name="connsiteX168" fmla="*/ 845044 w 7467600"/>
              <a:gd name="connsiteY168" fmla="*/ 4502436 h 6858000"/>
              <a:gd name="connsiteX169" fmla="*/ 685926 w 7467600"/>
              <a:gd name="connsiteY169" fmla="*/ 4703069 h 6858000"/>
              <a:gd name="connsiteX170" fmla="*/ 684248 w 7467600"/>
              <a:gd name="connsiteY170" fmla="*/ 4706721 h 6858000"/>
              <a:gd name="connsiteX171" fmla="*/ 1423113 w 7467600"/>
              <a:gd name="connsiteY171" fmla="*/ 3874565 h 6858000"/>
              <a:gd name="connsiteX172" fmla="*/ 3316479 w 7467600"/>
              <a:gd name="connsiteY172" fmla="*/ 3872136 h 6858000"/>
              <a:gd name="connsiteX173" fmla="*/ 3546806 w 7467600"/>
              <a:gd name="connsiteY173" fmla="*/ 4356139 h 6858000"/>
              <a:gd name="connsiteX174" fmla="*/ 3364433 w 7467600"/>
              <a:gd name="connsiteY174" fmla="*/ 3953121 h 6858000"/>
              <a:gd name="connsiteX175" fmla="*/ 3316479 w 7467600"/>
              <a:gd name="connsiteY175" fmla="*/ 3872136 h 6858000"/>
              <a:gd name="connsiteX176" fmla="*/ 3291335 w 7467600"/>
              <a:gd name="connsiteY176" fmla="*/ 3767420 h 6858000"/>
              <a:gd name="connsiteX177" fmla="*/ 3390805 w 7467600"/>
              <a:gd name="connsiteY177" fmla="*/ 3937163 h 6858000"/>
              <a:gd name="connsiteX178" fmla="*/ 3579062 w 7467600"/>
              <a:gd name="connsiteY178" fmla="*/ 4359040 h 6858000"/>
              <a:gd name="connsiteX179" fmla="*/ 3467355 w 7467600"/>
              <a:gd name="connsiteY179" fmla="*/ 3988130 h 6858000"/>
              <a:gd name="connsiteX180" fmla="*/ 3310753 w 7467600"/>
              <a:gd name="connsiteY180" fmla="*/ 3787140 h 6858000"/>
              <a:gd name="connsiteX181" fmla="*/ 3291335 w 7467600"/>
              <a:gd name="connsiteY181" fmla="*/ 3767420 h 6858000"/>
              <a:gd name="connsiteX182" fmla="*/ 1635889 w 7467600"/>
              <a:gd name="connsiteY182" fmla="*/ 3709494 h 6858000"/>
              <a:gd name="connsiteX183" fmla="*/ 1634800 w 7467600"/>
              <a:gd name="connsiteY183" fmla="*/ 3731111 h 6858000"/>
              <a:gd name="connsiteX184" fmla="*/ 1635889 w 7467600"/>
              <a:gd name="connsiteY184" fmla="*/ 3709494 h 6858000"/>
              <a:gd name="connsiteX185" fmla="*/ 1510397 w 7467600"/>
              <a:gd name="connsiteY185" fmla="*/ 3684705 h 6858000"/>
              <a:gd name="connsiteX186" fmla="*/ 1146550 w 7467600"/>
              <a:gd name="connsiteY186" fmla="*/ 3802012 h 6858000"/>
              <a:gd name="connsiteX187" fmla="*/ 698834 w 7467600"/>
              <a:gd name="connsiteY187" fmla="*/ 3952272 h 6858000"/>
              <a:gd name="connsiteX188" fmla="*/ 34256 w 7467600"/>
              <a:gd name="connsiteY188" fmla="*/ 4347603 h 6858000"/>
              <a:gd name="connsiteX189" fmla="*/ 527241 w 7467600"/>
              <a:gd name="connsiteY189" fmla="*/ 4065078 h 6858000"/>
              <a:gd name="connsiteX190" fmla="*/ 1510397 w 7467600"/>
              <a:gd name="connsiteY190" fmla="*/ 3684705 h 6858000"/>
              <a:gd name="connsiteX191" fmla="*/ 1313114 w 7467600"/>
              <a:gd name="connsiteY191" fmla="*/ 3655216 h 6858000"/>
              <a:gd name="connsiteX192" fmla="*/ 1109304 w 7467600"/>
              <a:gd name="connsiteY192" fmla="*/ 3669030 h 6858000"/>
              <a:gd name="connsiteX193" fmla="*/ 8129 w 7467600"/>
              <a:gd name="connsiteY193" fmla="*/ 4330519 h 6858000"/>
              <a:gd name="connsiteX194" fmla="*/ 687572 w 7467600"/>
              <a:gd name="connsiteY194" fmla="*/ 3925629 h 6858000"/>
              <a:gd name="connsiteX195" fmla="*/ 1138365 w 7467600"/>
              <a:gd name="connsiteY195" fmla="*/ 3774515 h 6858000"/>
              <a:gd name="connsiteX196" fmla="*/ 1505579 w 7467600"/>
              <a:gd name="connsiteY196" fmla="*/ 3655526 h 6858000"/>
              <a:gd name="connsiteX197" fmla="*/ 1313114 w 7467600"/>
              <a:gd name="connsiteY197" fmla="*/ 3655216 h 6858000"/>
              <a:gd name="connsiteX198" fmla="*/ 3655073 w 7467600"/>
              <a:gd name="connsiteY198" fmla="*/ 3650884 h 6858000"/>
              <a:gd name="connsiteX199" fmla="*/ 3989938 w 7467600"/>
              <a:gd name="connsiteY199" fmla="*/ 3991685 h 6858000"/>
              <a:gd name="connsiteX200" fmla="*/ 4393907 w 7467600"/>
              <a:gd name="connsiteY200" fmla="*/ 4261258 h 6858000"/>
              <a:gd name="connsiteX201" fmla="*/ 4648051 w 7467600"/>
              <a:gd name="connsiteY201" fmla="*/ 4374051 h 6858000"/>
              <a:gd name="connsiteX202" fmla="*/ 4383389 w 7467600"/>
              <a:gd name="connsiteY202" fmla="*/ 4184369 h 6858000"/>
              <a:gd name="connsiteX203" fmla="*/ 4165508 w 7467600"/>
              <a:gd name="connsiteY203" fmla="*/ 4035196 h 6858000"/>
              <a:gd name="connsiteX204" fmla="*/ 4068162 w 7467600"/>
              <a:gd name="connsiteY204" fmla="*/ 3953394 h 6858000"/>
              <a:gd name="connsiteX205" fmla="*/ 3981416 w 7467600"/>
              <a:gd name="connsiteY205" fmla="*/ 3880482 h 6858000"/>
              <a:gd name="connsiteX206" fmla="*/ 3800147 w 7467600"/>
              <a:gd name="connsiteY206" fmla="*/ 3749872 h 6858000"/>
              <a:gd name="connsiteX207" fmla="*/ 3655073 w 7467600"/>
              <a:gd name="connsiteY207" fmla="*/ 3650884 h 6858000"/>
              <a:gd name="connsiteX208" fmla="*/ 3670252 w 7467600"/>
              <a:gd name="connsiteY208" fmla="*/ 3622798 h 6858000"/>
              <a:gd name="connsiteX209" fmla="*/ 3817258 w 7467600"/>
              <a:gd name="connsiteY209" fmla="*/ 3723577 h 6858000"/>
              <a:gd name="connsiteX210" fmla="*/ 4000461 w 7467600"/>
              <a:gd name="connsiteY210" fmla="*/ 3855966 h 6858000"/>
              <a:gd name="connsiteX211" fmla="*/ 4088180 w 7467600"/>
              <a:gd name="connsiteY211" fmla="*/ 3929774 h 6858000"/>
              <a:gd name="connsiteX212" fmla="*/ 4184555 w 7467600"/>
              <a:gd name="connsiteY212" fmla="*/ 4010683 h 6858000"/>
              <a:gd name="connsiteX213" fmla="*/ 4399563 w 7467600"/>
              <a:gd name="connsiteY213" fmla="*/ 4158106 h 6858000"/>
              <a:gd name="connsiteX214" fmla="*/ 4684469 w 7467600"/>
              <a:gd name="connsiteY214" fmla="*/ 4364680 h 6858000"/>
              <a:gd name="connsiteX215" fmla="*/ 4690271 w 7467600"/>
              <a:gd name="connsiteY215" fmla="*/ 4370034 h 6858000"/>
              <a:gd name="connsiteX216" fmla="*/ 4136093 w 7467600"/>
              <a:gd name="connsiteY216" fmla="*/ 3858466 h 6858000"/>
              <a:gd name="connsiteX217" fmla="*/ 3670252 w 7467600"/>
              <a:gd name="connsiteY217" fmla="*/ 3622798 h 6858000"/>
              <a:gd name="connsiteX218" fmla="*/ 4440129 w 7467600"/>
              <a:gd name="connsiteY218" fmla="*/ 3448571 h 6858000"/>
              <a:gd name="connsiteX219" fmla="*/ 4856525 w 7467600"/>
              <a:gd name="connsiteY219" fmla="*/ 3915351 h 6858000"/>
              <a:gd name="connsiteX220" fmla="*/ 5059055 w 7467600"/>
              <a:gd name="connsiteY220" fmla="*/ 4108918 h 6858000"/>
              <a:gd name="connsiteX221" fmla="*/ 5290070 w 7467600"/>
              <a:gd name="connsiteY221" fmla="*/ 4263619 h 6858000"/>
              <a:gd name="connsiteX222" fmla="*/ 4834991 w 7467600"/>
              <a:gd name="connsiteY222" fmla="*/ 3830985 h 6858000"/>
              <a:gd name="connsiteX223" fmla="*/ 4440129 w 7467600"/>
              <a:gd name="connsiteY223" fmla="*/ 3448571 h 6858000"/>
              <a:gd name="connsiteX224" fmla="*/ 4441737 w 7467600"/>
              <a:gd name="connsiteY224" fmla="*/ 3399734 h 6858000"/>
              <a:gd name="connsiteX225" fmla="*/ 4431236 w 7467600"/>
              <a:gd name="connsiteY225" fmla="*/ 3400954 h 6858000"/>
              <a:gd name="connsiteX226" fmla="*/ 4557150 w 7467600"/>
              <a:gd name="connsiteY226" fmla="*/ 3510023 h 6858000"/>
              <a:gd name="connsiteX227" fmla="*/ 4856936 w 7467600"/>
              <a:gd name="connsiteY227" fmla="*/ 3809146 h 6858000"/>
              <a:gd name="connsiteX228" fmla="*/ 5111996 w 7467600"/>
              <a:gd name="connsiteY228" fmla="*/ 4065759 h 6858000"/>
              <a:gd name="connsiteX229" fmla="*/ 5388878 w 7467600"/>
              <a:gd name="connsiteY229" fmla="*/ 4300185 h 6858000"/>
              <a:gd name="connsiteX230" fmla="*/ 5425556 w 7467600"/>
              <a:gd name="connsiteY230" fmla="*/ 4308967 h 6858000"/>
              <a:gd name="connsiteX231" fmla="*/ 4943646 w 7467600"/>
              <a:gd name="connsiteY231" fmla="*/ 3822916 h 6858000"/>
              <a:gd name="connsiteX232" fmla="*/ 4594837 w 7467600"/>
              <a:gd name="connsiteY232" fmla="*/ 3532274 h 6858000"/>
              <a:gd name="connsiteX233" fmla="*/ 4441737 w 7467600"/>
              <a:gd name="connsiteY233" fmla="*/ 3399734 h 6858000"/>
              <a:gd name="connsiteX234" fmla="*/ 5425834 w 7467600"/>
              <a:gd name="connsiteY234" fmla="*/ 3162785 h 6858000"/>
              <a:gd name="connsiteX235" fmla="*/ 5401644 w 7467600"/>
              <a:gd name="connsiteY235" fmla="*/ 3617847 h 6858000"/>
              <a:gd name="connsiteX236" fmla="*/ 5467256 w 7467600"/>
              <a:gd name="connsiteY236" fmla="*/ 4175494 h 6858000"/>
              <a:gd name="connsiteX237" fmla="*/ 5448069 w 7467600"/>
              <a:gd name="connsiteY237" fmla="*/ 3567554 h 6858000"/>
              <a:gd name="connsiteX238" fmla="*/ 5425834 w 7467600"/>
              <a:gd name="connsiteY238" fmla="*/ 3162785 h 6858000"/>
              <a:gd name="connsiteX239" fmla="*/ 1318687 w 7467600"/>
              <a:gd name="connsiteY239" fmla="*/ 3113840 h 6858000"/>
              <a:gd name="connsiteX240" fmla="*/ 1066793 w 7467600"/>
              <a:gd name="connsiteY240" fmla="*/ 3212171 h 6858000"/>
              <a:gd name="connsiteX241" fmla="*/ 993319 w 7467600"/>
              <a:gd name="connsiteY241" fmla="*/ 3247648 h 6858000"/>
              <a:gd name="connsiteX242" fmla="*/ 853081 w 7467600"/>
              <a:gd name="connsiteY242" fmla="*/ 3312410 h 6858000"/>
              <a:gd name="connsiteX243" fmla="*/ 805957 w 7467600"/>
              <a:gd name="connsiteY243" fmla="*/ 3330443 h 6858000"/>
              <a:gd name="connsiteX244" fmla="*/ 1318687 w 7467600"/>
              <a:gd name="connsiteY244" fmla="*/ 3113840 h 6858000"/>
              <a:gd name="connsiteX245" fmla="*/ 5453702 w 7467600"/>
              <a:gd name="connsiteY245" fmla="*/ 3090882 h 6858000"/>
              <a:gd name="connsiteX246" fmla="*/ 5480135 w 7467600"/>
              <a:gd name="connsiteY246" fmla="*/ 3565802 h 6858000"/>
              <a:gd name="connsiteX247" fmla="*/ 5499023 w 7467600"/>
              <a:gd name="connsiteY247" fmla="*/ 4166310 h 6858000"/>
              <a:gd name="connsiteX248" fmla="*/ 5547022 w 7467600"/>
              <a:gd name="connsiteY248" fmla="*/ 3607838 h 6858000"/>
              <a:gd name="connsiteX249" fmla="*/ 5515964 w 7467600"/>
              <a:gd name="connsiteY249" fmla="*/ 3378541 h 6858000"/>
              <a:gd name="connsiteX250" fmla="*/ 5453702 w 7467600"/>
              <a:gd name="connsiteY250" fmla="*/ 3090882 h 6858000"/>
              <a:gd name="connsiteX251" fmla="*/ 1238695 w 7467600"/>
              <a:gd name="connsiteY251" fmla="*/ 3076820 h 6858000"/>
              <a:gd name="connsiteX252" fmla="*/ 716371 w 7467600"/>
              <a:gd name="connsiteY252" fmla="*/ 3293249 h 6858000"/>
              <a:gd name="connsiteX253" fmla="*/ 579522 w 7467600"/>
              <a:gd name="connsiteY253" fmla="*/ 3371759 h 6858000"/>
              <a:gd name="connsiteX254" fmla="*/ 600288 w 7467600"/>
              <a:gd name="connsiteY254" fmla="*/ 3365555 h 6858000"/>
              <a:gd name="connsiteX255" fmla="*/ 840692 w 7467600"/>
              <a:gd name="connsiteY255" fmla="*/ 3284921 h 6858000"/>
              <a:gd name="connsiteX256" fmla="*/ 979248 w 7467600"/>
              <a:gd name="connsiteY256" fmla="*/ 3221003 h 6858000"/>
              <a:gd name="connsiteX257" fmla="*/ 1053282 w 7467600"/>
              <a:gd name="connsiteY257" fmla="*/ 3185247 h 6858000"/>
              <a:gd name="connsiteX258" fmla="*/ 1320603 w 7467600"/>
              <a:gd name="connsiteY258" fmla="*/ 3081281 h 6858000"/>
              <a:gd name="connsiteX259" fmla="*/ 1238695 w 7467600"/>
              <a:gd name="connsiteY259" fmla="*/ 3076820 h 6858000"/>
              <a:gd name="connsiteX260" fmla="*/ 5425627 w 7467600"/>
              <a:gd name="connsiteY260" fmla="*/ 2954192 h 6858000"/>
              <a:gd name="connsiteX261" fmla="*/ 5470770 w 7467600"/>
              <a:gd name="connsiteY261" fmla="*/ 3005435 h 6858000"/>
              <a:gd name="connsiteX262" fmla="*/ 5519779 w 7467600"/>
              <a:gd name="connsiteY262" fmla="*/ 4359223 h 6858000"/>
              <a:gd name="connsiteX263" fmla="*/ 5520293 w 7467600"/>
              <a:gd name="connsiteY263" fmla="*/ 4360602 h 6858000"/>
              <a:gd name="connsiteX264" fmla="*/ 5767221 w 7467600"/>
              <a:gd name="connsiteY264" fmla="*/ 4665564 h 6858000"/>
              <a:gd name="connsiteX265" fmla="*/ 6937169 w 7467600"/>
              <a:gd name="connsiteY265" fmla="*/ 4815941 h 6858000"/>
              <a:gd name="connsiteX266" fmla="*/ 6953922 w 7467600"/>
              <a:gd name="connsiteY266" fmla="*/ 4890068 h 6858000"/>
              <a:gd name="connsiteX267" fmla="*/ 6071359 w 7467600"/>
              <a:gd name="connsiteY267" fmla="*/ 4770770 h 6858000"/>
              <a:gd name="connsiteX268" fmla="*/ 6038839 w 7467600"/>
              <a:gd name="connsiteY268" fmla="*/ 4764474 h 6858000"/>
              <a:gd name="connsiteX269" fmla="*/ 6038706 w 7467600"/>
              <a:gd name="connsiteY269" fmla="*/ 4763847 h 6858000"/>
              <a:gd name="connsiteX270" fmla="*/ 6037784 w 7467600"/>
              <a:gd name="connsiteY270" fmla="*/ 4764270 h 6858000"/>
              <a:gd name="connsiteX271" fmla="*/ 6038839 w 7467600"/>
              <a:gd name="connsiteY271" fmla="*/ 4764474 h 6858000"/>
              <a:gd name="connsiteX272" fmla="*/ 6040338 w 7467600"/>
              <a:gd name="connsiteY272" fmla="*/ 4771418 h 6858000"/>
              <a:gd name="connsiteX273" fmla="*/ 6024488 w 7467600"/>
              <a:gd name="connsiteY273" fmla="*/ 4809903 h 6858000"/>
              <a:gd name="connsiteX274" fmla="*/ 5599771 w 7467600"/>
              <a:gd name="connsiteY274" fmla="*/ 5509652 h 6858000"/>
              <a:gd name="connsiteX275" fmla="*/ 5548843 w 7467600"/>
              <a:gd name="connsiteY275" fmla="*/ 5563845 h 6858000"/>
              <a:gd name="connsiteX276" fmla="*/ 5940952 w 7467600"/>
              <a:gd name="connsiteY276" fmla="*/ 6250028 h 6858000"/>
              <a:gd name="connsiteX277" fmla="*/ 6043441 w 7467600"/>
              <a:gd name="connsiteY277" fmla="*/ 6665847 h 6858000"/>
              <a:gd name="connsiteX278" fmla="*/ 6093432 w 7467600"/>
              <a:gd name="connsiteY278" fmla="*/ 6858000 h 6858000"/>
              <a:gd name="connsiteX279" fmla="*/ 6034344 w 7467600"/>
              <a:gd name="connsiteY279" fmla="*/ 6858000 h 6858000"/>
              <a:gd name="connsiteX280" fmla="*/ 6026679 w 7467600"/>
              <a:gd name="connsiteY280" fmla="*/ 6836959 h 6858000"/>
              <a:gd name="connsiteX281" fmla="*/ 5800441 w 7467600"/>
              <a:gd name="connsiteY281" fmla="*/ 6335286 h 6858000"/>
              <a:gd name="connsiteX282" fmla="*/ 5526562 w 7467600"/>
              <a:gd name="connsiteY282" fmla="*/ 5705388 h 6858000"/>
              <a:gd name="connsiteX283" fmla="*/ 5519640 w 7467600"/>
              <a:gd name="connsiteY283" fmla="*/ 5683774 h 6858000"/>
              <a:gd name="connsiteX284" fmla="*/ 5844559 w 7467600"/>
              <a:gd name="connsiteY284" fmla="*/ 6553349 h 6858000"/>
              <a:gd name="connsiteX285" fmla="*/ 5975994 w 7467600"/>
              <a:gd name="connsiteY285" fmla="*/ 6858000 h 6858000"/>
              <a:gd name="connsiteX286" fmla="*/ 5898547 w 7467600"/>
              <a:gd name="connsiteY286" fmla="*/ 6858000 h 6858000"/>
              <a:gd name="connsiteX287" fmla="*/ 5682041 w 7467600"/>
              <a:gd name="connsiteY287" fmla="*/ 6355860 h 6858000"/>
              <a:gd name="connsiteX288" fmla="*/ 5461758 w 7467600"/>
              <a:gd name="connsiteY288" fmla="*/ 5820220 h 6858000"/>
              <a:gd name="connsiteX289" fmla="*/ 5237282 w 7467600"/>
              <a:gd name="connsiteY289" fmla="*/ 6579086 h 6858000"/>
              <a:gd name="connsiteX290" fmla="*/ 5115009 w 7467600"/>
              <a:gd name="connsiteY290" fmla="*/ 6858000 h 6858000"/>
              <a:gd name="connsiteX291" fmla="*/ 5028074 w 7467600"/>
              <a:gd name="connsiteY291" fmla="*/ 6858000 h 6858000"/>
              <a:gd name="connsiteX292" fmla="*/ 5079508 w 7467600"/>
              <a:gd name="connsiteY292" fmla="*/ 6749074 h 6858000"/>
              <a:gd name="connsiteX293" fmla="*/ 5371846 w 7467600"/>
              <a:gd name="connsiteY293" fmla="*/ 5924413 h 6858000"/>
              <a:gd name="connsiteX294" fmla="*/ 5270512 w 7467600"/>
              <a:gd name="connsiteY294" fmla="*/ 6138975 h 6858000"/>
              <a:gd name="connsiteX295" fmla="*/ 5062409 w 7467600"/>
              <a:gd name="connsiteY295" fmla="*/ 6653544 h 6858000"/>
              <a:gd name="connsiteX296" fmla="*/ 5036628 w 7467600"/>
              <a:gd name="connsiteY296" fmla="*/ 6754247 h 6858000"/>
              <a:gd name="connsiteX297" fmla="*/ 5009112 w 7467600"/>
              <a:gd name="connsiteY297" fmla="*/ 6858000 h 6858000"/>
              <a:gd name="connsiteX298" fmla="*/ 4976679 w 7467600"/>
              <a:gd name="connsiteY298" fmla="*/ 6858000 h 6858000"/>
              <a:gd name="connsiteX299" fmla="*/ 5006537 w 7467600"/>
              <a:gd name="connsiteY299" fmla="*/ 6747068 h 6858000"/>
              <a:gd name="connsiteX300" fmla="*/ 5032723 w 7467600"/>
              <a:gd name="connsiteY300" fmla="*/ 6644957 h 6858000"/>
              <a:gd name="connsiteX301" fmla="*/ 5242949 w 7467600"/>
              <a:gd name="connsiteY301" fmla="*/ 6125175 h 6858000"/>
              <a:gd name="connsiteX302" fmla="*/ 5286321 w 7467600"/>
              <a:gd name="connsiteY302" fmla="*/ 6033555 h 6858000"/>
              <a:gd name="connsiteX303" fmla="*/ 5008210 w 7467600"/>
              <a:gd name="connsiteY303" fmla="*/ 6649194 h 6858000"/>
              <a:gd name="connsiteX304" fmla="*/ 4986321 w 7467600"/>
              <a:gd name="connsiteY304" fmla="*/ 6765687 h 6858000"/>
              <a:gd name="connsiteX305" fmla="*/ 4973474 w 7467600"/>
              <a:gd name="connsiteY305" fmla="*/ 6858000 h 6858000"/>
              <a:gd name="connsiteX306" fmla="*/ 4907178 w 7467600"/>
              <a:gd name="connsiteY306" fmla="*/ 6858000 h 6858000"/>
              <a:gd name="connsiteX307" fmla="*/ 4910810 w 7467600"/>
              <a:gd name="connsiteY307" fmla="*/ 6829660 h 6858000"/>
              <a:gd name="connsiteX308" fmla="*/ 4987461 w 7467600"/>
              <a:gd name="connsiteY308" fmla="*/ 6432994 h 6858000"/>
              <a:gd name="connsiteX309" fmla="*/ 5179262 w 7467600"/>
              <a:gd name="connsiteY309" fmla="*/ 6035044 h 6858000"/>
              <a:gd name="connsiteX310" fmla="*/ 4689678 w 7467600"/>
              <a:gd name="connsiteY310" fmla="*/ 6440241 h 6858000"/>
              <a:gd name="connsiteX311" fmla="*/ 4477543 w 7467600"/>
              <a:gd name="connsiteY311" fmla="*/ 6674836 h 6858000"/>
              <a:gd name="connsiteX312" fmla="*/ 4329957 w 7467600"/>
              <a:gd name="connsiteY312" fmla="*/ 6858000 h 6858000"/>
              <a:gd name="connsiteX313" fmla="*/ 4218595 w 7467600"/>
              <a:gd name="connsiteY313" fmla="*/ 6858000 h 6858000"/>
              <a:gd name="connsiteX314" fmla="*/ 4368888 w 7467600"/>
              <a:gd name="connsiteY314" fmla="*/ 6668412 h 6858000"/>
              <a:gd name="connsiteX315" fmla="*/ 4563091 w 7467600"/>
              <a:gd name="connsiteY315" fmla="*/ 6442508 h 6858000"/>
              <a:gd name="connsiteX316" fmla="*/ 5387324 w 7467600"/>
              <a:gd name="connsiteY316" fmla="*/ 5705830 h 6858000"/>
              <a:gd name="connsiteX317" fmla="*/ 5073620 w 7467600"/>
              <a:gd name="connsiteY317" fmla="*/ 5955437 h 6858000"/>
              <a:gd name="connsiteX318" fmla="*/ 4689789 w 7467600"/>
              <a:gd name="connsiteY318" fmla="*/ 6268382 h 6858000"/>
              <a:gd name="connsiteX319" fmla="*/ 4418722 w 7467600"/>
              <a:gd name="connsiteY319" fmla="*/ 6570886 h 6858000"/>
              <a:gd name="connsiteX320" fmla="*/ 4214944 w 7467600"/>
              <a:gd name="connsiteY320" fmla="*/ 6858000 h 6858000"/>
              <a:gd name="connsiteX321" fmla="*/ 4177898 w 7467600"/>
              <a:gd name="connsiteY321" fmla="*/ 6858000 h 6858000"/>
              <a:gd name="connsiteX322" fmla="*/ 4391597 w 7467600"/>
              <a:gd name="connsiteY322" fmla="*/ 6556370 h 6858000"/>
              <a:gd name="connsiteX323" fmla="*/ 4668889 w 7467600"/>
              <a:gd name="connsiteY323" fmla="*/ 6246399 h 6858000"/>
              <a:gd name="connsiteX324" fmla="*/ 5055427 w 7467600"/>
              <a:gd name="connsiteY324" fmla="*/ 5931476 h 6858000"/>
              <a:gd name="connsiteX325" fmla="*/ 5371814 w 7467600"/>
              <a:gd name="connsiteY325" fmla="*/ 5678975 h 6858000"/>
              <a:gd name="connsiteX326" fmla="*/ 4987918 w 7467600"/>
              <a:gd name="connsiteY326" fmla="*/ 5838701 h 6858000"/>
              <a:gd name="connsiteX327" fmla="*/ 4317146 w 7467600"/>
              <a:gd name="connsiteY327" fmla="*/ 6587716 h 6858000"/>
              <a:gd name="connsiteX328" fmla="*/ 4171627 w 7467600"/>
              <a:gd name="connsiteY328" fmla="*/ 6858000 h 6858000"/>
              <a:gd name="connsiteX329" fmla="*/ 4081585 w 7467600"/>
              <a:gd name="connsiteY329" fmla="*/ 6858000 h 6858000"/>
              <a:gd name="connsiteX330" fmla="*/ 4238603 w 7467600"/>
              <a:gd name="connsiteY330" fmla="*/ 6559341 h 6858000"/>
              <a:gd name="connsiteX331" fmla="*/ 4778333 w 7467600"/>
              <a:gd name="connsiteY331" fmla="*/ 5873626 h 6858000"/>
              <a:gd name="connsiteX332" fmla="*/ 5414185 w 7467600"/>
              <a:gd name="connsiteY332" fmla="*/ 5573882 h 6858000"/>
              <a:gd name="connsiteX333" fmla="*/ 5959648 w 7467600"/>
              <a:gd name="connsiteY333" fmla="*/ 4760797 h 6858000"/>
              <a:gd name="connsiteX334" fmla="*/ 5355019 w 7467600"/>
              <a:gd name="connsiteY334" fmla="*/ 4734672 h 6858000"/>
              <a:gd name="connsiteX335" fmla="*/ 5083565 w 7467600"/>
              <a:gd name="connsiteY335" fmla="*/ 5179121 h 6858000"/>
              <a:gd name="connsiteX336" fmla="*/ 4713577 w 7467600"/>
              <a:gd name="connsiteY336" fmla="*/ 5616803 h 6858000"/>
              <a:gd name="connsiteX337" fmla="*/ 3989559 w 7467600"/>
              <a:gd name="connsiteY337" fmla="*/ 6145945 h 6858000"/>
              <a:gd name="connsiteX338" fmla="*/ 3939824 w 7467600"/>
              <a:gd name="connsiteY338" fmla="*/ 6066900 h 6858000"/>
              <a:gd name="connsiteX339" fmla="*/ 4584537 w 7467600"/>
              <a:gd name="connsiteY339" fmla="*/ 5324826 h 6858000"/>
              <a:gd name="connsiteX340" fmla="*/ 5037105 w 7467600"/>
              <a:gd name="connsiteY340" fmla="*/ 5088765 h 6858000"/>
              <a:gd name="connsiteX341" fmla="*/ 5039930 w 7467600"/>
              <a:gd name="connsiteY341" fmla="*/ 5089585 h 6858000"/>
              <a:gd name="connsiteX342" fmla="*/ 5263764 w 7467600"/>
              <a:gd name="connsiteY342" fmla="*/ 4735525 h 6858000"/>
              <a:gd name="connsiteX343" fmla="*/ 4086300 w 7467600"/>
              <a:gd name="connsiteY343" fmla="*/ 4884599 h 6858000"/>
              <a:gd name="connsiteX344" fmla="*/ 4085485 w 7467600"/>
              <a:gd name="connsiteY344" fmla="*/ 4899070 h 6858000"/>
              <a:gd name="connsiteX345" fmla="*/ 3871915 w 7467600"/>
              <a:gd name="connsiteY345" fmla="*/ 5253645 h 6858000"/>
              <a:gd name="connsiteX346" fmla="*/ 3799374 w 7467600"/>
              <a:gd name="connsiteY346" fmla="*/ 5466127 h 6858000"/>
              <a:gd name="connsiteX347" fmla="*/ 3498850 w 7467600"/>
              <a:gd name="connsiteY347" fmla="*/ 6661888 h 6858000"/>
              <a:gd name="connsiteX348" fmla="*/ 3399216 w 7467600"/>
              <a:gd name="connsiteY348" fmla="*/ 6858000 h 6858000"/>
              <a:gd name="connsiteX349" fmla="*/ 3303688 w 7467600"/>
              <a:gd name="connsiteY349" fmla="*/ 6858000 h 6858000"/>
              <a:gd name="connsiteX350" fmla="*/ 3391774 w 7467600"/>
              <a:gd name="connsiteY350" fmla="*/ 6697181 h 6858000"/>
              <a:gd name="connsiteX351" fmla="*/ 3735540 w 7467600"/>
              <a:gd name="connsiteY351" fmla="*/ 5546923 h 6858000"/>
              <a:gd name="connsiteX352" fmla="*/ 3729438 w 7467600"/>
              <a:gd name="connsiteY352" fmla="*/ 5569058 h 6858000"/>
              <a:gd name="connsiteX353" fmla="*/ 3707782 w 7467600"/>
              <a:gd name="connsiteY353" fmla="*/ 5644908 h 6858000"/>
              <a:gd name="connsiteX354" fmla="*/ 3583827 w 7467600"/>
              <a:gd name="connsiteY354" fmla="*/ 6039215 h 6858000"/>
              <a:gd name="connsiteX355" fmla="*/ 3547861 w 7467600"/>
              <a:gd name="connsiteY355" fmla="*/ 6129609 h 6858000"/>
              <a:gd name="connsiteX356" fmla="*/ 3490905 w 7467600"/>
              <a:gd name="connsiteY356" fmla="*/ 6277660 h 6858000"/>
              <a:gd name="connsiteX357" fmla="*/ 3455859 w 7467600"/>
              <a:gd name="connsiteY357" fmla="*/ 6391301 h 6858000"/>
              <a:gd name="connsiteX358" fmla="*/ 3429112 w 7467600"/>
              <a:gd name="connsiteY358" fmla="*/ 6479469 h 6858000"/>
              <a:gd name="connsiteX359" fmla="*/ 3304862 w 7467600"/>
              <a:gd name="connsiteY359" fmla="*/ 6796476 h 6858000"/>
              <a:gd name="connsiteX360" fmla="*/ 3276071 w 7467600"/>
              <a:gd name="connsiteY360" fmla="*/ 6858000 h 6858000"/>
              <a:gd name="connsiteX361" fmla="*/ 3240805 w 7467600"/>
              <a:gd name="connsiteY361" fmla="*/ 6858000 h 6858000"/>
              <a:gd name="connsiteX362" fmla="*/ 3275917 w 7467600"/>
              <a:gd name="connsiteY362" fmla="*/ 6783192 h 6858000"/>
              <a:gd name="connsiteX363" fmla="*/ 3399358 w 7467600"/>
              <a:gd name="connsiteY363" fmla="*/ 6469011 h 6858000"/>
              <a:gd name="connsiteX364" fmla="*/ 3425650 w 7467600"/>
              <a:gd name="connsiteY364" fmla="*/ 6381333 h 6858000"/>
              <a:gd name="connsiteX365" fmla="*/ 3460661 w 7467600"/>
              <a:gd name="connsiteY365" fmla="*/ 6266763 h 6858000"/>
              <a:gd name="connsiteX366" fmla="*/ 3518021 w 7467600"/>
              <a:gd name="connsiteY366" fmla="*/ 6117298 h 6858000"/>
              <a:gd name="connsiteX367" fmla="*/ 3554035 w 7467600"/>
              <a:gd name="connsiteY367" fmla="*/ 6027832 h 6858000"/>
              <a:gd name="connsiteX368" fmla="*/ 3677174 w 7467600"/>
              <a:gd name="connsiteY368" fmla="*/ 5636351 h 6858000"/>
              <a:gd name="connsiteX369" fmla="*/ 3698819 w 7467600"/>
              <a:gd name="connsiteY369" fmla="*/ 5560503 h 6858000"/>
              <a:gd name="connsiteX370" fmla="*/ 3702094 w 7467600"/>
              <a:gd name="connsiteY370" fmla="*/ 5549194 h 6858000"/>
              <a:gd name="connsiteX371" fmla="*/ 3398355 w 7467600"/>
              <a:gd name="connsiteY371" fmla="*/ 6094603 h 6858000"/>
              <a:gd name="connsiteX372" fmla="*/ 3193941 w 7467600"/>
              <a:gd name="connsiteY372" fmla="*/ 6798775 h 6858000"/>
              <a:gd name="connsiteX373" fmla="*/ 3184140 w 7467600"/>
              <a:gd name="connsiteY373" fmla="*/ 6858000 h 6858000"/>
              <a:gd name="connsiteX374" fmla="*/ 3099978 w 7467600"/>
              <a:gd name="connsiteY374" fmla="*/ 6858000 h 6858000"/>
              <a:gd name="connsiteX375" fmla="*/ 3101556 w 7467600"/>
              <a:gd name="connsiteY375" fmla="*/ 6843337 h 6858000"/>
              <a:gd name="connsiteX376" fmla="*/ 3370162 w 7467600"/>
              <a:gd name="connsiteY376" fmla="*/ 5785550 h 6858000"/>
              <a:gd name="connsiteX377" fmla="*/ 3746477 w 7467600"/>
              <a:gd name="connsiteY377" fmla="*/ 5377889 h 6858000"/>
              <a:gd name="connsiteX378" fmla="*/ 3863399 w 7467600"/>
              <a:gd name="connsiteY378" fmla="*/ 5087257 h 6858000"/>
              <a:gd name="connsiteX379" fmla="*/ 3968712 w 7467600"/>
              <a:gd name="connsiteY379" fmla="*/ 4913989 h 6858000"/>
              <a:gd name="connsiteX380" fmla="*/ 2792390 w 7467600"/>
              <a:gd name="connsiteY380" fmla="*/ 5382974 h 6858000"/>
              <a:gd name="connsiteX381" fmla="*/ 2714982 w 7467600"/>
              <a:gd name="connsiteY381" fmla="*/ 5427051 h 6858000"/>
              <a:gd name="connsiteX382" fmla="*/ 2813361 w 7467600"/>
              <a:gd name="connsiteY382" fmla="*/ 6023912 h 6858000"/>
              <a:gd name="connsiteX383" fmla="*/ 2688430 w 7467600"/>
              <a:gd name="connsiteY383" fmla="*/ 6801564 h 6858000"/>
              <a:gd name="connsiteX384" fmla="*/ 2629626 w 7467600"/>
              <a:gd name="connsiteY384" fmla="*/ 6763394 h 6858000"/>
              <a:gd name="connsiteX385" fmla="*/ 2565328 w 7467600"/>
              <a:gd name="connsiteY385" fmla="*/ 5516399 h 6858000"/>
              <a:gd name="connsiteX386" fmla="*/ 1922999 w 7467600"/>
              <a:gd name="connsiteY386" fmla="*/ 5980343 h 6858000"/>
              <a:gd name="connsiteX387" fmla="*/ 1950261 w 7467600"/>
              <a:gd name="connsiteY387" fmla="*/ 6405858 h 6858000"/>
              <a:gd name="connsiteX388" fmla="*/ 2365554 w 7467600"/>
              <a:gd name="connsiteY388" fmla="*/ 6759107 h 6858000"/>
              <a:gd name="connsiteX389" fmla="*/ 2424142 w 7467600"/>
              <a:gd name="connsiteY389" fmla="*/ 6858000 h 6858000"/>
              <a:gd name="connsiteX390" fmla="*/ 2395994 w 7467600"/>
              <a:gd name="connsiteY390" fmla="*/ 6858000 h 6858000"/>
              <a:gd name="connsiteX391" fmla="*/ 2392863 w 7467600"/>
              <a:gd name="connsiteY391" fmla="*/ 6852964 h 6858000"/>
              <a:gd name="connsiteX392" fmla="*/ 2017589 w 7467600"/>
              <a:gd name="connsiteY392" fmla="*/ 6493982 h 6858000"/>
              <a:gd name="connsiteX393" fmla="*/ 2147336 w 7467600"/>
              <a:gd name="connsiteY393" fmla="*/ 6594052 h 6858000"/>
              <a:gd name="connsiteX394" fmla="*/ 2207047 w 7467600"/>
              <a:gd name="connsiteY394" fmla="*/ 6654540 h 6858000"/>
              <a:gd name="connsiteX395" fmla="*/ 2299106 w 7467600"/>
              <a:gd name="connsiteY395" fmla="*/ 6778931 h 6858000"/>
              <a:gd name="connsiteX396" fmla="*/ 2314430 w 7467600"/>
              <a:gd name="connsiteY396" fmla="*/ 6801144 h 6858000"/>
              <a:gd name="connsiteX397" fmla="*/ 2352406 w 7467600"/>
              <a:gd name="connsiteY397" fmla="*/ 6858000 h 6858000"/>
              <a:gd name="connsiteX398" fmla="*/ 2314492 w 7467600"/>
              <a:gd name="connsiteY398" fmla="*/ 6858000 h 6858000"/>
              <a:gd name="connsiteX399" fmla="*/ 2288095 w 7467600"/>
              <a:gd name="connsiteY399" fmla="*/ 6818030 h 6858000"/>
              <a:gd name="connsiteX400" fmla="*/ 2272768 w 7467600"/>
              <a:gd name="connsiteY400" fmla="*/ 6795822 h 6858000"/>
              <a:gd name="connsiteX401" fmla="*/ 2182715 w 7467600"/>
              <a:gd name="connsiteY401" fmla="*/ 6675071 h 6858000"/>
              <a:gd name="connsiteX402" fmla="*/ 2032061 w 7467600"/>
              <a:gd name="connsiteY402" fmla="*/ 6541380 h 6858000"/>
              <a:gd name="connsiteX403" fmla="*/ 2257220 w 7467600"/>
              <a:gd name="connsiteY403" fmla="*/ 6826257 h 6858000"/>
              <a:gd name="connsiteX404" fmla="*/ 2281324 w 7467600"/>
              <a:gd name="connsiteY404" fmla="*/ 6858000 h 6858000"/>
              <a:gd name="connsiteX405" fmla="*/ 2242860 w 7467600"/>
              <a:gd name="connsiteY405" fmla="*/ 6858000 h 6858000"/>
              <a:gd name="connsiteX406" fmla="*/ 2232818 w 7467600"/>
              <a:gd name="connsiteY406" fmla="*/ 6844926 h 6858000"/>
              <a:gd name="connsiteX407" fmla="*/ 1990172 w 7467600"/>
              <a:gd name="connsiteY407" fmla="*/ 6542121 h 6858000"/>
              <a:gd name="connsiteX408" fmla="*/ 2124090 w 7467600"/>
              <a:gd name="connsiteY408" fmla="*/ 6761017 h 6858000"/>
              <a:gd name="connsiteX409" fmla="*/ 2200380 w 7467600"/>
              <a:gd name="connsiteY409" fmla="*/ 6858000 h 6858000"/>
              <a:gd name="connsiteX410" fmla="*/ 2147507 w 7467600"/>
              <a:gd name="connsiteY410" fmla="*/ 6858000 h 6858000"/>
              <a:gd name="connsiteX411" fmla="*/ 2070668 w 7467600"/>
              <a:gd name="connsiteY411" fmla="*/ 6761520 h 6858000"/>
              <a:gd name="connsiteX412" fmla="*/ 1975142 w 7467600"/>
              <a:gd name="connsiteY412" fmla="*/ 6585570 h 6858000"/>
              <a:gd name="connsiteX413" fmla="*/ 2050035 w 7467600"/>
              <a:gd name="connsiteY413" fmla="*/ 6813345 h 6858000"/>
              <a:gd name="connsiteX414" fmla="*/ 2063025 w 7467600"/>
              <a:gd name="connsiteY414" fmla="*/ 6858000 h 6858000"/>
              <a:gd name="connsiteX415" fmla="*/ 2021675 w 7467600"/>
              <a:gd name="connsiteY415" fmla="*/ 6858000 h 6858000"/>
              <a:gd name="connsiteX416" fmla="*/ 2019308 w 7467600"/>
              <a:gd name="connsiteY416" fmla="*/ 6847118 h 6858000"/>
              <a:gd name="connsiteX417" fmla="*/ 1938835 w 7467600"/>
              <a:gd name="connsiteY417" fmla="*/ 6551160 h 6858000"/>
              <a:gd name="connsiteX418" fmla="*/ 1953230 w 7467600"/>
              <a:gd name="connsiteY418" fmla="*/ 6759699 h 6858000"/>
              <a:gd name="connsiteX419" fmla="*/ 1956763 w 7467600"/>
              <a:gd name="connsiteY419" fmla="*/ 6778191 h 6858000"/>
              <a:gd name="connsiteX420" fmla="*/ 1967925 w 7467600"/>
              <a:gd name="connsiteY420" fmla="*/ 6858000 h 6858000"/>
              <a:gd name="connsiteX421" fmla="*/ 1936622 w 7467600"/>
              <a:gd name="connsiteY421" fmla="*/ 6858000 h 6858000"/>
              <a:gd name="connsiteX422" fmla="*/ 1926261 w 7467600"/>
              <a:gd name="connsiteY422" fmla="*/ 6784064 h 6858000"/>
              <a:gd name="connsiteX423" fmla="*/ 1922724 w 7467600"/>
              <a:gd name="connsiteY423" fmla="*/ 6765577 h 6858000"/>
              <a:gd name="connsiteX424" fmla="*/ 1904650 w 7467600"/>
              <a:gd name="connsiteY424" fmla="*/ 6639616 h 6858000"/>
              <a:gd name="connsiteX425" fmla="*/ 1885273 w 7467600"/>
              <a:gd name="connsiteY425" fmla="*/ 6858000 h 6858000"/>
              <a:gd name="connsiteX426" fmla="*/ 1854363 w 7467600"/>
              <a:gd name="connsiteY426" fmla="*/ 6858000 h 6858000"/>
              <a:gd name="connsiteX427" fmla="*/ 1880391 w 7467600"/>
              <a:gd name="connsiteY427" fmla="*/ 6603796 h 6858000"/>
              <a:gd name="connsiteX428" fmla="*/ 1818273 w 7467600"/>
              <a:gd name="connsiteY428" fmla="*/ 6715729 h 6858000"/>
              <a:gd name="connsiteX429" fmla="*/ 1794691 w 7467600"/>
              <a:gd name="connsiteY429" fmla="*/ 6843239 h 6858000"/>
              <a:gd name="connsiteX430" fmla="*/ 1794914 w 7467600"/>
              <a:gd name="connsiteY430" fmla="*/ 6858000 h 6858000"/>
              <a:gd name="connsiteX431" fmla="*/ 1746128 w 7467600"/>
              <a:gd name="connsiteY431" fmla="*/ 6858000 h 6858000"/>
              <a:gd name="connsiteX432" fmla="*/ 1753934 w 7467600"/>
              <a:gd name="connsiteY432" fmla="*/ 6724796 h 6858000"/>
              <a:gd name="connsiteX433" fmla="*/ 1792053 w 7467600"/>
              <a:gd name="connsiteY433" fmla="*/ 6572396 h 6858000"/>
              <a:gd name="connsiteX434" fmla="*/ 1862248 w 7467600"/>
              <a:gd name="connsiteY434" fmla="*/ 6266397 h 6858000"/>
              <a:gd name="connsiteX435" fmla="*/ 1862250 w 7467600"/>
              <a:gd name="connsiteY435" fmla="*/ 6033531 h 6858000"/>
              <a:gd name="connsiteX436" fmla="*/ 1211999 w 7467600"/>
              <a:gd name="connsiteY436" fmla="*/ 6683610 h 6858000"/>
              <a:gd name="connsiteX437" fmla="*/ 1213266 w 7467600"/>
              <a:gd name="connsiteY437" fmla="*/ 6691947 h 6858000"/>
              <a:gd name="connsiteX438" fmla="*/ 1203370 w 7467600"/>
              <a:gd name="connsiteY438" fmla="*/ 6850676 h 6858000"/>
              <a:gd name="connsiteX439" fmla="*/ 1203671 w 7467600"/>
              <a:gd name="connsiteY439" fmla="*/ 6858000 h 6858000"/>
              <a:gd name="connsiteX440" fmla="*/ 1143180 w 7467600"/>
              <a:gd name="connsiteY440" fmla="*/ 6858000 h 6858000"/>
              <a:gd name="connsiteX441" fmla="*/ 1142176 w 7467600"/>
              <a:gd name="connsiteY441" fmla="*/ 6766045 h 6858000"/>
              <a:gd name="connsiteX442" fmla="*/ 1067484 w 7467600"/>
              <a:gd name="connsiteY442" fmla="*/ 6858000 h 6858000"/>
              <a:gd name="connsiteX443" fmla="*/ 953928 w 7467600"/>
              <a:gd name="connsiteY443" fmla="*/ 6858000 h 6858000"/>
              <a:gd name="connsiteX444" fmla="*/ 959715 w 7467600"/>
              <a:gd name="connsiteY444" fmla="*/ 6850185 h 6858000"/>
              <a:gd name="connsiteX445" fmla="*/ 1483788 w 7467600"/>
              <a:gd name="connsiteY445" fmla="*/ 6259174 h 6858000"/>
              <a:gd name="connsiteX446" fmla="*/ 1100671 w 7467600"/>
              <a:gd name="connsiteY446" fmla="*/ 6252137 h 6858000"/>
              <a:gd name="connsiteX447" fmla="*/ 1090144 w 7467600"/>
              <a:gd name="connsiteY447" fmla="*/ 6256748 h 6858000"/>
              <a:gd name="connsiteX448" fmla="*/ 1095872 w 7467600"/>
              <a:gd name="connsiteY448" fmla="*/ 6271892 h 6858000"/>
              <a:gd name="connsiteX449" fmla="*/ 262785 w 7467600"/>
              <a:gd name="connsiteY449" fmla="*/ 6845450 h 6858000"/>
              <a:gd name="connsiteX450" fmla="*/ 209968 w 7467600"/>
              <a:gd name="connsiteY450" fmla="*/ 6770713 h 6858000"/>
              <a:gd name="connsiteX451" fmla="*/ 873460 w 7467600"/>
              <a:gd name="connsiteY451" fmla="*/ 6253768 h 6858000"/>
              <a:gd name="connsiteX452" fmla="*/ 192686 w 7467600"/>
              <a:gd name="connsiteY452" fmla="*/ 5849257 h 6858000"/>
              <a:gd name="connsiteX453" fmla="*/ 4696 w 7467600"/>
              <a:gd name="connsiteY453" fmla="*/ 5697668 h 6858000"/>
              <a:gd name="connsiteX454" fmla="*/ 0 w 7467600"/>
              <a:gd name="connsiteY454" fmla="*/ 5689984 h 6858000"/>
              <a:gd name="connsiteX455" fmla="*/ 0 w 7467600"/>
              <a:gd name="connsiteY455" fmla="*/ 5513472 h 6858000"/>
              <a:gd name="connsiteX456" fmla="*/ 174101 w 7467600"/>
              <a:gd name="connsiteY456" fmla="*/ 5620277 h 6858000"/>
              <a:gd name="connsiteX457" fmla="*/ 891800 w 7467600"/>
              <a:gd name="connsiteY457" fmla="*/ 6036935 h 6858000"/>
              <a:gd name="connsiteX458" fmla="*/ 1072219 w 7467600"/>
              <a:gd name="connsiteY458" fmla="*/ 6169443 h 6858000"/>
              <a:gd name="connsiteX459" fmla="*/ 1074117 w 7467600"/>
              <a:gd name="connsiteY459" fmla="*/ 6170301 h 6858000"/>
              <a:gd name="connsiteX460" fmla="*/ 1083114 w 7467600"/>
              <a:gd name="connsiteY460" fmla="*/ 6174131 h 6858000"/>
              <a:gd name="connsiteX461" fmla="*/ 1543010 w 7467600"/>
              <a:gd name="connsiteY461" fmla="*/ 6191140 h 6858000"/>
              <a:gd name="connsiteX462" fmla="*/ 1551080 w 7467600"/>
              <a:gd name="connsiteY462" fmla="*/ 6195006 h 6858000"/>
              <a:gd name="connsiteX463" fmla="*/ 2345443 w 7467600"/>
              <a:gd name="connsiteY463" fmla="*/ 5549882 h 6858000"/>
              <a:gd name="connsiteX464" fmla="*/ 1721499 w 7467600"/>
              <a:gd name="connsiteY464" fmla="*/ 5599969 h 6858000"/>
              <a:gd name="connsiteX465" fmla="*/ 767716 w 7467600"/>
              <a:gd name="connsiteY465" fmla="*/ 5472768 h 6858000"/>
              <a:gd name="connsiteX466" fmla="*/ 722147 w 7467600"/>
              <a:gd name="connsiteY466" fmla="*/ 5393091 h 6858000"/>
              <a:gd name="connsiteX467" fmla="*/ 1485552 w 7467600"/>
              <a:gd name="connsiteY467" fmla="*/ 5313202 h 6858000"/>
              <a:gd name="connsiteX468" fmla="*/ 2143004 w 7467600"/>
              <a:gd name="connsiteY468" fmla="*/ 5402420 h 6858000"/>
              <a:gd name="connsiteX469" fmla="*/ 1933391 w 7467600"/>
              <a:gd name="connsiteY469" fmla="*/ 5156971 h 6858000"/>
              <a:gd name="connsiteX470" fmla="*/ 1827118 w 7467600"/>
              <a:gd name="connsiteY470" fmla="*/ 4968410 h 6858000"/>
              <a:gd name="connsiteX471" fmla="*/ 1837349 w 7467600"/>
              <a:gd name="connsiteY471" fmla="*/ 4956357 h 6858000"/>
              <a:gd name="connsiteX472" fmla="*/ 2162835 w 7467600"/>
              <a:gd name="connsiteY472" fmla="*/ 5187853 h 6858000"/>
              <a:gd name="connsiteX473" fmla="*/ 2257167 w 7467600"/>
              <a:gd name="connsiteY473" fmla="*/ 5462123 h 6858000"/>
              <a:gd name="connsiteX474" fmla="*/ 2261598 w 7467600"/>
              <a:gd name="connsiteY474" fmla="*/ 5467998 h 6858000"/>
              <a:gd name="connsiteX475" fmla="*/ 2437177 w 7467600"/>
              <a:gd name="connsiteY475" fmla="*/ 5479608 h 6858000"/>
              <a:gd name="connsiteX476" fmla="*/ 2445247 w 7467600"/>
              <a:gd name="connsiteY476" fmla="*/ 5483476 h 6858000"/>
              <a:gd name="connsiteX477" fmla="*/ 2743626 w 7467600"/>
              <a:gd name="connsiteY477" fmla="*/ 5304819 h 6858000"/>
              <a:gd name="connsiteX478" fmla="*/ 3048102 w 7467600"/>
              <a:gd name="connsiteY478" fmla="*/ 5150595 h 6858000"/>
              <a:gd name="connsiteX479" fmla="*/ 1799414 w 7467600"/>
              <a:gd name="connsiteY479" fmla="*/ 4694732 h 6858000"/>
              <a:gd name="connsiteX480" fmla="*/ 1771735 w 7467600"/>
              <a:gd name="connsiteY480" fmla="*/ 4619929 h 6858000"/>
              <a:gd name="connsiteX481" fmla="*/ 3104273 w 7467600"/>
              <a:gd name="connsiteY481" fmla="*/ 5076159 h 6858000"/>
              <a:gd name="connsiteX482" fmla="*/ 3113245 w 7467600"/>
              <a:gd name="connsiteY482" fmla="*/ 5090705 h 6858000"/>
              <a:gd name="connsiteX483" fmla="*/ 3126294 w 7467600"/>
              <a:gd name="connsiteY483" fmla="*/ 5114400 h 6858000"/>
              <a:gd name="connsiteX484" fmla="*/ 3937433 w 7467600"/>
              <a:gd name="connsiteY484" fmla="*/ 4830473 h 6858000"/>
              <a:gd name="connsiteX485" fmla="*/ 3590475 w 7467600"/>
              <a:gd name="connsiteY485" fmla="*/ 4597974 h 6858000"/>
              <a:gd name="connsiteX486" fmla="*/ 3100264 w 7467600"/>
              <a:gd name="connsiteY486" fmla="*/ 4579845 h 6858000"/>
              <a:gd name="connsiteX487" fmla="*/ 2183576 w 7467600"/>
              <a:gd name="connsiteY487" fmla="*/ 4227150 h 6858000"/>
              <a:gd name="connsiteX488" fmla="*/ 2151029 w 7467600"/>
              <a:gd name="connsiteY488" fmla="*/ 4146947 h 6858000"/>
              <a:gd name="connsiteX489" fmla="*/ 3563434 w 7467600"/>
              <a:gd name="connsiteY489" fmla="*/ 4469115 h 6858000"/>
              <a:gd name="connsiteX490" fmla="*/ 3177952 w 7467600"/>
              <a:gd name="connsiteY490" fmla="*/ 3657386 h 6858000"/>
              <a:gd name="connsiteX491" fmla="*/ 3189263 w 7467600"/>
              <a:gd name="connsiteY491" fmla="*/ 3625726 h 6858000"/>
              <a:gd name="connsiteX492" fmla="*/ 3560912 w 7467600"/>
              <a:gd name="connsiteY492" fmla="*/ 4079863 h 6858000"/>
              <a:gd name="connsiteX493" fmla="*/ 3626636 w 7467600"/>
              <a:gd name="connsiteY493" fmla="*/ 4512230 h 6858000"/>
              <a:gd name="connsiteX494" fmla="*/ 3653088 w 7467600"/>
              <a:gd name="connsiteY494" fmla="*/ 4521417 h 6858000"/>
              <a:gd name="connsiteX495" fmla="*/ 3988128 w 7467600"/>
              <a:gd name="connsiteY495" fmla="*/ 4817267 h 6858000"/>
              <a:gd name="connsiteX496" fmla="*/ 4830582 w 7467600"/>
              <a:gd name="connsiteY496" fmla="*/ 4676000 h 6858000"/>
              <a:gd name="connsiteX497" fmla="*/ 4830100 w 7467600"/>
              <a:gd name="connsiteY497" fmla="*/ 4675554 h 6858000"/>
              <a:gd name="connsiteX498" fmla="*/ 4036318 w 7467600"/>
              <a:gd name="connsiteY498" fmla="*/ 4147013 h 6858000"/>
              <a:gd name="connsiteX499" fmla="*/ 3432098 w 7467600"/>
              <a:gd name="connsiteY499" fmla="*/ 3537312 h 6858000"/>
              <a:gd name="connsiteX500" fmla="*/ 3446761 w 7467600"/>
              <a:gd name="connsiteY500" fmla="*/ 3461278 h 6858000"/>
              <a:gd name="connsiteX501" fmla="*/ 4419733 w 7467600"/>
              <a:gd name="connsiteY501" fmla="*/ 3963555 h 6858000"/>
              <a:gd name="connsiteX502" fmla="*/ 4781371 w 7467600"/>
              <a:gd name="connsiteY502" fmla="*/ 4458604 h 6858000"/>
              <a:gd name="connsiteX503" fmla="*/ 4780440 w 7467600"/>
              <a:gd name="connsiteY503" fmla="*/ 4470290 h 6858000"/>
              <a:gd name="connsiteX504" fmla="*/ 4898954 w 7467600"/>
              <a:gd name="connsiteY504" fmla="*/ 4662092 h 6858000"/>
              <a:gd name="connsiteX505" fmla="*/ 4900699 w 7467600"/>
              <a:gd name="connsiteY505" fmla="*/ 4670867 h 6858000"/>
              <a:gd name="connsiteX506" fmla="*/ 5714511 w 7467600"/>
              <a:gd name="connsiteY506" fmla="*/ 4663483 h 6858000"/>
              <a:gd name="connsiteX507" fmla="*/ 5464793 w 7467600"/>
              <a:gd name="connsiteY507" fmla="*/ 4393556 h 6858000"/>
              <a:gd name="connsiteX508" fmla="*/ 5461897 w 7467600"/>
              <a:gd name="connsiteY508" fmla="*/ 4390879 h 6858000"/>
              <a:gd name="connsiteX509" fmla="*/ 4294126 w 7467600"/>
              <a:gd name="connsiteY509" fmla="*/ 3303048 h 6858000"/>
              <a:gd name="connsiteX510" fmla="*/ 4305321 w 7467600"/>
              <a:gd name="connsiteY510" fmla="*/ 3256953 h 6858000"/>
              <a:gd name="connsiteX511" fmla="*/ 4949299 w 7467600"/>
              <a:gd name="connsiteY511" fmla="*/ 3766336 h 6858000"/>
              <a:gd name="connsiteX512" fmla="*/ 5291452 w 7467600"/>
              <a:gd name="connsiteY512" fmla="*/ 4076801 h 6858000"/>
              <a:gd name="connsiteX513" fmla="*/ 5434998 w 7467600"/>
              <a:gd name="connsiteY513" fmla="*/ 4254100 h 6858000"/>
              <a:gd name="connsiteX514" fmla="*/ 5351015 w 7467600"/>
              <a:gd name="connsiteY514" fmla="*/ 3760989 h 6858000"/>
              <a:gd name="connsiteX515" fmla="*/ 5413780 w 7467600"/>
              <a:gd name="connsiteY515" fmla="*/ 2966265 h 6858000"/>
              <a:gd name="connsiteX516" fmla="*/ 5425627 w 7467600"/>
              <a:gd name="connsiteY516" fmla="*/ 2954192 h 6858000"/>
              <a:gd name="connsiteX517" fmla="*/ 6604735 w 7467600"/>
              <a:gd name="connsiteY517" fmla="*/ 2041381 h 6858000"/>
              <a:gd name="connsiteX518" fmla="*/ 7204487 w 7467600"/>
              <a:gd name="connsiteY518" fmla="*/ 2742112 h 6858000"/>
              <a:gd name="connsiteX519" fmla="*/ 7131592 w 7467600"/>
              <a:gd name="connsiteY519" fmla="*/ 2672096 h 6858000"/>
              <a:gd name="connsiteX520" fmla="*/ 6996344 w 7467600"/>
              <a:gd name="connsiteY520" fmla="*/ 2518310 h 6858000"/>
              <a:gd name="connsiteX521" fmla="*/ 6735495 w 7467600"/>
              <a:gd name="connsiteY521" fmla="*/ 2196890 h 6858000"/>
              <a:gd name="connsiteX522" fmla="*/ 6721901 w 7467600"/>
              <a:gd name="connsiteY522" fmla="*/ 2179274 h 6858000"/>
              <a:gd name="connsiteX523" fmla="*/ 6604735 w 7467600"/>
              <a:gd name="connsiteY523" fmla="*/ 2041381 h 6858000"/>
              <a:gd name="connsiteX524" fmla="*/ 6591670 w 7467600"/>
              <a:gd name="connsiteY524" fmla="*/ 1988277 h 6858000"/>
              <a:gd name="connsiteX525" fmla="*/ 6747349 w 7467600"/>
              <a:gd name="connsiteY525" fmla="*/ 2160069 h 6858000"/>
              <a:gd name="connsiteX526" fmla="*/ 6760943 w 7467600"/>
              <a:gd name="connsiteY526" fmla="*/ 2177686 h 6858000"/>
              <a:gd name="connsiteX527" fmla="*/ 7021065 w 7467600"/>
              <a:gd name="connsiteY527" fmla="*/ 2498102 h 6858000"/>
              <a:gd name="connsiteX528" fmla="*/ 7155223 w 7467600"/>
              <a:gd name="connsiteY528" fmla="*/ 2650386 h 6858000"/>
              <a:gd name="connsiteX529" fmla="*/ 7203167 w 7467600"/>
              <a:gd name="connsiteY529" fmla="*/ 2697288 h 6858000"/>
              <a:gd name="connsiteX530" fmla="*/ 6937703 w 7467600"/>
              <a:gd name="connsiteY530" fmla="*/ 2321981 h 6858000"/>
              <a:gd name="connsiteX531" fmla="*/ 6591670 w 7467600"/>
              <a:gd name="connsiteY531" fmla="*/ 1988277 h 6858000"/>
              <a:gd name="connsiteX532" fmla="*/ 5798671 w 7467600"/>
              <a:gd name="connsiteY532" fmla="*/ 1981601 h 6858000"/>
              <a:gd name="connsiteX533" fmla="*/ 5754709 w 7467600"/>
              <a:gd name="connsiteY533" fmla="*/ 2071454 h 6858000"/>
              <a:gd name="connsiteX534" fmla="*/ 5763044 w 7467600"/>
              <a:gd name="connsiteY534" fmla="*/ 2842206 h 6858000"/>
              <a:gd name="connsiteX535" fmla="*/ 5764974 w 7467600"/>
              <a:gd name="connsiteY535" fmla="*/ 2799609 h 6858000"/>
              <a:gd name="connsiteX536" fmla="*/ 5767665 w 7467600"/>
              <a:gd name="connsiteY536" fmla="*/ 2666409 h 6858000"/>
              <a:gd name="connsiteX537" fmla="*/ 5763055 w 7467600"/>
              <a:gd name="connsiteY537" fmla="*/ 2579705 h 6858000"/>
              <a:gd name="connsiteX538" fmla="*/ 5758079 w 7467600"/>
              <a:gd name="connsiteY538" fmla="*/ 2492508 h 6858000"/>
              <a:gd name="connsiteX539" fmla="*/ 5779325 w 7467600"/>
              <a:gd name="connsiteY539" fmla="*/ 2197069 h 6858000"/>
              <a:gd name="connsiteX540" fmla="*/ 5798671 w 7467600"/>
              <a:gd name="connsiteY540" fmla="*/ 1981601 h 6858000"/>
              <a:gd name="connsiteX541" fmla="*/ 5829202 w 7467600"/>
              <a:gd name="connsiteY541" fmla="*/ 1971679 h 6858000"/>
              <a:gd name="connsiteX542" fmla="*/ 5809558 w 7467600"/>
              <a:gd name="connsiteY542" fmla="*/ 2198043 h 6858000"/>
              <a:gd name="connsiteX543" fmla="*/ 5788653 w 7467600"/>
              <a:gd name="connsiteY543" fmla="*/ 2489430 h 6858000"/>
              <a:gd name="connsiteX544" fmla="*/ 5793439 w 7467600"/>
              <a:gd name="connsiteY544" fmla="*/ 2575235 h 6858000"/>
              <a:gd name="connsiteX545" fmla="*/ 5796837 w 7467600"/>
              <a:gd name="connsiteY545" fmla="*/ 2637633 h 6858000"/>
              <a:gd name="connsiteX546" fmla="*/ 5818614 w 7467600"/>
              <a:gd name="connsiteY546" fmla="*/ 2473055 h 6858000"/>
              <a:gd name="connsiteX547" fmla="*/ 5829202 w 7467600"/>
              <a:gd name="connsiteY547" fmla="*/ 1971679 h 6858000"/>
              <a:gd name="connsiteX548" fmla="*/ 5911389 w 7467600"/>
              <a:gd name="connsiteY548" fmla="*/ 1898371 h 6858000"/>
              <a:gd name="connsiteX549" fmla="*/ 6237627 w 7467600"/>
              <a:gd name="connsiteY549" fmla="*/ 2231921 h 6858000"/>
              <a:gd name="connsiteX550" fmla="*/ 5911389 w 7467600"/>
              <a:gd name="connsiteY550" fmla="*/ 1898371 h 6858000"/>
              <a:gd name="connsiteX551" fmla="*/ 6944437 w 7467600"/>
              <a:gd name="connsiteY551" fmla="*/ 1575402 h 6858000"/>
              <a:gd name="connsiteX552" fmla="*/ 6304730 w 7467600"/>
              <a:gd name="connsiteY552" fmla="*/ 1766654 h 6858000"/>
              <a:gd name="connsiteX553" fmla="*/ 6944437 w 7467600"/>
              <a:gd name="connsiteY553" fmla="*/ 1575402 h 6858000"/>
              <a:gd name="connsiteX554" fmla="*/ 7019523 w 7467600"/>
              <a:gd name="connsiteY554" fmla="*/ 1519450 h 6858000"/>
              <a:gd name="connsiteX555" fmla="*/ 6298091 w 7467600"/>
              <a:gd name="connsiteY555" fmla="*/ 1737122 h 6858000"/>
              <a:gd name="connsiteX556" fmla="*/ 7019523 w 7467600"/>
              <a:gd name="connsiteY556" fmla="*/ 1519450 h 6858000"/>
              <a:gd name="connsiteX557" fmla="*/ 2399523 w 7467600"/>
              <a:gd name="connsiteY557" fmla="*/ 1428234 h 6858000"/>
              <a:gd name="connsiteX558" fmla="*/ 2224982 w 7467600"/>
              <a:gd name="connsiteY558" fmla="*/ 1826201 h 6858000"/>
              <a:gd name="connsiteX559" fmla="*/ 2096099 w 7467600"/>
              <a:gd name="connsiteY559" fmla="*/ 2345900 h 6858000"/>
              <a:gd name="connsiteX560" fmla="*/ 2283317 w 7467600"/>
              <a:gd name="connsiteY560" fmla="*/ 1796925 h 6858000"/>
              <a:gd name="connsiteX561" fmla="*/ 2399523 w 7467600"/>
              <a:gd name="connsiteY561" fmla="*/ 1428234 h 6858000"/>
              <a:gd name="connsiteX562" fmla="*/ 2448558 w 7467600"/>
              <a:gd name="connsiteY562" fmla="*/ 1373435 h 6858000"/>
              <a:gd name="connsiteX563" fmla="*/ 2312521 w 7467600"/>
              <a:gd name="connsiteY563" fmla="*/ 1806140 h 6858000"/>
              <a:gd name="connsiteX564" fmla="*/ 2127533 w 7467600"/>
              <a:gd name="connsiteY564" fmla="*/ 2348380 h 6858000"/>
              <a:gd name="connsiteX565" fmla="*/ 2358080 w 7467600"/>
              <a:gd name="connsiteY565" fmla="*/ 1866134 h 6858000"/>
              <a:gd name="connsiteX566" fmla="*/ 2407436 w 7467600"/>
              <a:gd name="connsiteY566" fmla="*/ 1651070 h 6858000"/>
              <a:gd name="connsiteX567" fmla="*/ 2448558 w 7467600"/>
              <a:gd name="connsiteY567" fmla="*/ 1373435 h 6858000"/>
              <a:gd name="connsiteX568" fmla="*/ 278707 w 7467600"/>
              <a:gd name="connsiteY568" fmla="*/ 1352270 h 6858000"/>
              <a:gd name="connsiteX569" fmla="*/ 321570 w 7467600"/>
              <a:gd name="connsiteY569" fmla="*/ 1861610 h 6858000"/>
              <a:gd name="connsiteX570" fmla="*/ 294281 w 7467600"/>
              <a:gd name="connsiteY570" fmla="*/ 1440658 h 6858000"/>
              <a:gd name="connsiteX571" fmla="*/ 278707 w 7467600"/>
              <a:gd name="connsiteY571" fmla="*/ 1352270 h 6858000"/>
              <a:gd name="connsiteX572" fmla="*/ 1423821 w 7467600"/>
              <a:gd name="connsiteY572" fmla="*/ 1351958 h 6858000"/>
              <a:gd name="connsiteX573" fmla="*/ 1638521 w 7467600"/>
              <a:gd name="connsiteY573" fmla="*/ 1908470 h 6858000"/>
              <a:gd name="connsiteX574" fmla="*/ 1754199 w 7467600"/>
              <a:gd name="connsiteY574" fmla="*/ 2149284 h 6858000"/>
              <a:gd name="connsiteX575" fmla="*/ 1908359 w 7467600"/>
              <a:gd name="connsiteY575" fmla="*/ 2364988 h 6858000"/>
              <a:gd name="connsiteX576" fmla="*/ 1647661 w 7467600"/>
              <a:gd name="connsiteY576" fmla="*/ 1825945 h 6858000"/>
              <a:gd name="connsiteX577" fmla="*/ 1423821 w 7467600"/>
              <a:gd name="connsiteY577" fmla="*/ 1351958 h 6858000"/>
              <a:gd name="connsiteX578" fmla="*/ 1431890 w 7467600"/>
              <a:gd name="connsiteY578" fmla="*/ 1306475 h 6858000"/>
              <a:gd name="connsiteX579" fmla="*/ 1507597 w 7467600"/>
              <a:gd name="connsiteY579" fmla="*/ 1446132 h 6858000"/>
              <a:gd name="connsiteX580" fmla="*/ 1674586 w 7467600"/>
              <a:gd name="connsiteY580" fmla="*/ 1813832 h 6858000"/>
              <a:gd name="connsiteX581" fmla="*/ 1815950 w 7467600"/>
              <a:gd name="connsiteY581" fmla="*/ 2128564 h 6858000"/>
              <a:gd name="connsiteX582" fmla="*/ 1984242 w 7467600"/>
              <a:gd name="connsiteY582" fmla="*/ 2430829 h 6858000"/>
              <a:gd name="connsiteX583" fmla="*/ 2014023 w 7467600"/>
              <a:gd name="connsiteY583" fmla="*/ 2450995 h 6858000"/>
              <a:gd name="connsiteX584" fmla="*/ 1747337 w 7467600"/>
              <a:gd name="connsiteY584" fmla="*/ 1855264 h 6858000"/>
              <a:gd name="connsiteX585" fmla="*/ 1533749 w 7467600"/>
              <a:gd name="connsiteY585" fmla="*/ 1478656 h 6858000"/>
              <a:gd name="connsiteX586" fmla="*/ 1431890 w 7467600"/>
              <a:gd name="connsiteY586" fmla="*/ 1306475 h 6858000"/>
              <a:gd name="connsiteX587" fmla="*/ 5052692 w 7467600"/>
              <a:gd name="connsiteY587" fmla="*/ 1292994 h 6858000"/>
              <a:gd name="connsiteX588" fmla="*/ 5200661 w 7467600"/>
              <a:gd name="connsiteY588" fmla="*/ 1635186 h 6858000"/>
              <a:gd name="connsiteX589" fmla="*/ 5297138 w 7467600"/>
              <a:gd name="connsiteY589" fmla="*/ 1906351 h 6858000"/>
              <a:gd name="connsiteX590" fmla="*/ 5052692 w 7467600"/>
              <a:gd name="connsiteY590" fmla="*/ 1292994 h 6858000"/>
              <a:gd name="connsiteX591" fmla="*/ 5009948 w 7467600"/>
              <a:gd name="connsiteY591" fmla="*/ 1273619 h 6858000"/>
              <a:gd name="connsiteX592" fmla="*/ 5121777 w 7467600"/>
              <a:gd name="connsiteY592" fmla="*/ 1654213 h 6858000"/>
              <a:gd name="connsiteX593" fmla="*/ 5293545 w 7467600"/>
              <a:gd name="connsiteY593" fmla="*/ 2072247 h 6858000"/>
              <a:gd name="connsiteX594" fmla="*/ 5294042 w 7467600"/>
              <a:gd name="connsiteY594" fmla="*/ 2065019 h 6858000"/>
              <a:gd name="connsiteX595" fmla="*/ 5171936 w 7467600"/>
              <a:gd name="connsiteY595" fmla="*/ 1647613 h 6858000"/>
              <a:gd name="connsiteX596" fmla="*/ 5009948 w 7467600"/>
              <a:gd name="connsiteY596" fmla="*/ 1273619 h 6858000"/>
              <a:gd name="connsiteX597" fmla="*/ 655236 w 7467600"/>
              <a:gd name="connsiteY597" fmla="*/ 1268632 h 6858000"/>
              <a:gd name="connsiteX598" fmla="*/ 839521 w 7467600"/>
              <a:gd name="connsiteY598" fmla="*/ 1685315 h 6858000"/>
              <a:gd name="connsiteX599" fmla="*/ 1109416 w 7467600"/>
              <a:gd name="connsiteY599" fmla="*/ 2061663 h 6858000"/>
              <a:gd name="connsiteX600" fmla="*/ 1298300 w 7467600"/>
              <a:gd name="connsiteY600" fmla="*/ 2247742 h 6858000"/>
              <a:gd name="connsiteX601" fmla="*/ 1125871 w 7467600"/>
              <a:gd name="connsiteY601" fmla="*/ 1989513 h 6858000"/>
              <a:gd name="connsiteX602" fmla="*/ 981574 w 7467600"/>
              <a:gd name="connsiteY602" fmla="*/ 1783157 h 6858000"/>
              <a:gd name="connsiteX603" fmla="*/ 922198 w 7467600"/>
              <a:gd name="connsiteY603" fmla="*/ 1677437 h 6858000"/>
              <a:gd name="connsiteX604" fmla="*/ 869293 w 7467600"/>
              <a:gd name="connsiteY604" fmla="*/ 1583214 h 6858000"/>
              <a:gd name="connsiteX605" fmla="*/ 751431 w 7467600"/>
              <a:gd name="connsiteY605" fmla="*/ 1405731 h 6858000"/>
              <a:gd name="connsiteX606" fmla="*/ 655236 w 7467600"/>
              <a:gd name="connsiteY606" fmla="*/ 1268632 h 6858000"/>
              <a:gd name="connsiteX607" fmla="*/ 6516292 w 7467600"/>
              <a:gd name="connsiteY607" fmla="*/ 1263064 h 6858000"/>
              <a:gd name="connsiteX608" fmla="*/ 5736320 w 7467600"/>
              <a:gd name="connsiteY608" fmla="*/ 1501803 h 6858000"/>
              <a:gd name="connsiteX609" fmla="*/ 6516292 w 7467600"/>
              <a:gd name="connsiteY609" fmla="*/ 1263064 h 6858000"/>
              <a:gd name="connsiteX610" fmla="*/ 291466 w 7467600"/>
              <a:gd name="connsiteY610" fmla="*/ 1250369 h 6858000"/>
              <a:gd name="connsiteX611" fmla="*/ 323180 w 7467600"/>
              <a:gd name="connsiteY611" fmla="*/ 1435283 h 6858000"/>
              <a:gd name="connsiteX612" fmla="*/ 349381 w 7467600"/>
              <a:gd name="connsiteY612" fmla="*/ 1875041 h 6858000"/>
              <a:gd name="connsiteX613" fmla="*/ 374363 w 7467600"/>
              <a:gd name="connsiteY613" fmla="*/ 1506494 h 6858000"/>
              <a:gd name="connsiteX614" fmla="*/ 302168 w 7467600"/>
              <a:gd name="connsiteY614" fmla="*/ 1274495 h 6858000"/>
              <a:gd name="connsiteX615" fmla="*/ 291466 w 7467600"/>
              <a:gd name="connsiteY615" fmla="*/ 1250369 h 6858000"/>
              <a:gd name="connsiteX616" fmla="*/ 678222 w 7467600"/>
              <a:gd name="connsiteY616" fmla="*/ 1248670 h 6858000"/>
              <a:gd name="connsiteX617" fmla="*/ 775536 w 7467600"/>
              <a:gd name="connsiteY617" fmla="*/ 1388015 h 6858000"/>
              <a:gd name="connsiteX618" fmla="*/ 894529 w 7467600"/>
              <a:gd name="connsiteY618" fmla="*/ 1567739 h 6858000"/>
              <a:gd name="connsiteX619" fmla="*/ 948000 w 7467600"/>
              <a:gd name="connsiteY619" fmla="*/ 1663088 h 6858000"/>
              <a:gd name="connsiteX620" fmla="*/ 1006812 w 7467600"/>
              <a:gd name="connsiteY620" fmla="*/ 1767683 h 6858000"/>
              <a:gd name="connsiteX621" fmla="*/ 1149133 w 7467600"/>
              <a:gd name="connsiteY621" fmla="*/ 1971513 h 6858000"/>
              <a:gd name="connsiteX622" fmla="*/ 1333952 w 7467600"/>
              <a:gd name="connsiteY622" fmla="*/ 2251620 h 6858000"/>
              <a:gd name="connsiteX623" fmla="*/ 1337329 w 7467600"/>
              <a:gd name="connsiteY623" fmla="*/ 2258350 h 6858000"/>
              <a:gd name="connsiteX624" fmla="*/ 1014726 w 7467600"/>
              <a:gd name="connsiteY624" fmla="*/ 1615556 h 6858000"/>
              <a:gd name="connsiteX625" fmla="*/ 678222 w 7467600"/>
              <a:gd name="connsiteY625" fmla="*/ 1248670 h 6858000"/>
              <a:gd name="connsiteX626" fmla="*/ 6691602 w 7467600"/>
              <a:gd name="connsiteY626" fmla="*/ 1140573 h 6858000"/>
              <a:gd name="connsiteX627" fmla="*/ 6571100 w 7467600"/>
              <a:gd name="connsiteY627" fmla="*/ 1183662 h 6858000"/>
              <a:gd name="connsiteX628" fmla="*/ 6241687 w 7467600"/>
              <a:gd name="connsiteY628" fmla="*/ 1257600 h 6858000"/>
              <a:gd name="connsiteX629" fmla="*/ 5693009 w 7467600"/>
              <a:gd name="connsiteY629" fmla="*/ 1478256 h 6858000"/>
              <a:gd name="connsiteX630" fmla="*/ 6548420 w 7467600"/>
              <a:gd name="connsiteY630" fmla="*/ 1214599 h 6858000"/>
              <a:gd name="connsiteX631" fmla="*/ 6605473 w 7467600"/>
              <a:gd name="connsiteY631" fmla="*/ 1184686 h 6858000"/>
              <a:gd name="connsiteX632" fmla="*/ 6691602 w 7467600"/>
              <a:gd name="connsiteY632" fmla="*/ 1140573 h 6858000"/>
              <a:gd name="connsiteX633" fmla="*/ 4002475 w 7467600"/>
              <a:gd name="connsiteY633" fmla="*/ 1037802 h 6858000"/>
              <a:gd name="connsiteX634" fmla="*/ 4000324 w 7467600"/>
              <a:gd name="connsiteY634" fmla="*/ 1039362 h 6858000"/>
              <a:gd name="connsiteX635" fmla="*/ 4002862 w 7467600"/>
              <a:gd name="connsiteY635" fmla="*/ 1042866 h 6858000"/>
              <a:gd name="connsiteX636" fmla="*/ 4002475 w 7467600"/>
              <a:gd name="connsiteY636" fmla="*/ 1037802 h 6858000"/>
              <a:gd name="connsiteX637" fmla="*/ 506322 w 7467600"/>
              <a:gd name="connsiteY637" fmla="*/ 1020997 h 6858000"/>
              <a:gd name="connsiteX638" fmla="*/ 533068 w 7467600"/>
              <a:gd name="connsiteY638" fmla="*/ 1029409 h 6858000"/>
              <a:gd name="connsiteX639" fmla="*/ 1232525 w 7467600"/>
              <a:gd name="connsiteY639" fmla="*/ 1804675 h 6858000"/>
              <a:gd name="connsiteX640" fmla="*/ 1388858 w 7467600"/>
              <a:gd name="connsiteY640" fmla="*/ 2368011 h 6858000"/>
              <a:gd name="connsiteX641" fmla="*/ 1384098 w 7467600"/>
              <a:gd name="connsiteY641" fmla="*/ 2378125 h 6858000"/>
              <a:gd name="connsiteX642" fmla="*/ 1425393 w 7467600"/>
              <a:gd name="connsiteY642" fmla="*/ 2589124 h 6858000"/>
              <a:gd name="connsiteX643" fmla="*/ 1424001 w 7467600"/>
              <a:gd name="connsiteY643" fmla="*/ 2597541 h 6858000"/>
              <a:gd name="connsiteX644" fmla="*/ 2152729 w 7467600"/>
              <a:gd name="connsiteY644" fmla="*/ 2864487 h 6858000"/>
              <a:gd name="connsiteX645" fmla="*/ 2020609 w 7467600"/>
              <a:gd name="connsiteY645" fmla="*/ 2539671 h 6858000"/>
              <a:gd name="connsiteX646" fmla="*/ 2018920 w 7467600"/>
              <a:gd name="connsiteY646" fmla="*/ 2536309 h 6858000"/>
              <a:gd name="connsiteX647" fmla="*/ 1342441 w 7467600"/>
              <a:gd name="connsiteY647" fmla="*/ 1173017 h 6858000"/>
              <a:gd name="connsiteX648" fmla="*/ 1367925 w 7467600"/>
              <a:gd name="connsiteY648" fmla="*/ 1135648 h 6858000"/>
              <a:gd name="connsiteX649" fmla="*/ 1771401 w 7467600"/>
              <a:gd name="connsiteY649" fmla="*/ 1806673 h 6858000"/>
              <a:gd name="connsiteX650" fmla="*/ 1972385 w 7467600"/>
              <a:gd name="connsiteY650" fmla="*/ 2198735 h 6858000"/>
              <a:gd name="connsiteX651" fmla="*/ 2040892 w 7467600"/>
              <a:gd name="connsiteY651" fmla="*/ 2405205 h 6858000"/>
              <a:gd name="connsiteX652" fmla="*/ 2131689 w 7467600"/>
              <a:gd name="connsiteY652" fmla="*/ 1936926 h 6858000"/>
              <a:gd name="connsiteX653" fmla="*/ 2454820 w 7467600"/>
              <a:gd name="connsiteY653" fmla="*/ 1248808 h 6858000"/>
              <a:gd name="connsiteX654" fmla="*/ 2492512 w 7467600"/>
              <a:gd name="connsiteY654" fmla="*/ 1302920 h 6858000"/>
              <a:gd name="connsiteX655" fmla="*/ 2081216 w 7467600"/>
              <a:gd name="connsiteY655" fmla="*/ 2527513 h 6858000"/>
              <a:gd name="connsiteX656" fmla="*/ 2081211 w 7467600"/>
              <a:gd name="connsiteY656" fmla="*/ 2528916 h 6858000"/>
              <a:gd name="connsiteX657" fmla="*/ 2199067 w 7467600"/>
              <a:gd name="connsiteY657" fmla="*/ 2884061 h 6858000"/>
              <a:gd name="connsiteX658" fmla="*/ 3192586 w 7467600"/>
              <a:gd name="connsiteY658" fmla="*/ 3411496 h 6858000"/>
              <a:gd name="connsiteX659" fmla="*/ 3182620 w 7467600"/>
              <a:gd name="connsiteY659" fmla="*/ 3483279 h 6858000"/>
              <a:gd name="connsiteX660" fmla="*/ 2435119 w 7467600"/>
              <a:gd name="connsiteY660" fmla="*/ 3080173 h 6858000"/>
              <a:gd name="connsiteX661" fmla="*/ 2410152 w 7467600"/>
              <a:gd name="connsiteY661" fmla="*/ 3063751 h 6858000"/>
              <a:gd name="connsiteX662" fmla="*/ 2408099 w 7467600"/>
              <a:gd name="connsiteY662" fmla="*/ 3064403 h 6858000"/>
              <a:gd name="connsiteX663" fmla="*/ 2407218 w 7467600"/>
              <a:gd name="connsiteY663" fmla="*/ 3070324 h 6858000"/>
              <a:gd name="connsiteX664" fmla="*/ 2380138 w 7467600"/>
              <a:gd name="connsiteY664" fmla="*/ 3099341 h 6858000"/>
              <a:gd name="connsiteX665" fmla="*/ 1765923 w 7467600"/>
              <a:gd name="connsiteY665" fmla="*/ 3581043 h 6858000"/>
              <a:gd name="connsiteX666" fmla="*/ 1702258 w 7467600"/>
              <a:gd name="connsiteY666" fmla="*/ 3612286 h 6858000"/>
              <a:gd name="connsiteX667" fmla="*/ 1538370 w 7467600"/>
              <a:gd name="connsiteY667" fmla="*/ 3811804 h 6858000"/>
              <a:gd name="connsiteX668" fmla="*/ 542867 w 7467600"/>
              <a:gd name="connsiteY668" fmla="*/ 4944092 h 6858000"/>
              <a:gd name="connsiteX669" fmla="*/ 515800 w 7467600"/>
              <a:gd name="connsiteY669" fmla="*/ 4862180 h 6858000"/>
              <a:gd name="connsiteX670" fmla="*/ 909145 w 7467600"/>
              <a:gd name="connsiteY670" fmla="*/ 4199225 h 6858000"/>
              <a:gd name="connsiteX671" fmla="*/ 1214067 w 7467600"/>
              <a:gd name="connsiteY671" fmla="*/ 3908561 h 6858000"/>
              <a:gd name="connsiteX672" fmla="*/ 640967 w 7467600"/>
              <a:gd name="connsiteY672" fmla="*/ 4105601 h 6858000"/>
              <a:gd name="connsiteX673" fmla="*/ 112563 w 7467600"/>
              <a:gd name="connsiteY673" fmla="*/ 4396952 h 6858000"/>
              <a:gd name="connsiteX674" fmla="*/ 0 w 7467600"/>
              <a:gd name="connsiteY674" fmla="*/ 4466006 h 6858000"/>
              <a:gd name="connsiteX675" fmla="*/ 0 w 7467600"/>
              <a:gd name="connsiteY675" fmla="*/ 4233763 h 6858000"/>
              <a:gd name="connsiteX676" fmla="*/ 36881 w 7467600"/>
              <a:gd name="connsiteY676" fmla="*/ 4200118 h 6858000"/>
              <a:gd name="connsiteX677" fmla="*/ 910534 w 7467600"/>
              <a:gd name="connsiteY677" fmla="*/ 3629753 h 6858000"/>
              <a:gd name="connsiteX678" fmla="*/ 1578717 w 7467600"/>
              <a:gd name="connsiteY678" fmla="*/ 3575982 h 6858000"/>
              <a:gd name="connsiteX679" fmla="*/ 2338780 w 7467600"/>
              <a:gd name="connsiteY679" fmla="*/ 3033725 h 6858000"/>
              <a:gd name="connsiteX680" fmla="*/ 1807991 w 7467600"/>
              <a:gd name="connsiteY680" fmla="*/ 2807184 h 6858000"/>
              <a:gd name="connsiteX681" fmla="*/ 1416358 w 7467600"/>
              <a:gd name="connsiteY681" fmla="*/ 3112571 h 6858000"/>
              <a:gd name="connsiteX682" fmla="*/ 939066 w 7467600"/>
              <a:gd name="connsiteY682" fmla="*/ 3378798 h 6858000"/>
              <a:gd name="connsiteX683" fmla="*/ 115099 w 7467600"/>
              <a:gd name="connsiteY683" fmla="*/ 3607650 h 6858000"/>
              <a:gd name="connsiteX684" fmla="*/ 97284 w 7467600"/>
              <a:gd name="connsiteY684" fmla="*/ 3520393 h 6858000"/>
              <a:gd name="connsiteX685" fmla="*/ 922050 w 7467600"/>
              <a:gd name="connsiteY685" fmla="*/ 3074867 h 6858000"/>
              <a:gd name="connsiteX686" fmla="*/ 1405265 w 7467600"/>
              <a:gd name="connsiteY686" fmla="*/ 3016319 h 6858000"/>
              <a:gd name="connsiteX687" fmla="*/ 1407512 w 7467600"/>
              <a:gd name="connsiteY687" fmla="*/ 3018001 h 6858000"/>
              <a:gd name="connsiteX688" fmla="*/ 1726266 w 7467600"/>
              <a:gd name="connsiteY688" fmla="*/ 2777274 h 6858000"/>
              <a:gd name="connsiteX689" fmla="*/ 625390 w 7467600"/>
              <a:gd name="connsiteY689" fmla="*/ 2514541 h 6858000"/>
              <a:gd name="connsiteX690" fmla="*/ 619799 w 7467600"/>
              <a:gd name="connsiteY690" fmla="*/ 2527180 h 6858000"/>
              <a:gd name="connsiteX691" fmla="*/ 310030 w 7467600"/>
              <a:gd name="connsiteY691" fmla="*/ 2771818 h 6858000"/>
              <a:gd name="connsiteX692" fmla="*/ 173877 w 7467600"/>
              <a:gd name="connsiteY692" fmla="*/ 2937056 h 6858000"/>
              <a:gd name="connsiteX693" fmla="*/ 77889 w 7467600"/>
              <a:gd name="connsiteY693" fmla="*/ 3138440 h 6858000"/>
              <a:gd name="connsiteX694" fmla="*/ 0 w 7467600"/>
              <a:gd name="connsiteY694" fmla="*/ 3271395 h 6858000"/>
              <a:gd name="connsiteX695" fmla="*/ 0 w 7467600"/>
              <a:gd name="connsiteY695" fmla="*/ 3153002 h 6858000"/>
              <a:gd name="connsiteX696" fmla="*/ 2386 w 7467600"/>
              <a:gd name="connsiteY696" fmla="*/ 3149203 h 6858000"/>
              <a:gd name="connsiteX697" fmla="*/ 89753 w 7467600"/>
              <a:gd name="connsiteY697" fmla="*/ 2987702 h 6858000"/>
              <a:gd name="connsiteX698" fmla="*/ 76869 w 7467600"/>
              <a:gd name="connsiteY698" fmla="*/ 3005404 h 6858000"/>
              <a:gd name="connsiteX699" fmla="*/ 32049 w 7467600"/>
              <a:gd name="connsiteY699" fmla="*/ 3065814 h 6858000"/>
              <a:gd name="connsiteX700" fmla="*/ 0 w 7467600"/>
              <a:gd name="connsiteY700" fmla="*/ 3108744 h 6858000"/>
              <a:gd name="connsiteX701" fmla="*/ 0 w 7467600"/>
              <a:gd name="connsiteY701" fmla="*/ 3058059 h 6858000"/>
              <a:gd name="connsiteX702" fmla="*/ 7610 w 7467600"/>
              <a:gd name="connsiteY702" fmla="*/ 3047889 h 6858000"/>
              <a:gd name="connsiteX703" fmla="*/ 52419 w 7467600"/>
              <a:gd name="connsiteY703" fmla="*/ 2987479 h 6858000"/>
              <a:gd name="connsiteX704" fmla="*/ 59142 w 7467600"/>
              <a:gd name="connsiteY704" fmla="*/ 2978488 h 6858000"/>
              <a:gd name="connsiteX705" fmla="*/ 0 w 7467600"/>
              <a:gd name="connsiteY705" fmla="*/ 3015334 h 6858000"/>
              <a:gd name="connsiteX706" fmla="*/ 0 w 7467600"/>
              <a:gd name="connsiteY706" fmla="*/ 2914286 h 6858000"/>
              <a:gd name="connsiteX707" fmla="*/ 36383 w 7467600"/>
              <a:gd name="connsiteY707" fmla="*/ 2901128 h 6858000"/>
              <a:gd name="connsiteX708" fmla="*/ 156329 w 7467600"/>
              <a:gd name="connsiteY708" fmla="*/ 2840533 h 6858000"/>
              <a:gd name="connsiteX709" fmla="*/ 358355 w 7467600"/>
              <a:gd name="connsiteY709" fmla="*/ 2620471 h 6858000"/>
              <a:gd name="connsiteX710" fmla="*/ 510577 w 7467600"/>
              <a:gd name="connsiteY710" fmla="*/ 2501244 h 6858000"/>
              <a:gd name="connsiteX711" fmla="*/ 211967 w 7467600"/>
              <a:gd name="connsiteY711" fmla="*/ 2479171 h 6858000"/>
              <a:gd name="connsiteX712" fmla="*/ 0 w 7467600"/>
              <a:gd name="connsiteY712" fmla="*/ 2476398 h 6858000"/>
              <a:gd name="connsiteX713" fmla="*/ 0 w 7467600"/>
              <a:gd name="connsiteY713" fmla="*/ 2389189 h 6858000"/>
              <a:gd name="connsiteX714" fmla="*/ 103062 w 7467600"/>
              <a:gd name="connsiteY714" fmla="*/ 2389518 h 6858000"/>
              <a:gd name="connsiteX715" fmla="*/ 510734 w 7467600"/>
              <a:gd name="connsiteY715" fmla="*/ 2416201 h 6858000"/>
              <a:gd name="connsiteX716" fmla="*/ 279257 w 7467600"/>
              <a:gd name="connsiteY716" fmla="*/ 2092102 h 6858000"/>
              <a:gd name="connsiteX717" fmla="*/ 65265 w 7467600"/>
              <a:gd name="connsiteY717" fmla="*/ 2006049 h 6858000"/>
              <a:gd name="connsiteX718" fmla="*/ 0 w 7467600"/>
              <a:gd name="connsiteY718" fmla="*/ 1982532 h 6858000"/>
              <a:gd name="connsiteX719" fmla="*/ 0 w 7467600"/>
              <a:gd name="connsiteY719" fmla="*/ 1912789 h 6858000"/>
              <a:gd name="connsiteX720" fmla="*/ 97460 w 7467600"/>
              <a:gd name="connsiteY720" fmla="*/ 1953725 h 6858000"/>
              <a:gd name="connsiteX721" fmla="*/ 221272 w 7467600"/>
              <a:gd name="connsiteY721" fmla="*/ 1980766 h 6858000"/>
              <a:gd name="connsiteX722" fmla="*/ 116765 w 7467600"/>
              <a:gd name="connsiteY722" fmla="*/ 1911033 h 6858000"/>
              <a:gd name="connsiteX723" fmla="*/ 16405 w 7467600"/>
              <a:gd name="connsiteY723" fmla="*/ 1803412 h 6858000"/>
              <a:gd name="connsiteX724" fmla="*/ 0 w 7467600"/>
              <a:gd name="connsiteY724" fmla="*/ 1784777 h 6858000"/>
              <a:gd name="connsiteX725" fmla="*/ 0 w 7467600"/>
              <a:gd name="connsiteY725" fmla="*/ 1740082 h 6858000"/>
              <a:gd name="connsiteX726" fmla="*/ 39394 w 7467600"/>
              <a:gd name="connsiteY726" fmla="*/ 1784856 h 6858000"/>
              <a:gd name="connsiteX727" fmla="*/ 135813 w 7467600"/>
              <a:gd name="connsiteY727" fmla="*/ 1888838 h 6858000"/>
              <a:gd name="connsiteX728" fmla="*/ 242575 w 7467600"/>
              <a:gd name="connsiteY728" fmla="*/ 1958841 h 6858000"/>
              <a:gd name="connsiteX729" fmla="*/ 82197 w 7467600"/>
              <a:gd name="connsiteY729" fmla="*/ 1754826 h 6858000"/>
              <a:gd name="connsiteX730" fmla="*/ 0 w 7467600"/>
              <a:gd name="connsiteY730" fmla="*/ 1679650 h 6858000"/>
              <a:gd name="connsiteX731" fmla="*/ 0 w 7467600"/>
              <a:gd name="connsiteY731" fmla="*/ 1602463 h 6858000"/>
              <a:gd name="connsiteX732" fmla="*/ 84689 w 7467600"/>
              <a:gd name="connsiteY732" fmla="*/ 1677442 h 6858000"/>
              <a:gd name="connsiteX733" fmla="*/ 298437 w 7467600"/>
              <a:gd name="connsiteY733" fmla="*/ 1968019 h 6858000"/>
              <a:gd name="connsiteX734" fmla="*/ 227269 w 7467600"/>
              <a:gd name="connsiteY734" fmla="*/ 1114064 h 6858000"/>
              <a:gd name="connsiteX735" fmla="*/ 248003 w 7467600"/>
              <a:gd name="connsiteY735" fmla="*/ 1089613 h 6858000"/>
              <a:gd name="connsiteX736" fmla="*/ 427020 w 7467600"/>
              <a:gd name="connsiteY736" fmla="*/ 1619803 h 6858000"/>
              <a:gd name="connsiteX737" fmla="*/ 340345 w 7467600"/>
              <a:gd name="connsiteY737" fmla="*/ 2027739 h 6858000"/>
              <a:gd name="connsiteX738" fmla="*/ 360865 w 7467600"/>
              <a:gd name="connsiteY738" fmla="*/ 2044827 h 6858000"/>
              <a:gd name="connsiteX739" fmla="*/ 560414 w 7467600"/>
              <a:gd name="connsiteY739" fmla="*/ 2421457 h 6858000"/>
              <a:gd name="connsiteX740" fmla="*/ 1359703 w 7467600"/>
              <a:gd name="connsiteY740" fmla="*/ 2578554 h 6858000"/>
              <a:gd name="connsiteX741" fmla="*/ 1359422 w 7467600"/>
              <a:gd name="connsiteY741" fmla="*/ 2577994 h 6858000"/>
              <a:gd name="connsiteX742" fmla="*/ 828701 w 7467600"/>
              <a:gd name="connsiteY742" fmla="*/ 1839520 h 6858000"/>
              <a:gd name="connsiteX743" fmla="*/ 494427 w 7467600"/>
              <a:gd name="connsiteY743" fmla="*/ 1092333 h 6858000"/>
              <a:gd name="connsiteX744" fmla="*/ 506322 w 7467600"/>
              <a:gd name="connsiteY744" fmla="*/ 1020997 h 6858000"/>
              <a:gd name="connsiteX745" fmla="*/ 4570198 w 7467600"/>
              <a:gd name="connsiteY745" fmla="*/ 978081 h 6858000"/>
              <a:gd name="connsiteX746" fmla="*/ 4523691 w 7467600"/>
              <a:gd name="connsiteY746" fmla="*/ 1127776 h 6858000"/>
              <a:gd name="connsiteX747" fmla="*/ 4509875 w 7467600"/>
              <a:gd name="connsiteY747" fmla="*/ 1167552 h 6858000"/>
              <a:gd name="connsiteX748" fmla="*/ 4478168 w 7467600"/>
              <a:gd name="connsiteY748" fmla="*/ 1260735 h 6858000"/>
              <a:gd name="connsiteX749" fmla="*/ 4409309 w 7467600"/>
              <a:gd name="connsiteY749" fmla="*/ 1666996 h 6858000"/>
              <a:gd name="connsiteX750" fmla="*/ 4370031 w 7467600"/>
              <a:gd name="connsiteY750" fmla="*/ 1955666 h 6858000"/>
              <a:gd name="connsiteX751" fmla="*/ 4570198 w 7467600"/>
              <a:gd name="connsiteY751" fmla="*/ 978081 h 6858000"/>
              <a:gd name="connsiteX752" fmla="*/ 4557898 w 7467600"/>
              <a:gd name="connsiteY752" fmla="*/ 900011 h 6858000"/>
              <a:gd name="connsiteX753" fmla="*/ 4344840 w 7467600"/>
              <a:gd name="connsiteY753" fmla="*/ 1922038 h 6858000"/>
              <a:gd name="connsiteX754" fmla="*/ 4378710 w 7467600"/>
              <a:gd name="connsiteY754" fmla="*/ 1665516 h 6858000"/>
              <a:gd name="connsiteX755" fmla="*/ 4448798 w 7467600"/>
              <a:gd name="connsiteY755" fmla="*/ 1253024 h 6858000"/>
              <a:gd name="connsiteX756" fmla="*/ 4480315 w 7467600"/>
              <a:gd name="connsiteY756" fmla="*/ 1158454 h 6858000"/>
              <a:gd name="connsiteX757" fmla="*/ 4494133 w 7467600"/>
              <a:gd name="connsiteY757" fmla="*/ 1118676 h 6858000"/>
              <a:gd name="connsiteX758" fmla="*/ 4557898 w 7467600"/>
              <a:gd name="connsiteY758" fmla="*/ 900011 h 6858000"/>
              <a:gd name="connsiteX759" fmla="*/ 5870151 w 7467600"/>
              <a:gd name="connsiteY759" fmla="*/ 898890 h 6858000"/>
              <a:gd name="connsiteX760" fmla="*/ 5861335 w 7467600"/>
              <a:gd name="connsiteY760" fmla="*/ 899177 h 6858000"/>
              <a:gd name="connsiteX761" fmla="*/ 5843702 w 7467600"/>
              <a:gd name="connsiteY761" fmla="*/ 899748 h 6858000"/>
              <a:gd name="connsiteX762" fmla="*/ 5651107 w 7467600"/>
              <a:gd name="connsiteY762" fmla="*/ 920306 h 6858000"/>
              <a:gd name="connsiteX763" fmla="*/ 5459407 w 7467600"/>
              <a:gd name="connsiteY763" fmla="*/ 940975 h 6858000"/>
              <a:gd name="connsiteX764" fmla="*/ 5374846 w 7467600"/>
              <a:gd name="connsiteY764" fmla="*/ 941988 h 6858000"/>
              <a:gd name="connsiteX765" fmla="*/ 5256105 w 7467600"/>
              <a:gd name="connsiteY765" fmla="*/ 945632 h 6858000"/>
              <a:gd name="connsiteX766" fmla="*/ 5107071 w 7467600"/>
              <a:gd name="connsiteY766" fmla="*/ 969720 h 6858000"/>
              <a:gd name="connsiteX767" fmla="*/ 4998681 w 7467600"/>
              <a:gd name="connsiteY767" fmla="*/ 988771 h 6858000"/>
              <a:gd name="connsiteX768" fmla="*/ 5870151 w 7467600"/>
              <a:gd name="connsiteY768" fmla="*/ 898890 h 6858000"/>
              <a:gd name="connsiteX769" fmla="*/ 5504425 w 7467600"/>
              <a:gd name="connsiteY769" fmla="*/ 848067 h 6858000"/>
              <a:gd name="connsiteX770" fmla="*/ 4968849 w 7467600"/>
              <a:gd name="connsiteY770" fmla="*/ 962318 h 6858000"/>
              <a:gd name="connsiteX771" fmla="*/ 5104039 w 7467600"/>
              <a:gd name="connsiteY771" fmla="*/ 940634 h 6858000"/>
              <a:gd name="connsiteX772" fmla="*/ 5256311 w 7467600"/>
              <a:gd name="connsiteY772" fmla="*/ 916490 h 6858000"/>
              <a:gd name="connsiteX773" fmla="*/ 5377381 w 7467600"/>
              <a:gd name="connsiteY773" fmla="*/ 912671 h 6858000"/>
              <a:gd name="connsiteX774" fmla="*/ 5460148 w 7467600"/>
              <a:gd name="connsiteY774" fmla="*/ 911442 h 6858000"/>
              <a:gd name="connsiteX775" fmla="*/ 5648971 w 7467600"/>
              <a:gd name="connsiteY775" fmla="*/ 891331 h 6858000"/>
              <a:gd name="connsiteX776" fmla="*/ 5844807 w 7467600"/>
              <a:gd name="connsiteY776" fmla="*/ 870718 h 6858000"/>
              <a:gd name="connsiteX777" fmla="*/ 5862975 w 7467600"/>
              <a:gd name="connsiteY777" fmla="*/ 869756 h 6858000"/>
              <a:gd name="connsiteX778" fmla="*/ 5920887 w 7467600"/>
              <a:gd name="connsiteY778" fmla="*/ 865929 h 6858000"/>
              <a:gd name="connsiteX779" fmla="*/ 5504425 w 7467600"/>
              <a:gd name="connsiteY779" fmla="*/ 848067 h 6858000"/>
              <a:gd name="connsiteX780" fmla="*/ 3607114 w 7467600"/>
              <a:gd name="connsiteY780" fmla="*/ 467441 h 6858000"/>
              <a:gd name="connsiteX781" fmla="*/ 3296242 w 7467600"/>
              <a:gd name="connsiteY781" fmla="*/ 807991 h 6858000"/>
              <a:gd name="connsiteX782" fmla="*/ 3174674 w 7467600"/>
              <a:gd name="connsiteY782" fmla="*/ 919759 h 6858000"/>
              <a:gd name="connsiteX783" fmla="*/ 3042978 w 7467600"/>
              <a:gd name="connsiteY783" fmla="*/ 1054894 h 6858000"/>
              <a:gd name="connsiteX784" fmla="*/ 2968914 w 7467600"/>
              <a:gd name="connsiteY784" fmla="*/ 1133756 h 6858000"/>
              <a:gd name="connsiteX785" fmla="*/ 3103823 w 7467600"/>
              <a:gd name="connsiteY785" fmla="*/ 1026814 h 6858000"/>
              <a:gd name="connsiteX786" fmla="*/ 3607114 w 7467600"/>
              <a:gd name="connsiteY786" fmla="*/ 467441 h 6858000"/>
              <a:gd name="connsiteX787" fmla="*/ 3744487 w 7467600"/>
              <a:gd name="connsiteY787" fmla="*/ 383136 h 6858000"/>
              <a:gd name="connsiteX788" fmla="*/ 3970213 w 7467600"/>
              <a:gd name="connsiteY788" fmla="*/ 995559 h 6858000"/>
              <a:gd name="connsiteX789" fmla="*/ 3744487 w 7467600"/>
              <a:gd name="connsiteY789" fmla="*/ 383136 h 6858000"/>
              <a:gd name="connsiteX790" fmla="*/ 3624562 w 7467600"/>
              <a:gd name="connsiteY790" fmla="*/ 367041 h 6858000"/>
              <a:gd name="connsiteX791" fmla="*/ 3489712 w 7467600"/>
              <a:gd name="connsiteY791" fmla="*/ 485386 h 6858000"/>
              <a:gd name="connsiteX792" fmla="*/ 3182994 w 7467600"/>
              <a:gd name="connsiteY792" fmla="*/ 828265 h 6858000"/>
              <a:gd name="connsiteX793" fmla="*/ 2892114 w 7467600"/>
              <a:gd name="connsiteY793" fmla="*/ 1172635 h 6858000"/>
              <a:gd name="connsiteX794" fmla="*/ 3021459 w 7467600"/>
              <a:gd name="connsiteY794" fmla="*/ 1035385 h 6858000"/>
              <a:gd name="connsiteX795" fmla="*/ 3153873 w 7467600"/>
              <a:gd name="connsiteY795" fmla="*/ 898971 h 6858000"/>
              <a:gd name="connsiteX796" fmla="*/ 3276511 w 7467600"/>
              <a:gd name="connsiteY796" fmla="*/ 786423 h 6858000"/>
              <a:gd name="connsiteX797" fmla="*/ 3584154 w 7467600"/>
              <a:gd name="connsiteY797" fmla="*/ 448218 h 6858000"/>
              <a:gd name="connsiteX798" fmla="*/ 3624562 w 7467600"/>
              <a:gd name="connsiteY798" fmla="*/ 367041 h 6858000"/>
              <a:gd name="connsiteX799" fmla="*/ 3766672 w 7467600"/>
              <a:gd name="connsiteY799" fmla="*/ 359429 h 6858000"/>
              <a:gd name="connsiteX800" fmla="*/ 3996338 w 7467600"/>
              <a:gd name="connsiteY800" fmla="*/ 968237 h 6858000"/>
              <a:gd name="connsiteX801" fmla="*/ 3766672 w 7467600"/>
              <a:gd name="connsiteY801" fmla="*/ 359429 h 6858000"/>
              <a:gd name="connsiteX802" fmla="*/ 5805386 w 7467600"/>
              <a:gd name="connsiteY802" fmla="*/ 239240 h 6858000"/>
              <a:gd name="connsiteX803" fmla="*/ 5736947 w 7467600"/>
              <a:gd name="connsiteY803" fmla="*/ 261367 h 6858000"/>
              <a:gd name="connsiteX804" fmla="*/ 5427012 w 7467600"/>
              <a:gd name="connsiteY804" fmla="*/ 311272 h 6858000"/>
              <a:gd name="connsiteX805" fmla="*/ 5147818 w 7467600"/>
              <a:gd name="connsiteY805" fmla="*/ 322112 h 6858000"/>
              <a:gd name="connsiteX806" fmla="*/ 5060854 w 7467600"/>
              <a:gd name="connsiteY806" fmla="*/ 311882 h 6858000"/>
              <a:gd name="connsiteX807" fmla="*/ 4945989 w 7467600"/>
              <a:gd name="connsiteY807" fmla="*/ 300516 h 6858000"/>
              <a:gd name="connsiteX808" fmla="*/ 5410479 w 7467600"/>
              <a:gd name="connsiteY808" fmla="*/ 348434 h 6858000"/>
              <a:gd name="connsiteX809" fmla="*/ 5805386 w 7467600"/>
              <a:gd name="connsiteY809" fmla="*/ 239240 h 6858000"/>
              <a:gd name="connsiteX810" fmla="*/ 5905192 w 7467600"/>
              <a:gd name="connsiteY810" fmla="*/ 163079 h 6858000"/>
              <a:gd name="connsiteX811" fmla="*/ 5865655 w 7467600"/>
              <a:gd name="connsiteY811" fmla="*/ 171901 h 6858000"/>
              <a:gd name="connsiteX812" fmla="*/ 5259740 w 7467600"/>
              <a:gd name="connsiteY812" fmla="*/ 257013 h 6858000"/>
              <a:gd name="connsiteX813" fmla="*/ 5208466 w 7467600"/>
              <a:gd name="connsiteY813" fmla="*/ 257550 h 6858000"/>
              <a:gd name="connsiteX814" fmla="*/ 4980204 w 7467600"/>
              <a:gd name="connsiteY814" fmla="*/ 271903 h 6858000"/>
              <a:gd name="connsiteX815" fmla="*/ 5068068 w 7467600"/>
              <a:gd name="connsiteY815" fmla="*/ 282244 h 6858000"/>
              <a:gd name="connsiteX816" fmla="*/ 5153231 w 7467600"/>
              <a:gd name="connsiteY816" fmla="*/ 292240 h 6858000"/>
              <a:gd name="connsiteX817" fmla="*/ 5426491 w 7467600"/>
              <a:gd name="connsiteY817" fmla="*/ 281128 h 6858000"/>
              <a:gd name="connsiteX818" fmla="*/ 5731212 w 7467600"/>
              <a:gd name="connsiteY818" fmla="*/ 231951 h 6858000"/>
              <a:gd name="connsiteX819" fmla="*/ 5905192 w 7467600"/>
              <a:gd name="connsiteY819" fmla="*/ 163079 h 6858000"/>
              <a:gd name="connsiteX820" fmla="*/ 5944437 w 7467600"/>
              <a:gd name="connsiteY820" fmla="*/ 113829 h 6858000"/>
              <a:gd name="connsiteX821" fmla="*/ 5825032 w 7467600"/>
              <a:gd name="connsiteY821" fmla="*/ 146405 h 6858000"/>
              <a:gd name="connsiteX822" fmla="*/ 4955599 w 7467600"/>
              <a:gd name="connsiteY822" fmla="*/ 247008 h 6858000"/>
              <a:gd name="connsiteX823" fmla="*/ 5210104 w 7467600"/>
              <a:gd name="connsiteY823" fmla="*/ 228123 h 6858000"/>
              <a:gd name="connsiteX824" fmla="*/ 5261015 w 7467600"/>
              <a:gd name="connsiteY824" fmla="*/ 227087 h 6858000"/>
              <a:gd name="connsiteX825" fmla="*/ 5861181 w 7467600"/>
              <a:gd name="connsiteY825" fmla="*/ 143093 h 6858000"/>
              <a:gd name="connsiteX826" fmla="*/ 5961252 w 7467600"/>
              <a:gd name="connsiteY826" fmla="*/ 114820 h 6858000"/>
              <a:gd name="connsiteX827" fmla="*/ 5944437 w 7467600"/>
              <a:gd name="connsiteY827" fmla="*/ 113829 h 6858000"/>
              <a:gd name="connsiteX828" fmla="*/ 3882765 w 7467600"/>
              <a:gd name="connsiteY828" fmla="*/ 0 h 6858000"/>
              <a:gd name="connsiteX829" fmla="*/ 3995099 w 7467600"/>
              <a:gd name="connsiteY829" fmla="*/ 0 h 6858000"/>
              <a:gd name="connsiteX830" fmla="*/ 4163818 w 7467600"/>
              <a:gd name="connsiteY830" fmla="*/ 234104 h 6858000"/>
              <a:gd name="connsiteX831" fmla="*/ 4172099 w 7467600"/>
              <a:gd name="connsiteY831" fmla="*/ 234207 h 6858000"/>
              <a:gd name="connsiteX832" fmla="*/ 4784282 w 7467600"/>
              <a:gd name="connsiteY832" fmla="*/ 276561 h 6858000"/>
              <a:gd name="connsiteX833" fmla="*/ 4801687 w 7467600"/>
              <a:gd name="connsiteY833" fmla="*/ 267764 h 6858000"/>
              <a:gd name="connsiteX834" fmla="*/ 6082788 w 7467600"/>
              <a:gd name="connsiteY834" fmla="*/ 64119 h 6858000"/>
              <a:gd name="connsiteX835" fmla="*/ 6099442 w 7467600"/>
              <a:gd name="connsiteY835" fmla="*/ 82568 h 6858000"/>
              <a:gd name="connsiteX836" fmla="*/ 4804137 w 7467600"/>
              <a:gd name="connsiteY836" fmla="*/ 320931 h 6858000"/>
              <a:gd name="connsiteX837" fmla="*/ 4227047 w 7467600"/>
              <a:gd name="connsiteY837" fmla="*/ 313415 h 6858000"/>
              <a:gd name="connsiteX838" fmla="*/ 4346041 w 7467600"/>
              <a:gd name="connsiteY838" fmla="*/ 456086 h 6858000"/>
              <a:gd name="connsiteX839" fmla="*/ 4870967 w 7467600"/>
              <a:gd name="connsiteY839" fmla="*/ 963061 h 6858000"/>
              <a:gd name="connsiteX840" fmla="*/ 4889647 w 7467600"/>
              <a:gd name="connsiteY840" fmla="*/ 957147 h 6858000"/>
              <a:gd name="connsiteX841" fmla="*/ 5422504 w 7467600"/>
              <a:gd name="connsiteY841" fmla="*/ 805191 h 6858000"/>
              <a:gd name="connsiteX842" fmla="*/ 6087656 w 7467600"/>
              <a:gd name="connsiteY842" fmla="*/ 826703 h 6858000"/>
              <a:gd name="connsiteX843" fmla="*/ 6058717 w 7467600"/>
              <a:gd name="connsiteY843" fmla="*/ 865992 h 6858000"/>
              <a:gd name="connsiteX844" fmla="*/ 4974153 w 7467600"/>
              <a:gd name="connsiteY844" fmla="*/ 1045456 h 6858000"/>
              <a:gd name="connsiteX845" fmla="*/ 5627835 w 7467600"/>
              <a:gd name="connsiteY845" fmla="*/ 1472077 h 6858000"/>
              <a:gd name="connsiteX846" fmla="*/ 5629817 w 7467600"/>
              <a:gd name="connsiteY846" fmla="*/ 1471412 h 6858000"/>
              <a:gd name="connsiteX847" fmla="*/ 5634124 w 7467600"/>
              <a:gd name="connsiteY847" fmla="*/ 1470572 h 6858000"/>
              <a:gd name="connsiteX848" fmla="*/ 5755832 w 7467600"/>
              <a:gd name="connsiteY848" fmla="*/ 1383886 h 6858000"/>
              <a:gd name="connsiteX849" fmla="*/ 6014186 w 7467600"/>
              <a:gd name="connsiteY849" fmla="*/ 1279799 h 6858000"/>
              <a:gd name="connsiteX850" fmla="*/ 6901619 w 7467600"/>
              <a:gd name="connsiteY850" fmla="*/ 1047874 h 6858000"/>
              <a:gd name="connsiteX851" fmla="*/ 6931566 w 7467600"/>
              <a:gd name="connsiteY851" fmla="*/ 1062034 h 6858000"/>
              <a:gd name="connsiteX852" fmla="*/ 5790982 w 7467600"/>
              <a:gd name="connsiteY852" fmla="*/ 1561380 h 6858000"/>
              <a:gd name="connsiteX853" fmla="*/ 6188971 w 7467600"/>
              <a:gd name="connsiteY853" fmla="*/ 1755168 h 6858000"/>
              <a:gd name="connsiteX854" fmla="*/ 6202446 w 7467600"/>
              <a:gd name="connsiteY854" fmla="*/ 1752268 h 6858000"/>
              <a:gd name="connsiteX855" fmla="*/ 7179560 w 7467600"/>
              <a:gd name="connsiteY855" fmla="*/ 1467551 h 6858000"/>
              <a:gd name="connsiteX856" fmla="*/ 7158730 w 7467600"/>
              <a:gd name="connsiteY856" fmla="*/ 1507835 h 6858000"/>
              <a:gd name="connsiteX857" fmla="*/ 6326959 w 7467600"/>
              <a:gd name="connsiteY857" fmla="*/ 1817686 h 6858000"/>
              <a:gd name="connsiteX858" fmla="*/ 6537433 w 7467600"/>
              <a:gd name="connsiteY858" fmla="*/ 1907790 h 6858000"/>
              <a:gd name="connsiteX859" fmla="*/ 6550221 w 7467600"/>
              <a:gd name="connsiteY859" fmla="*/ 1910729 h 6858000"/>
              <a:gd name="connsiteX860" fmla="*/ 6964438 w 7467600"/>
              <a:gd name="connsiteY860" fmla="*/ 2209505 h 6858000"/>
              <a:gd name="connsiteX861" fmla="*/ 7367862 w 7467600"/>
              <a:gd name="connsiteY861" fmla="*/ 2806833 h 6858000"/>
              <a:gd name="connsiteX862" fmla="*/ 7364329 w 7467600"/>
              <a:gd name="connsiteY862" fmla="*/ 2826907 h 6858000"/>
              <a:gd name="connsiteX863" fmla="*/ 7290545 w 7467600"/>
              <a:gd name="connsiteY863" fmla="*/ 2850663 h 6858000"/>
              <a:gd name="connsiteX864" fmla="*/ 6472036 w 7467600"/>
              <a:gd name="connsiteY864" fmla="*/ 1959003 h 6858000"/>
              <a:gd name="connsiteX865" fmla="*/ 5792897 w 7467600"/>
              <a:gd name="connsiteY865" fmla="*/ 1647747 h 6858000"/>
              <a:gd name="connsiteX866" fmla="*/ 5842751 w 7467600"/>
              <a:gd name="connsiteY866" fmla="*/ 1816112 h 6858000"/>
              <a:gd name="connsiteX867" fmla="*/ 5847424 w 7467600"/>
              <a:gd name="connsiteY867" fmla="*/ 1815776 h 6858000"/>
              <a:gd name="connsiteX868" fmla="*/ 6399821 w 7467600"/>
              <a:gd name="connsiteY868" fmla="*/ 2344799 h 6858000"/>
              <a:gd name="connsiteX869" fmla="*/ 6323232 w 7467600"/>
              <a:gd name="connsiteY869" fmla="*/ 2389634 h 6858000"/>
              <a:gd name="connsiteX870" fmla="*/ 5942958 w 7467600"/>
              <a:gd name="connsiteY870" fmla="*/ 2077708 h 6858000"/>
              <a:gd name="connsiteX871" fmla="*/ 5921559 w 7467600"/>
              <a:gd name="connsiteY871" fmla="*/ 2378596 h 6858000"/>
              <a:gd name="connsiteX872" fmla="*/ 5817651 w 7467600"/>
              <a:gd name="connsiteY872" fmla="*/ 3023919 h 6858000"/>
              <a:gd name="connsiteX873" fmla="*/ 5729634 w 7467600"/>
              <a:gd name="connsiteY873" fmla="*/ 3051849 h 6858000"/>
              <a:gd name="connsiteX874" fmla="*/ 5611018 w 7467600"/>
              <a:gd name="connsiteY874" fmla="*/ 2316769 h 6858000"/>
              <a:gd name="connsiteX875" fmla="*/ 5687608 w 7467600"/>
              <a:gd name="connsiteY875" fmla="*/ 2039972 h 6858000"/>
              <a:gd name="connsiteX876" fmla="*/ 5657554 w 7467600"/>
              <a:gd name="connsiteY876" fmla="*/ 1576445 h 6858000"/>
              <a:gd name="connsiteX877" fmla="*/ 5150475 w 7467600"/>
              <a:gd name="connsiteY877" fmla="*/ 1274012 h 6858000"/>
              <a:gd name="connsiteX878" fmla="*/ 5349142 w 7467600"/>
              <a:gd name="connsiteY878" fmla="*/ 2204405 h 6858000"/>
              <a:gd name="connsiteX879" fmla="*/ 5262214 w 7467600"/>
              <a:gd name="connsiteY879" fmla="*/ 2233836 h 6858000"/>
              <a:gd name="connsiteX880" fmla="*/ 4981539 w 7467600"/>
              <a:gd name="connsiteY880" fmla="*/ 1542201 h 6858000"/>
              <a:gd name="connsiteX881" fmla="*/ 4958461 w 7467600"/>
              <a:gd name="connsiteY881" fmla="*/ 1136957 h 6858000"/>
              <a:gd name="connsiteX882" fmla="*/ 4655015 w 7467600"/>
              <a:gd name="connsiteY882" fmla="*/ 891426 h 6858000"/>
              <a:gd name="connsiteX883" fmla="*/ 4348002 w 7467600"/>
              <a:gd name="connsiteY883" fmla="*/ 2205895 h 6858000"/>
              <a:gd name="connsiteX884" fmla="*/ 4262250 w 7467600"/>
              <a:gd name="connsiteY884" fmla="*/ 2219972 h 6858000"/>
              <a:gd name="connsiteX885" fmla="*/ 4550611 w 7467600"/>
              <a:gd name="connsiteY885" fmla="*/ 817540 h 6858000"/>
              <a:gd name="connsiteX886" fmla="*/ 4564418 w 7467600"/>
              <a:gd name="connsiteY886" fmla="*/ 808293 h 6858000"/>
              <a:gd name="connsiteX887" fmla="*/ 4266388 w 7467600"/>
              <a:gd name="connsiteY887" fmla="*/ 500083 h 6858000"/>
              <a:gd name="connsiteX888" fmla="*/ 4032842 w 7467600"/>
              <a:gd name="connsiteY888" fmla="*/ 211809 h 6858000"/>
              <a:gd name="connsiteX889" fmla="*/ 3882765 w 7467600"/>
              <a:gd name="connsiteY889" fmla="*/ 0 h 6858000"/>
              <a:gd name="connsiteX890" fmla="*/ 3721337 w 7467600"/>
              <a:gd name="connsiteY890" fmla="*/ 0 h 6858000"/>
              <a:gd name="connsiteX891" fmla="*/ 3797544 w 7467600"/>
              <a:gd name="connsiteY891" fmla="*/ 0 h 6858000"/>
              <a:gd name="connsiteX892" fmla="*/ 3775734 w 7467600"/>
              <a:gd name="connsiteY892" fmla="*/ 95131 h 6858000"/>
              <a:gd name="connsiteX893" fmla="*/ 3724807 w 7467600"/>
              <a:gd name="connsiteY893" fmla="*/ 272257 h 6858000"/>
              <a:gd name="connsiteX894" fmla="*/ 3726844 w 7467600"/>
              <a:gd name="connsiteY894" fmla="*/ 282988 h 6858000"/>
              <a:gd name="connsiteX895" fmla="*/ 3742664 w 7467600"/>
              <a:gd name="connsiteY895" fmla="*/ 279918 h 6858000"/>
              <a:gd name="connsiteX896" fmla="*/ 4103910 w 7467600"/>
              <a:gd name="connsiteY896" fmla="*/ 1161917 h 6858000"/>
              <a:gd name="connsiteX897" fmla="*/ 4020269 w 7467600"/>
              <a:gd name="connsiteY897" fmla="*/ 1200406 h 6858000"/>
              <a:gd name="connsiteX898" fmla="*/ 3674882 w 7467600"/>
              <a:gd name="connsiteY898" fmla="*/ 488524 h 6858000"/>
              <a:gd name="connsiteX899" fmla="*/ 3132682 w 7467600"/>
              <a:gd name="connsiteY899" fmla="*/ 1072284 h 6858000"/>
              <a:gd name="connsiteX900" fmla="*/ 2716346 w 7467600"/>
              <a:gd name="connsiteY900" fmla="*/ 1276376 h 6858000"/>
              <a:gd name="connsiteX901" fmla="*/ 2716772 w 7467600"/>
              <a:gd name="connsiteY901" fmla="*/ 1255462 h 6858000"/>
              <a:gd name="connsiteX902" fmla="*/ 3471096 w 7467600"/>
              <a:gd name="connsiteY902" fmla="*/ 437072 h 6858000"/>
              <a:gd name="connsiteX903" fmla="*/ 3639057 w 7467600"/>
              <a:gd name="connsiteY903" fmla="*/ 286334 h 6858000"/>
              <a:gd name="connsiteX904" fmla="*/ 3640309 w 7467600"/>
              <a:gd name="connsiteY904" fmla="*/ 284664 h 6858000"/>
              <a:gd name="connsiteX905" fmla="*/ 3646022 w 7467600"/>
              <a:gd name="connsiteY905" fmla="*/ 276711 h 6858000"/>
              <a:gd name="connsiteX906" fmla="*/ 3707943 w 7467600"/>
              <a:gd name="connsiteY906" fmla="*/ 65958 h 6858000"/>
              <a:gd name="connsiteX907" fmla="*/ 3721337 w 7467600"/>
              <a:gd name="connsiteY907" fmla="*/ 0 h 6858000"/>
              <a:gd name="connsiteX908" fmla="*/ 2867960 w 7467600"/>
              <a:gd name="connsiteY908" fmla="*/ 0 h 6858000"/>
              <a:gd name="connsiteX909" fmla="*/ 2926351 w 7467600"/>
              <a:gd name="connsiteY909" fmla="*/ 0 h 6858000"/>
              <a:gd name="connsiteX910" fmla="*/ 2902823 w 7467600"/>
              <a:gd name="connsiteY910" fmla="*/ 262929 h 6858000"/>
              <a:gd name="connsiteX911" fmla="*/ 2940663 w 7467600"/>
              <a:gd name="connsiteY911" fmla="*/ 140884 h 6858000"/>
              <a:gd name="connsiteX912" fmla="*/ 2947039 w 7467600"/>
              <a:gd name="connsiteY912" fmla="*/ 122524 h 6858000"/>
              <a:gd name="connsiteX913" fmla="*/ 2984316 w 7467600"/>
              <a:gd name="connsiteY913" fmla="*/ 0 h 6858000"/>
              <a:gd name="connsiteX914" fmla="*/ 3016114 w 7467600"/>
              <a:gd name="connsiteY914" fmla="*/ 0 h 6858000"/>
              <a:gd name="connsiteX915" fmla="*/ 2979949 w 7467600"/>
              <a:gd name="connsiteY915" fmla="*/ 119274 h 6858000"/>
              <a:gd name="connsiteX916" fmla="*/ 3023879 w 7467600"/>
              <a:gd name="connsiteY916" fmla="*/ 0 h 6858000"/>
              <a:gd name="connsiteX917" fmla="*/ 3105400 w 7467600"/>
              <a:gd name="connsiteY917" fmla="*/ 0 h 6858000"/>
              <a:gd name="connsiteX918" fmla="*/ 3094669 w 7467600"/>
              <a:gd name="connsiteY918" fmla="*/ 30308 h 6858000"/>
              <a:gd name="connsiteX919" fmla="*/ 2901945 w 7467600"/>
              <a:gd name="connsiteY919" fmla="*/ 466538 h 6858000"/>
              <a:gd name="connsiteX920" fmla="*/ 2815209 w 7467600"/>
              <a:gd name="connsiteY920" fmla="*/ 497361 h 6858000"/>
              <a:gd name="connsiteX921" fmla="*/ 2844845 w 7467600"/>
              <a:gd name="connsiteY921" fmla="*/ 127638 h 6858000"/>
              <a:gd name="connsiteX922" fmla="*/ 2867960 w 7467600"/>
              <a:gd name="connsiteY922" fmla="*/ 0 h 6858000"/>
              <a:gd name="connsiteX923" fmla="*/ 1057230 w 7467600"/>
              <a:gd name="connsiteY923" fmla="*/ 0 h 6858000"/>
              <a:gd name="connsiteX924" fmla="*/ 1111003 w 7467600"/>
              <a:gd name="connsiteY924" fmla="*/ 0 h 6858000"/>
              <a:gd name="connsiteX925" fmla="*/ 1125553 w 7467600"/>
              <a:gd name="connsiteY925" fmla="*/ 52588 h 6858000"/>
              <a:gd name="connsiteX926" fmla="*/ 1304276 w 7467600"/>
              <a:gd name="connsiteY926" fmla="*/ 476275 h 6858000"/>
              <a:gd name="connsiteX927" fmla="*/ 1492066 w 7467600"/>
              <a:gd name="connsiteY927" fmla="*/ 886333 h 6858000"/>
              <a:gd name="connsiteX928" fmla="*/ 1423698 w 7467600"/>
              <a:gd name="connsiteY928" fmla="*/ 710817 h 6858000"/>
              <a:gd name="connsiteX929" fmla="*/ 1357609 w 7467600"/>
              <a:gd name="connsiteY929" fmla="*/ 532892 h 6858000"/>
              <a:gd name="connsiteX930" fmla="*/ 1309550 w 7467600"/>
              <a:gd name="connsiteY930" fmla="*/ 374031 h 6858000"/>
              <a:gd name="connsiteX931" fmla="*/ 1193673 w 7467600"/>
              <a:gd name="connsiteY931" fmla="*/ 49533 h 6858000"/>
              <a:gd name="connsiteX932" fmla="*/ 1164391 w 7467600"/>
              <a:gd name="connsiteY932" fmla="*/ 0 h 6858000"/>
              <a:gd name="connsiteX933" fmla="*/ 1200666 w 7467600"/>
              <a:gd name="connsiteY933" fmla="*/ 0 h 6858000"/>
              <a:gd name="connsiteX934" fmla="*/ 1223408 w 7467600"/>
              <a:gd name="connsiteY934" fmla="*/ 38996 h 6858000"/>
              <a:gd name="connsiteX935" fmla="*/ 1339635 w 7467600"/>
              <a:gd name="connsiteY935" fmla="*/ 365517 h 6858000"/>
              <a:gd name="connsiteX936" fmla="*/ 1387469 w 7467600"/>
              <a:gd name="connsiteY936" fmla="*/ 523079 h 6858000"/>
              <a:gd name="connsiteX937" fmla="*/ 1452685 w 7467600"/>
              <a:gd name="connsiteY937" fmla="*/ 699806 h 6858000"/>
              <a:gd name="connsiteX938" fmla="*/ 1492092 w 7467600"/>
              <a:gd name="connsiteY938" fmla="*/ 800424 h 6858000"/>
              <a:gd name="connsiteX939" fmla="*/ 1455302 w 7467600"/>
              <a:gd name="connsiteY939" fmla="*/ 632913 h 6858000"/>
              <a:gd name="connsiteX940" fmla="*/ 1222336 w 7467600"/>
              <a:gd name="connsiteY940" fmla="*/ 9480 h 6858000"/>
              <a:gd name="connsiteX941" fmla="*/ 1214634 w 7467600"/>
              <a:gd name="connsiteY941" fmla="*/ 0 h 6858000"/>
              <a:gd name="connsiteX942" fmla="*/ 1289827 w 7467600"/>
              <a:gd name="connsiteY942" fmla="*/ 0 h 6858000"/>
              <a:gd name="connsiteX943" fmla="*/ 1321076 w 7467600"/>
              <a:gd name="connsiteY943" fmla="*/ 59722 h 6858000"/>
              <a:gd name="connsiteX944" fmla="*/ 1512579 w 7467600"/>
              <a:gd name="connsiteY944" fmla="*/ 626441 h 6858000"/>
              <a:gd name="connsiteX945" fmla="*/ 1506076 w 7467600"/>
              <a:gd name="connsiteY945" fmla="*/ 1089289 h 6858000"/>
              <a:gd name="connsiteX946" fmla="*/ 1486346 w 7467600"/>
              <a:gd name="connsiteY946" fmla="*/ 1079919 h 6858000"/>
              <a:gd name="connsiteX947" fmla="*/ 1070511 w 7467600"/>
              <a:gd name="connsiteY947" fmla="*/ 48609 h 6858000"/>
              <a:gd name="connsiteX948" fmla="*/ 1057230 w 7467600"/>
              <a:gd name="connsiteY948" fmla="*/ 0 h 6858000"/>
              <a:gd name="connsiteX949" fmla="*/ 43151 w 7467600"/>
              <a:gd name="connsiteY949" fmla="*/ 0 h 6858000"/>
              <a:gd name="connsiteX950" fmla="*/ 95283 w 7467600"/>
              <a:gd name="connsiteY950" fmla="*/ 0 h 6858000"/>
              <a:gd name="connsiteX951" fmla="*/ 300708 w 7467600"/>
              <a:gd name="connsiteY951" fmla="*/ 154571 h 6858000"/>
              <a:gd name="connsiteX952" fmla="*/ 530414 w 7467600"/>
              <a:gd name="connsiteY952" fmla="*/ 354673 h 6858000"/>
              <a:gd name="connsiteX953" fmla="*/ 333785 w 7467600"/>
              <a:gd name="connsiteY953" fmla="*/ 161564 h 6858000"/>
              <a:gd name="connsiteX954" fmla="*/ 147005 w 7467600"/>
              <a:gd name="connsiteY954" fmla="*/ 0 h 6858000"/>
              <a:gd name="connsiteX955" fmla="*/ 272509 w 7467600"/>
              <a:gd name="connsiteY955" fmla="*/ 0 h 6858000"/>
              <a:gd name="connsiteX956" fmla="*/ 326276 w 7467600"/>
              <a:gd name="connsiteY956" fmla="*/ 45847 h 6858000"/>
              <a:gd name="connsiteX957" fmla="*/ 823759 w 7467600"/>
              <a:gd name="connsiteY957" fmla="*/ 574145 h 6858000"/>
              <a:gd name="connsiteX958" fmla="*/ 811254 w 7467600"/>
              <a:gd name="connsiteY958" fmla="*/ 665546 h 6858000"/>
              <a:gd name="connsiteX959" fmla="*/ 154042 w 7467600"/>
              <a:gd name="connsiteY959" fmla="*/ 261522 h 6858000"/>
              <a:gd name="connsiteX960" fmla="*/ 13550 w 7467600"/>
              <a:gd name="connsiteY960" fmla="*/ 158423 h 6858000"/>
              <a:gd name="connsiteX961" fmla="*/ 0 w 7467600"/>
              <a:gd name="connsiteY961" fmla="*/ 146618 h 6858000"/>
              <a:gd name="connsiteX962" fmla="*/ 0 w 7467600"/>
              <a:gd name="connsiteY962" fmla="*/ 59161 h 6858000"/>
              <a:gd name="connsiteX963" fmla="*/ 45427 w 7467600"/>
              <a:gd name="connsiteY963" fmla="*/ 101078 h 6858000"/>
              <a:gd name="connsiteX964" fmla="*/ 630103 w 7467600"/>
              <a:gd name="connsiteY964" fmla="*/ 485885 h 6858000"/>
              <a:gd name="connsiteX965" fmla="*/ 532040 w 7467600"/>
              <a:gd name="connsiteY965" fmla="*/ 399359 h 6858000"/>
              <a:gd name="connsiteX966" fmla="*/ 517618 w 7467600"/>
              <a:gd name="connsiteY966" fmla="*/ 385726 h 6858000"/>
              <a:gd name="connsiteX967" fmla="*/ 285074 w 7467600"/>
              <a:gd name="connsiteY967" fmla="*/ 182755 h 6858000"/>
              <a:gd name="connsiteX968" fmla="*/ 43151 w 7467600"/>
              <a:gd name="connsiteY96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467600 w 7467600"/>
              <a:gd name="connsiteY78" fmla="*/ 6012219 h 6858000"/>
              <a:gd name="connsiteX79" fmla="*/ 7356878 w 7467600"/>
              <a:gd name="connsiteY79" fmla="*/ 5981332 h 6858000"/>
              <a:gd name="connsiteX80" fmla="*/ 7467600 w 7467600"/>
              <a:gd name="connsiteY80" fmla="*/ 6117703 h 6858000"/>
              <a:gd name="connsiteX81" fmla="*/ 7467600 w 7467600"/>
              <a:gd name="connsiteY81" fmla="*/ 6163634 h 6858000"/>
              <a:gd name="connsiteX82" fmla="*/ 7403637 w 7467600"/>
              <a:gd name="connsiteY82" fmla="*/ 6083957 h 6858000"/>
              <a:gd name="connsiteX83" fmla="*/ 7254615 w 7467600"/>
              <a:gd name="connsiteY83" fmla="*/ 5911918 h 6858000"/>
              <a:gd name="connsiteX84" fmla="*/ 7312589 w 7467600"/>
              <a:gd name="connsiteY84" fmla="*/ 5982309 h 6858000"/>
              <a:gd name="connsiteX85" fmla="*/ 7448321 w 7467600"/>
              <a:gd name="connsiteY85" fmla="*/ 6190991 h 6858000"/>
              <a:gd name="connsiteX86" fmla="*/ 7467600 w 7467600"/>
              <a:gd name="connsiteY86" fmla="*/ 6221686 h 6858000"/>
              <a:gd name="connsiteX87" fmla="*/ 7467600 w 7467600"/>
              <a:gd name="connsiteY87" fmla="*/ 6334256 h 6858000"/>
              <a:gd name="connsiteX88" fmla="*/ 7454976 w 7467600"/>
              <a:gd name="connsiteY88" fmla="*/ 6318297 h 6858000"/>
              <a:gd name="connsiteX89" fmla="*/ 1456157 w 7467600"/>
              <a:gd name="connsiteY89" fmla="*/ 5371404 h 6858000"/>
              <a:gd name="connsiteX90" fmla="*/ 1244432 w 7467600"/>
              <a:gd name="connsiteY90" fmla="*/ 5385601 h 6858000"/>
              <a:gd name="connsiteX91" fmla="*/ 973990 w 7467600"/>
              <a:gd name="connsiteY91" fmla="*/ 5424940 h 6858000"/>
              <a:gd name="connsiteX92" fmla="*/ 1103809 w 7467600"/>
              <a:gd name="connsiteY92" fmla="*/ 5433720 h 6858000"/>
              <a:gd name="connsiteX93" fmla="*/ 1123454 w 7467600"/>
              <a:gd name="connsiteY93" fmla="*/ 5435727 h 6858000"/>
              <a:gd name="connsiteX94" fmla="*/ 1737017 w 7467600"/>
              <a:gd name="connsiteY94" fmla="*/ 5452183 h 6858000"/>
              <a:gd name="connsiteX95" fmla="*/ 1824397 w 7467600"/>
              <a:gd name="connsiteY95" fmla="*/ 5447757 h 6858000"/>
              <a:gd name="connsiteX96" fmla="*/ 2070059 w 7467600"/>
              <a:gd name="connsiteY96" fmla="*/ 5441660 h 6858000"/>
              <a:gd name="connsiteX97" fmla="*/ 1456157 w 7467600"/>
              <a:gd name="connsiteY97" fmla="*/ 5371404 h 6858000"/>
              <a:gd name="connsiteX98" fmla="*/ 4988186 w 7467600"/>
              <a:gd name="connsiteY98" fmla="*/ 5216467 h 6858000"/>
              <a:gd name="connsiteX99" fmla="*/ 4777334 w 7467600"/>
              <a:gd name="connsiteY99" fmla="*/ 5406072 h 6858000"/>
              <a:gd name="connsiteX100" fmla="*/ 4718341 w 7467600"/>
              <a:gd name="connsiteY100" fmla="*/ 5468043 h 6858000"/>
              <a:gd name="connsiteX101" fmla="*/ 4604655 w 7467600"/>
              <a:gd name="connsiteY101" fmla="*/ 5583434 h 6858000"/>
              <a:gd name="connsiteX102" fmla="*/ 4565074 w 7467600"/>
              <a:gd name="connsiteY102" fmla="*/ 5618550 h 6858000"/>
              <a:gd name="connsiteX103" fmla="*/ 4988186 w 7467600"/>
              <a:gd name="connsiteY103" fmla="*/ 5216467 h 6858000"/>
              <a:gd name="connsiteX104" fmla="*/ 4978032 w 7467600"/>
              <a:gd name="connsiteY104" fmla="*/ 5183809 h 6858000"/>
              <a:gd name="connsiteX105" fmla="*/ 4463413 w 7467600"/>
              <a:gd name="connsiteY105" fmla="*/ 5615162 h 6858000"/>
              <a:gd name="connsiteX106" fmla="*/ 4358134 w 7467600"/>
              <a:gd name="connsiteY106" fmla="*/ 5742791 h 6858000"/>
              <a:gd name="connsiteX107" fmla="*/ 4376219 w 7467600"/>
              <a:gd name="connsiteY107" fmla="*/ 5729027 h 6858000"/>
              <a:gd name="connsiteX108" fmla="*/ 4582340 w 7467600"/>
              <a:gd name="connsiteY108" fmla="*/ 5561037 h 6858000"/>
              <a:gd name="connsiteX109" fmla="*/ 4694684 w 7467600"/>
              <a:gd name="connsiteY109" fmla="*/ 5447098 h 6858000"/>
              <a:gd name="connsiteX110" fmla="*/ 4754123 w 7467600"/>
              <a:gd name="connsiteY110" fmla="*/ 5384643 h 6858000"/>
              <a:gd name="connsiteX111" fmla="*/ 4978032 w 7467600"/>
              <a:gd name="connsiteY111" fmla="*/ 5183809 h 6858000"/>
              <a:gd name="connsiteX112" fmla="*/ 1903353 w 7467600"/>
              <a:gd name="connsiteY112" fmla="*/ 5044827 h 6858000"/>
              <a:gd name="connsiteX113" fmla="*/ 1936931 w 7467600"/>
              <a:gd name="connsiteY113" fmla="*/ 5093954 h 6858000"/>
              <a:gd name="connsiteX114" fmla="*/ 2195868 w 7467600"/>
              <a:gd name="connsiteY114" fmla="*/ 5396574 h 6858000"/>
              <a:gd name="connsiteX115" fmla="*/ 2088852 w 7467600"/>
              <a:gd name="connsiteY115" fmla="*/ 5166123 h 6858000"/>
              <a:gd name="connsiteX116" fmla="*/ 1958241 w 7467600"/>
              <a:gd name="connsiteY116" fmla="*/ 5067955 h 6858000"/>
              <a:gd name="connsiteX117" fmla="*/ 1903353 w 7467600"/>
              <a:gd name="connsiteY117" fmla="*/ 5044827 h 6858000"/>
              <a:gd name="connsiteX118" fmla="*/ 1979378 w 7467600"/>
              <a:gd name="connsiteY118" fmla="*/ 4769504 h 6858000"/>
              <a:gd name="connsiteX119" fmla="*/ 2882120 w 7467600"/>
              <a:gd name="connsiteY119" fmla="*/ 5064547 h 6858000"/>
              <a:gd name="connsiteX120" fmla="*/ 2793103 w 7467600"/>
              <a:gd name="connsiteY120" fmla="*/ 5039699 h 6858000"/>
              <a:gd name="connsiteX121" fmla="*/ 2770041 w 7467600"/>
              <a:gd name="connsiteY121" fmla="*/ 5033634 h 6858000"/>
              <a:gd name="connsiteX122" fmla="*/ 1979378 w 7467600"/>
              <a:gd name="connsiteY122" fmla="*/ 4769504 h 6858000"/>
              <a:gd name="connsiteX123" fmla="*/ 1927410 w 7467600"/>
              <a:gd name="connsiteY123" fmla="*/ 4716164 h 6858000"/>
              <a:gd name="connsiteX124" fmla="*/ 1959587 w 7467600"/>
              <a:gd name="connsiteY124" fmla="*/ 4728849 h 6858000"/>
              <a:gd name="connsiteX125" fmla="*/ 2777707 w 7467600"/>
              <a:gd name="connsiteY125" fmla="*/ 5003991 h 6858000"/>
              <a:gd name="connsiteX126" fmla="*/ 2800768 w 7467600"/>
              <a:gd name="connsiteY126" fmla="*/ 5010056 h 6858000"/>
              <a:gd name="connsiteX127" fmla="*/ 2879408 w 7467600"/>
              <a:gd name="connsiteY127" fmla="*/ 5031590 h 6858000"/>
              <a:gd name="connsiteX128" fmla="*/ 2862295 w 7467600"/>
              <a:gd name="connsiteY128" fmla="*/ 5022958 h 6858000"/>
              <a:gd name="connsiteX129" fmla="*/ 2813343 w 7467600"/>
              <a:gd name="connsiteY129" fmla="*/ 4998369 h 6858000"/>
              <a:gd name="connsiteX130" fmla="*/ 2646245 w 7467600"/>
              <a:gd name="connsiteY130" fmla="*/ 4930999 h 6858000"/>
              <a:gd name="connsiteX131" fmla="*/ 1999243 w 7467600"/>
              <a:gd name="connsiteY131" fmla="*/ 4730524 h 6858000"/>
              <a:gd name="connsiteX132" fmla="*/ 1979527 w 7467600"/>
              <a:gd name="connsiteY132" fmla="*/ 4726651 h 6858000"/>
              <a:gd name="connsiteX133" fmla="*/ 1927410 w 7467600"/>
              <a:gd name="connsiteY133" fmla="*/ 4716164 h 6858000"/>
              <a:gd name="connsiteX134" fmla="*/ 1997014 w 7467600"/>
              <a:gd name="connsiteY134" fmla="*/ 4698007 h 6858000"/>
              <a:gd name="connsiteX135" fmla="*/ 2005458 w 7467600"/>
              <a:gd name="connsiteY135" fmla="*/ 4699540 h 6858000"/>
              <a:gd name="connsiteX136" fmla="*/ 2657186 w 7467600"/>
              <a:gd name="connsiteY136" fmla="*/ 4901687 h 6858000"/>
              <a:gd name="connsiteX137" fmla="*/ 2826662 w 7467600"/>
              <a:gd name="connsiteY137" fmla="*/ 4970362 h 6858000"/>
              <a:gd name="connsiteX138" fmla="*/ 2876100 w 7467600"/>
              <a:gd name="connsiteY138" fmla="*/ 4995397 h 6858000"/>
              <a:gd name="connsiteX139" fmla="*/ 3042600 w 7467600"/>
              <a:gd name="connsiteY139" fmla="*/ 5059532 h 6858000"/>
              <a:gd name="connsiteX140" fmla="*/ 1997014 w 7467600"/>
              <a:gd name="connsiteY140" fmla="*/ 4698007 h 6858000"/>
              <a:gd name="connsiteX141" fmla="*/ 2305292 w 7467600"/>
              <a:gd name="connsiteY141" fmla="*/ 4219492 h 6858000"/>
              <a:gd name="connsiteX142" fmla="*/ 3360922 w 7467600"/>
              <a:gd name="connsiteY142" fmla="*/ 4529373 h 6858000"/>
              <a:gd name="connsiteX143" fmla="*/ 3492420 w 7467600"/>
              <a:gd name="connsiteY143" fmla="*/ 4510145 h 6858000"/>
              <a:gd name="connsiteX144" fmla="*/ 3364086 w 7467600"/>
              <a:gd name="connsiteY144" fmla="*/ 4480340 h 6858000"/>
              <a:gd name="connsiteX145" fmla="*/ 3225818 w 7467600"/>
              <a:gd name="connsiteY145" fmla="*/ 4411822 h 6858000"/>
              <a:gd name="connsiteX146" fmla="*/ 3129696 w 7467600"/>
              <a:gd name="connsiteY146" fmla="*/ 4360704 h 6858000"/>
              <a:gd name="connsiteX147" fmla="*/ 2814545 w 7467600"/>
              <a:gd name="connsiteY147" fmla="*/ 4282955 h 6858000"/>
              <a:gd name="connsiteX148" fmla="*/ 2305292 w 7467600"/>
              <a:gd name="connsiteY148" fmla="*/ 4219492 h 6858000"/>
              <a:gd name="connsiteX149" fmla="*/ 2626982 w 7467600"/>
              <a:gd name="connsiteY149" fmla="*/ 4206450 h 6858000"/>
              <a:gd name="connsiteX150" fmla="*/ 2490617 w 7467600"/>
              <a:gd name="connsiteY150" fmla="*/ 4206951 h 6858000"/>
              <a:gd name="connsiteX151" fmla="*/ 2819869 w 7467600"/>
              <a:gd name="connsiteY151" fmla="*/ 4252936 h 6858000"/>
              <a:gd name="connsiteX152" fmla="*/ 3143018 w 7467600"/>
              <a:gd name="connsiteY152" fmla="*/ 4332698 h 6858000"/>
              <a:gd name="connsiteX153" fmla="*/ 3241520 w 7467600"/>
              <a:gd name="connsiteY153" fmla="*/ 4385112 h 6858000"/>
              <a:gd name="connsiteX154" fmla="*/ 3374575 w 7467600"/>
              <a:gd name="connsiteY154" fmla="*/ 4451517 h 6858000"/>
              <a:gd name="connsiteX155" fmla="*/ 3505221 w 7467600"/>
              <a:gd name="connsiteY155" fmla="*/ 4480757 h 6858000"/>
              <a:gd name="connsiteX156" fmla="*/ 2626982 w 7467600"/>
              <a:gd name="connsiteY156" fmla="*/ 4206450 h 6858000"/>
              <a:gd name="connsiteX157" fmla="*/ 1310106 w 7467600"/>
              <a:gd name="connsiteY157" fmla="*/ 3943217 h 6858000"/>
              <a:gd name="connsiteX158" fmla="*/ 854994 w 7467600"/>
              <a:gd name="connsiteY158" fmla="*/ 4399136 h 6858000"/>
              <a:gd name="connsiteX159" fmla="*/ 742462 w 7467600"/>
              <a:gd name="connsiteY159" fmla="*/ 4594648 h 6858000"/>
              <a:gd name="connsiteX160" fmla="*/ 820602 w 7467600"/>
              <a:gd name="connsiteY160" fmla="*/ 4485915 h 6858000"/>
              <a:gd name="connsiteX161" fmla="*/ 878295 w 7467600"/>
              <a:gd name="connsiteY161" fmla="*/ 4403594 h 6858000"/>
              <a:gd name="connsiteX162" fmla="*/ 1240607 w 7467600"/>
              <a:gd name="connsiteY162" fmla="*/ 4010401 h 6858000"/>
              <a:gd name="connsiteX163" fmla="*/ 1310106 w 7467600"/>
              <a:gd name="connsiteY163" fmla="*/ 3943217 h 6858000"/>
              <a:gd name="connsiteX164" fmla="*/ 1423113 w 7467600"/>
              <a:gd name="connsiteY164" fmla="*/ 3874565 h 6858000"/>
              <a:gd name="connsiteX165" fmla="*/ 1260565 w 7467600"/>
              <a:gd name="connsiteY165" fmla="*/ 4031982 h 6858000"/>
              <a:gd name="connsiteX166" fmla="*/ 901900 w 7467600"/>
              <a:gd name="connsiteY166" fmla="*/ 4421236 h 6858000"/>
              <a:gd name="connsiteX167" fmla="*/ 845044 w 7467600"/>
              <a:gd name="connsiteY167" fmla="*/ 4502436 h 6858000"/>
              <a:gd name="connsiteX168" fmla="*/ 685926 w 7467600"/>
              <a:gd name="connsiteY168" fmla="*/ 4703069 h 6858000"/>
              <a:gd name="connsiteX169" fmla="*/ 684248 w 7467600"/>
              <a:gd name="connsiteY169" fmla="*/ 4706721 h 6858000"/>
              <a:gd name="connsiteX170" fmla="*/ 1423113 w 7467600"/>
              <a:gd name="connsiteY170" fmla="*/ 3874565 h 6858000"/>
              <a:gd name="connsiteX171" fmla="*/ 3316479 w 7467600"/>
              <a:gd name="connsiteY171" fmla="*/ 3872136 h 6858000"/>
              <a:gd name="connsiteX172" fmla="*/ 3546806 w 7467600"/>
              <a:gd name="connsiteY172" fmla="*/ 4356139 h 6858000"/>
              <a:gd name="connsiteX173" fmla="*/ 3364433 w 7467600"/>
              <a:gd name="connsiteY173" fmla="*/ 3953121 h 6858000"/>
              <a:gd name="connsiteX174" fmla="*/ 3316479 w 7467600"/>
              <a:gd name="connsiteY174" fmla="*/ 3872136 h 6858000"/>
              <a:gd name="connsiteX175" fmla="*/ 3291335 w 7467600"/>
              <a:gd name="connsiteY175" fmla="*/ 3767420 h 6858000"/>
              <a:gd name="connsiteX176" fmla="*/ 3390805 w 7467600"/>
              <a:gd name="connsiteY176" fmla="*/ 3937163 h 6858000"/>
              <a:gd name="connsiteX177" fmla="*/ 3579062 w 7467600"/>
              <a:gd name="connsiteY177" fmla="*/ 4359040 h 6858000"/>
              <a:gd name="connsiteX178" fmla="*/ 3467355 w 7467600"/>
              <a:gd name="connsiteY178" fmla="*/ 3988130 h 6858000"/>
              <a:gd name="connsiteX179" fmla="*/ 3310753 w 7467600"/>
              <a:gd name="connsiteY179" fmla="*/ 3787140 h 6858000"/>
              <a:gd name="connsiteX180" fmla="*/ 3291335 w 7467600"/>
              <a:gd name="connsiteY180" fmla="*/ 3767420 h 6858000"/>
              <a:gd name="connsiteX181" fmla="*/ 1635889 w 7467600"/>
              <a:gd name="connsiteY181" fmla="*/ 3709494 h 6858000"/>
              <a:gd name="connsiteX182" fmla="*/ 1634800 w 7467600"/>
              <a:gd name="connsiteY182" fmla="*/ 3731111 h 6858000"/>
              <a:gd name="connsiteX183" fmla="*/ 1635889 w 7467600"/>
              <a:gd name="connsiteY183" fmla="*/ 3709494 h 6858000"/>
              <a:gd name="connsiteX184" fmla="*/ 1510397 w 7467600"/>
              <a:gd name="connsiteY184" fmla="*/ 3684705 h 6858000"/>
              <a:gd name="connsiteX185" fmla="*/ 1146550 w 7467600"/>
              <a:gd name="connsiteY185" fmla="*/ 3802012 h 6858000"/>
              <a:gd name="connsiteX186" fmla="*/ 698834 w 7467600"/>
              <a:gd name="connsiteY186" fmla="*/ 3952272 h 6858000"/>
              <a:gd name="connsiteX187" fmla="*/ 34256 w 7467600"/>
              <a:gd name="connsiteY187" fmla="*/ 4347603 h 6858000"/>
              <a:gd name="connsiteX188" fmla="*/ 527241 w 7467600"/>
              <a:gd name="connsiteY188" fmla="*/ 4065078 h 6858000"/>
              <a:gd name="connsiteX189" fmla="*/ 1510397 w 7467600"/>
              <a:gd name="connsiteY189" fmla="*/ 3684705 h 6858000"/>
              <a:gd name="connsiteX190" fmla="*/ 1313114 w 7467600"/>
              <a:gd name="connsiteY190" fmla="*/ 3655216 h 6858000"/>
              <a:gd name="connsiteX191" fmla="*/ 1109304 w 7467600"/>
              <a:gd name="connsiteY191" fmla="*/ 3669030 h 6858000"/>
              <a:gd name="connsiteX192" fmla="*/ 8129 w 7467600"/>
              <a:gd name="connsiteY192" fmla="*/ 4330519 h 6858000"/>
              <a:gd name="connsiteX193" fmla="*/ 687572 w 7467600"/>
              <a:gd name="connsiteY193" fmla="*/ 3925629 h 6858000"/>
              <a:gd name="connsiteX194" fmla="*/ 1138365 w 7467600"/>
              <a:gd name="connsiteY194" fmla="*/ 3774515 h 6858000"/>
              <a:gd name="connsiteX195" fmla="*/ 1505579 w 7467600"/>
              <a:gd name="connsiteY195" fmla="*/ 3655526 h 6858000"/>
              <a:gd name="connsiteX196" fmla="*/ 1313114 w 7467600"/>
              <a:gd name="connsiteY196" fmla="*/ 3655216 h 6858000"/>
              <a:gd name="connsiteX197" fmla="*/ 3655073 w 7467600"/>
              <a:gd name="connsiteY197" fmla="*/ 3650884 h 6858000"/>
              <a:gd name="connsiteX198" fmla="*/ 3989938 w 7467600"/>
              <a:gd name="connsiteY198" fmla="*/ 3991685 h 6858000"/>
              <a:gd name="connsiteX199" fmla="*/ 4393907 w 7467600"/>
              <a:gd name="connsiteY199" fmla="*/ 4261258 h 6858000"/>
              <a:gd name="connsiteX200" fmla="*/ 4648051 w 7467600"/>
              <a:gd name="connsiteY200" fmla="*/ 4374051 h 6858000"/>
              <a:gd name="connsiteX201" fmla="*/ 4383389 w 7467600"/>
              <a:gd name="connsiteY201" fmla="*/ 4184369 h 6858000"/>
              <a:gd name="connsiteX202" fmla="*/ 4165508 w 7467600"/>
              <a:gd name="connsiteY202" fmla="*/ 4035196 h 6858000"/>
              <a:gd name="connsiteX203" fmla="*/ 4068162 w 7467600"/>
              <a:gd name="connsiteY203" fmla="*/ 3953394 h 6858000"/>
              <a:gd name="connsiteX204" fmla="*/ 3981416 w 7467600"/>
              <a:gd name="connsiteY204" fmla="*/ 3880482 h 6858000"/>
              <a:gd name="connsiteX205" fmla="*/ 3800147 w 7467600"/>
              <a:gd name="connsiteY205" fmla="*/ 3749872 h 6858000"/>
              <a:gd name="connsiteX206" fmla="*/ 3655073 w 7467600"/>
              <a:gd name="connsiteY206" fmla="*/ 3650884 h 6858000"/>
              <a:gd name="connsiteX207" fmla="*/ 3670252 w 7467600"/>
              <a:gd name="connsiteY207" fmla="*/ 3622798 h 6858000"/>
              <a:gd name="connsiteX208" fmla="*/ 3817258 w 7467600"/>
              <a:gd name="connsiteY208" fmla="*/ 3723577 h 6858000"/>
              <a:gd name="connsiteX209" fmla="*/ 4000461 w 7467600"/>
              <a:gd name="connsiteY209" fmla="*/ 3855966 h 6858000"/>
              <a:gd name="connsiteX210" fmla="*/ 4088180 w 7467600"/>
              <a:gd name="connsiteY210" fmla="*/ 3929774 h 6858000"/>
              <a:gd name="connsiteX211" fmla="*/ 4184555 w 7467600"/>
              <a:gd name="connsiteY211" fmla="*/ 4010683 h 6858000"/>
              <a:gd name="connsiteX212" fmla="*/ 4399563 w 7467600"/>
              <a:gd name="connsiteY212" fmla="*/ 4158106 h 6858000"/>
              <a:gd name="connsiteX213" fmla="*/ 4684469 w 7467600"/>
              <a:gd name="connsiteY213" fmla="*/ 4364680 h 6858000"/>
              <a:gd name="connsiteX214" fmla="*/ 4690271 w 7467600"/>
              <a:gd name="connsiteY214" fmla="*/ 4370034 h 6858000"/>
              <a:gd name="connsiteX215" fmla="*/ 4136093 w 7467600"/>
              <a:gd name="connsiteY215" fmla="*/ 3858466 h 6858000"/>
              <a:gd name="connsiteX216" fmla="*/ 3670252 w 7467600"/>
              <a:gd name="connsiteY216" fmla="*/ 3622798 h 6858000"/>
              <a:gd name="connsiteX217" fmla="*/ 4440129 w 7467600"/>
              <a:gd name="connsiteY217" fmla="*/ 3448571 h 6858000"/>
              <a:gd name="connsiteX218" fmla="*/ 4856525 w 7467600"/>
              <a:gd name="connsiteY218" fmla="*/ 3915351 h 6858000"/>
              <a:gd name="connsiteX219" fmla="*/ 5059055 w 7467600"/>
              <a:gd name="connsiteY219" fmla="*/ 4108918 h 6858000"/>
              <a:gd name="connsiteX220" fmla="*/ 5290070 w 7467600"/>
              <a:gd name="connsiteY220" fmla="*/ 4263619 h 6858000"/>
              <a:gd name="connsiteX221" fmla="*/ 4834991 w 7467600"/>
              <a:gd name="connsiteY221" fmla="*/ 3830985 h 6858000"/>
              <a:gd name="connsiteX222" fmla="*/ 4440129 w 7467600"/>
              <a:gd name="connsiteY222" fmla="*/ 3448571 h 6858000"/>
              <a:gd name="connsiteX223" fmla="*/ 4441737 w 7467600"/>
              <a:gd name="connsiteY223" fmla="*/ 3399734 h 6858000"/>
              <a:gd name="connsiteX224" fmla="*/ 4431236 w 7467600"/>
              <a:gd name="connsiteY224" fmla="*/ 3400954 h 6858000"/>
              <a:gd name="connsiteX225" fmla="*/ 4557150 w 7467600"/>
              <a:gd name="connsiteY225" fmla="*/ 3510023 h 6858000"/>
              <a:gd name="connsiteX226" fmla="*/ 4856936 w 7467600"/>
              <a:gd name="connsiteY226" fmla="*/ 3809146 h 6858000"/>
              <a:gd name="connsiteX227" fmla="*/ 5111996 w 7467600"/>
              <a:gd name="connsiteY227" fmla="*/ 4065759 h 6858000"/>
              <a:gd name="connsiteX228" fmla="*/ 5388878 w 7467600"/>
              <a:gd name="connsiteY228" fmla="*/ 4300185 h 6858000"/>
              <a:gd name="connsiteX229" fmla="*/ 5425556 w 7467600"/>
              <a:gd name="connsiteY229" fmla="*/ 4308967 h 6858000"/>
              <a:gd name="connsiteX230" fmla="*/ 4943646 w 7467600"/>
              <a:gd name="connsiteY230" fmla="*/ 3822916 h 6858000"/>
              <a:gd name="connsiteX231" fmla="*/ 4594837 w 7467600"/>
              <a:gd name="connsiteY231" fmla="*/ 3532274 h 6858000"/>
              <a:gd name="connsiteX232" fmla="*/ 4441737 w 7467600"/>
              <a:gd name="connsiteY232" fmla="*/ 3399734 h 6858000"/>
              <a:gd name="connsiteX233" fmla="*/ 5425834 w 7467600"/>
              <a:gd name="connsiteY233" fmla="*/ 3162785 h 6858000"/>
              <a:gd name="connsiteX234" fmla="*/ 5401644 w 7467600"/>
              <a:gd name="connsiteY234" fmla="*/ 3617847 h 6858000"/>
              <a:gd name="connsiteX235" fmla="*/ 5467256 w 7467600"/>
              <a:gd name="connsiteY235" fmla="*/ 4175494 h 6858000"/>
              <a:gd name="connsiteX236" fmla="*/ 5448069 w 7467600"/>
              <a:gd name="connsiteY236" fmla="*/ 3567554 h 6858000"/>
              <a:gd name="connsiteX237" fmla="*/ 5425834 w 7467600"/>
              <a:gd name="connsiteY237" fmla="*/ 3162785 h 6858000"/>
              <a:gd name="connsiteX238" fmla="*/ 1318687 w 7467600"/>
              <a:gd name="connsiteY238" fmla="*/ 3113840 h 6858000"/>
              <a:gd name="connsiteX239" fmla="*/ 1066793 w 7467600"/>
              <a:gd name="connsiteY239" fmla="*/ 3212171 h 6858000"/>
              <a:gd name="connsiteX240" fmla="*/ 993319 w 7467600"/>
              <a:gd name="connsiteY240" fmla="*/ 3247648 h 6858000"/>
              <a:gd name="connsiteX241" fmla="*/ 853081 w 7467600"/>
              <a:gd name="connsiteY241" fmla="*/ 3312410 h 6858000"/>
              <a:gd name="connsiteX242" fmla="*/ 805957 w 7467600"/>
              <a:gd name="connsiteY242" fmla="*/ 3330443 h 6858000"/>
              <a:gd name="connsiteX243" fmla="*/ 1318687 w 7467600"/>
              <a:gd name="connsiteY243" fmla="*/ 3113840 h 6858000"/>
              <a:gd name="connsiteX244" fmla="*/ 5453702 w 7467600"/>
              <a:gd name="connsiteY244" fmla="*/ 3090882 h 6858000"/>
              <a:gd name="connsiteX245" fmla="*/ 5480135 w 7467600"/>
              <a:gd name="connsiteY245" fmla="*/ 3565802 h 6858000"/>
              <a:gd name="connsiteX246" fmla="*/ 5499023 w 7467600"/>
              <a:gd name="connsiteY246" fmla="*/ 4166310 h 6858000"/>
              <a:gd name="connsiteX247" fmla="*/ 5547022 w 7467600"/>
              <a:gd name="connsiteY247" fmla="*/ 3607838 h 6858000"/>
              <a:gd name="connsiteX248" fmla="*/ 5515964 w 7467600"/>
              <a:gd name="connsiteY248" fmla="*/ 3378541 h 6858000"/>
              <a:gd name="connsiteX249" fmla="*/ 5453702 w 7467600"/>
              <a:gd name="connsiteY249" fmla="*/ 3090882 h 6858000"/>
              <a:gd name="connsiteX250" fmla="*/ 1238695 w 7467600"/>
              <a:gd name="connsiteY250" fmla="*/ 3076820 h 6858000"/>
              <a:gd name="connsiteX251" fmla="*/ 716371 w 7467600"/>
              <a:gd name="connsiteY251" fmla="*/ 3293249 h 6858000"/>
              <a:gd name="connsiteX252" fmla="*/ 579522 w 7467600"/>
              <a:gd name="connsiteY252" fmla="*/ 3371759 h 6858000"/>
              <a:gd name="connsiteX253" fmla="*/ 600288 w 7467600"/>
              <a:gd name="connsiteY253" fmla="*/ 3365555 h 6858000"/>
              <a:gd name="connsiteX254" fmla="*/ 840692 w 7467600"/>
              <a:gd name="connsiteY254" fmla="*/ 3284921 h 6858000"/>
              <a:gd name="connsiteX255" fmla="*/ 979248 w 7467600"/>
              <a:gd name="connsiteY255" fmla="*/ 3221003 h 6858000"/>
              <a:gd name="connsiteX256" fmla="*/ 1053282 w 7467600"/>
              <a:gd name="connsiteY256" fmla="*/ 3185247 h 6858000"/>
              <a:gd name="connsiteX257" fmla="*/ 1320603 w 7467600"/>
              <a:gd name="connsiteY257" fmla="*/ 3081281 h 6858000"/>
              <a:gd name="connsiteX258" fmla="*/ 1238695 w 7467600"/>
              <a:gd name="connsiteY258" fmla="*/ 3076820 h 6858000"/>
              <a:gd name="connsiteX259" fmla="*/ 5425627 w 7467600"/>
              <a:gd name="connsiteY259" fmla="*/ 2954192 h 6858000"/>
              <a:gd name="connsiteX260" fmla="*/ 5470770 w 7467600"/>
              <a:gd name="connsiteY260" fmla="*/ 3005435 h 6858000"/>
              <a:gd name="connsiteX261" fmla="*/ 5519779 w 7467600"/>
              <a:gd name="connsiteY261" fmla="*/ 4359223 h 6858000"/>
              <a:gd name="connsiteX262" fmla="*/ 5520293 w 7467600"/>
              <a:gd name="connsiteY262" fmla="*/ 4360602 h 6858000"/>
              <a:gd name="connsiteX263" fmla="*/ 5767221 w 7467600"/>
              <a:gd name="connsiteY263" fmla="*/ 4665564 h 6858000"/>
              <a:gd name="connsiteX264" fmla="*/ 6937169 w 7467600"/>
              <a:gd name="connsiteY264" fmla="*/ 4815941 h 6858000"/>
              <a:gd name="connsiteX265" fmla="*/ 6953922 w 7467600"/>
              <a:gd name="connsiteY265" fmla="*/ 4890068 h 6858000"/>
              <a:gd name="connsiteX266" fmla="*/ 6071359 w 7467600"/>
              <a:gd name="connsiteY266" fmla="*/ 4770770 h 6858000"/>
              <a:gd name="connsiteX267" fmla="*/ 6038839 w 7467600"/>
              <a:gd name="connsiteY267" fmla="*/ 4764474 h 6858000"/>
              <a:gd name="connsiteX268" fmla="*/ 6038706 w 7467600"/>
              <a:gd name="connsiteY268" fmla="*/ 4763847 h 6858000"/>
              <a:gd name="connsiteX269" fmla="*/ 6037784 w 7467600"/>
              <a:gd name="connsiteY269" fmla="*/ 4764270 h 6858000"/>
              <a:gd name="connsiteX270" fmla="*/ 6038839 w 7467600"/>
              <a:gd name="connsiteY270" fmla="*/ 4764474 h 6858000"/>
              <a:gd name="connsiteX271" fmla="*/ 6040338 w 7467600"/>
              <a:gd name="connsiteY271" fmla="*/ 4771418 h 6858000"/>
              <a:gd name="connsiteX272" fmla="*/ 6024488 w 7467600"/>
              <a:gd name="connsiteY272" fmla="*/ 4809903 h 6858000"/>
              <a:gd name="connsiteX273" fmla="*/ 5599771 w 7467600"/>
              <a:gd name="connsiteY273" fmla="*/ 5509652 h 6858000"/>
              <a:gd name="connsiteX274" fmla="*/ 5548843 w 7467600"/>
              <a:gd name="connsiteY274" fmla="*/ 5563845 h 6858000"/>
              <a:gd name="connsiteX275" fmla="*/ 5940952 w 7467600"/>
              <a:gd name="connsiteY275" fmla="*/ 6250028 h 6858000"/>
              <a:gd name="connsiteX276" fmla="*/ 6043441 w 7467600"/>
              <a:gd name="connsiteY276" fmla="*/ 6665847 h 6858000"/>
              <a:gd name="connsiteX277" fmla="*/ 6093432 w 7467600"/>
              <a:gd name="connsiteY277" fmla="*/ 6858000 h 6858000"/>
              <a:gd name="connsiteX278" fmla="*/ 6034344 w 7467600"/>
              <a:gd name="connsiteY278" fmla="*/ 6858000 h 6858000"/>
              <a:gd name="connsiteX279" fmla="*/ 6026679 w 7467600"/>
              <a:gd name="connsiteY279" fmla="*/ 6836959 h 6858000"/>
              <a:gd name="connsiteX280" fmla="*/ 5800441 w 7467600"/>
              <a:gd name="connsiteY280" fmla="*/ 6335286 h 6858000"/>
              <a:gd name="connsiteX281" fmla="*/ 5526562 w 7467600"/>
              <a:gd name="connsiteY281" fmla="*/ 5705388 h 6858000"/>
              <a:gd name="connsiteX282" fmla="*/ 5519640 w 7467600"/>
              <a:gd name="connsiteY282" fmla="*/ 5683774 h 6858000"/>
              <a:gd name="connsiteX283" fmla="*/ 5844559 w 7467600"/>
              <a:gd name="connsiteY283" fmla="*/ 6553349 h 6858000"/>
              <a:gd name="connsiteX284" fmla="*/ 5975994 w 7467600"/>
              <a:gd name="connsiteY284" fmla="*/ 6858000 h 6858000"/>
              <a:gd name="connsiteX285" fmla="*/ 5898547 w 7467600"/>
              <a:gd name="connsiteY285" fmla="*/ 6858000 h 6858000"/>
              <a:gd name="connsiteX286" fmla="*/ 5682041 w 7467600"/>
              <a:gd name="connsiteY286" fmla="*/ 6355860 h 6858000"/>
              <a:gd name="connsiteX287" fmla="*/ 5461758 w 7467600"/>
              <a:gd name="connsiteY287" fmla="*/ 5820220 h 6858000"/>
              <a:gd name="connsiteX288" fmla="*/ 5237282 w 7467600"/>
              <a:gd name="connsiteY288" fmla="*/ 6579086 h 6858000"/>
              <a:gd name="connsiteX289" fmla="*/ 5115009 w 7467600"/>
              <a:gd name="connsiteY289" fmla="*/ 6858000 h 6858000"/>
              <a:gd name="connsiteX290" fmla="*/ 5028074 w 7467600"/>
              <a:gd name="connsiteY290" fmla="*/ 6858000 h 6858000"/>
              <a:gd name="connsiteX291" fmla="*/ 5079508 w 7467600"/>
              <a:gd name="connsiteY291" fmla="*/ 6749074 h 6858000"/>
              <a:gd name="connsiteX292" fmla="*/ 5371846 w 7467600"/>
              <a:gd name="connsiteY292" fmla="*/ 5924413 h 6858000"/>
              <a:gd name="connsiteX293" fmla="*/ 5270512 w 7467600"/>
              <a:gd name="connsiteY293" fmla="*/ 6138975 h 6858000"/>
              <a:gd name="connsiteX294" fmla="*/ 5062409 w 7467600"/>
              <a:gd name="connsiteY294" fmla="*/ 6653544 h 6858000"/>
              <a:gd name="connsiteX295" fmla="*/ 5036628 w 7467600"/>
              <a:gd name="connsiteY295" fmla="*/ 6754247 h 6858000"/>
              <a:gd name="connsiteX296" fmla="*/ 5009112 w 7467600"/>
              <a:gd name="connsiteY296" fmla="*/ 6858000 h 6858000"/>
              <a:gd name="connsiteX297" fmla="*/ 4976679 w 7467600"/>
              <a:gd name="connsiteY297" fmla="*/ 6858000 h 6858000"/>
              <a:gd name="connsiteX298" fmla="*/ 5006537 w 7467600"/>
              <a:gd name="connsiteY298" fmla="*/ 6747068 h 6858000"/>
              <a:gd name="connsiteX299" fmla="*/ 5032723 w 7467600"/>
              <a:gd name="connsiteY299" fmla="*/ 6644957 h 6858000"/>
              <a:gd name="connsiteX300" fmla="*/ 5242949 w 7467600"/>
              <a:gd name="connsiteY300" fmla="*/ 6125175 h 6858000"/>
              <a:gd name="connsiteX301" fmla="*/ 5286321 w 7467600"/>
              <a:gd name="connsiteY301" fmla="*/ 6033555 h 6858000"/>
              <a:gd name="connsiteX302" fmla="*/ 5008210 w 7467600"/>
              <a:gd name="connsiteY302" fmla="*/ 6649194 h 6858000"/>
              <a:gd name="connsiteX303" fmla="*/ 4986321 w 7467600"/>
              <a:gd name="connsiteY303" fmla="*/ 6765687 h 6858000"/>
              <a:gd name="connsiteX304" fmla="*/ 4973474 w 7467600"/>
              <a:gd name="connsiteY304" fmla="*/ 6858000 h 6858000"/>
              <a:gd name="connsiteX305" fmla="*/ 4907178 w 7467600"/>
              <a:gd name="connsiteY305" fmla="*/ 6858000 h 6858000"/>
              <a:gd name="connsiteX306" fmla="*/ 4910810 w 7467600"/>
              <a:gd name="connsiteY306" fmla="*/ 6829660 h 6858000"/>
              <a:gd name="connsiteX307" fmla="*/ 4987461 w 7467600"/>
              <a:gd name="connsiteY307" fmla="*/ 6432994 h 6858000"/>
              <a:gd name="connsiteX308" fmla="*/ 5179262 w 7467600"/>
              <a:gd name="connsiteY308" fmla="*/ 6035044 h 6858000"/>
              <a:gd name="connsiteX309" fmla="*/ 4689678 w 7467600"/>
              <a:gd name="connsiteY309" fmla="*/ 6440241 h 6858000"/>
              <a:gd name="connsiteX310" fmla="*/ 4477543 w 7467600"/>
              <a:gd name="connsiteY310" fmla="*/ 6674836 h 6858000"/>
              <a:gd name="connsiteX311" fmla="*/ 4329957 w 7467600"/>
              <a:gd name="connsiteY311" fmla="*/ 6858000 h 6858000"/>
              <a:gd name="connsiteX312" fmla="*/ 4218595 w 7467600"/>
              <a:gd name="connsiteY312" fmla="*/ 6858000 h 6858000"/>
              <a:gd name="connsiteX313" fmla="*/ 4368888 w 7467600"/>
              <a:gd name="connsiteY313" fmla="*/ 6668412 h 6858000"/>
              <a:gd name="connsiteX314" fmla="*/ 4563091 w 7467600"/>
              <a:gd name="connsiteY314" fmla="*/ 6442508 h 6858000"/>
              <a:gd name="connsiteX315" fmla="*/ 5387324 w 7467600"/>
              <a:gd name="connsiteY315" fmla="*/ 5705830 h 6858000"/>
              <a:gd name="connsiteX316" fmla="*/ 5073620 w 7467600"/>
              <a:gd name="connsiteY316" fmla="*/ 5955437 h 6858000"/>
              <a:gd name="connsiteX317" fmla="*/ 4689789 w 7467600"/>
              <a:gd name="connsiteY317" fmla="*/ 6268382 h 6858000"/>
              <a:gd name="connsiteX318" fmla="*/ 4418722 w 7467600"/>
              <a:gd name="connsiteY318" fmla="*/ 6570886 h 6858000"/>
              <a:gd name="connsiteX319" fmla="*/ 4214944 w 7467600"/>
              <a:gd name="connsiteY319" fmla="*/ 6858000 h 6858000"/>
              <a:gd name="connsiteX320" fmla="*/ 4177898 w 7467600"/>
              <a:gd name="connsiteY320" fmla="*/ 6858000 h 6858000"/>
              <a:gd name="connsiteX321" fmla="*/ 4391597 w 7467600"/>
              <a:gd name="connsiteY321" fmla="*/ 6556370 h 6858000"/>
              <a:gd name="connsiteX322" fmla="*/ 4668889 w 7467600"/>
              <a:gd name="connsiteY322" fmla="*/ 6246399 h 6858000"/>
              <a:gd name="connsiteX323" fmla="*/ 5055427 w 7467600"/>
              <a:gd name="connsiteY323" fmla="*/ 5931476 h 6858000"/>
              <a:gd name="connsiteX324" fmla="*/ 5371814 w 7467600"/>
              <a:gd name="connsiteY324" fmla="*/ 5678975 h 6858000"/>
              <a:gd name="connsiteX325" fmla="*/ 4987918 w 7467600"/>
              <a:gd name="connsiteY325" fmla="*/ 5838701 h 6858000"/>
              <a:gd name="connsiteX326" fmla="*/ 4317146 w 7467600"/>
              <a:gd name="connsiteY326" fmla="*/ 6587716 h 6858000"/>
              <a:gd name="connsiteX327" fmla="*/ 4171627 w 7467600"/>
              <a:gd name="connsiteY327" fmla="*/ 6858000 h 6858000"/>
              <a:gd name="connsiteX328" fmla="*/ 4081585 w 7467600"/>
              <a:gd name="connsiteY328" fmla="*/ 6858000 h 6858000"/>
              <a:gd name="connsiteX329" fmla="*/ 4238603 w 7467600"/>
              <a:gd name="connsiteY329" fmla="*/ 6559341 h 6858000"/>
              <a:gd name="connsiteX330" fmla="*/ 4778333 w 7467600"/>
              <a:gd name="connsiteY330" fmla="*/ 5873626 h 6858000"/>
              <a:gd name="connsiteX331" fmla="*/ 5414185 w 7467600"/>
              <a:gd name="connsiteY331" fmla="*/ 5573882 h 6858000"/>
              <a:gd name="connsiteX332" fmla="*/ 5959648 w 7467600"/>
              <a:gd name="connsiteY332" fmla="*/ 4760797 h 6858000"/>
              <a:gd name="connsiteX333" fmla="*/ 5355019 w 7467600"/>
              <a:gd name="connsiteY333" fmla="*/ 4734672 h 6858000"/>
              <a:gd name="connsiteX334" fmla="*/ 5083565 w 7467600"/>
              <a:gd name="connsiteY334" fmla="*/ 5179121 h 6858000"/>
              <a:gd name="connsiteX335" fmla="*/ 4713577 w 7467600"/>
              <a:gd name="connsiteY335" fmla="*/ 5616803 h 6858000"/>
              <a:gd name="connsiteX336" fmla="*/ 3989559 w 7467600"/>
              <a:gd name="connsiteY336" fmla="*/ 6145945 h 6858000"/>
              <a:gd name="connsiteX337" fmla="*/ 3939824 w 7467600"/>
              <a:gd name="connsiteY337" fmla="*/ 6066900 h 6858000"/>
              <a:gd name="connsiteX338" fmla="*/ 4584537 w 7467600"/>
              <a:gd name="connsiteY338" fmla="*/ 5324826 h 6858000"/>
              <a:gd name="connsiteX339" fmla="*/ 5037105 w 7467600"/>
              <a:gd name="connsiteY339" fmla="*/ 5088765 h 6858000"/>
              <a:gd name="connsiteX340" fmla="*/ 5039930 w 7467600"/>
              <a:gd name="connsiteY340" fmla="*/ 5089585 h 6858000"/>
              <a:gd name="connsiteX341" fmla="*/ 5263764 w 7467600"/>
              <a:gd name="connsiteY341" fmla="*/ 4735525 h 6858000"/>
              <a:gd name="connsiteX342" fmla="*/ 4086300 w 7467600"/>
              <a:gd name="connsiteY342" fmla="*/ 4884599 h 6858000"/>
              <a:gd name="connsiteX343" fmla="*/ 4085485 w 7467600"/>
              <a:gd name="connsiteY343" fmla="*/ 4899070 h 6858000"/>
              <a:gd name="connsiteX344" fmla="*/ 3871915 w 7467600"/>
              <a:gd name="connsiteY344" fmla="*/ 5253645 h 6858000"/>
              <a:gd name="connsiteX345" fmla="*/ 3799374 w 7467600"/>
              <a:gd name="connsiteY345" fmla="*/ 5466127 h 6858000"/>
              <a:gd name="connsiteX346" fmla="*/ 3498850 w 7467600"/>
              <a:gd name="connsiteY346" fmla="*/ 6661888 h 6858000"/>
              <a:gd name="connsiteX347" fmla="*/ 3399216 w 7467600"/>
              <a:gd name="connsiteY347" fmla="*/ 6858000 h 6858000"/>
              <a:gd name="connsiteX348" fmla="*/ 3303688 w 7467600"/>
              <a:gd name="connsiteY348" fmla="*/ 6858000 h 6858000"/>
              <a:gd name="connsiteX349" fmla="*/ 3391774 w 7467600"/>
              <a:gd name="connsiteY349" fmla="*/ 6697181 h 6858000"/>
              <a:gd name="connsiteX350" fmla="*/ 3735540 w 7467600"/>
              <a:gd name="connsiteY350" fmla="*/ 5546923 h 6858000"/>
              <a:gd name="connsiteX351" fmla="*/ 3729438 w 7467600"/>
              <a:gd name="connsiteY351" fmla="*/ 5569058 h 6858000"/>
              <a:gd name="connsiteX352" fmla="*/ 3707782 w 7467600"/>
              <a:gd name="connsiteY352" fmla="*/ 5644908 h 6858000"/>
              <a:gd name="connsiteX353" fmla="*/ 3583827 w 7467600"/>
              <a:gd name="connsiteY353" fmla="*/ 6039215 h 6858000"/>
              <a:gd name="connsiteX354" fmla="*/ 3547861 w 7467600"/>
              <a:gd name="connsiteY354" fmla="*/ 6129609 h 6858000"/>
              <a:gd name="connsiteX355" fmla="*/ 3490905 w 7467600"/>
              <a:gd name="connsiteY355" fmla="*/ 6277660 h 6858000"/>
              <a:gd name="connsiteX356" fmla="*/ 3455859 w 7467600"/>
              <a:gd name="connsiteY356" fmla="*/ 6391301 h 6858000"/>
              <a:gd name="connsiteX357" fmla="*/ 3429112 w 7467600"/>
              <a:gd name="connsiteY357" fmla="*/ 6479469 h 6858000"/>
              <a:gd name="connsiteX358" fmla="*/ 3304862 w 7467600"/>
              <a:gd name="connsiteY358" fmla="*/ 6796476 h 6858000"/>
              <a:gd name="connsiteX359" fmla="*/ 3276071 w 7467600"/>
              <a:gd name="connsiteY359" fmla="*/ 6858000 h 6858000"/>
              <a:gd name="connsiteX360" fmla="*/ 3240805 w 7467600"/>
              <a:gd name="connsiteY360" fmla="*/ 6858000 h 6858000"/>
              <a:gd name="connsiteX361" fmla="*/ 3275917 w 7467600"/>
              <a:gd name="connsiteY361" fmla="*/ 6783192 h 6858000"/>
              <a:gd name="connsiteX362" fmla="*/ 3399358 w 7467600"/>
              <a:gd name="connsiteY362" fmla="*/ 6469011 h 6858000"/>
              <a:gd name="connsiteX363" fmla="*/ 3425650 w 7467600"/>
              <a:gd name="connsiteY363" fmla="*/ 6381333 h 6858000"/>
              <a:gd name="connsiteX364" fmla="*/ 3460661 w 7467600"/>
              <a:gd name="connsiteY364" fmla="*/ 6266763 h 6858000"/>
              <a:gd name="connsiteX365" fmla="*/ 3518021 w 7467600"/>
              <a:gd name="connsiteY365" fmla="*/ 6117298 h 6858000"/>
              <a:gd name="connsiteX366" fmla="*/ 3554035 w 7467600"/>
              <a:gd name="connsiteY366" fmla="*/ 6027832 h 6858000"/>
              <a:gd name="connsiteX367" fmla="*/ 3677174 w 7467600"/>
              <a:gd name="connsiteY367" fmla="*/ 5636351 h 6858000"/>
              <a:gd name="connsiteX368" fmla="*/ 3698819 w 7467600"/>
              <a:gd name="connsiteY368" fmla="*/ 5560503 h 6858000"/>
              <a:gd name="connsiteX369" fmla="*/ 3702094 w 7467600"/>
              <a:gd name="connsiteY369" fmla="*/ 5549194 h 6858000"/>
              <a:gd name="connsiteX370" fmla="*/ 3398355 w 7467600"/>
              <a:gd name="connsiteY370" fmla="*/ 6094603 h 6858000"/>
              <a:gd name="connsiteX371" fmla="*/ 3193941 w 7467600"/>
              <a:gd name="connsiteY371" fmla="*/ 6798775 h 6858000"/>
              <a:gd name="connsiteX372" fmla="*/ 3184140 w 7467600"/>
              <a:gd name="connsiteY372" fmla="*/ 6858000 h 6858000"/>
              <a:gd name="connsiteX373" fmla="*/ 3099978 w 7467600"/>
              <a:gd name="connsiteY373" fmla="*/ 6858000 h 6858000"/>
              <a:gd name="connsiteX374" fmla="*/ 3101556 w 7467600"/>
              <a:gd name="connsiteY374" fmla="*/ 6843337 h 6858000"/>
              <a:gd name="connsiteX375" fmla="*/ 3370162 w 7467600"/>
              <a:gd name="connsiteY375" fmla="*/ 5785550 h 6858000"/>
              <a:gd name="connsiteX376" fmla="*/ 3746477 w 7467600"/>
              <a:gd name="connsiteY376" fmla="*/ 5377889 h 6858000"/>
              <a:gd name="connsiteX377" fmla="*/ 3863399 w 7467600"/>
              <a:gd name="connsiteY377" fmla="*/ 5087257 h 6858000"/>
              <a:gd name="connsiteX378" fmla="*/ 3968712 w 7467600"/>
              <a:gd name="connsiteY378" fmla="*/ 4913989 h 6858000"/>
              <a:gd name="connsiteX379" fmla="*/ 2792390 w 7467600"/>
              <a:gd name="connsiteY379" fmla="*/ 5382974 h 6858000"/>
              <a:gd name="connsiteX380" fmla="*/ 2714982 w 7467600"/>
              <a:gd name="connsiteY380" fmla="*/ 5427051 h 6858000"/>
              <a:gd name="connsiteX381" fmla="*/ 2813361 w 7467600"/>
              <a:gd name="connsiteY381" fmla="*/ 6023912 h 6858000"/>
              <a:gd name="connsiteX382" fmla="*/ 2688430 w 7467600"/>
              <a:gd name="connsiteY382" fmla="*/ 6801564 h 6858000"/>
              <a:gd name="connsiteX383" fmla="*/ 2629626 w 7467600"/>
              <a:gd name="connsiteY383" fmla="*/ 6763394 h 6858000"/>
              <a:gd name="connsiteX384" fmla="*/ 2565328 w 7467600"/>
              <a:gd name="connsiteY384" fmla="*/ 5516399 h 6858000"/>
              <a:gd name="connsiteX385" fmla="*/ 1922999 w 7467600"/>
              <a:gd name="connsiteY385" fmla="*/ 5980343 h 6858000"/>
              <a:gd name="connsiteX386" fmla="*/ 1950261 w 7467600"/>
              <a:gd name="connsiteY386" fmla="*/ 6405858 h 6858000"/>
              <a:gd name="connsiteX387" fmla="*/ 2365554 w 7467600"/>
              <a:gd name="connsiteY387" fmla="*/ 6759107 h 6858000"/>
              <a:gd name="connsiteX388" fmla="*/ 2424142 w 7467600"/>
              <a:gd name="connsiteY388" fmla="*/ 6858000 h 6858000"/>
              <a:gd name="connsiteX389" fmla="*/ 2395994 w 7467600"/>
              <a:gd name="connsiteY389" fmla="*/ 6858000 h 6858000"/>
              <a:gd name="connsiteX390" fmla="*/ 2392863 w 7467600"/>
              <a:gd name="connsiteY390" fmla="*/ 6852964 h 6858000"/>
              <a:gd name="connsiteX391" fmla="*/ 2017589 w 7467600"/>
              <a:gd name="connsiteY391" fmla="*/ 6493982 h 6858000"/>
              <a:gd name="connsiteX392" fmla="*/ 2147336 w 7467600"/>
              <a:gd name="connsiteY392" fmla="*/ 6594052 h 6858000"/>
              <a:gd name="connsiteX393" fmla="*/ 2207047 w 7467600"/>
              <a:gd name="connsiteY393" fmla="*/ 6654540 h 6858000"/>
              <a:gd name="connsiteX394" fmla="*/ 2299106 w 7467600"/>
              <a:gd name="connsiteY394" fmla="*/ 6778931 h 6858000"/>
              <a:gd name="connsiteX395" fmla="*/ 2314430 w 7467600"/>
              <a:gd name="connsiteY395" fmla="*/ 6801144 h 6858000"/>
              <a:gd name="connsiteX396" fmla="*/ 2352406 w 7467600"/>
              <a:gd name="connsiteY396" fmla="*/ 6858000 h 6858000"/>
              <a:gd name="connsiteX397" fmla="*/ 2314492 w 7467600"/>
              <a:gd name="connsiteY397" fmla="*/ 6858000 h 6858000"/>
              <a:gd name="connsiteX398" fmla="*/ 2288095 w 7467600"/>
              <a:gd name="connsiteY398" fmla="*/ 6818030 h 6858000"/>
              <a:gd name="connsiteX399" fmla="*/ 2272768 w 7467600"/>
              <a:gd name="connsiteY399" fmla="*/ 6795822 h 6858000"/>
              <a:gd name="connsiteX400" fmla="*/ 2182715 w 7467600"/>
              <a:gd name="connsiteY400" fmla="*/ 6675071 h 6858000"/>
              <a:gd name="connsiteX401" fmla="*/ 2032061 w 7467600"/>
              <a:gd name="connsiteY401" fmla="*/ 6541380 h 6858000"/>
              <a:gd name="connsiteX402" fmla="*/ 2257220 w 7467600"/>
              <a:gd name="connsiteY402" fmla="*/ 6826257 h 6858000"/>
              <a:gd name="connsiteX403" fmla="*/ 2281324 w 7467600"/>
              <a:gd name="connsiteY403" fmla="*/ 6858000 h 6858000"/>
              <a:gd name="connsiteX404" fmla="*/ 2242860 w 7467600"/>
              <a:gd name="connsiteY404" fmla="*/ 6858000 h 6858000"/>
              <a:gd name="connsiteX405" fmla="*/ 2232818 w 7467600"/>
              <a:gd name="connsiteY405" fmla="*/ 6844926 h 6858000"/>
              <a:gd name="connsiteX406" fmla="*/ 1990172 w 7467600"/>
              <a:gd name="connsiteY406" fmla="*/ 6542121 h 6858000"/>
              <a:gd name="connsiteX407" fmla="*/ 2124090 w 7467600"/>
              <a:gd name="connsiteY407" fmla="*/ 6761017 h 6858000"/>
              <a:gd name="connsiteX408" fmla="*/ 2200380 w 7467600"/>
              <a:gd name="connsiteY408" fmla="*/ 6858000 h 6858000"/>
              <a:gd name="connsiteX409" fmla="*/ 2147507 w 7467600"/>
              <a:gd name="connsiteY409" fmla="*/ 6858000 h 6858000"/>
              <a:gd name="connsiteX410" fmla="*/ 2070668 w 7467600"/>
              <a:gd name="connsiteY410" fmla="*/ 6761520 h 6858000"/>
              <a:gd name="connsiteX411" fmla="*/ 1975142 w 7467600"/>
              <a:gd name="connsiteY411" fmla="*/ 6585570 h 6858000"/>
              <a:gd name="connsiteX412" fmla="*/ 2050035 w 7467600"/>
              <a:gd name="connsiteY412" fmla="*/ 6813345 h 6858000"/>
              <a:gd name="connsiteX413" fmla="*/ 2063025 w 7467600"/>
              <a:gd name="connsiteY413" fmla="*/ 6858000 h 6858000"/>
              <a:gd name="connsiteX414" fmla="*/ 2021675 w 7467600"/>
              <a:gd name="connsiteY414" fmla="*/ 6858000 h 6858000"/>
              <a:gd name="connsiteX415" fmla="*/ 2019308 w 7467600"/>
              <a:gd name="connsiteY415" fmla="*/ 6847118 h 6858000"/>
              <a:gd name="connsiteX416" fmla="*/ 1938835 w 7467600"/>
              <a:gd name="connsiteY416" fmla="*/ 6551160 h 6858000"/>
              <a:gd name="connsiteX417" fmla="*/ 1953230 w 7467600"/>
              <a:gd name="connsiteY417" fmla="*/ 6759699 h 6858000"/>
              <a:gd name="connsiteX418" fmla="*/ 1956763 w 7467600"/>
              <a:gd name="connsiteY418" fmla="*/ 6778191 h 6858000"/>
              <a:gd name="connsiteX419" fmla="*/ 1967925 w 7467600"/>
              <a:gd name="connsiteY419" fmla="*/ 6858000 h 6858000"/>
              <a:gd name="connsiteX420" fmla="*/ 1936622 w 7467600"/>
              <a:gd name="connsiteY420" fmla="*/ 6858000 h 6858000"/>
              <a:gd name="connsiteX421" fmla="*/ 1926261 w 7467600"/>
              <a:gd name="connsiteY421" fmla="*/ 6784064 h 6858000"/>
              <a:gd name="connsiteX422" fmla="*/ 1922724 w 7467600"/>
              <a:gd name="connsiteY422" fmla="*/ 6765577 h 6858000"/>
              <a:gd name="connsiteX423" fmla="*/ 1904650 w 7467600"/>
              <a:gd name="connsiteY423" fmla="*/ 6639616 h 6858000"/>
              <a:gd name="connsiteX424" fmla="*/ 1885273 w 7467600"/>
              <a:gd name="connsiteY424" fmla="*/ 6858000 h 6858000"/>
              <a:gd name="connsiteX425" fmla="*/ 1854363 w 7467600"/>
              <a:gd name="connsiteY425" fmla="*/ 6858000 h 6858000"/>
              <a:gd name="connsiteX426" fmla="*/ 1880391 w 7467600"/>
              <a:gd name="connsiteY426" fmla="*/ 6603796 h 6858000"/>
              <a:gd name="connsiteX427" fmla="*/ 1818273 w 7467600"/>
              <a:gd name="connsiteY427" fmla="*/ 6715729 h 6858000"/>
              <a:gd name="connsiteX428" fmla="*/ 1794691 w 7467600"/>
              <a:gd name="connsiteY428" fmla="*/ 6843239 h 6858000"/>
              <a:gd name="connsiteX429" fmla="*/ 1794914 w 7467600"/>
              <a:gd name="connsiteY429" fmla="*/ 6858000 h 6858000"/>
              <a:gd name="connsiteX430" fmla="*/ 1746128 w 7467600"/>
              <a:gd name="connsiteY430" fmla="*/ 6858000 h 6858000"/>
              <a:gd name="connsiteX431" fmla="*/ 1753934 w 7467600"/>
              <a:gd name="connsiteY431" fmla="*/ 6724796 h 6858000"/>
              <a:gd name="connsiteX432" fmla="*/ 1792053 w 7467600"/>
              <a:gd name="connsiteY432" fmla="*/ 6572396 h 6858000"/>
              <a:gd name="connsiteX433" fmla="*/ 1862248 w 7467600"/>
              <a:gd name="connsiteY433" fmla="*/ 6266397 h 6858000"/>
              <a:gd name="connsiteX434" fmla="*/ 1862250 w 7467600"/>
              <a:gd name="connsiteY434" fmla="*/ 6033531 h 6858000"/>
              <a:gd name="connsiteX435" fmla="*/ 1211999 w 7467600"/>
              <a:gd name="connsiteY435" fmla="*/ 6683610 h 6858000"/>
              <a:gd name="connsiteX436" fmla="*/ 1213266 w 7467600"/>
              <a:gd name="connsiteY436" fmla="*/ 6691947 h 6858000"/>
              <a:gd name="connsiteX437" fmla="*/ 1203370 w 7467600"/>
              <a:gd name="connsiteY437" fmla="*/ 6850676 h 6858000"/>
              <a:gd name="connsiteX438" fmla="*/ 1203671 w 7467600"/>
              <a:gd name="connsiteY438" fmla="*/ 6858000 h 6858000"/>
              <a:gd name="connsiteX439" fmla="*/ 1143180 w 7467600"/>
              <a:gd name="connsiteY439" fmla="*/ 6858000 h 6858000"/>
              <a:gd name="connsiteX440" fmla="*/ 1142176 w 7467600"/>
              <a:gd name="connsiteY440" fmla="*/ 6766045 h 6858000"/>
              <a:gd name="connsiteX441" fmla="*/ 1067484 w 7467600"/>
              <a:gd name="connsiteY441" fmla="*/ 6858000 h 6858000"/>
              <a:gd name="connsiteX442" fmla="*/ 953928 w 7467600"/>
              <a:gd name="connsiteY442" fmla="*/ 6858000 h 6858000"/>
              <a:gd name="connsiteX443" fmla="*/ 959715 w 7467600"/>
              <a:gd name="connsiteY443" fmla="*/ 6850185 h 6858000"/>
              <a:gd name="connsiteX444" fmla="*/ 1483788 w 7467600"/>
              <a:gd name="connsiteY444" fmla="*/ 6259174 h 6858000"/>
              <a:gd name="connsiteX445" fmla="*/ 1100671 w 7467600"/>
              <a:gd name="connsiteY445" fmla="*/ 6252137 h 6858000"/>
              <a:gd name="connsiteX446" fmla="*/ 1090144 w 7467600"/>
              <a:gd name="connsiteY446" fmla="*/ 6256748 h 6858000"/>
              <a:gd name="connsiteX447" fmla="*/ 1095872 w 7467600"/>
              <a:gd name="connsiteY447" fmla="*/ 6271892 h 6858000"/>
              <a:gd name="connsiteX448" fmla="*/ 262785 w 7467600"/>
              <a:gd name="connsiteY448" fmla="*/ 6845450 h 6858000"/>
              <a:gd name="connsiteX449" fmla="*/ 209968 w 7467600"/>
              <a:gd name="connsiteY449" fmla="*/ 6770713 h 6858000"/>
              <a:gd name="connsiteX450" fmla="*/ 873460 w 7467600"/>
              <a:gd name="connsiteY450" fmla="*/ 6253768 h 6858000"/>
              <a:gd name="connsiteX451" fmla="*/ 192686 w 7467600"/>
              <a:gd name="connsiteY451" fmla="*/ 5849257 h 6858000"/>
              <a:gd name="connsiteX452" fmla="*/ 4696 w 7467600"/>
              <a:gd name="connsiteY452" fmla="*/ 5697668 h 6858000"/>
              <a:gd name="connsiteX453" fmla="*/ 0 w 7467600"/>
              <a:gd name="connsiteY453" fmla="*/ 5689984 h 6858000"/>
              <a:gd name="connsiteX454" fmla="*/ 0 w 7467600"/>
              <a:gd name="connsiteY454" fmla="*/ 5513472 h 6858000"/>
              <a:gd name="connsiteX455" fmla="*/ 174101 w 7467600"/>
              <a:gd name="connsiteY455" fmla="*/ 5620277 h 6858000"/>
              <a:gd name="connsiteX456" fmla="*/ 891800 w 7467600"/>
              <a:gd name="connsiteY456" fmla="*/ 6036935 h 6858000"/>
              <a:gd name="connsiteX457" fmla="*/ 1072219 w 7467600"/>
              <a:gd name="connsiteY457" fmla="*/ 6169443 h 6858000"/>
              <a:gd name="connsiteX458" fmla="*/ 1074117 w 7467600"/>
              <a:gd name="connsiteY458" fmla="*/ 6170301 h 6858000"/>
              <a:gd name="connsiteX459" fmla="*/ 1083114 w 7467600"/>
              <a:gd name="connsiteY459" fmla="*/ 6174131 h 6858000"/>
              <a:gd name="connsiteX460" fmla="*/ 1543010 w 7467600"/>
              <a:gd name="connsiteY460" fmla="*/ 6191140 h 6858000"/>
              <a:gd name="connsiteX461" fmla="*/ 1551080 w 7467600"/>
              <a:gd name="connsiteY461" fmla="*/ 6195006 h 6858000"/>
              <a:gd name="connsiteX462" fmla="*/ 2345443 w 7467600"/>
              <a:gd name="connsiteY462" fmla="*/ 5549882 h 6858000"/>
              <a:gd name="connsiteX463" fmla="*/ 1721499 w 7467600"/>
              <a:gd name="connsiteY463" fmla="*/ 5599969 h 6858000"/>
              <a:gd name="connsiteX464" fmla="*/ 767716 w 7467600"/>
              <a:gd name="connsiteY464" fmla="*/ 5472768 h 6858000"/>
              <a:gd name="connsiteX465" fmla="*/ 722147 w 7467600"/>
              <a:gd name="connsiteY465" fmla="*/ 5393091 h 6858000"/>
              <a:gd name="connsiteX466" fmla="*/ 1485552 w 7467600"/>
              <a:gd name="connsiteY466" fmla="*/ 5313202 h 6858000"/>
              <a:gd name="connsiteX467" fmla="*/ 2143004 w 7467600"/>
              <a:gd name="connsiteY467" fmla="*/ 5402420 h 6858000"/>
              <a:gd name="connsiteX468" fmla="*/ 1933391 w 7467600"/>
              <a:gd name="connsiteY468" fmla="*/ 5156971 h 6858000"/>
              <a:gd name="connsiteX469" fmla="*/ 1827118 w 7467600"/>
              <a:gd name="connsiteY469" fmla="*/ 4968410 h 6858000"/>
              <a:gd name="connsiteX470" fmla="*/ 1837349 w 7467600"/>
              <a:gd name="connsiteY470" fmla="*/ 4956357 h 6858000"/>
              <a:gd name="connsiteX471" fmla="*/ 2162835 w 7467600"/>
              <a:gd name="connsiteY471" fmla="*/ 5187853 h 6858000"/>
              <a:gd name="connsiteX472" fmla="*/ 2257167 w 7467600"/>
              <a:gd name="connsiteY472" fmla="*/ 5462123 h 6858000"/>
              <a:gd name="connsiteX473" fmla="*/ 2261598 w 7467600"/>
              <a:gd name="connsiteY473" fmla="*/ 5467998 h 6858000"/>
              <a:gd name="connsiteX474" fmla="*/ 2437177 w 7467600"/>
              <a:gd name="connsiteY474" fmla="*/ 5479608 h 6858000"/>
              <a:gd name="connsiteX475" fmla="*/ 2445247 w 7467600"/>
              <a:gd name="connsiteY475" fmla="*/ 5483476 h 6858000"/>
              <a:gd name="connsiteX476" fmla="*/ 2743626 w 7467600"/>
              <a:gd name="connsiteY476" fmla="*/ 5304819 h 6858000"/>
              <a:gd name="connsiteX477" fmla="*/ 3048102 w 7467600"/>
              <a:gd name="connsiteY477" fmla="*/ 5150595 h 6858000"/>
              <a:gd name="connsiteX478" fmla="*/ 1799414 w 7467600"/>
              <a:gd name="connsiteY478" fmla="*/ 4694732 h 6858000"/>
              <a:gd name="connsiteX479" fmla="*/ 1771735 w 7467600"/>
              <a:gd name="connsiteY479" fmla="*/ 4619929 h 6858000"/>
              <a:gd name="connsiteX480" fmla="*/ 3104273 w 7467600"/>
              <a:gd name="connsiteY480" fmla="*/ 5076159 h 6858000"/>
              <a:gd name="connsiteX481" fmla="*/ 3113245 w 7467600"/>
              <a:gd name="connsiteY481" fmla="*/ 5090705 h 6858000"/>
              <a:gd name="connsiteX482" fmla="*/ 3126294 w 7467600"/>
              <a:gd name="connsiteY482" fmla="*/ 5114400 h 6858000"/>
              <a:gd name="connsiteX483" fmla="*/ 3937433 w 7467600"/>
              <a:gd name="connsiteY483" fmla="*/ 4830473 h 6858000"/>
              <a:gd name="connsiteX484" fmla="*/ 3590475 w 7467600"/>
              <a:gd name="connsiteY484" fmla="*/ 4597974 h 6858000"/>
              <a:gd name="connsiteX485" fmla="*/ 3100264 w 7467600"/>
              <a:gd name="connsiteY485" fmla="*/ 4579845 h 6858000"/>
              <a:gd name="connsiteX486" fmla="*/ 2183576 w 7467600"/>
              <a:gd name="connsiteY486" fmla="*/ 4227150 h 6858000"/>
              <a:gd name="connsiteX487" fmla="*/ 2151029 w 7467600"/>
              <a:gd name="connsiteY487" fmla="*/ 4146947 h 6858000"/>
              <a:gd name="connsiteX488" fmla="*/ 3563434 w 7467600"/>
              <a:gd name="connsiteY488" fmla="*/ 4469115 h 6858000"/>
              <a:gd name="connsiteX489" fmla="*/ 3177952 w 7467600"/>
              <a:gd name="connsiteY489" fmla="*/ 3657386 h 6858000"/>
              <a:gd name="connsiteX490" fmla="*/ 3189263 w 7467600"/>
              <a:gd name="connsiteY490" fmla="*/ 3625726 h 6858000"/>
              <a:gd name="connsiteX491" fmla="*/ 3560912 w 7467600"/>
              <a:gd name="connsiteY491" fmla="*/ 4079863 h 6858000"/>
              <a:gd name="connsiteX492" fmla="*/ 3626636 w 7467600"/>
              <a:gd name="connsiteY492" fmla="*/ 4512230 h 6858000"/>
              <a:gd name="connsiteX493" fmla="*/ 3653088 w 7467600"/>
              <a:gd name="connsiteY493" fmla="*/ 4521417 h 6858000"/>
              <a:gd name="connsiteX494" fmla="*/ 3988128 w 7467600"/>
              <a:gd name="connsiteY494" fmla="*/ 4817267 h 6858000"/>
              <a:gd name="connsiteX495" fmla="*/ 4830582 w 7467600"/>
              <a:gd name="connsiteY495" fmla="*/ 4676000 h 6858000"/>
              <a:gd name="connsiteX496" fmla="*/ 4830100 w 7467600"/>
              <a:gd name="connsiteY496" fmla="*/ 4675554 h 6858000"/>
              <a:gd name="connsiteX497" fmla="*/ 4036318 w 7467600"/>
              <a:gd name="connsiteY497" fmla="*/ 4147013 h 6858000"/>
              <a:gd name="connsiteX498" fmla="*/ 3432098 w 7467600"/>
              <a:gd name="connsiteY498" fmla="*/ 3537312 h 6858000"/>
              <a:gd name="connsiteX499" fmla="*/ 3446761 w 7467600"/>
              <a:gd name="connsiteY499" fmla="*/ 3461278 h 6858000"/>
              <a:gd name="connsiteX500" fmla="*/ 4419733 w 7467600"/>
              <a:gd name="connsiteY500" fmla="*/ 3963555 h 6858000"/>
              <a:gd name="connsiteX501" fmla="*/ 4781371 w 7467600"/>
              <a:gd name="connsiteY501" fmla="*/ 4458604 h 6858000"/>
              <a:gd name="connsiteX502" fmla="*/ 4780440 w 7467600"/>
              <a:gd name="connsiteY502" fmla="*/ 4470290 h 6858000"/>
              <a:gd name="connsiteX503" fmla="*/ 4898954 w 7467600"/>
              <a:gd name="connsiteY503" fmla="*/ 4662092 h 6858000"/>
              <a:gd name="connsiteX504" fmla="*/ 4900699 w 7467600"/>
              <a:gd name="connsiteY504" fmla="*/ 4670867 h 6858000"/>
              <a:gd name="connsiteX505" fmla="*/ 5714511 w 7467600"/>
              <a:gd name="connsiteY505" fmla="*/ 4663483 h 6858000"/>
              <a:gd name="connsiteX506" fmla="*/ 5464793 w 7467600"/>
              <a:gd name="connsiteY506" fmla="*/ 4393556 h 6858000"/>
              <a:gd name="connsiteX507" fmla="*/ 5461897 w 7467600"/>
              <a:gd name="connsiteY507" fmla="*/ 4390879 h 6858000"/>
              <a:gd name="connsiteX508" fmla="*/ 4294126 w 7467600"/>
              <a:gd name="connsiteY508" fmla="*/ 3303048 h 6858000"/>
              <a:gd name="connsiteX509" fmla="*/ 4305321 w 7467600"/>
              <a:gd name="connsiteY509" fmla="*/ 3256953 h 6858000"/>
              <a:gd name="connsiteX510" fmla="*/ 4949299 w 7467600"/>
              <a:gd name="connsiteY510" fmla="*/ 3766336 h 6858000"/>
              <a:gd name="connsiteX511" fmla="*/ 5291452 w 7467600"/>
              <a:gd name="connsiteY511" fmla="*/ 4076801 h 6858000"/>
              <a:gd name="connsiteX512" fmla="*/ 5434998 w 7467600"/>
              <a:gd name="connsiteY512" fmla="*/ 4254100 h 6858000"/>
              <a:gd name="connsiteX513" fmla="*/ 5351015 w 7467600"/>
              <a:gd name="connsiteY513" fmla="*/ 3760989 h 6858000"/>
              <a:gd name="connsiteX514" fmla="*/ 5413780 w 7467600"/>
              <a:gd name="connsiteY514" fmla="*/ 2966265 h 6858000"/>
              <a:gd name="connsiteX515" fmla="*/ 5425627 w 7467600"/>
              <a:gd name="connsiteY515" fmla="*/ 2954192 h 6858000"/>
              <a:gd name="connsiteX516" fmla="*/ 6604735 w 7467600"/>
              <a:gd name="connsiteY516" fmla="*/ 2041381 h 6858000"/>
              <a:gd name="connsiteX517" fmla="*/ 7204487 w 7467600"/>
              <a:gd name="connsiteY517" fmla="*/ 2742112 h 6858000"/>
              <a:gd name="connsiteX518" fmla="*/ 7131592 w 7467600"/>
              <a:gd name="connsiteY518" fmla="*/ 2672096 h 6858000"/>
              <a:gd name="connsiteX519" fmla="*/ 6996344 w 7467600"/>
              <a:gd name="connsiteY519" fmla="*/ 2518310 h 6858000"/>
              <a:gd name="connsiteX520" fmla="*/ 6735495 w 7467600"/>
              <a:gd name="connsiteY520" fmla="*/ 2196890 h 6858000"/>
              <a:gd name="connsiteX521" fmla="*/ 6721901 w 7467600"/>
              <a:gd name="connsiteY521" fmla="*/ 2179274 h 6858000"/>
              <a:gd name="connsiteX522" fmla="*/ 6604735 w 7467600"/>
              <a:gd name="connsiteY522" fmla="*/ 2041381 h 6858000"/>
              <a:gd name="connsiteX523" fmla="*/ 6591670 w 7467600"/>
              <a:gd name="connsiteY523" fmla="*/ 1988277 h 6858000"/>
              <a:gd name="connsiteX524" fmla="*/ 6747349 w 7467600"/>
              <a:gd name="connsiteY524" fmla="*/ 2160069 h 6858000"/>
              <a:gd name="connsiteX525" fmla="*/ 6760943 w 7467600"/>
              <a:gd name="connsiteY525" fmla="*/ 2177686 h 6858000"/>
              <a:gd name="connsiteX526" fmla="*/ 7021065 w 7467600"/>
              <a:gd name="connsiteY526" fmla="*/ 2498102 h 6858000"/>
              <a:gd name="connsiteX527" fmla="*/ 7155223 w 7467600"/>
              <a:gd name="connsiteY527" fmla="*/ 2650386 h 6858000"/>
              <a:gd name="connsiteX528" fmla="*/ 7203167 w 7467600"/>
              <a:gd name="connsiteY528" fmla="*/ 2697288 h 6858000"/>
              <a:gd name="connsiteX529" fmla="*/ 6937703 w 7467600"/>
              <a:gd name="connsiteY529" fmla="*/ 2321981 h 6858000"/>
              <a:gd name="connsiteX530" fmla="*/ 6591670 w 7467600"/>
              <a:gd name="connsiteY530" fmla="*/ 1988277 h 6858000"/>
              <a:gd name="connsiteX531" fmla="*/ 5798671 w 7467600"/>
              <a:gd name="connsiteY531" fmla="*/ 1981601 h 6858000"/>
              <a:gd name="connsiteX532" fmla="*/ 5754709 w 7467600"/>
              <a:gd name="connsiteY532" fmla="*/ 2071454 h 6858000"/>
              <a:gd name="connsiteX533" fmla="*/ 5763044 w 7467600"/>
              <a:gd name="connsiteY533" fmla="*/ 2842206 h 6858000"/>
              <a:gd name="connsiteX534" fmla="*/ 5764974 w 7467600"/>
              <a:gd name="connsiteY534" fmla="*/ 2799609 h 6858000"/>
              <a:gd name="connsiteX535" fmla="*/ 5767665 w 7467600"/>
              <a:gd name="connsiteY535" fmla="*/ 2666409 h 6858000"/>
              <a:gd name="connsiteX536" fmla="*/ 5763055 w 7467600"/>
              <a:gd name="connsiteY536" fmla="*/ 2579705 h 6858000"/>
              <a:gd name="connsiteX537" fmla="*/ 5758079 w 7467600"/>
              <a:gd name="connsiteY537" fmla="*/ 2492508 h 6858000"/>
              <a:gd name="connsiteX538" fmla="*/ 5779325 w 7467600"/>
              <a:gd name="connsiteY538" fmla="*/ 2197069 h 6858000"/>
              <a:gd name="connsiteX539" fmla="*/ 5798671 w 7467600"/>
              <a:gd name="connsiteY539" fmla="*/ 1981601 h 6858000"/>
              <a:gd name="connsiteX540" fmla="*/ 5829202 w 7467600"/>
              <a:gd name="connsiteY540" fmla="*/ 1971679 h 6858000"/>
              <a:gd name="connsiteX541" fmla="*/ 5809558 w 7467600"/>
              <a:gd name="connsiteY541" fmla="*/ 2198043 h 6858000"/>
              <a:gd name="connsiteX542" fmla="*/ 5788653 w 7467600"/>
              <a:gd name="connsiteY542" fmla="*/ 2489430 h 6858000"/>
              <a:gd name="connsiteX543" fmla="*/ 5793439 w 7467600"/>
              <a:gd name="connsiteY543" fmla="*/ 2575235 h 6858000"/>
              <a:gd name="connsiteX544" fmla="*/ 5796837 w 7467600"/>
              <a:gd name="connsiteY544" fmla="*/ 2637633 h 6858000"/>
              <a:gd name="connsiteX545" fmla="*/ 5818614 w 7467600"/>
              <a:gd name="connsiteY545" fmla="*/ 2473055 h 6858000"/>
              <a:gd name="connsiteX546" fmla="*/ 5829202 w 7467600"/>
              <a:gd name="connsiteY546" fmla="*/ 1971679 h 6858000"/>
              <a:gd name="connsiteX547" fmla="*/ 5911389 w 7467600"/>
              <a:gd name="connsiteY547" fmla="*/ 1898371 h 6858000"/>
              <a:gd name="connsiteX548" fmla="*/ 6237627 w 7467600"/>
              <a:gd name="connsiteY548" fmla="*/ 2231921 h 6858000"/>
              <a:gd name="connsiteX549" fmla="*/ 5911389 w 7467600"/>
              <a:gd name="connsiteY549" fmla="*/ 1898371 h 6858000"/>
              <a:gd name="connsiteX550" fmla="*/ 6944437 w 7467600"/>
              <a:gd name="connsiteY550" fmla="*/ 1575402 h 6858000"/>
              <a:gd name="connsiteX551" fmla="*/ 6304730 w 7467600"/>
              <a:gd name="connsiteY551" fmla="*/ 1766654 h 6858000"/>
              <a:gd name="connsiteX552" fmla="*/ 6944437 w 7467600"/>
              <a:gd name="connsiteY552" fmla="*/ 1575402 h 6858000"/>
              <a:gd name="connsiteX553" fmla="*/ 7019523 w 7467600"/>
              <a:gd name="connsiteY553" fmla="*/ 1519450 h 6858000"/>
              <a:gd name="connsiteX554" fmla="*/ 6298091 w 7467600"/>
              <a:gd name="connsiteY554" fmla="*/ 1737122 h 6858000"/>
              <a:gd name="connsiteX555" fmla="*/ 7019523 w 7467600"/>
              <a:gd name="connsiteY555" fmla="*/ 1519450 h 6858000"/>
              <a:gd name="connsiteX556" fmla="*/ 2399523 w 7467600"/>
              <a:gd name="connsiteY556" fmla="*/ 1428234 h 6858000"/>
              <a:gd name="connsiteX557" fmla="*/ 2224982 w 7467600"/>
              <a:gd name="connsiteY557" fmla="*/ 1826201 h 6858000"/>
              <a:gd name="connsiteX558" fmla="*/ 2096099 w 7467600"/>
              <a:gd name="connsiteY558" fmla="*/ 2345900 h 6858000"/>
              <a:gd name="connsiteX559" fmla="*/ 2283317 w 7467600"/>
              <a:gd name="connsiteY559" fmla="*/ 1796925 h 6858000"/>
              <a:gd name="connsiteX560" fmla="*/ 2399523 w 7467600"/>
              <a:gd name="connsiteY560" fmla="*/ 1428234 h 6858000"/>
              <a:gd name="connsiteX561" fmla="*/ 2448558 w 7467600"/>
              <a:gd name="connsiteY561" fmla="*/ 1373435 h 6858000"/>
              <a:gd name="connsiteX562" fmla="*/ 2312521 w 7467600"/>
              <a:gd name="connsiteY562" fmla="*/ 1806140 h 6858000"/>
              <a:gd name="connsiteX563" fmla="*/ 2127533 w 7467600"/>
              <a:gd name="connsiteY563" fmla="*/ 2348380 h 6858000"/>
              <a:gd name="connsiteX564" fmla="*/ 2358080 w 7467600"/>
              <a:gd name="connsiteY564" fmla="*/ 1866134 h 6858000"/>
              <a:gd name="connsiteX565" fmla="*/ 2407436 w 7467600"/>
              <a:gd name="connsiteY565" fmla="*/ 1651070 h 6858000"/>
              <a:gd name="connsiteX566" fmla="*/ 2448558 w 7467600"/>
              <a:gd name="connsiteY566" fmla="*/ 1373435 h 6858000"/>
              <a:gd name="connsiteX567" fmla="*/ 278707 w 7467600"/>
              <a:gd name="connsiteY567" fmla="*/ 1352270 h 6858000"/>
              <a:gd name="connsiteX568" fmla="*/ 321570 w 7467600"/>
              <a:gd name="connsiteY568" fmla="*/ 1861610 h 6858000"/>
              <a:gd name="connsiteX569" fmla="*/ 294281 w 7467600"/>
              <a:gd name="connsiteY569" fmla="*/ 1440658 h 6858000"/>
              <a:gd name="connsiteX570" fmla="*/ 278707 w 7467600"/>
              <a:gd name="connsiteY570" fmla="*/ 1352270 h 6858000"/>
              <a:gd name="connsiteX571" fmla="*/ 1423821 w 7467600"/>
              <a:gd name="connsiteY571" fmla="*/ 1351958 h 6858000"/>
              <a:gd name="connsiteX572" fmla="*/ 1638521 w 7467600"/>
              <a:gd name="connsiteY572" fmla="*/ 1908470 h 6858000"/>
              <a:gd name="connsiteX573" fmla="*/ 1754199 w 7467600"/>
              <a:gd name="connsiteY573" fmla="*/ 2149284 h 6858000"/>
              <a:gd name="connsiteX574" fmla="*/ 1908359 w 7467600"/>
              <a:gd name="connsiteY574" fmla="*/ 2364988 h 6858000"/>
              <a:gd name="connsiteX575" fmla="*/ 1647661 w 7467600"/>
              <a:gd name="connsiteY575" fmla="*/ 1825945 h 6858000"/>
              <a:gd name="connsiteX576" fmla="*/ 1423821 w 7467600"/>
              <a:gd name="connsiteY576" fmla="*/ 1351958 h 6858000"/>
              <a:gd name="connsiteX577" fmla="*/ 1431890 w 7467600"/>
              <a:gd name="connsiteY577" fmla="*/ 1306475 h 6858000"/>
              <a:gd name="connsiteX578" fmla="*/ 1507597 w 7467600"/>
              <a:gd name="connsiteY578" fmla="*/ 1446132 h 6858000"/>
              <a:gd name="connsiteX579" fmla="*/ 1674586 w 7467600"/>
              <a:gd name="connsiteY579" fmla="*/ 1813832 h 6858000"/>
              <a:gd name="connsiteX580" fmla="*/ 1815950 w 7467600"/>
              <a:gd name="connsiteY580" fmla="*/ 2128564 h 6858000"/>
              <a:gd name="connsiteX581" fmla="*/ 1984242 w 7467600"/>
              <a:gd name="connsiteY581" fmla="*/ 2430829 h 6858000"/>
              <a:gd name="connsiteX582" fmla="*/ 2014023 w 7467600"/>
              <a:gd name="connsiteY582" fmla="*/ 2450995 h 6858000"/>
              <a:gd name="connsiteX583" fmla="*/ 1747337 w 7467600"/>
              <a:gd name="connsiteY583" fmla="*/ 1855264 h 6858000"/>
              <a:gd name="connsiteX584" fmla="*/ 1533749 w 7467600"/>
              <a:gd name="connsiteY584" fmla="*/ 1478656 h 6858000"/>
              <a:gd name="connsiteX585" fmla="*/ 1431890 w 7467600"/>
              <a:gd name="connsiteY585" fmla="*/ 1306475 h 6858000"/>
              <a:gd name="connsiteX586" fmla="*/ 5052692 w 7467600"/>
              <a:gd name="connsiteY586" fmla="*/ 1292994 h 6858000"/>
              <a:gd name="connsiteX587" fmla="*/ 5200661 w 7467600"/>
              <a:gd name="connsiteY587" fmla="*/ 1635186 h 6858000"/>
              <a:gd name="connsiteX588" fmla="*/ 5297138 w 7467600"/>
              <a:gd name="connsiteY588" fmla="*/ 1906351 h 6858000"/>
              <a:gd name="connsiteX589" fmla="*/ 5052692 w 7467600"/>
              <a:gd name="connsiteY589" fmla="*/ 1292994 h 6858000"/>
              <a:gd name="connsiteX590" fmla="*/ 5009948 w 7467600"/>
              <a:gd name="connsiteY590" fmla="*/ 1273619 h 6858000"/>
              <a:gd name="connsiteX591" fmla="*/ 5121777 w 7467600"/>
              <a:gd name="connsiteY591" fmla="*/ 1654213 h 6858000"/>
              <a:gd name="connsiteX592" fmla="*/ 5293545 w 7467600"/>
              <a:gd name="connsiteY592" fmla="*/ 2072247 h 6858000"/>
              <a:gd name="connsiteX593" fmla="*/ 5294042 w 7467600"/>
              <a:gd name="connsiteY593" fmla="*/ 2065019 h 6858000"/>
              <a:gd name="connsiteX594" fmla="*/ 5171936 w 7467600"/>
              <a:gd name="connsiteY594" fmla="*/ 1647613 h 6858000"/>
              <a:gd name="connsiteX595" fmla="*/ 5009948 w 7467600"/>
              <a:gd name="connsiteY595" fmla="*/ 1273619 h 6858000"/>
              <a:gd name="connsiteX596" fmla="*/ 655236 w 7467600"/>
              <a:gd name="connsiteY596" fmla="*/ 1268632 h 6858000"/>
              <a:gd name="connsiteX597" fmla="*/ 839521 w 7467600"/>
              <a:gd name="connsiteY597" fmla="*/ 1685315 h 6858000"/>
              <a:gd name="connsiteX598" fmla="*/ 1109416 w 7467600"/>
              <a:gd name="connsiteY598" fmla="*/ 2061663 h 6858000"/>
              <a:gd name="connsiteX599" fmla="*/ 1298300 w 7467600"/>
              <a:gd name="connsiteY599" fmla="*/ 2247742 h 6858000"/>
              <a:gd name="connsiteX600" fmla="*/ 1125871 w 7467600"/>
              <a:gd name="connsiteY600" fmla="*/ 1989513 h 6858000"/>
              <a:gd name="connsiteX601" fmla="*/ 981574 w 7467600"/>
              <a:gd name="connsiteY601" fmla="*/ 1783157 h 6858000"/>
              <a:gd name="connsiteX602" fmla="*/ 922198 w 7467600"/>
              <a:gd name="connsiteY602" fmla="*/ 1677437 h 6858000"/>
              <a:gd name="connsiteX603" fmla="*/ 869293 w 7467600"/>
              <a:gd name="connsiteY603" fmla="*/ 1583214 h 6858000"/>
              <a:gd name="connsiteX604" fmla="*/ 751431 w 7467600"/>
              <a:gd name="connsiteY604" fmla="*/ 1405731 h 6858000"/>
              <a:gd name="connsiteX605" fmla="*/ 655236 w 7467600"/>
              <a:gd name="connsiteY605" fmla="*/ 1268632 h 6858000"/>
              <a:gd name="connsiteX606" fmla="*/ 6516292 w 7467600"/>
              <a:gd name="connsiteY606" fmla="*/ 1263064 h 6858000"/>
              <a:gd name="connsiteX607" fmla="*/ 5736320 w 7467600"/>
              <a:gd name="connsiteY607" fmla="*/ 1501803 h 6858000"/>
              <a:gd name="connsiteX608" fmla="*/ 6516292 w 7467600"/>
              <a:gd name="connsiteY608" fmla="*/ 1263064 h 6858000"/>
              <a:gd name="connsiteX609" fmla="*/ 291466 w 7467600"/>
              <a:gd name="connsiteY609" fmla="*/ 1250369 h 6858000"/>
              <a:gd name="connsiteX610" fmla="*/ 323180 w 7467600"/>
              <a:gd name="connsiteY610" fmla="*/ 1435283 h 6858000"/>
              <a:gd name="connsiteX611" fmla="*/ 349381 w 7467600"/>
              <a:gd name="connsiteY611" fmla="*/ 1875041 h 6858000"/>
              <a:gd name="connsiteX612" fmla="*/ 374363 w 7467600"/>
              <a:gd name="connsiteY612" fmla="*/ 1506494 h 6858000"/>
              <a:gd name="connsiteX613" fmla="*/ 302168 w 7467600"/>
              <a:gd name="connsiteY613" fmla="*/ 1274495 h 6858000"/>
              <a:gd name="connsiteX614" fmla="*/ 291466 w 7467600"/>
              <a:gd name="connsiteY614" fmla="*/ 1250369 h 6858000"/>
              <a:gd name="connsiteX615" fmla="*/ 678222 w 7467600"/>
              <a:gd name="connsiteY615" fmla="*/ 1248670 h 6858000"/>
              <a:gd name="connsiteX616" fmla="*/ 775536 w 7467600"/>
              <a:gd name="connsiteY616" fmla="*/ 1388015 h 6858000"/>
              <a:gd name="connsiteX617" fmla="*/ 894529 w 7467600"/>
              <a:gd name="connsiteY617" fmla="*/ 1567739 h 6858000"/>
              <a:gd name="connsiteX618" fmla="*/ 948000 w 7467600"/>
              <a:gd name="connsiteY618" fmla="*/ 1663088 h 6858000"/>
              <a:gd name="connsiteX619" fmla="*/ 1006812 w 7467600"/>
              <a:gd name="connsiteY619" fmla="*/ 1767683 h 6858000"/>
              <a:gd name="connsiteX620" fmla="*/ 1149133 w 7467600"/>
              <a:gd name="connsiteY620" fmla="*/ 1971513 h 6858000"/>
              <a:gd name="connsiteX621" fmla="*/ 1333952 w 7467600"/>
              <a:gd name="connsiteY621" fmla="*/ 2251620 h 6858000"/>
              <a:gd name="connsiteX622" fmla="*/ 1337329 w 7467600"/>
              <a:gd name="connsiteY622" fmla="*/ 2258350 h 6858000"/>
              <a:gd name="connsiteX623" fmla="*/ 1014726 w 7467600"/>
              <a:gd name="connsiteY623" fmla="*/ 1615556 h 6858000"/>
              <a:gd name="connsiteX624" fmla="*/ 678222 w 7467600"/>
              <a:gd name="connsiteY624" fmla="*/ 1248670 h 6858000"/>
              <a:gd name="connsiteX625" fmla="*/ 6691602 w 7467600"/>
              <a:gd name="connsiteY625" fmla="*/ 1140573 h 6858000"/>
              <a:gd name="connsiteX626" fmla="*/ 6571100 w 7467600"/>
              <a:gd name="connsiteY626" fmla="*/ 1183662 h 6858000"/>
              <a:gd name="connsiteX627" fmla="*/ 6241687 w 7467600"/>
              <a:gd name="connsiteY627" fmla="*/ 1257600 h 6858000"/>
              <a:gd name="connsiteX628" fmla="*/ 5693009 w 7467600"/>
              <a:gd name="connsiteY628" fmla="*/ 1478256 h 6858000"/>
              <a:gd name="connsiteX629" fmla="*/ 6548420 w 7467600"/>
              <a:gd name="connsiteY629" fmla="*/ 1214599 h 6858000"/>
              <a:gd name="connsiteX630" fmla="*/ 6605473 w 7467600"/>
              <a:gd name="connsiteY630" fmla="*/ 1184686 h 6858000"/>
              <a:gd name="connsiteX631" fmla="*/ 6691602 w 7467600"/>
              <a:gd name="connsiteY631" fmla="*/ 1140573 h 6858000"/>
              <a:gd name="connsiteX632" fmla="*/ 4002475 w 7467600"/>
              <a:gd name="connsiteY632" fmla="*/ 1037802 h 6858000"/>
              <a:gd name="connsiteX633" fmla="*/ 4000324 w 7467600"/>
              <a:gd name="connsiteY633" fmla="*/ 1039362 h 6858000"/>
              <a:gd name="connsiteX634" fmla="*/ 4002862 w 7467600"/>
              <a:gd name="connsiteY634" fmla="*/ 1042866 h 6858000"/>
              <a:gd name="connsiteX635" fmla="*/ 4002475 w 7467600"/>
              <a:gd name="connsiteY635" fmla="*/ 1037802 h 6858000"/>
              <a:gd name="connsiteX636" fmla="*/ 506322 w 7467600"/>
              <a:gd name="connsiteY636" fmla="*/ 1020997 h 6858000"/>
              <a:gd name="connsiteX637" fmla="*/ 533068 w 7467600"/>
              <a:gd name="connsiteY637" fmla="*/ 1029409 h 6858000"/>
              <a:gd name="connsiteX638" fmla="*/ 1232525 w 7467600"/>
              <a:gd name="connsiteY638" fmla="*/ 1804675 h 6858000"/>
              <a:gd name="connsiteX639" fmla="*/ 1388858 w 7467600"/>
              <a:gd name="connsiteY639" fmla="*/ 2368011 h 6858000"/>
              <a:gd name="connsiteX640" fmla="*/ 1384098 w 7467600"/>
              <a:gd name="connsiteY640" fmla="*/ 2378125 h 6858000"/>
              <a:gd name="connsiteX641" fmla="*/ 1425393 w 7467600"/>
              <a:gd name="connsiteY641" fmla="*/ 2589124 h 6858000"/>
              <a:gd name="connsiteX642" fmla="*/ 1424001 w 7467600"/>
              <a:gd name="connsiteY642" fmla="*/ 2597541 h 6858000"/>
              <a:gd name="connsiteX643" fmla="*/ 2152729 w 7467600"/>
              <a:gd name="connsiteY643" fmla="*/ 2864487 h 6858000"/>
              <a:gd name="connsiteX644" fmla="*/ 2020609 w 7467600"/>
              <a:gd name="connsiteY644" fmla="*/ 2539671 h 6858000"/>
              <a:gd name="connsiteX645" fmla="*/ 2018920 w 7467600"/>
              <a:gd name="connsiteY645" fmla="*/ 2536309 h 6858000"/>
              <a:gd name="connsiteX646" fmla="*/ 1342441 w 7467600"/>
              <a:gd name="connsiteY646" fmla="*/ 1173017 h 6858000"/>
              <a:gd name="connsiteX647" fmla="*/ 1367925 w 7467600"/>
              <a:gd name="connsiteY647" fmla="*/ 1135648 h 6858000"/>
              <a:gd name="connsiteX648" fmla="*/ 1771401 w 7467600"/>
              <a:gd name="connsiteY648" fmla="*/ 1806673 h 6858000"/>
              <a:gd name="connsiteX649" fmla="*/ 1972385 w 7467600"/>
              <a:gd name="connsiteY649" fmla="*/ 2198735 h 6858000"/>
              <a:gd name="connsiteX650" fmla="*/ 2040892 w 7467600"/>
              <a:gd name="connsiteY650" fmla="*/ 2405205 h 6858000"/>
              <a:gd name="connsiteX651" fmla="*/ 2131689 w 7467600"/>
              <a:gd name="connsiteY651" fmla="*/ 1936926 h 6858000"/>
              <a:gd name="connsiteX652" fmla="*/ 2454820 w 7467600"/>
              <a:gd name="connsiteY652" fmla="*/ 1248808 h 6858000"/>
              <a:gd name="connsiteX653" fmla="*/ 2492512 w 7467600"/>
              <a:gd name="connsiteY653" fmla="*/ 1302920 h 6858000"/>
              <a:gd name="connsiteX654" fmla="*/ 2081216 w 7467600"/>
              <a:gd name="connsiteY654" fmla="*/ 2527513 h 6858000"/>
              <a:gd name="connsiteX655" fmla="*/ 2081211 w 7467600"/>
              <a:gd name="connsiteY655" fmla="*/ 2528916 h 6858000"/>
              <a:gd name="connsiteX656" fmla="*/ 2199067 w 7467600"/>
              <a:gd name="connsiteY656" fmla="*/ 2884061 h 6858000"/>
              <a:gd name="connsiteX657" fmla="*/ 3192586 w 7467600"/>
              <a:gd name="connsiteY657" fmla="*/ 3411496 h 6858000"/>
              <a:gd name="connsiteX658" fmla="*/ 3182620 w 7467600"/>
              <a:gd name="connsiteY658" fmla="*/ 3483279 h 6858000"/>
              <a:gd name="connsiteX659" fmla="*/ 2435119 w 7467600"/>
              <a:gd name="connsiteY659" fmla="*/ 3080173 h 6858000"/>
              <a:gd name="connsiteX660" fmla="*/ 2410152 w 7467600"/>
              <a:gd name="connsiteY660" fmla="*/ 3063751 h 6858000"/>
              <a:gd name="connsiteX661" fmla="*/ 2408099 w 7467600"/>
              <a:gd name="connsiteY661" fmla="*/ 3064403 h 6858000"/>
              <a:gd name="connsiteX662" fmla="*/ 2407218 w 7467600"/>
              <a:gd name="connsiteY662" fmla="*/ 3070324 h 6858000"/>
              <a:gd name="connsiteX663" fmla="*/ 2380138 w 7467600"/>
              <a:gd name="connsiteY663" fmla="*/ 3099341 h 6858000"/>
              <a:gd name="connsiteX664" fmla="*/ 1765923 w 7467600"/>
              <a:gd name="connsiteY664" fmla="*/ 3581043 h 6858000"/>
              <a:gd name="connsiteX665" fmla="*/ 1702258 w 7467600"/>
              <a:gd name="connsiteY665" fmla="*/ 3612286 h 6858000"/>
              <a:gd name="connsiteX666" fmla="*/ 1538370 w 7467600"/>
              <a:gd name="connsiteY666" fmla="*/ 3811804 h 6858000"/>
              <a:gd name="connsiteX667" fmla="*/ 542867 w 7467600"/>
              <a:gd name="connsiteY667" fmla="*/ 4944092 h 6858000"/>
              <a:gd name="connsiteX668" fmla="*/ 515800 w 7467600"/>
              <a:gd name="connsiteY668" fmla="*/ 4862180 h 6858000"/>
              <a:gd name="connsiteX669" fmla="*/ 909145 w 7467600"/>
              <a:gd name="connsiteY669" fmla="*/ 4199225 h 6858000"/>
              <a:gd name="connsiteX670" fmla="*/ 1214067 w 7467600"/>
              <a:gd name="connsiteY670" fmla="*/ 3908561 h 6858000"/>
              <a:gd name="connsiteX671" fmla="*/ 640967 w 7467600"/>
              <a:gd name="connsiteY671" fmla="*/ 4105601 h 6858000"/>
              <a:gd name="connsiteX672" fmla="*/ 112563 w 7467600"/>
              <a:gd name="connsiteY672" fmla="*/ 4396952 h 6858000"/>
              <a:gd name="connsiteX673" fmla="*/ 0 w 7467600"/>
              <a:gd name="connsiteY673" fmla="*/ 4466006 h 6858000"/>
              <a:gd name="connsiteX674" fmla="*/ 0 w 7467600"/>
              <a:gd name="connsiteY674" fmla="*/ 4233763 h 6858000"/>
              <a:gd name="connsiteX675" fmla="*/ 36881 w 7467600"/>
              <a:gd name="connsiteY675" fmla="*/ 4200118 h 6858000"/>
              <a:gd name="connsiteX676" fmla="*/ 910534 w 7467600"/>
              <a:gd name="connsiteY676" fmla="*/ 3629753 h 6858000"/>
              <a:gd name="connsiteX677" fmla="*/ 1578717 w 7467600"/>
              <a:gd name="connsiteY677" fmla="*/ 3575982 h 6858000"/>
              <a:gd name="connsiteX678" fmla="*/ 2338780 w 7467600"/>
              <a:gd name="connsiteY678" fmla="*/ 3033725 h 6858000"/>
              <a:gd name="connsiteX679" fmla="*/ 1807991 w 7467600"/>
              <a:gd name="connsiteY679" fmla="*/ 2807184 h 6858000"/>
              <a:gd name="connsiteX680" fmla="*/ 1416358 w 7467600"/>
              <a:gd name="connsiteY680" fmla="*/ 3112571 h 6858000"/>
              <a:gd name="connsiteX681" fmla="*/ 939066 w 7467600"/>
              <a:gd name="connsiteY681" fmla="*/ 3378798 h 6858000"/>
              <a:gd name="connsiteX682" fmla="*/ 115099 w 7467600"/>
              <a:gd name="connsiteY682" fmla="*/ 3607650 h 6858000"/>
              <a:gd name="connsiteX683" fmla="*/ 97284 w 7467600"/>
              <a:gd name="connsiteY683" fmla="*/ 3520393 h 6858000"/>
              <a:gd name="connsiteX684" fmla="*/ 922050 w 7467600"/>
              <a:gd name="connsiteY684" fmla="*/ 3074867 h 6858000"/>
              <a:gd name="connsiteX685" fmla="*/ 1405265 w 7467600"/>
              <a:gd name="connsiteY685" fmla="*/ 3016319 h 6858000"/>
              <a:gd name="connsiteX686" fmla="*/ 1407512 w 7467600"/>
              <a:gd name="connsiteY686" fmla="*/ 3018001 h 6858000"/>
              <a:gd name="connsiteX687" fmla="*/ 1726266 w 7467600"/>
              <a:gd name="connsiteY687" fmla="*/ 2777274 h 6858000"/>
              <a:gd name="connsiteX688" fmla="*/ 625390 w 7467600"/>
              <a:gd name="connsiteY688" fmla="*/ 2514541 h 6858000"/>
              <a:gd name="connsiteX689" fmla="*/ 619799 w 7467600"/>
              <a:gd name="connsiteY689" fmla="*/ 2527180 h 6858000"/>
              <a:gd name="connsiteX690" fmla="*/ 310030 w 7467600"/>
              <a:gd name="connsiteY690" fmla="*/ 2771818 h 6858000"/>
              <a:gd name="connsiteX691" fmla="*/ 173877 w 7467600"/>
              <a:gd name="connsiteY691" fmla="*/ 2937056 h 6858000"/>
              <a:gd name="connsiteX692" fmla="*/ 77889 w 7467600"/>
              <a:gd name="connsiteY692" fmla="*/ 3138440 h 6858000"/>
              <a:gd name="connsiteX693" fmla="*/ 0 w 7467600"/>
              <a:gd name="connsiteY693" fmla="*/ 3271395 h 6858000"/>
              <a:gd name="connsiteX694" fmla="*/ 0 w 7467600"/>
              <a:gd name="connsiteY694" fmla="*/ 3153002 h 6858000"/>
              <a:gd name="connsiteX695" fmla="*/ 2386 w 7467600"/>
              <a:gd name="connsiteY695" fmla="*/ 3149203 h 6858000"/>
              <a:gd name="connsiteX696" fmla="*/ 89753 w 7467600"/>
              <a:gd name="connsiteY696" fmla="*/ 2987702 h 6858000"/>
              <a:gd name="connsiteX697" fmla="*/ 76869 w 7467600"/>
              <a:gd name="connsiteY697" fmla="*/ 3005404 h 6858000"/>
              <a:gd name="connsiteX698" fmla="*/ 32049 w 7467600"/>
              <a:gd name="connsiteY698" fmla="*/ 3065814 h 6858000"/>
              <a:gd name="connsiteX699" fmla="*/ 0 w 7467600"/>
              <a:gd name="connsiteY699" fmla="*/ 3108744 h 6858000"/>
              <a:gd name="connsiteX700" fmla="*/ 0 w 7467600"/>
              <a:gd name="connsiteY700" fmla="*/ 3058059 h 6858000"/>
              <a:gd name="connsiteX701" fmla="*/ 7610 w 7467600"/>
              <a:gd name="connsiteY701" fmla="*/ 3047889 h 6858000"/>
              <a:gd name="connsiteX702" fmla="*/ 52419 w 7467600"/>
              <a:gd name="connsiteY702" fmla="*/ 2987479 h 6858000"/>
              <a:gd name="connsiteX703" fmla="*/ 59142 w 7467600"/>
              <a:gd name="connsiteY703" fmla="*/ 2978488 h 6858000"/>
              <a:gd name="connsiteX704" fmla="*/ 0 w 7467600"/>
              <a:gd name="connsiteY704" fmla="*/ 3015334 h 6858000"/>
              <a:gd name="connsiteX705" fmla="*/ 0 w 7467600"/>
              <a:gd name="connsiteY705" fmla="*/ 2914286 h 6858000"/>
              <a:gd name="connsiteX706" fmla="*/ 36383 w 7467600"/>
              <a:gd name="connsiteY706" fmla="*/ 2901128 h 6858000"/>
              <a:gd name="connsiteX707" fmla="*/ 156329 w 7467600"/>
              <a:gd name="connsiteY707" fmla="*/ 2840533 h 6858000"/>
              <a:gd name="connsiteX708" fmla="*/ 358355 w 7467600"/>
              <a:gd name="connsiteY708" fmla="*/ 2620471 h 6858000"/>
              <a:gd name="connsiteX709" fmla="*/ 510577 w 7467600"/>
              <a:gd name="connsiteY709" fmla="*/ 2501244 h 6858000"/>
              <a:gd name="connsiteX710" fmla="*/ 211967 w 7467600"/>
              <a:gd name="connsiteY710" fmla="*/ 2479171 h 6858000"/>
              <a:gd name="connsiteX711" fmla="*/ 0 w 7467600"/>
              <a:gd name="connsiteY711" fmla="*/ 2476398 h 6858000"/>
              <a:gd name="connsiteX712" fmla="*/ 0 w 7467600"/>
              <a:gd name="connsiteY712" fmla="*/ 2389189 h 6858000"/>
              <a:gd name="connsiteX713" fmla="*/ 103062 w 7467600"/>
              <a:gd name="connsiteY713" fmla="*/ 2389518 h 6858000"/>
              <a:gd name="connsiteX714" fmla="*/ 510734 w 7467600"/>
              <a:gd name="connsiteY714" fmla="*/ 2416201 h 6858000"/>
              <a:gd name="connsiteX715" fmla="*/ 279257 w 7467600"/>
              <a:gd name="connsiteY715" fmla="*/ 2092102 h 6858000"/>
              <a:gd name="connsiteX716" fmla="*/ 65265 w 7467600"/>
              <a:gd name="connsiteY716" fmla="*/ 2006049 h 6858000"/>
              <a:gd name="connsiteX717" fmla="*/ 0 w 7467600"/>
              <a:gd name="connsiteY717" fmla="*/ 1982532 h 6858000"/>
              <a:gd name="connsiteX718" fmla="*/ 0 w 7467600"/>
              <a:gd name="connsiteY718" fmla="*/ 1912789 h 6858000"/>
              <a:gd name="connsiteX719" fmla="*/ 97460 w 7467600"/>
              <a:gd name="connsiteY719" fmla="*/ 1953725 h 6858000"/>
              <a:gd name="connsiteX720" fmla="*/ 221272 w 7467600"/>
              <a:gd name="connsiteY720" fmla="*/ 1980766 h 6858000"/>
              <a:gd name="connsiteX721" fmla="*/ 116765 w 7467600"/>
              <a:gd name="connsiteY721" fmla="*/ 1911033 h 6858000"/>
              <a:gd name="connsiteX722" fmla="*/ 16405 w 7467600"/>
              <a:gd name="connsiteY722" fmla="*/ 1803412 h 6858000"/>
              <a:gd name="connsiteX723" fmla="*/ 0 w 7467600"/>
              <a:gd name="connsiteY723" fmla="*/ 1784777 h 6858000"/>
              <a:gd name="connsiteX724" fmla="*/ 0 w 7467600"/>
              <a:gd name="connsiteY724" fmla="*/ 1740082 h 6858000"/>
              <a:gd name="connsiteX725" fmla="*/ 39394 w 7467600"/>
              <a:gd name="connsiteY725" fmla="*/ 1784856 h 6858000"/>
              <a:gd name="connsiteX726" fmla="*/ 135813 w 7467600"/>
              <a:gd name="connsiteY726" fmla="*/ 1888838 h 6858000"/>
              <a:gd name="connsiteX727" fmla="*/ 242575 w 7467600"/>
              <a:gd name="connsiteY727" fmla="*/ 1958841 h 6858000"/>
              <a:gd name="connsiteX728" fmla="*/ 82197 w 7467600"/>
              <a:gd name="connsiteY728" fmla="*/ 1754826 h 6858000"/>
              <a:gd name="connsiteX729" fmla="*/ 0 w 7467600"/>
              <a:gd name="connsiteY729" fmla="*/ 1679650 h 6858000"/>
              <a:gd name="connsiteX730" fmla="*/ 0 w 7467600"/>
              <a:gd name="connsiteY730" fmla="*/ 1602463 h 6858000"/>
              <a:gd name="connsiteX731" fmla="*/ 84689 w 7467600"/>
              <a:gd name="connsiteY731" fmla="*/ 1677442 h 6858000"/>
              <a:gd name="connsiteX732" fmla="*/ 298437 w 7467600"/>
              <a:gd name="connsiteY732" fmla="*/ 1968019 h 6858000"/>
              <a:gd name="connsiteX733" fmla="*/ 227269 w 7467600"/>
              <a:gd name="connsiteY733" fmla="*/ 1114064 h 6858000"/>
              <a:gd name="connsiteX734" fmla="*/ 248003 w 7467600"/>
              <a:gd name="connsiteY734" fmla="*/ 1089613 h 6858000"/>
              <a:gd name="connsiteX735" fmla="*/ 427020 w 7467600"/>
              <a:gd name="connsiteY735" fmla="*/ 1619803 h 6858000"/>
              <a:gd name="connsiteX736" fmla="*/ 340345 w 7467600"/>
              <a:gd name="connsiteY736" fmla="*/ 2027739 h 6858000"/>
              <a:gd name="connsiteX737" fmla="*/ 360865 w 7467600"/>
              <a:gd name="connsiteY737" fmla="*/ 2044827 h 6858000"/>
              <a:gd name="connsiteX738" fmla="*/ 560414 w 7467600"/>
              <a:gd name="connsiteY738" fmla="*/ 2421457 h 6858000"/>
              <a:gd name="connsiteX739" fmla="*/ 1359703 w 7467600"/>
              <a:gd name="connsiteY739" fmla="*/ 2578554 h 6858000"/>
              <a:gd name="connsiteX740" fmla="*/ 1359422 w 7467600"/>
              <a:gd name="connsiteY740" fmla="*/ 2577994 h 6858000"/>
              <a:gd name="connsiteX741" fmla="*/ 828701 w 7467600"/>
              <a:gd name="connsiteY741" fmla="*/ 1839520 h 6858000"/>
              <a:gd name="connsiteX742" fmla="*/ 494427 w 7467600"/>
              <a:gd name="connsiteY742" fmla="*/ 1092333 h 6858000"/>
              <a:gd name="connsiteX743" fmla="*/ 506322 w 7467600"/>
              <a:gd name="connsiteY743" fmla="*/ 1020997 h 6858000"/>
              <a:gd name="connsiteX744" fmla="*/ 4570198 w 7467600"/>
              <a:gd name="connsiteY744" fmla="*/ 978081 h 6858000"/>
              <a:gd name="connsiteX745" fmla="*/ 4523691 w 7467600"/>
              <a:gd name="connsiteY745" fmla="*/ 1127776 h 6858000"/>
              <a:gd name="connsiteX746" fmla="*/ 4509875 w 7467600"/>
              <a:gd name="connsiteY746" fmla="*/ 1167552 h 6858000"/>
              <a:gd name="connsiteX747" fmla="*/ 4478168 w 7467600"/>
              <a:gd name="connsiteY747" fmla="*/ 1260735 h 6858000"/>
              <a:gd name="connsiteX748" fmla="*/ 4409309 w 7467600"/>
              <a:gd name="connsiteY748" fmla="*/ 1666996 h 6858000"/>
              <a:gd name="connsiteX749" fmla="*/ 4370031 w 7467600"/>
              <a:gd name="connsiteY749" fmla="*/ 1955666 h 6858000"/>
              <a:gd name="connsiteX750" fmla="*/ 4570198 w 7467600"/>
              <a:gd name="connsiteY750" fmla="*/ 978081 h 6858000"/>
              <a:gd name="connsiteX751" fmla="*/ 4557898 w 7467600"/>
              <a:gd name="connsiteY751" fmla="*/ 900011 h 6858000"/>
              <a:gd name="connsiteX752" fmla="*/ 4344840 w 7467600"/>
              <a:gd name="connsiteY752" fmla="*/ 1922038 h 6858000"/>
              <a:gd name="connsiteX753" fmla="*/ 4378710 w 7467600"/>
              <a:gd name="connsiteY753" fmla="*/ 1665516 h 6858000"/>
              <a:gd name="connsiteX754" fmla="*/ 4448798 w 7467600"/>
              <a:gd name="connsiteY754" fmla="*/ 1253024 h 6858000"/>
              <a:gd name="connsiteX755" fmla="*/ 4480315 w 7467600"/>
              <a:gd name="connsiteY755" fmla="*/ 1158454 h 6858000"/>
              <a:gd name="connsiteX756" fmla="*/ 4494133 w 7467600"/>
              <a:gd name="connsiteY756" fmla="*/ 1118676 h 6858000"/>
              <a:gd name="connsiteX757" fmla="*/ 4557898 w 7467600"/>
              <a:gd name="connsiteY757" fmla="*/ 900011 h 6858000"/>
              <a:gd name="connsiteX758" fmla="*/ 5870151 w 7467600"/>
              <a:gd name="connsiteY758" fmla="*/ 898890 h 6858000"/>
              <a:gd name="connsiteX759" fmla="*/ 5861335 w 7467600"/>
              <a:gd name="connsiteY759" fmla="*/ 899177 h 6858000"/>
              <a:gd name="connsiteX760" fmla="*/ 5843702 w 7467600"/>
              <a:gd name="connsiteY760" fmla="*/ 899748 h 6858000"/>
              <a:gd name="connsiteX761" fmla="*/ 5651107 w 7467600"/>
              <a:gd name="connsiteY761" fmla="*/ 920306 h 6858000"/>
              <a:gd name="connsiteX762" fmla="*/ 5459407 w 7467600"/>
              <a:gd name="connsiteY762" fmla="*/ 940975 h 6858000"/>
              <a:gd name="connsiteX763" fmla="*/ 5374846 w 7467600"/>
              <a:gd name="connsiteY763" fmla="*/ 941988 h 6858000"/>
              <a:gd name="connsiteX764" fmla="*/ 5256105 w 7467600"/>
              <a:gd name="connsiteY764" fmla="*/ 945632 h 6858000"/>
              <a:gd name="connsiteX765" fmla="*/ 5107071 w 7467600"/>
              <a:gd name="connsiteY765" fmla="*/ 969720 h 6858000"/>
              <a:gd name="connsiteX766" fmla="*/ 4998681 w 7467600"/>
              <a:gd name="connsiteY766" fmla="*/ 988771 h 6858000"/>
              <a:gd name="connsiteX767" fmla="*/ 5870151 w 7467600"/>
              <a:gd name="connsiteY767" fmla="*/ 898890 h 6858000"/>
              <a:gd name="connsiteX768" fmla="*/ 5504425 w 7467600"/>
              <a:gd name="connsiteY768" fmla="*/ 848067 h 6858000"/>
              <a:gd name="connsiteX769" fmla="*/ 4968849 w 7467600"/>
              <a:gd name="connsiteY769" fmla="*/ 962318 h 6858000"/>
              <a:gd name="connsiteX770" fmla="*/ 5104039 w 7467600"/>
              <a:gd name="connsiteY770" fmla="*/ 940634 h 6858000"/>
              <a:gd name="connsiteX771" fmla="*/ 5256311 w 7467600"/>
              <a:gd name="connsiteY771" fmla="*/ 916490 h 6858000"/>
              <a:gd name="connsiteX772" fmla="*/ 5377381 w 7467600"/>
              <a:gd name="connsiteY772" fmla="*/ 912671 h 6858000"/>
              <a:gd name="connsiteX773" fmla="*/ 5460148 w 7467600"/>
              <a:gd name="connsiteY773" fmla="*/ 911442 h 6858000"/>
              <a:gd name="connsiteX774" fmla="*/ 5648971 w 7467600"/>
              <a:gd name="connsiteY774" fmla="*/ 891331 h 6858000"/>
              <a:gd name="connsiteX775" fmla="*/ 5844807 w 7467600"/>
              <a:gd name="connsiteY775" fmla="*/ 870718 h 6858000"/>
              <a:gd name="connsiteX776" fmla="*/ 5862975 w 7467600"/>
              <a:gd name="connsiteY776" fmla="*/ 869756 h 6858000"/>
              <a:gd name="connsiteX777" fmla="*/ 5920887 w 7467600"/>
              <a:gd name="connsiteY777" fmla="*/ 865929 h 6858000"/>
              <a:gd name="connsiteX778" fmla="*/ 5504425 w 7467600"/>
              <a:gd name="connsiteY778" fmla="*/ 848067 h 6858000"/>
              <a:gd name="connsiteX779" fmla="*/ 3607114 w 7467600"/>
              <a:gd name="connsiteY779" fmla="*/ 467441 h 6858000"/>
              <a:gd name="connsiteX780" fmla="*/ 3296242 w 7467600"/>
              <a:gd name="connsiteY780" fmla="*/ 807991 h 6858000"/>
              <a:gd name="connsiteX781" fmla="*/ 3174674 w 7467600"/>
              <a:gd name="connsiteY781" fmla="*/ 919759 h 6858000"/>
              <a:gd name="connsiteX782" fmla="*/ 3042978 w 7467600"/>
              <a:gd name="connsiteY782" fmla="*/ 1054894 h 6858000"/>
              <a:gd name="connsiteX783" fmla="*/ 2968914 w 7467600"/>
              <a:gd name="connsiteY783" fmla="*/ 1133756 h 6858000"/>
              <a:gd name="connsiteX784" fmla="*/ 3103823 w 7467600"/>
              <a:gd name="connsiteY784" fmla="*/ 1026814 h 6858000"/>
              <a:gd name="connsiteX785" fmla="*/ 3607114 w 7467600"/>
              <a:gd name="connsiteY785" fmla="*/ 467441 h 6858000"/>
              <a:gd name="connsiteX786" fmla="*/ 3744487 w 7467600"/>
              <a:gd name="connsiteY786" fmla="*/ 383136 h 6858000"/>
              <a:gd name="connsiteX787" fmla="*/ 3970213 w 7467600"/>
              <a:gd name="connsiteY787" fmla="*/ 995559 h 6858000"/>
              <a:gd name="connsiteX788" fmla="*/ 3744487 w 7467600"/>
              <a:gd name="connsiteY788" fmla="*/ 383136 h 6858000"/>
              <a:gd name="connsiteX789" fmla="*/ 3624562 w 7467600"/>
              <a:gd name="connsiteY789" fmla="*/ 367041 h 6858000"/>
              <a:gd name="connsiteX790" fmla="*/ 3489712 w 7467600"/>
              <a:gd name="connsiteY790" fmla="*/ 485386 h 6858000"/>
              <a:gd name="connsiteX791" fmla="*/ 3182994 w 7467600"/>
              <a:gd name="connsiteY791" fmla="*/ 828265 h 6858000"/>
              <a:gd name="connsiteX792" fmla="*/ 2892114 w 7467600"/>
              <a:gd name="connsiteY792" fmla="*/ 1172635 h 6858000"/>
              <a:gd name="connsiteX793" fmla="*/ 3021459 w 7467600"/>
              <a:gd name="connsiteY793" fmla="*/ 1035385 h 6858000"/>
              <a:gd name="connsiteX794" fmla="*/ 3153873 w 7467600"/>
              <a:gd name="connsiteY794" fmla="*/ 898971 h 6858000"/>
              <a:gd name="connsiteX795" fmla="*/ 3276511 w 7467600"/>
              <a:gd name="connsiteY795" fmla="*/ 786423 h 6858000"/>
              <a:gd name="connsiteX796" fmla="*/ 3584154 w 7467600"/>
              <a:gd name="connsiteY796" fmla="*/ 448218 h 6858000"/>
              <a:gd name="connsiteX797" fmla="*/ 3624562 w 7467600"/>
              <a:gd name="connsiteY797" fmla="*/ 367041 h 6858000"/>
              <a:gd name="connsiteX798" fmla="*/ 3766672 w 7467600"/>
              <a:gd name="connsiteY798" fmla="*/ 359429 h 6858000"/>
              <a:gd name="connsiteX799" fmla="*/ 3996338 w 7467600"/>
              <a:gd name="connsiteY799" fmla="*/ 968237 h 6858000"/>
              <a:gd name="connsiteX800" fmla="*/ 3766672 w 7467600"/>
              <a:gd name="connsiteY800" fmla="*/ 359429 h 6858000"/>
              <a:gd name="connsiteX801" fmla="*/ 5805386 w 7467600"/>
              <a:gd name="connsiteY801" fmla="*/ 239240 h 6858000"/>
              <a:gd name="connsiteX802" fmla="*/ 5736947 w 7467600"/>
              <a:gd name="connsiteY802" fmla="*/ 261367 h 6858000"/>
              <a:gd name="connsiteX803" fmla="*/ 5427012 w 7467600"/>
              <a:gd name="connsiteY803" fmla="*/ 311272 h 6858000"/>
              <a:gd name="connsiteX804" fmla="*/ 5147818 w 7467600"/>
              <a:gd name="connsiteY804" fmla="*/ 322112 h 6858000"/>
              <a:gd name="connsiteX805" fmla="*/ 5060854 w 7467600"/>
              <a:gd name="connsiteY805" fmla="*/ 311882 h 6858000"/>
              <a:gd name="connsiteX806" fmla="*/ 4945989 w 7467600"/>
              <a:gd name="connsiteY806" fmla="*/ 300516 h 6858000"/>
              <a:gd name="connsiteX807" fmla="*/ 5410479 w 7467600"/>
              <a:gd name="connsiteY807" fmla="*/ 348434 h 6858000"/>
              <a:gd name="connsiteX808" fmla="*/ 5805386 w 7467600"/>
              <a:gd name="connsiteY808" fmla="*/ 239240 h 6858000"/>
              <a:gd name="connsiteX809" fmla="*/ 5905192 w 7467600"/>
              <a:gd name="connsiteY809" fmla="*/ 163079 h 6858000"/>
              <a:gd name="connsiteX810" fmla="*/ 5865655 w 7467600"/>
              <a:gd name="connsiteY810" fmla="*/ 171901 h 6858000"/>
              <a:gd name="connsiteX811" fmla="*/ 5259740 w 7467600"/>
              <a:gd name="connsiteY811" fmla="*/ 257013 h 6858000"/>
              <a:gd name="connsiteX812" fmla="*/ 5208466 w 7467600"/>
              <a:gd name="connsiteY812" fmla="*/ 257550 h 6858000"/>
              <a:gd name="connsiteX813" fmla="*/ 4980204 w 7467600"/>
              <a:gd name="connsiteY813" fmla="*/ 271903 h 6858000"/>
              <a:gd name="connsiteX814" fmla="*/ 5068068 w 7467600"/>
              <a:gd name="connsiteY814" fmla="*/ 282244 h 6858000"/>
              <a:gd name="connsiteX815" fmla="*/ 5153231 w 7467600"/>
              <a:gd name="connsiteY815" fmla="*/ 292240 h 6858000"/>
              <a:gd name="connsiteX816" fmla="*/ 5426491 w 7467600"/>
              <a:gd name="connsiteY816" fmla="*/ 281128 h 6858000"/>
              <a:gd name="connsiteX817" fmla="*/ 5731212 w 7467600"/>
              <a:gd name="connsiteY817" fmla="*/ 231951 h 6858000"/>
              <a:gd name="connsiteX818" fmla="*/ 5905192 w 7467600"/>
              <a:gd name="connsiteY818" fmla="*/ 163079 h 6858000"/>
              <a:gd name="connsiteX819" fmla="*/ 5944437 w 7467600"/>
              <a:gd name="connsiteY819" fmla="*/ 113829 h 6858000"/>
              <a:gd name="connsiteX820" fmla="*/ 5825032 w 7467600"/>
              <a:gd name="connsiteY820" fmla="*/ 146405 h 6858000"/>
              <a:gd name="connsiteX821" fmla="*/ 4955599 w 7467600"/>
              <a:gd name="connsiteY821" fmla="*/ 247008 h 6858000"/>
              <a:gd name="connsiteX822" fmla="*/ 5210104 w 7467600"/>
              <a:gd name="connsiteY822" fmla="*/ 228123 h 6858000"/>
              <a:gd name="connsiteX823" fmla="*/ 5261015 w 7467600"/>
              <a:gd name="connsiteY823" fmla="*/ 227087 h 6858000"/>
              <a:gd name="connsiteX824" fmla="*/ 5861181 w 7467600"/>
              <a:gd name="connsiteY824" fmla="*/ 143093 h 6858000"/>
              <a:gd name="connsiteX825" fmla="*/ 5961252 w 7467600"/>
              <a:gd name="connsiteY825" fmla="*/ 114820 h 6858000"/>
              <a:gd name="connsiteX826" fmla="*/ 5944437 w 7467600"/>
              <a:gd name="connsiteY826" fmla="*/ 113829 h 6858000"/>
              <a:gd name="connsiteX827" fmla="*/ 3882765 w 7467600"/>
              <a:gd name="connsiteY827" fmla="*/ 0 h 6858000"/>
              <a:gd name="connsiteX828" fmla="*/ 3995099 w 7467600"/>
              <a:gd name="connsiteY828" fmla="*/ 0 h 6858000"/>
              <a:gd name="connsiteX829" fmla="*/ 4163818 w 7467600"/>
              <a:gd name="connsiteY829" fmla="*/ 234104 h 6858000"/>
              <a:gd name="connsiteX830" fmla="*/ 4172099 w 7467600"/>
              <a:gd name="connsiteY830" fmla="*/ 234207 h 6858000"/>
              <a:gd name="connsiteX831" fmla="*/ 4784282 w 7467600"/>
              <a:gd name="connsiteY831" fmla="*/ 276561 h 6858000"/>
              <a:gd name="connsiteX832" fmla="*/ 4801687 w 7467600"/>
              <a:gd name="connsiteY832" fmla="*/ 267764 h 6858000"/>
              <a:gd name="connsiteX833" fmla="*/ 6082788 w 7467600"/>
              <a:gd name="connsiteY833" fmla="*/ 64119 h 6858000"/>
              <a:gd name="connsiteX834" fmla="*/ 6099442 w 7467600"/>
              <a:gd name="connsiteY834" fmla="*/ 82568 h 6858000"/>
              <a:gd name="connsiteX835" fmla="*/ 4804137 w 7467600"/>
              <a:gd name="connsiteY835" fmla="*/ 320931 h 6858000"/>
              <a:gd name="connsiteX836" fmla="*/ 4227047 w 7467600"/>
              <a:gd name="connsiteY836" fmla="*/ 313415 h 6858000"/>
              <a:gd name="connsiteX837" fmla="*/ 4346041 w 7467600"/>
              <a:gd name="connsiteY837" fmla="*/ 456086 h 6858000"/>
              <a:gd name="connsiteX838" fmla="*/ 4870967 w 7467600"/>
              <a:gd name="connsiteY838" fmla="*/ 963061 h 6858000"/>
              <a:gd name="connsiteX839" fmla="*/ 4889647 w 7467600"/>
              <a:gd name="connsiteY839" fmla="*/ 957147 h 6858000"/>
              <a:gd name="connsiteX840" fmla="*/ 5422504 w 7467600"/>
              <a:gd name="connsiteY840" fmla="*/ 805191 h 6858000"/>
              <a:gd name="connsiteX841" fmla="*/ 6087656 w 7467600"/>
              <a:gd name="connsiteY841" fmla="*/ 826703 h 6858000"/>
              <a:gd name="connsiteX842" fmla="*/ 6058717 w 7467600"/>
              <a:gd name="connsiteY842" fmla="*/ 865992 h 6858000"/>
              <a:gd name="connsiteX843" fmla="*/ 4974153 w 7467600"/>
              <a:gd name="connsiteY843" fmla="*/ 1045456 h 6858000"/>
              <a:gd name="connsiteX844" fmla="*/ 5627835 w 7467600"/>
              <a:gd name="connsiteY844" fmla="*/ 1472077 h 6858000"/>
              <a:gd name="connsiteX845" fmla="*/ 5629817 w 7467600"/>
              <a:gd name="connsiteY845" fmla="*/ 1471412 h 6858000"/>
              <a:gd name="connsiteX846" fmla="*/ 5634124 w 7467600"/>
              <a:gd name="connsiteY846" fmla="*/ 1470572 h 6858000"/>
              <a:gd name="connsiteX847" fmla="*/ 5755832 w 7467600"/>
              <a:gd name="connsiteY847" fmla="*/ 1383886 h 6858000"/>
              <a:gd name="connsiteX848" fmla="*/ 6014186 w 7467600"/>
              <a:gd name="connsiteY848" fmla="*/ 1279799 h 6858000"/>
              <a:gd name="connsiteX849" fmla="*/ 6901619 w 7467600"/>
              <a:gd name="connsiteY849" fmla="*/ 1047874 h 6858000"/>
              <a:gd name="connsiteX850" fmla="*/ 6931566 w 7467600"/>
              <a:gd name="connsiteY850" fmla="*/ 1062034 h 6858000"/>
              <a:gd name="connsiteX851" fmla="*/ 5790982 w 7467600"/>
              <a:gd name="connsiteY851" fmla="*/ 1561380 h 6858000"/>
              <a:gd name="connsiteX852" fmla="*/ 6188971 w 7467600"/>
              <a:gd name="connsiteY852" fmla="*/ 1755168 h 6858000"/>
              <a:gd name="connsiteX853" fmla="*/ 6202446 w 7467600"/>
              <a:gd name="connsiteY853" fmla="*/ 1752268 h 6858000"/>
              <a:gd name="connsiteX854" fmla="*/ 7179560 w 7467600"/>
              <a:gd name="connsiteY854" fmla="*/ 1467551 h 6858000"/>
              <a:gd name="connsiteX855" fmla="*/ 7158730 w 7467600"/>
              <a:gd name="connsiteY855" fmla="*/ 1507835 h 6858000"/>
              <a:gd name="connsiteX856" fmla="*/ 6326959 w 7467600"/>
              <a:gd name="connsiteY856" fmla="*/ 1817686 h 6858000"/>
              <a:gd name="connsiteX857" fmla="*/ 6537433 w 7467600"/>
              <a:gd name="connsiteY857" fmla="*/ 1907790 h 6858000"/>
              <a:gd name="connsiteX858" fmla="*/ 6550221 w 7467600"/>
              <a:gd name="connsiteY858" fmla="*/ 1910729 h 6858000"/>
              <a:gd name="connsiteX859" fmla="*/ 6964438 w 7467600"/>
              <a:gd name="connsiteY859" fmla="*/ 2209505 h 6858000"/>
              <a:gd name="connsiteX860" fmla="*/ 7367862 w 7467600"/>
              <a:gd name="connsiteY860" fmla="*/ 2806833 h 6858000"/>
              <a:gd name="connsiteX861" fmla="*/ 7364329 w 7467600"/>
              <a:gd name="connsiteY861" fmla="*/ 2826907 h 6858000"/>
              <a:gd name="connsiteX862" fmla="*/ 7290545 w 7467600"/>
              <a:gd name="connsiteY862" fmla="*/ 2850663 h 6858000"/>
              <a:gd name="connsiteX863" fmla="*/ 6472036 w 7467600"/>
              <a:gd name="connsiteY863" fmla="*/ 1959003 h 6858000"/>
              <a:gd name="connsiteX864" fmla="*/ 5792897 w 7467600"/>
              <a:gd name="connsiteY864" fmla="*/ 1647747 h 6858000"/>
              <a:gd name="connsiteX865" fmla="*/ 5842751 w 7467600"/>
              <a:gd name="connsiteY865" fmla="*/ 1816112 h 6858000"/>
              <a:gd name="connsiteX866" fmla="*/ 5847424 w 7467600"/>
              <a:gd name="connsiteY866" fmla="*/ 1815776 h 6858000"/>
              <a:gd name="connsiteX867" fmla="*/ 6399821 w 7467600"/>
              <a:gd name="connsiteY867" fmla="*/ 2344799 h 6858000"/>
              <a:gd name="connsiteX868" fmla="*/ 6323232 w 7467600"/>
              <a:gd name="connsiteY868" fmla="*/ 2389634 h 6858000"/>
              <a:gd name="connsiteX869" fmla="*/ 5942958 w 7467600"/>
              <a:gd name="connsiteY869" fmla="*/ 2077708 h 6858000"/>
              <a:gd name="connsiteX870" fmla="*/ 5921559 w 7467600"/>
              <a:gd name="connsiteY870" fmla="*/ 2378596 h 6858000"/>
              <a:gd name="connsiteX871" fmla="*/ 5817651 w 7467600"/>
              <a:gd name="connsiteY871" fmla="*/ 3023919 h 6858000"/>
              <a:gd name="connsiteX872" fmla="*/ 5729634 w 7467600"/>
              <a:gd name="connsiteY872" fmla="*/ 3051849 h 6858000"/>
              <a:gd name="connsiteX873" fmla="*/ 5611018 w 7467600"/>
              <a:gd name="connsiteY873" fmla="*/ 2316769 h 6858000"/>
              <a:gd name="connsiteX874" fmla="*/ 5687608 w 7467600"/>
              <a:gd name="connsiteY874" fmla="*/ 2039972 h 6858000"/>
              <a:gd name="connsiteX875" fmla="*/ 5657554 w 7467600"/>
              <a:gd name="connsiteY875" fmla="*/ 1576445 h 6858000"/>
              <a:gd name="connsiteX876" fmla="*/ 5150475 w 7467600"/>
              <a:gd name="connsiteY876" fmla="*/ 1274012 h 6858000"/>
              <a:gd name="connsiteX877" fmla="*/ 5349142 w 7467600"/>
              <a:gd name="connsiteY877" fmla="*/ 2204405 h 6858000"/>
              <a:gd name="connsiteX878" fmla="*/ 5262214 w 7467600"/>
              <a:gd name="connsiteY878" fmla="*/ 2233836 h 6858000"/>
              <a:gd name="connsiteX879" fmla="*/ 4981539 w 7467600"/>
              <a:gd name="connsiteY879" fmla="*/ 1542201 h 6858000"/>
              <a:gd name="connsiteX880" fmla="*/ 4958461 w 7467600"/>
              <a:gd name="connsiteY880" fmla="*/ 1136957 h 6858000"/>
              <a:gd name="connsiteX881" fmla="*/ 4655015 w 7467600"/>
              <a:gd name="connsiteY881" fmla="*/ 891426 h 6858000"/>
              <a:gd name="connsiteX882" fmla="*/ 4348002 w 7467600"/>
              <a:gd name="connsiteY882" fmla="*/ 2205895 h 6858000"/>
              <a:gd name="connsiteX883" fmla="*/ 4262250 w 7467600"/>
              <a:gd name="connsiteY883" fmla="*/ 2219972 h 6858000"/>
              <a:gd name="connsiteX884" fmla="*/ 4550611 w 7467600"/>
              <a:gd name="connsiteY884" fmla="*/ 817540 h 6858000"/>
              <a:gd name="connsiteX885" fmla="*/ 4564418 w 7467600"/>
              <a:gd name="connsiteY885" fmla="*/ 808293 h 6858000"/>
              <a:gd name="connsiteX886" fmla="*/ 4266388 w 7467600"/>
              <a:gd name="connsiteY886" fmla="*/ 500083 h 6858000"/>
              <a:gd name="connsiteX887" fmla="*/ 4032842 w 7467600"/>
              <a:gd name="connsiteY887" fmla="*/ 211809 h 6858000"/>
              <a:gd name="connsiteX888" fmla="*/ 3882765 w 7467600"/>
              <a:gd name="connsiteY888" fmla="*/ 0 h 6858000"/>
              <a:gd name="connsiteX889" fmla="*/ 3721337 w 7467600"/>
              <a:gd name="connsiteY889" fmla="*/ 0 h 6858000"/>
              <a:gd name="connsiteX890" fmla="*/ 3797544 w 7467600"/>
              <a:gd name="connsiteY890" fmla="*/ 0 h 6858000"/>
              <a:gd name="connsiteX891" fmla="*/ 3775734 w 7467600"/>
              <a:gd name="connsiteY891" fmla="*/ 95131 h 6858000"/>
              <a:gd name="connsiteX892" fmla="*/ 3724807 w 7467600"/>
              <a:gd name="connsiteY892" fmla="*/ 272257 h 6858000"/>
              <a:gd name="connsiteX893" fmla="*/ 3726844 w 7467600"/>
              <a:gd name="connsiteY893" fmla="*/ 282988 h 6858000"/>
              <a:gd name="connsiteX894" fmla="*/ 3742664 w 7467600"/>
              <a:gd name="connsiteY894" fmla="*/ 279918 h 6858000"/>
              <a:gd name="connsiteX895" fmla="*/ 4103910 w 7467600"/>
              <a:gd name="connsiteY895" fmla="*/ 1161917 h 6858000"/>
              <a:gd name="connsiteX896" fmla="*/ 4020269 w 7467600"/>
              <a:gd name="connsiteY896" fmla="*/ 1200406 h 6858000"/>
              <a:gd name="connsiteX897" fmla="*/ 3674882 w 7467600"/>
              <a:gd name="connsiteY897" fmla="*/ 488524 h 6858000"/>
              <a:gd name="connsiteX898" fmla="*/ 3132682 w 7467600"/>
              <a:gd name="connsiteY898" fmla="*/ 1072284 h 6858000"/>
              <a:gd name="connsiteX899" fmla="*/ 2716346 w 7467600"/>
              <a:gd name="connsiteY899" fmla="*/ 1276376 h 6858000"/>
              <a:gd name="connsiteX900" fmla="*/ 2716772 w 7467600"/>
              <a:gd name="connsiteY900" fmla="*/ 1255462 h 6858000"/>
              <a:gd name="connsiteX901" fmla="*/ 3471096 w 7467600"/>
              <a:gd name="connsiteY901" fmla="*/ 437072 h 6858000"/>
              <a:gd name="connsiteX902" fmla="*/ 3639057 w 7467600"/>
              <a:gd name="connsiteY902" fmla="*/ 286334 h 6858000"/>
              <a:gd name="connsiteX903" fmla="*/ 3640309 w 7467600"/>
              <a:gd name="connsiteY903" fmla="*/ 284664 h 6858000"/>
              <a:gd name="connsiteX904" fmla="*/ 3646022 w 7467600"/>
              <a:gd name="connsiteY904" fmla="*/ 276711 h 6858000"/>
              <a:gd name="connsiteX905" fmla="*/ 3707943 w 7467600"/>
              <a:gd name="connsiteY905" fmla="*/ 65958 h 6858000"/>
              <a:gd name="connsiteX906" fmla="*/ 3721337 w 7467600"/>
              <a:gd name="connsiteY906" fmla="*/ 0 h 6858000"/>
              <a:gd name="connsiteX907" fmla="*/ 2867960 w 7467600"/>
              <a:gd name="connsiteY907" fmla="*/ 0 h 6858000"/>
              <a:gd name="connsiteX908" fmla="*/ 2926351 w 7467600"/>
              <a:gd name="connsiteY908" fmla="*/ 0 h 6858000"/>
              <a:gd name="connsiteX909" fmla="*/ 2902823 w 7467600"/>
              <a:gd name="connsiteY909" fmla="*/ 262929 h 6858000"/>
              <a:gd name="connsiteX910" fmla="*/ 2940663 w 7467600"/>
              <a:gd name="connsiteY910" fmla="*/ 140884 h 6858000"/>
              <a:gd name="connsiteX911" fmla="*/ 2947039 w 7467600"/>
              <a:gd name="connsiteY911" fmla="*/ 122524 h 6858000"/>
              <a:gd name="connsiteX912" fmla="*/ 2984316 w 7467600"/>
              <a:gd name="connsiteY912" fmla="*/ 0 h 6858000"/>
              <a:gd name="connsiteX913" fmla="*/ 3016114 w 7467600"/>
              <a:gd name="connsiteY913" fmla="*/ 0 h 6858000"/>
              <a:gd name="connsiteX914" fmla="*/ 2979949 w 7467600"/>
              <a:gd name="connsiteY914" fmla="*/ 119274 h 6858000"/>
              <a:gd name="connsiteX915" fmla="*/ 3023879 w 7467600"/>
              <a:gd name="connsiteY915" fmla="*/ 0 h 6858000"/>
              <a:gd name="connsiteX916" fmla="*/ 3105400 w 7467600"/>
              <a:gd name="connsiteY916" fmla="*/ 0 h 6858000"/>
              <a:gd name="connsiteX917" fmla="*/ 3094669 w 7467600"/>
              <a:gd name="connsiteY917" fmla="*/ 30308 h 6858000"/>
              <a:gd name="connsiteX918" fmla="*/ 2901945 w 7467600"/>
              <a:gd name="connsiteY918" fmla="*/ 466538 h 6858000"/>
              <a:gd name="connsiteX919" fmla="*/ 2815209 w 7467600"/>
              <a:gd name="connsiteY919" fmla="*/ 497361 h 6858000"/>
              <a:gd name="connsiteX920" fmla="*/ 2844845 w 7467600"/>
              <a:gd name="connsiteY920" fmla="*/ 127638 h 6858000"/>
              <a:gd name="connsiteX921" fmla="*/ 2867960 w 7467600"/>
              <a:gd name="connsiteY921" fmla="*/ 0 h 6858000"/>
              <a:gd name="connsiteX922" fmla="*/ 1057230 w 7467600"/>
              <a:gd name="connsiteY922" fmla="*/ 0 h 6858000"/>
              <a:gd name="connsiteX923" fmla="*/ 1111003 w 7467600"/>
              <a:gd name="connsiteY923" fmla="*/ 0 h 6858000"/>
              <a:gd name="connsiteX924" fmla="*/ 1125553 w 7467600"/>
              <a:gd name="connsiteY924" fmla="*/ 52588 h 6858000"/>
              <a:gd name="connsiteX925" fmla="*/ 1304276 w 7467600"/>
              <a:gd name="connsiteY925" fmla="*/ 476275 h 6858000"/>
              <a:gd name="connsiteX926" fmla="*/ 1492066 w 7467600"/>
              <a:gd name="connsiteY926" fmla="*/ 886333 h 6858000"/>
              <a:gd name="connsiteX927" fmla="*/ 1423698 w 7467600"/>
              <a:gd name="connsiteY927" fmla="*/ 710817 h 6858000"/>
              <a:gd name="connsiteX928" fmla="*/ 1357609 w 7467600"/>
              <a:gd name="connsiteY928" fmla="*/ 532892 h 6858000"/>
              <a:gd name="connsiteX929" fmla="*/ 1309550 w 7467600"/>
              <a:gd name="connsiteY929" fmla="*/ 374031 h 6858000"/>
              <a:gd name="connsiteX930" fmla="*/ 1193673 w 7467600"/>
              <a:gd name="connsiteY930" fmla="*/ 49533 h 6858000"/>
              <a:gd name="connsiteX931" fmla="*/ 1164391 w 7467600"/>
              <a:gd name="connsiteY931" fmla="*/ 0 h 6858000"/>
              <a:gd name="connsiteX932" fmla="*/ 1200666 w 7467600"/>
              <a:gd name="connsiteY932" fmla="*/ 0 h 6858000"/>
              <a:gd name="connsiteX933" fmla="*/ 1223408 w 7467600"/>
              <a:gd name="connsiteY933" fmla="*/ 38996 h 6858000"/>
              <a:gd name="connsiteX934" fmla="*/ 1339635 w 7467600"/>
              <a:gd name="connsiteY934" fmla="*/ 365517 h 6858000"/>
              <a:gd name="connsiteX935" fmla="*/ 1387469 w 7467600"/>
              <a:gd name="connsiteY935" fmla="*/ 523079 h 6858000"/>
              <a:gd name="connsiteX936" fmla="*/ 1452685 w 7467600"/>
              <a:gd name="connsiteY936" fmla="*/ 699806 h 6858000"/>
              <a:gd name="connsiteX937" fmla="*/ 1492092 w 7467600"/>
              <a:gd name="connsiteY937" fmla="*/ 800424 h 6858000"/>
              <a:gd name="connsiteX938" fmla="*/ 1455302 w 7467600"/>
              <a:gd name="connsiteY938" fmla="*/ 632913 h 6858000"/>
              <a:gd name="connsiteX939" fmla="*/ 1222336 w 7467600"/>
              <a:gd name="connsiteY939" fmla="*/ 9480 h 6858000"/>
              <a:gd name="connsiteX940" fmla="*/ 1214634 w 7467600"/>
              <a:gd name="connsiteY940" fmla="*/ 0 h 6858000"/>
              <a:gd name="connsiteX941" fmla="*/ 1289827 w 7467600"/>
              <a:gd name="connsiteY941" fmla="*/ 0 h 6858000"/>
              <a:gd name="connsiteX942" fmla="*/ 1321076 w 7467600"/>
              <a:gd name="connsiteY942" fmla="*/ 59722 h 6858000"/>
              <a:gd name="connsiteX943" fmla="*/ 1512579 w 7467600"/>
              <a:gd name="connsiteY943" fmla="*/ 626441 h 6858000"/>
              <a:gd name="connsiteX944" fmla="*/ 1506076 w 7467600"/>
              <a:gd name="connsiteY944" fmla="*/ 1089289 h 6858000"/>
              <a:gd name="connsiteX945" fmla="*/ 1486346 w 7467600"/>
              <a:gd name="connsiteY945" fmla="*/ 1079919 h 6858000"/>
              <a:gd name="connsiteX946" fmla="*/ 1070511 w 7467600"/>
              <a:gd name="connsiteY946" fmla="*/ 48609 h 6858000"/>
              <a:gd name="connsiteX947" fmla="*/ 1057230 w 7467600"/>
              <a:gd name="connsiteY947" fmla="*/ 0 h 6858000"/>
              <a:gd name="connsiteX948" fmla="*/ 43151 w 7467600"/>
              <a:gd name="connsiteY948" fmla="*/ 0 h 6858000"/>
              <a:gd name="connsiteX949" fmla="*/ 95283 w 7467600"/>
              <a:gd name="connsiteY949" fmla="*/ 0 h 6858000"/>
              <a:gd name="connsiteX950" fmla="*/ 300708 w 7467600"/>
              <a:gd name="connsiteY950" fmla="*/ 154571 h 6858000"/>
              <a:gd name="connsiteX951" fmla="*/ 530414 w 7467600"/>
              <a:gd name="connsiteY951" fmla="*/ 354673 h 6858000"/>
              <a:gd name="connsiteX952" fmla="*/ 333785 w 7467600"/>
              <a:gd name="connsiteY952" fmla="*/ 161564 h 6858000"/>
              <a:gd name="connsiteX953" fmla="*/ 147005 w 7467600"/>
              <a:gd name="connsiteY953" fmla="*/ 0 h 6858000"/>
              <a:gd name="connsiteX954" fmla="*/ 272509 w 7467600"/>
              <a:gd name="connsiteY954" fmla="*/ 0 h 6858000"/>
              <a:gd name="connsiteX955" fmla="*/ 326276 w 7467600"/>
              <a:gd name="connsiteY955" fmla="*/ 45847 h 6858000"/>
              <a:gd name="connsiteX956" fmla="*/ 823759 w 7467600"/>
              <a:gd name="connsiteY956" fmla="*/ 574145 h 6858000"/>
              <a:gd name="connsiteX957" fmla="*/ 811254 w 7467600"/>
              <a:gd name="connsiteY957" fmla="*/ 665546 h 6858000"/>
              <a:gd name="connsiteX958" fmla="*/ 154042 w 7467600"/>
              <a:gd name="connsiteY958" fmla="*/ 261522 h 6858000"/>
              <a:gd name="connsiteX959" fmla="*/ 13550 w 7467600"/>
              <a:gd name="connsiteY959" fmla="*/ 158423 h 6858000"/>
              <a:gd name="connsiteX960" fmla="*/ 0 w 7467600"/>
              <a:gd name="connsiteY960" fmla="*/ 146618 h 6858000"/>
              <a:gd name="connsiteX961" fmla="*/ 0 w 7467600"/>
              <a:gd name="connsiteY961" fmla="*/ 59161 h 6858000"/>
              <a:gd name="connsiteX962" fmla="*/ 45427 w 7467600"/>
              <a:gd name="connsiteY962" fmla="*/ 101078 h 6858000"/>
              <a:gd name="connsiteX963" fmla="*/ 630103 w 7467600"/>
              <a:gd name="connsiteY963" fmla="*/ 485885 h 6858000"/>
              <a:gd name="connsiteX964" fmla="*/ 532040 w 7467600"/>
              <a:gd name="connsiteY964" fmla="*/ 399359 h 6858000"/>
              <a:gd name="connsiteX965" fmla="*/ 517618 w 7467600"/>
              <a:gd name="connsiteY965" fmla="*/ 385726 h 6858000"/>
              <a:gd name="connsiteX966" fmla="*/ 285074 w 7467600"/>
              <a:gd name="connsiteY966" fmla="*/ 182755 h 6858000"/>
              <a:gd name="connsiteX967" fmla="*/ 43151 w 7467600"/>
              <a:gd name="connsiteY96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467600 w 7467600"/>
              <a:gd name="connsiteY77" fmla="*/ 6012219 h 6858000"/>
              <a:gd name="connsiteX78" fmla="*/ 7356878 w 7467600"/>
              <a:gd name="connsiteY78" fmla="*/ 5981332 h 6858000"/>
              <a:gd name="connsiteX79" fmla="*/ 7467600 w 7467600"/>
              <a:gd name="connsiteY79" fmla="*/ 6117703 h 6858000"/>
              <a:gd name="connsiteX80" fmla="*/ 7467600 w 7467600"/>
              <a:gd name="connsiteY80" fmla="*/ 6163634 h 6858000"/>
              <a:gd name="connsiteX81" fmla="*/ 7403637 w 7467600"/>
              <a:gd name="connsiteY81" fmla="*/ 6083957 h 6858000"/>
              <a:gd name="connsiteX82" fmla="*/ 7254615 w 7467600"/>
              <a:gd name="connsiteY82" fmla="*/ 5911918 h 6858000"/>
              <a:gd name="connsiteX83" fmla="*/ 7312589 w 7467600"/>
              <a:gd name="connsiteY83" fmla="*/ 5982309 h 6858000"/>
              <a:gd name="connsiteX84" fmla="*/ 7448321 w 7467600"/>
              <a:gd name="connsiteY84" fmla="*/ 6190991 h 6858000"/>
              <a:gd name="connsiteX85" fmla="*/ 7467600 w 7467600"/>
              <a:gd name="connsiteY85" fmla="*/ 6221686 h 6858000"/>
              <a:gd name="connsiteX86" fmla="*/ 7467600 w 7467600"/>
              <a:gd name="connsiteY86" fmla="*/ 6334256 h 6858000"/>
              <a:gd name="connsiteX87" fmla="*/ 7454976 w 7467600"/>
              <a:gd name="connsiteY87" fmla="*/ 6318297 h 6858000"/>
              <a:gd name="connsiteX88" fmla="*/ 1456157 w 7467600"/>
              <a:gd name="connsiteY88" fmla="*/ 5371404 h 6858000"/>
              <a:gd name="connsiteX89" fmla="*/ 1244432 w 7467600"/>
              <a:gd name="connsiteY89" fmla="*/ 5385601 h 6858000"/>
              <a:gd name="connsiteX90" fmla="*/ 973990 w 7467600"/>
              <a:gd name="connsiteY90" fmla="*/ 5424940 h 6858000"/>
              <a:gd name="connsiteX91" fmla="*/ 1103809 w 7467600"/>
              <a:gd name="connsiteY91" fmla="*/ 5433720 h 6858000"/>
              <a:gd name="connsiteX92" fmla="*/ 1123454 w 7467600"/>
              <a:gd name="connsiteY92" fmla="*/ 5435727 h 6858000"/>
              <a:gd name="connsiteX93" fmla="*/ 1737017 w 7467600"/>
              <a:gd name="connsiteY93" fmla="*/ 5452183 h 6858000"/>
              <a:gd name="connsiteX94" fmla="*/ 1824397 w 7467600"/>
              <a:gd name="connsiteY94" fmla="*/ 5447757 h 6858000"/>
              <a:gd name="connsiteX95" fmla="*/ 2070059 w 7467600"/>
              <a:gd name="connsiteY95" fmla="*/ 5441660 h 6858000"/>
              <a:gd name="connsiteX96" fmla="*/ 1456157 w 7467600"/>
              <a:gd name="connsiteY96" fmla="*/ 5371404 h 6858000"/>
              <a:gd name="connsiteX97" fmla="*/ 4988186 w 7467600"/>
              <a:gd name="connsiteY97" fmla="*/ 5216467 h 6858000"/>
              <a:gd name="connsiteX98" fmla="*/ 4777334 w 7467600"/>
              <a:gd name="connsiteY98" fmla="*/ 5406072 h 6858000"/>
              <a:gd name="connsiteX99" fmla="*/ 4718341 w 7467600"/>
              <a:gd name="connsiteY99" fmla="*/ 5468043 h 6858000"/>
              <a:gd name="connsiteX100" fmla="*/ 4604655 w 7467600"/>
              <a:gd name="connsiteY100" fmla="*/ 5583434 h 6858000"/>
              <a:gd name="connsiteX101" fmla="*/ 4565074 w 7467600"/>
              <a:gd name="connsiteY101" fmla="*/ 5618550 h 6858000"/>
              <a:gd name="connsiteX102" fmla="*/ 4988186 w 7467600"/>
              <a:gd name="connsiteY102" fmla="*/ 5216467 h 6858000"/>
              <a:gd name="connsiteX103" fmla="*/ 4978032 w 7467600"/>
              <a:gd name="connsiteY103" fmla="*/ 5183809 h 6858000"/>
              <a:gd name="connsiteX104" fmla="*/ 4463413 w 7467600"/>
              <a:gd name="connsiteY104" fmla="*/ 5615162 h 6858000"/>
              <a:gd name="connsiteX105" fmla="*/ 4358134 w 7467600"/>
              <a:gd name="connsiteY105" fmla="*/ 5742791 h 6858000"/>
              <a:gd name="connsiteX106" fmla="*/ 4376219 w 7467600"/>
              <a:gd name="connsiteY106" fmla="*/ 5729027 h 6858000"/>
              <a:gd name="connsiteX107" fmla="*/ 4582340 w 7467600"/>
              <a:gd name="connsiteY107" fmla="*/ 5561037 h 6858000"/>
              <a:gd name="connsiteX108" fmla="*/ 4694684 w 7467600"/>
              <a:gd name="connsiteY108" fmla="*/ 5447098 h 6858000"/>
              <a:gd name="connsiteX109" fmla="*/ 4754123 w 7467600"/>
              <a:gd name="connsiteY109" fmla="*/ 5384643 h 6858000"/>
              <a:gd name="connsiteX110" fmla="*/ 4978032 w 7467600"/>
              <a:gd name="connsiteY110" fmla="*/ 5183809 h 6858000"/>
              <a:gd name="connsiteX111" fmla="*/ 1903353 w 7467600"/>
              <a:gd name="connsiteY111" fmla="*/ 5044827 h 6858000"/>
              <a:gd name="connsiteX112" fmla="*/ 1936931 w 7467600"/>
              <a:gd name="connsiteY112" fmla="*/ 5093954 h 6858000"/>
              <a:gd name="connsiteX113" fmla="*/ 2195868 w 7467600"/>
              <a:gd name="connsiteY113" fmla="*/ 5396574 h 6858000"/>
              <a:gd name="connsiteX114" fmla="*/ 2088852 w 7467600"/>
              <a:gd name="connsiteY114" fmla="*/ 5166123 h 6858000"/>
              <a:gd name="connsiteX115" fmla="*/ 1958241 w 7467600"/>
              <a:gd name="connsiteY115" fmla="*/ 5067955 h 6858000"/>
              <a:gd name="connsiteX116" fmla="*/ 1903353 w 7467600"/>
              <a:gd name="connsiteY116" fmla="*/ 5044827 h 6858000"/>
              <a:gd name="connsiteX117" fmla="*/ 1979378 w 7467600"/>
              <a:gd name="connsiteY117" fmla="*/ 4769504 h 6858000"/>
              <a:gd name="connsiteX118" fmla="*/ 2882120 w 7467600"/>
              <a:gd name="connsiteY118" fmla="*/ 5064547 h 6858000"/>
              <a:gd name="connsiteX119" fmla="*/ 2793103 w 7467600"/>
              <a:gd name="connsiteY119" fmla="*/ 5039699 h 6858000"/>
              <a:gd name="connsiteX120" fmla="*/ 2770041 w 7467600"/>
              <a:gd name="connsiteY120" fmla="*/ 5033634 h 6858000"/>
              <a:gd name="connsiteX121" fmla="*/ 1979378 w 7467600"/>
              <a:gd name="connsiteY121" fmla="*/ 4769504 h 6858000"/>
              <a:gd name="connsiteX122" fmla="*/ 1927410 w 7467600"/>
              <a:gd name="connsiteY122" fmla="*/ 4716164 h 6858000"/>
              <a:gd name="connsiteX123" fmla="*/ 1959587 w 7467600"/>
              <a:gd name="connsiteY123" fmla="*/ 4728849 h 6858000"/>
              <a:gd name="connsiteX124" fmla="*/ 2777707 w 7467600"/>
              <a:gd name="connsiteY124" fmla="*/ 5003991 h 6858000"/>
              <a:gd name="connsiteX125" fmla="*/ 2800768 w 7467600"/>
              <a:gd name="connsiteY125" fmla="*/ 5010056 h 6858000"/>
              <a:gd name="connsiteX126" fmla="*/ 2879408 w 7467600"/>
              <a:gd name="connsiteY126" fmla="*/ 5031590 h 6858000"/>
              <a:gd name="connsiteX127" fmla="*/ 2862295 w 7467600"/>
              <a:gd name="connsiteY127" fmla="*/ 5022958 h 6858000"/>
              <a:gd name="connsiteX128" fmla="*/ 2813343 w 7467600"/>
              <a:gd name="connsiteY128" fmla="*/ 4998369 h 6858000"/>
              <a:gd name="connsiteX129" fmla="*/ 2646245 w 7467600"/>
              <a:gd name="connsiteY129" fmla="*/ 4930999 h 6858000"/>
              <a:gd name="connsiteX130" fmla="*/ 1999243 w 7467600"/>
              <a:gd name="connsiteY130" fmla="*/ 4730524 h 6858000"/>
              <a:gd name="connsiteX131" fmla="*/ 1979527 w 7467600"/>
              <a:gd name="connsiteY131" fmla="*/ 4726651 h 6858000"/>
              <a:gd name="connsiteX132" fmla="*/ 1927410 w 7467600"/>
              <a:gd name="connsiteY132" fmla="*/ 4716164 h 6858000"/>
              <a:gd name="connsiteX133" fmla="*/ 1997014 w 7467600"/>
              <a:gd name="connsiteY133" fmla="*/ 4698007 h 6858000"/>
              <a:gd name="connsiteX134" fmla="*/ 2005458 w 7467600"/>
              <a:gd name="connsiteY134" fmla="*/ 4699540 h 6858000"/>
              <a:gd name="connsiteX135" fmla="*/ 2657186 w 7467600"/>
              <a:gd name="connsiteY135" fmla="*/ 4901687 h 6858000"/>
              <a:gd name="connsiteX136" fmla="*/ 2826662 w 7467600"/>
              <a:gd name="connsiteY136" fmla="*/ 4970362 h 6858000"/>
              <a:gd name="connsiteX137" fmla="*/ 2876100 w 7467600"/>
              <a:gd name="connsiteY137" fmla="*/ 4995397 h 6858000"/>
              <a:gd name="connsiteX138" fmla="*/ 3042600 w 7467600"/>
              <a:gd name="connsiteY138" fmla="*/ 5059532 h 6858000"/>
              <a:gd name="connsiteX139" fmla="*/ 1997014 w 7467600"/>
              <a:gd name="connsiteY139" fmla="*/ 4698007 h 6858000"/>
              <a:gd name="connsiteX140" fmla="*/ 2305292 w 7467600"/>
              <a:gd name="connsiteY140" fmla="*/ 4219492 h 6858000"/>
              <a:gd name="connsiteX141" fmla="*/ 3360922 w 7467600"/>
              <a:gd name="connsiteY141" fmla="*/ 4529373 h 6858000"/>
              <a:gd name="connsiteX142" fmla="*/ 3492420 w 7467600"/>
              <a:gd name="connsiteY142" fmla="*/ 4510145 h 6858000"/>
              <a:gd name="connsiteX143" fmla="*/ 3364086 w 7467600"/>
              <a:gd name="connsiteY143" fmla="*/ 4480340 h 6858000"/>
              <a:gd name="connsiteX144" fmla="*/ 3225818 w 7467600"/>
              <a:gd name="connsiteY144" fmla="*/ 4411822 h 6858000"/>
              <a:gd name="connsiteX145" fmla="*/ 3129696 w 7467600"/>
              <a:gd name="connsiteY145" fmla="*/ 4360704 h 6858000"/>
              <a:gd name="connsiteX146" fmla="*/ 2814545 w 7467600"/>
              <a:gd name="connsiteY146" fmla="*/ 4282955 h 6858000"/>
              <a:gd name="connsiteX147" fmla="*/ 2305292 w 7467600"/>
              <a:gd name="connsiteY147" fmla="*/ 4219492 h 6858000"/>
              <a:gd name="connsiteX148" fmla="*/ 2626982 w 7467600"/>
              <a:gd name="connsiteY148" fmla="*/ 4206450 h 6858000"/>
              <a:gd name="connsiteX149" fmla="*/ 2490617 w 7467600"/>
              <a:gd name="connsiteY149" fmla="*/ 4206951 h 6858000"/>
              <a:gd name="connsiteX150" fmla="*/ 2819869 w 7467600"/>
              <a:gd name="connsiteY150" fmla="*/ 4252936 h 6858000"/>
              <a:gd name="connsiteX151" fmla="*/ 3143018 w 7467600"/>
              <a:gd name="connsiteY151" fmla="*/ 4332698 h 6858000"/>
              <a:gd name="connsiteX152" fmla="*/ 3241520 w 7467600"/>
              <a:gd name="connsiteY152" fmla="*/ 4385112 h 6858000"/>
              <a:gd name="connsiteX153" fmla="*/ 3374575 w 7467600"/>
              <a:gd name="connsiteY153" fmla="*/ 4451517 h 6858000"/>
              <a:gd name="connsiteX154" fmla="*/ 3505221 w 7467600"/>
              <a:gd name="connsiteY154" fmla="*/ 4480757 h 6858000"/>
              <a:gd name="connsiteX155" fmla="*/ 2626982 w 7467600"/>
              <a:gd name="connsiteY155" fmla="*/ 4206450 h 6858000"/>
              <a:gd name="connsiteX156" fmla="*/ 1310106 w 7467600"/>
              <a:gd name="connsiteY156" fmla="*/ 3943217 h 6858000"/>
              <a:gd name="connsiteX157" fmla="*/ 854994 w 7467600"/>
              <a:gd name="connsiteY157" fmla="*/ 4399136 h 6858000"/>
              <a:gd name="connsiteX158" fmla="*/ 742462 w 7467600"/>
              <a:gd name="connsiteY158" fmla="*/ 4594648 h 6858000"/>
              <a:gd name="connsiteX159" fmla="*/ 820602 w 7467600"/>
              <a:gd name="connsiteY159" fmla="*/ 4485915 h 6858000"/>
              <a:gd name="connsiteX160" fmla="*/ 878295 w 7467600"/>
              <a:gd name="connsiteY160" fmla="*/ 4403594 h 6858000"/>
              <a:gd name="connsiteX161" fmla="*/ 1240607 w 7467600"/>
              <a:gd name="connsiteY161" fmla="*/ 4010401 h 6858000"/>
              <a:gd name="connsiteX162" fmla="*/ 1310106 w 7467600"/>
              <a:gd name="connsiteY162" fmla="*/ 3943217 h 6858000"/>
              <a:gd name="connsiteX163" fmla="*/ 1423113 w 7467600"/>
              <a:gd name="connsiteY163" fmla="*/ 3874565 h 6858000"/>
              <a:gd name="connsiteX164" fmla="*/ 1260565 w 7467600"/>
              <a:gd name="connsiteY164" fmla="*/ 4031982 h 6858000"/>
              <a:gd name="connsiteX165" fmla="*/ 901900 w 7467600"/>
              <a:gd name="connsiteY165" fmla="*/ 4421236 h 6858000"/>
              <a:gd name="connsiteX166" fmla="*/ 845044 w 7467600"/>
              <a:gd name="connsiteY166" fmla="*/ 4502436 h 6858000"/>
              <a:gd name="connsiteX167" fmla="*/ 685926 w 7467600"/>
              <a:gd name="connsiteY167" fmla="*/ 4703069 h 6858000"/>
              <a:gd name="connsiteX168" fmla="*/ 684248 w 7467600"/>
              <a:gd name="connsiteY168" fmla="*/ 4706721 h 6858000"/>
              <a:gd name="connsiteX169" fmla="*/ 1423113 w 7467600"/>
              <a:gd name="connsiteY169" fmla="*/ 3874565 h 6858000"/>
              <a:gd name="connsiteX170" fmla="*/ 3316479 w 7467600"/>
              <a:gd name="connsiteY170" fmla="*/ 3872136 h 6858000"/>
              <a:gd name="connsiteX171" fmla="*/ 3546806 w 7467600"/>
              <a:gd name="connsiteY171" fmla="*/ 4356139 h 6858000"/>
              <a:gd name="connsiteX172" fmla="*/ 3364433 w 7467600"/>
              <a:gd name="connsiteY172" fmla="*/ 3953121 h 6858000"/>
              <a:gd name="connsiteX173" fmla="*/ 3316479 w 7467600"/>
              <a:gd name="connsiteY173" fmla="*/ 3872136 h 6858000"/>
              <a:gd name="connsiteX174" fmla="*/ 3291335 w 7467600"/>
              <a:gd name="connsiteY174" fmla="*/ 3767420 h 6858000"/>
              <a:gd name="connsiteX175" fmla="*/ 3390805 w 7467600"/>
              <a:gd name="connsiteY175" fmla="*/ 3937163 h 6858000"/>
              <a:gd name="connsiteX176" fmla="*/ 3579062 w 7467600"/>
              <a:gd name="connsiteY176" fmla="*/ 4359040 h 6858000"/>
              <a:gd name="connsiteX177" fmla="*/ 3467355 w 7467600"/>
              <a:gd name="connsiteY177" fmla="*/ 3988130 h 6858000"/>
              <a:gd name="connsiteX178" fmla="*/ 3310753 w 7467600"/>
              <a:gd name="connsiteY178" fmla="*/ 3787140 h 6858000"/>
              <a:gd name="connsiteX179" fmla="*/ 3291335 w 7467600"/>
              <a:gd name="connsiteY179" fmla="*/ 3767420 h 6858000"/>
              <a:gd name="connsiteX180" fmla="*/ 1635889 w 7467600"/>
              <a:gd name="connsiteY180" fmla="*/ 3709494 h 6858000"/>
              <a:gd name="connsiteX181" fmla="*/ 1634800 w 7467600"/>
              <a:gd name="connsiteY181" fmla="*/ 3731111 h 6858000"/>
              <a:gd name="connsiteX182" fmla="*/ 1635889 w 7467600"/>
              <a:gd name="connsiteY182" fmla="*/ 3709494 h 6858000"/>
              <a:gd name="connsiteX183" fmla="*/ 1510397 w 7467600"/>
              <a:gd name="connsiteY183" fmla="*/ 3684705 h 6858000"/>
              <a:gd name="connsiteX184" fmla="*/ 1146550 w 7467600"/>
              <a:gd name="connsiteY184" fmla="*/ 3802012 h 6858000"/>
              <a:gd name="connsiteX185" fmla="*/ 698834 w 7467600"/>
              <a:gd name="connsiteY185" fmla="*/ 3952272 h 6858000"/>
              <a:gd name="connsiteX186" fmla="*/ 34256 w 7467600"/>
              <a:gd name="connsiteY186" fmla="*/ 4347603 h 6858000"/>
              <a:gd name="connsiteX187" fmla="*/ 527241 w 7467600"/>
              <a:gd name="connsiteY187" fmla="*/ 4065078 h 6858000"/>
              <a:gd name="connsiteX188" fmla="*/ 1510397 w 7467600"/>
              <a:gd name="connsiteY188" fmla="*/ 3684705 h 6858000"/>
              <a:gd name="connsiteX189" fmla="*/ 1313114 w 7467600"/>
              <a:gd name="connsiteY189" fmla="*/ 3655216 h 6858000"/>
              <a:gd name="connsiteX190" fmla="*/ 1109304 w 7467600"/>
              <a:gd name="connsiteY190" fmla="*/ 3669030 h 6858000"/>
              <a:gd name="connsiteX191" fmla="*/ 8129 w 7467600"/>
              <a:gd name="connsiteY191" fmla="*/ 4330519 h 6858000"/>
              <a:gd name="connsiteX192" fmla="*/ 687572 w 7467600"/>
              <a:gd name="connsiteY192" fmla="*/ 3925629 h 6858000"/>
              <a:gd name="connsiteX193" fmla="*/ 1138365 w 7467600"/>
              <a:gd name="connsiteY193" fmla="*/ 3774515 h 6858000"/>
              <a:gd name="connsiteX194" fmla="*/ 1505579 w 7467600"/>
              <a:gd name="connsiteY194" fmla="*/ 3655526 h 6858000"/>
              <a:gd name="connsiteX195" fmla="*/ 1313114 w 7467600"/>
              <a:gd name="connsiteY195" fmla="*/ 3655216 h 6858000"/>
              <a:gd name="connsiteX196" fmla="*/ 3655073 w 7467600"/>
              <a:gd name="connsiteY196" fmla="*/ 3650884 h 6858000"/>
              <a:gd name="connsiteX197" fmla="*/ 3989938 w 7467600"/>
              <a:gd name="connsiteY197" fmla="*/ 3991685 h 6858000"/>
              <a:gd name="connsiteX198" fmla="*/ 4393907 w 7467600"/>
              <a:gd name="connsiteY198" fmla="*/ 4261258 h 6858000"/>
              <a:gd name="connsiteX199" fmla="*/ 4648051 w 7467600"/>
              <a:gd name="connsiteY199" fmla="*/ 4374051 h 6858000"/>
              <a:gd name="connsiteX200" fmla="*/ 4383389 w 7467600"/>
              <a:gd name="connsiteY200" fmla="*/ 4184369 h 6858000"/>
              <a:gd name="connsiteX201" fmla="*/ 4165508 w 7467600"/>
              <a:gd name="connsiteY201" fmla="*/ 4035196 h 6858000"/>
              <a:gd name="connsiteX202" fmla="*/ 4068162 w 7467600"/>
              <a:gd name="connsiteY202" fmla="*/ 3953394 h 6858000"/>
              <a:gd name="connsiteX203" fmla="*/ 3981416 w 7467600"/>
              <a:gd name="connsiteY203" fmla="*/ 3880482 h 6858000"/>
              <a:gd name="connsiteX204" fmla="*/ 3800147 w 7467600"/>
              <a:gd name="connsiteY204" fmla="*/ 3749872 h 6858000"/>
              <a:gd name="connsiteX205" fmla="*/ 3655073 w 7467600"/>
              <a:gd name="connsiteY205" fmla="*/ 3650884 h 6858000"/>
              <a:gd name="connsiteX206" fmla="*/ 3670252 w 7467600"/>
              <a:gd name="connsiteY206" fmla="*/ 3622798 h 6858000"/>
              <a:gd name="connsiteX207" fmla="*/ 3817258 w 7467600"/>
              <a:gd name="connsiteY207" fmla="*/ 3723577 h 6858000"/>
              <a:gd name="connsiteX208" fmla="*/ 4000461 w 7467600"/>
              <a:gd name="connsiteY208" fmla="*/ 3855966 h 6858000"/>
              <a:gd name="connsiteX209" fmla="*/ 4088180 w 7467600"/>
              <a:gd name="connsiteY209" fmla="*/ 3929774 h 6858000"/>
              <a:gd name="connsiteX210" fmla="*/ 4184555 w 7467600"/>
              <a:gd name="connsiteY210" fmla="*/ 4010683 h 6858000"/>
              <a:gd name="connsiteX211" fmla="*/ 4399563 w 7467600"/>
              <a:gd name="connsiteY211" fmla="*/ 4158106 h 6858000"/>
              <a:gd name="connsiteX212" fmla="*/ 4684469 w 7467600"/>
              <a:gd name="connsiteY212" fmla="*/ 4364680 h 6858000"/>
              <a:gd name="connsiteX213" fmla="*/ 4690271 w 7467600"/>
              <a:gd name="connsiteY213" fmla="*/ 4370034 h 6858000"/>
              <a:gd name="connsiteX214" fmla="*/ 4136093 w 7467600"/>
              <a:gd name="connsiteY214" fmla="*/ 3858466 h 6858000"/>
              <a:gd name="connsiteX215" fmla="*/ 3670252 w 7467600"/>
              <a:gd name="connsiteY215" fmla="*/ 3622798 h 6858000"/>
              <a:gd name="connsiteX216" fmla="*/ 4440129 w 7467600"/>
              <a:gd name="connsiteY216" fmla="*/ 3448571 h 6858000"/>
              <a:gd name="connsiteX217" fmla="*/ 4856525 w 7467600"/>
              <a:gd name="connsiteY217" fmla="*/ 3915351 h 6858000"/>
              <a:gd name="connsiteX218" fmla="*/ 5059055 w 7467600"/>
              <a:gd name="connsiteY218" fmla="*/ 4108918 h 6858000"/>
              <a:gd name="connsiteX219" fmla="*/ 5290070 w 7467600"/>
              <a:gd name="connsiteY219" fmla="*/ 4263619 h 6858000"/>
              <a:gd name="connsiteX220" fmla="*/ 4834991 w 7467600"/>
              <a:gd name="connsiteY220" fmla="*/ 3830985 h 6858000"/>
              <a:gd name="connsiteX221" fmla="*/ 4440129 w 7467600"/>
              <a:gd name="connsiteY221" fmla="*/ 3448571 h 6858000"/>
              <a:gd name="connsiteX222" fmla="*/ 4441737 w 7467600"/>
              <a:gd name="connsiteY222" fmla="*/ 3399734 h 6858000"/>
              <a:gd name="connsiteX223" fmla="*/ 4431236 w 7467600"/>
              <a:gd name="connsiteY223" fmla="*/ 3400954 h 6858000"/>
              <a:gd name="connsiteX224" fmla="*/ 4557150 w 7467600"/>
              <a:gd name="connsiteY224" fmla="*/ 3510023 h 6858000"/>
              <a:gd name="connsiteX225" fmla="*/ 4856936 w 7467600"/>
              <a:gd name="connsiteY225" fmla="*/ 3809146 h 6858000"/>
              <a:gd name="connsiteX226" fmla="*/ 5111996 w 7467600"/>
              <a:gd name="connsiteY226" fmla="*/ 4065759 h 6858000"/>
              <a:gd name="connsiteX227" fmla="*/ 5388878 w 7467600"/>
              <a:gd name="connsiteY227" fmla="*/ 4300185 h 6858000"/>
              <a:gd name="connsiteX228" fmla="*/ 5425556 w 7467600"/>
              <a:gd name="connsiteY228" fmla="*/ 4308967 h 6858000"/>
              <a:gd name="connsiteX229" fmla="*/ 4943646 w 7467600"/>
              <a:gd name="connsiteY229" fmla="*/ 3822916 h 6858000"/>
              <a:gd name="connsiteX230" fmla="*/ 4594837 w 7467600"/>
              <a:gd name="connsiteY230" fmla="*/ 3532274 h 6858000"/>
              <a:gd name="connsiteX231" fmla="*/ 4441737 w 7467600"/>
              <a:gd name="connsiteY231" fmla="*/ 3399734 h 6858000"/>
              <a:gd name="connsiteX232" fmla="*/ 5425834 w 7467600"/>
              <a:gd name="connsiteY232" fmla="*/ 3162785 h 6858000"/>
              <a:gd name="connsiteX233" fmla="*/ 5401644 w 7467600"/>
              <a:gd name="connsiteY233" fmla="*/ 3617847 h 6858000"/>
              <a:gd name="connsiteX234" fmla="*/ 5467256 w 7467600"/>
              <a:gd name="connsiteY234" fmla="*/ 4175494 h 6858000"/>
              <a:gd name="connsiteX235" fmla="*/ 5448069 w 7467600"/>
              <a:gd name="connsiteY235" fmla="*/ 3567554 h 6858000"/>
              <a:gd name="connsiteX236" fmla="*/ 5425834 w 7467600"/>
              <a:gd name="connsiteY236" fmla="*/ 3162785 h 6858000"/>
              <a:gd name="connsiteX237" fmla="*/ 1318687 w 7467600"/>
              <a:gd name="connsiteY237" fmla="*/ 3113840 h 6858000"/>
              <a:gd name="connsiteX238" fmla="*/ 1066793 w 7467600"/>
              <a:gd name="connsiteY238" fmla="*/ 3212171 h 6858000"/>
              <a:gd name="connsiteX239" fmla="*/ 993319 w 7467600"/>
              <a:gd name="connsiteY239" fmla="*/ 3247648 h 6858000"/>
              <a:gd name="connsiteX240" fmla="*/ 853081 w 7467600"/>
              <a:gd name="connsiteY240" fmla="*/ 3312410 h 6858000"/>
              <a:gd name="connsiteX241" fmla="*/ 805957 w 7467600"/>
              <a:gd name="connsiteY241" fmla="*/ 3330443 h 6858000"/>
              <a:gd name="connsiteX242" fmla="*/ 1318687 w 7467600"/>
              <a:gd name="connsiteY242" fmla="*/ 3113840 h 6858000"/>
              <a:gd name="connsiteX243" fmla="*/ 5453702 w 7467600"/>
              <a:gd name="connsiteY243" fmla="*/ 3090882 h 6858000"/>
              <a:gd name="connsiteX244" fmla="*/ 5480135 w 7467600"/>
              <a:gd name="connsiteY244" fmla="*/ 3565802 h 6858000"/>
              <a:gd name="connsiteX245" fmla="*/ 5499023 w 7467600"/>
              <a:gd name="connsiteY245" fmla="*/ 4166310 h 6858000"/>
              <a:gd name="connsiteX246" fmla="*/ 5547022 w 7467600"/>
              <a:gd name="connsiteY246" fmla="*/ 3607838 h 6858000"/>
              <a:gd name="connsiteX247" fmla="*/ 5515964 w 7467600"/>
              <a:gd name="connsiteY247" fmla="*/ 3378541 h 6858000"/>
              <a:gd name="connsiteX248" fmla="*/ 5453702 w 7467600"/>
              <a:gd name="connsiteY248" fmla="*/ 3090882 h 6858000"/>
              <a:gd name="connsiteX249" fmla="*/ 1238695 w 7467600"/>
              <a:gd name="connsiteY249" fmla="*/ 3076820 h 6858000"/>
              <a:gd name="connsiteX250" fmla="*/ 716371 w 7467600"/>
              <a:gd name="connsiteY250" fmla="*/ 3293249 h 6858000"/>
              <a:gd name="connsiteX251" fmla="*/ 579522 w 7467600"/>
              <a:gd name="connsiteY251" fmla="*/ 3371759 h 6858000"/>
              <a:gd name="connsiteX252" fmla="*/ 600288 w 7467600"/>
              <a:gd name="connsiteY252" fmla="*/ 3365555 h 6858000"/>
              <a:gd name="connsiteX253" fmla="*/ 840692 w 7467600"/>
              <a:gd name="connsiteY253" fmla="*/ 3284921 h 6858000"/>
              <a:gd name="connsiteX254" fmla="*/ 979248 w 7467600"/>
              <a:gd name="connsiteY254" fmla="*/ 3221003 h 6858000"/>
              <a:gd name="connsiteX255" fmla="*/ 1053282 w 7467600"/>
              <a:gd name="connsiteY255" fmla="*/ 3185247 h 6858000"/>
              <a:gd name="connsiteX256" fmla="*/ 1320603 w 7467600"/>
              <a:gd name="connsiteY256" fmla="*/ 3081281 h 6858000"/>
              <a:gd name="connsiteX257" fmla="*/ 1238695 w 7467600"/>
              <a:gd name="connsiteY257" fmla="*/ 3076820 h 6858000"/>
              <a:gd name="connsiteX258" fmla="*/ 5425627 w 7467600"/>
              <a:gd name="connsiteY258" fmla="*/ 2954192 h 6858000"/>
              <a:gd name="connsiteX259" fmla="*/ 5470770 w 7467600"/>
              <a:gd name="connsiteY259" fmla="*/ 3005435 h 6858000"/>
              <a:gd name="connsiteX260" fmla="*/ 5519779 w 7467600"/>
              <a:gd name="connsiteY260" fmla="*/ 4359223 h 6858000"/>
              <a:gd name="connsiteX261" fmla="*/ 5520293 w 7467600"/>
              <a:gd name="connsiteY261" fmla="*/ 4360602 h 6858000"/>
              <a:gd name="connsiteX262" fmla="*/ 5767221 w 7467600"/>
              <a:gd name="connsiteY262" fmla="*/ 4665564 h 6858000"/>
              <a:gd name="connsiteX263" fmla="*/ 6937169 w 7467600"/>
              <a:gd name="connsiteY263" fmla="*/ 4815941 h 6858000"/>
              <a:gd name="connsiteX264" fmla="*/ 6953922 w 7467600"/>
              <a:gd name="connsiteY264" fmla="*/ 4890068 h 6858000"/>
              <a:gd name="connsiteX265" fmla="*/ 6071359 w 7467600"/>
              <a:gd name="connsiteY265" fmla="*/ 4770770 h 6858000"/>
              <a:gd name="connsiteX266" fmla="*/ 6038839 w 7467600"/>
              <a:gd name="connsiteY266" fmla="*/ 4764474 h 6858000"/>
              <a:gd name="connsiteX267" fmla="*/ 6038706 w 7467600"/>
              <a:gd name="connsiteY267" fmla="*/ 4763847 h 6858000"/>
              <a:gd name="connsiteX268" fmla="*/ 6037784 w 7467600"/>
              <a:gd name="connsiteY268" fmla="*/ 4764270 h 6858000"/>
              <a:gd name="connsiteX269" fmla="*/ 6038839 w 7467600"/>
              <a:gd name="connsiteY269" fmla="*/ 4764474 h 6858000"/>
              <a:gd name="connsiteX270" fmla="*/ 6040338 w 7467600"/>
              <a:gd name="connsiteY270" fmla="*/ 4771418 h 6858000"/>
              <a:gd name="connsiteX271" fmla="*/ 6024488 w 7467600"/>
              <a:gd name="connsiteY271" fmla="*/ 4809903 h 6858000"/>
              <a:gd name="connsiteX272" fmla="*/ 5599771 w 7467600"/>
              <a:gd name="connsiteY272" fmla="*/ 5509652 h 6858000"/>
              <a:gd name="connsiteX273" fmla="*/ 5548843 w 7467600"/>
              <a:gd name="connsiteY273" fmla="*/ 5563845 h 6858000"/>
              <a:gd name="connsiteX274" fmla="*/ 5940952 w 7467600"/>
              <a:gd name="connsiteY274" fmla="*/ 6250028 h 6858000"/>
              <a:gd name="connsiteX275" fmla="*/ 6043441 w 7467600"/>
              <a:gd name="connsiteY275" fmla="*/ 6665847 h 6858000"/>
              <a:gd name="connsiteX276" fmla="*/ 6093432 w 7467600"/>
              <a:gd name="connsiteY276" fmla="*/ 6858000 h 6858000"/>
              <a:gd name="connsiteX277" fmla="*/ 6034344 w 7467600"/>
              <a:gd name="connsiteY277" fmla="*/ 6858000 h 6858000"/>
              <a:gd name="connsiteX278" fmla="*/ 6026679 w 7467600"/>
              <a:gd name="connsiteY278" fmla="*/ 6836959 h 6858000"/>
              <a:gd name="connsiteX279" fmla="*/ 5800441 w 7467600"/>
              <a:gd name="connsiteY279" fmla="*/ 6335286 h 6858000"/>
              <a:gd name="connsiteX280" fmla="*/ 5526562 w 7467600"/>
              <a:gd name="connsiteY280" fmla="*/ 5705388 h 6858000"/>
              <a:gd name="connsiteX281" fmla="*/ 5519640 w 7467600"/>
              <a:gd name="connsiteY281" fmla="*/ 5683774 h 6858000"/>
              <a:gd name="connsiteX282" fmla="*/ 5844559 w 7467600"/>
              <a:gd name="connsiteY282" fmla="*/ 6553349 h 6858000"/>
              <a:gd name="connsiteX283" fmla="*/ 5975994 w 7467600"/>
              <a:gd name="connsiteY283" fmla="*/ 6858000 h 6858000"/>
              <a:gd name="connsiteX284" fmla="*/ 5898547 w 7467600"/>
              <a:gd name="connsiteY284" fmla="*/ 6858000 h 6858000"/>
              <a:gd name="connsiteX285" fmla="*/ 5682041 w 7467600"/>
              <a:gd name="connsiteY285" fmla="*/ 6355860 h 6858000"/>
              <a:gd name="connsiteX286" fmla="*/ 5461758 w 7467600"/>
              <a:gd name="connsiteY286" fmla="*/ 5820220 h 6858000"/>
              <a:gd name="connsiteX287" fmla="*/ 5237282 w 7467600"/>
              <a:gd name="connsiteY287" fmla="*/ 6579086 h 6858000"/>
              <a:gd name="connsiteX288" fmla="*/ 5115009 w 7467600"/>
              <a:gd name="connsiteY288" fmla="*/ 6858000 h 6858000"/>
              <a:gd name="connsiteX289" fmla="*/ 5028074 w 7467600"/>
              <a:gd name="connsiteY289" fmla="*/ 6858000 h 6858000"/>
              <a:gd name="connsiteX290" fmla="*/ 5079508 w 7467600"/>
              <a:gd name="connsiteY290" fmla="*/ 6749074 h 6858000"/>
              <a:gd name="connsiteX291" fmla="*/ 5371846 w 7467600"/>
              <a:gd name="connsiteY291" fmla="*/ 5924413 h 6858000"/>
              <a:gd name="connsiteX292" fmla="*/ 5270512 w 7467600"/>
              <a:gd name="connsiteY292" fmla="*/ 6138975 h 6858000"/>
              <a:gd name="connsiteX293" fmla="*/ 5062409 w 7467600"/>
              <a:gd name="connsiteY293" fmla="*/ 6653544 h 6858000"/>
              <a:gd name="connsiteX294" fmla="*/ 5036628 w 7467600"/>
              <a:gd name="connsiteY294" fmla="*/ 6754247 h 6858000"/>
              <a:gd name="connsiteX295" fmla="*/ 5009112 w 7467600"/>
              <a:gd name="connsiteY295" fmla="*/ 6858000 h 6858000"/>
              <a:gd name="connsiteX296" fmla="*/ 4976679 w 7467600"/>
              <a:gd name="connsiteY296" fmla="*/ 6858000 h 6858000"/>
              <a:gd name="connsiteX297" fmla="*/ 5006537 w 7467600"/>
              <a:gd name="connsiteY297" fmla="*/ 6747068 h 6858000"/>
              <a:gd name="connsiteX298" fmla="*/ 5032723 w 7467600"/>
              <a:gd name="connsiteY298" fmla="*/ 6644957 h 6858000"/>
              <a:gd name="connsiteX299" fmla="*/ 5242949 w 7467600"/>
              <a:gd name="connsiteY299" fmla="*/ 6125175 h 6858000"/>
              <a:gd name="connsiteX300" fmla="*/ 5286321 w 7467600"/>
              <a:gd name="connsiteY300" fmla="*/ 6033555 h 6858000"/>
              <a:gd name="connsiteX301" fmla="*/ 5008210 w 7467600"/>
              <a:gd name="connsiteY301" fmla="*/ 6649194 h 6858000"/>
              <a:gd name="connsiteX302" fmla="*/ 4986321 w 7467600"/>
              <a:gd name="connsiteY302" fmla="*/ 6765687 h 6858000"/>
              <a:gd name="connsiteX303" fmla="*/ 4973474 w 7467600"/>
              <a:gd name="connsiteY303" fmla="*/ 6858000 h 6858000"/>
              <a:gd name="connsiteX304" fmla="*/ 4907178 w 7467600"/>
              <a:gd name="connsiteY304" fmla="*/ 6858000 h 6858000"/>
              <a:gd name="connsiteX305" fmla="*/ 4910810 w 7467600"/>
              <a:gd name="connsiteY305" fmla="*/ 6829660 h 6858000"/>
              <a:gd name="connsiteX306" fmla="*/ 4987461 w 7467600"/>
              <a:gd name="connsiteY306" fmla="*/ 6432994 h 6858000"/>
              <a:gd name="connsiteX307" fmla="*/ 5179262 w 7467600"/>
              <a:gd name="connsiteY307" fmla="*/ 6035044 h 6858000"/>
              <a:gd name="connsiteX308" fmla="*/ 4689678 w 7467600"/>
              <a:gd name="connsiteY308" fmla="*/ 6440241 h 6858000"/>
              <a:gd name="connsiteX309" fmla="*/ 4477543 w 7467600"/>
              <a:gd name="connsiteY309" fmla="*/ 6674836 h 6858000"/>
              <a:gd name="connsiteX310" fmla="*/ 4329957 w 7467600"/>
              <a:gd name="connsiteY310" fmla="*/ 6858000 h 6858000"/>
              <a:gd name="connsiteX311" fmla="*/ 4218595 w 7467600"/>
              <a:gd name="connsiteY311" fmla="*/ 6858000 h 6858000"/>
              <a:gd name="connsiteX312" fmla="*/ 4368888 w 7467600"/>
              <a:gd name="connsiteY312" fmla="*/ 6668412 h 6858000"/>
              <a:gd name="connsiteX313" fmla="*/ 4563091 w 7467600"/>
              <a:gd name="connsiteY313" fmla="*/ 6442508 h 6858000"/>
              <a:gd name="connsiteX314" fmla="*/ 5387324 w 7467600"/>
              <a:gd name="connsiteY314" fmla="*/ 5705830 h 6858000"/>
              <a:gd name="connsiteX315" fmla="*/ 5073620 w 7467600"/>
              <a:gd name="connsiteY315" fmla="*/ 5955437 h 6858000"/>
              <a:gd name="connsiteX316" fmla="*/ 4689789 w 7467600"/>
              <a:gd name="connsiteY316" fmla="*/ 6268382 h 6858000"/>
              <a:gd name="connsiteX317" fmla="*/ 4418722 w 7467600"/>
              <a:gd name="connsiteY317" fmla="*/ 6570886 h 6858000"/>
              <a:gd name="connsiteX318" fmla="*/ 4214944 w 7467600"/>
              <a:gd name="connsiteY318" fmla="*/ 6858000 h 6858000"/>
              <a:gd name="connsiteX319" fmla="*/ 4177898 w 7467600"/>
              <a:gd name="connsiteY319" fmla="*/ 6858000 h 6858000"/>
              <a:gd name="connsiteX320" fmla="*/ 4391597 w 7467600"/>
              <a:gd name="connsiteY320" fmla="*/ 6556370 h 6858000"/>
              <a:gd name="connsiteX321" fmla="*/ 4668889 w 7467600"/>
              <a:gd name="connsiteY321" fmla="*/ 6246399 h 6858000"/>
              <a:gd name="connsiteX322" fmla="*/ 5055427 w 7467600"/>
              <a:gd name="connsiteY322" fmla="*/ 5931476 h 6858000"/>
              <a:gd name="connsiteX323" fmla="*/ 5371814 w 7467600"/>
              <a:gd name="connsiteY323" fmla="*/ 5678975 h 6858000"/>
              <a:gd name="connsiteX324" fmla="*/ 4987918 w 7467600"/>
              <a:gd name="connsiteY324" fmla="*/ 5838701 h 6858000"/>
              <a:gd name="connsiteX325" fmla="*/ 4317146 w 7467600"/>
              <a:gd name="connsiteY325" fmla="*/ 6587716 h 6858000"/>
              <a:gd name="connsiteX326" fmla="*/ 4171627 w 7467600"/>
              <a:gd name="connsiteY326" fmla="*/ 6858000 h 6858000"/>
              <a:gd name="connsiteX327" fmla="*/ 4081585 w 7467600"/>
              <a:gd name="connsiteY327" fmla="*/ 6858000 h 6858000"/>
              <a:gd name="connsiteX328" fmla="*/ 4238603 w 7467600"/>
              <a:gd name="connsiteY328" fmla="*/ 6559341 h 6858000"/>
              <a:gd name="connsiteX329" fmla="*/ 4778333 w 7467600"/>
              <a:gd name="connsiteY329" fmla="*/ 5873626 h 6858000"/>
              <a:gd name="connsiteX330" fmla="*/ 5414185 w 7467600"/>
              <a:gd name="connsiteY330" fmla="*/ 5573882 h 6858000"/>
              <a:gd name="connsiteX331" fmla="*/ 5959648 w 7467600"/>
              <a:gd name="connsiteY331" fmla="*/ 4760797 h 6858000"/>
              <a:gd name="connsiteX332" fmla="*/ 5355019 w 7467600"/>
              <a:gd name="connsiteY332" fmla="*/ 4734672 h 6858000"/>
              <a:gd name="connsiteX333" fmla="*/ 5083565 w 7467600"/>
              <a:gd name="connsiteY333" fmla="*/ 5179121 h 6858000"/>
              <a:gd name="connsiteX334" fmla="*/ 4713577 w 7467600"/>
              <a:gd name="connsiteY334" fmla="*/ 5616803 h 6858000"/>
              <a:gd name="connsiteX335" fmla="*/ 3989559 w 7467600"/>
              <a:gd name="connsiteY335" fmla="*/ 6145945 h 6858000"/>
              <a:gd name="connsiteX336" fmla="*/ 3939824 w 7467600"/>
              <a:gd name="connsiteY336" fmla="*/ 6066900 h 6858000"/>
              <a:gd name="connsiteX337" fmla="*/ 4584537 w 7467600"/>
              <a:gd name="connsiteY337" fmla="*/ 5324826 h 6858000"/>
              <a:gd name="connsiteX338" fmla="*/ 5037105 w 7467600"/>
              <a:gd name="connsiteY338" fmla="*/ 5088765 h 6858000"/>
              <a:gd name="connsiteX339" fmla="*/ 5039930 w 7467600"/>
              <a:gd name="connsiteY339" fmla="*/ 5089585 h 6858000"/>
              <a:gd name="connsiteX340" fmla="*/ 5263764 w 7467600"/>
              <a:gd name="connsiteY340" fmla="*/ 4735525 h 6858000"/>
              <a:gd name="connsiteX341" fmla="*/ 4086300 w 7467600"/>
              <a:gd name="connsiteY341" fmla="*/ 4884599 h 6858000"/>
              <a:gd name="connsiteX342" fmla="*/ 4085485 w 7467600"/>
              <a:gd name="connsiteY342" fmla="*/ 4899070 h 6858000"/>
              <a:gd name="connsiteX343" fmla="*/ 3871915 w 7467600"/>
              <a:gd name="connsiteY343" fmla="*/ 5253645 h 6858000"/>
              <a:gd name="connsiteX344" fmla="*/ 3799374 w 7467600"/>
              <a:gd name="connsiteY344" fmla="*/ 5466127 h 6858000"/>
              <a:gd name="connsiteX345" fmla="*/ 3498850 w 7467600"/>
              <a:gd name="connsiteY345" fmla="*/ 6661888 h 6858000"/>
              <a:gd name="connsiteX346" fmla="*/ 3399216 w 7467600"/>
              <a:gd name="connsiteY346" fmla="*/ 6858000 h 6858000"/>
              <a:gd name="connsiteX347" fmla="*/ 3303688 w 7467600"/>
              <a:gd name="connsiteY347" fmla="*/ 6858000 h 6858000"/>
              <a:gd name="connsiteX348" fmla="*/ 3391774 w 7467600"/>
              <a:gd name="connsiteY348" fmla="*/ 6697181 h 6858000"/>
              <a:gd name="connsiteX349" fmla="*/ 3735540 w 7467600"/>
              <a:gd name="connsiteY349" fmla="*/ 5546923 h 6858000"/>
              <a:gd name="connsiteX350" fmla="*/ 3729438 w 7467600"/>
              <a:gd name="connsiteY350" fmla="*/ 5569058 h 6858000"/>
              <a:gd name="connsiteX351" fmla="*/ 3707782 w 7467600"/>
              <a:gd name="connsiteY351" fmla="*/ 5644908 h 6858000"/>
              <a:gd name="connsiteX352" fmla="*/ 3583827 w 7467600"/>
              <a:gd name="connsiteY352" fmla="*/ 6039215 h 6858000"/>
              <a:gd name="connsiteX353" fmla="*/ 3547861 w 7467600"/>
              <a:gd name="connsiteY353" fmla="*/ 6129609 h 6858000"/>
              <a:gd name="connsiteX354" fmla="*/ 3490905 w 7467600"/>
              <a:gd name="connsiteY354" fmla="*/ 6277660 h 6858000"/>
              <a:gd name="connsiteX355" fmla="*/ 3455859 w 7467600"/>
              <a:gd name="connsiteY355" fmla="*/ 6391301 h 6858000"/>
              <a:gd name="connsiteX356" fmla="*/ 3429112 w 7467600"/>
              <a:gd name="connsiteY356" fmla="*/ 6479469 h 6858000"/>
              <a:gd name="connsiteX357" fmla="*/ 3304862 w 7467600"/>
              <a:gd name="connsiteY357" fmla="*/ 6796476 h 6858000"/>
              <a:gd name="connsiteX358" fmla="*/ 3276071 w 7467600"/>
              <a:gd name="connsiteY358" fmla="*/ 6858000 h 6858000"/>
              <a:gd name="connsiteX359" fmla="*/ 3240805 w 7467600"/>
              <a:gd name="connsiteY359" fmla="*/ 6858000 h 6858000"/>
              <a:gd name="connsiteX360" fmla="*/ 3275917 w 7467600"/>
              <a:gd name="connsiteY360" fmla="*/ 6783192 h 6858000"/>
              <a:gd name="connsiteX361" fmla="*/ 3399358 w 7467600"/>
              <a:gd name="connsiteY361" fmla="*/ 6469011 h 6858000"/>
              <a:gd name="connsiteX362" fmla="*/ 3425650 w 7467600"/>
              <a:gd name="connsiteY362" fmla="*/ 6381333 h 6858000"/>
              <a:gd name="connsiteX363" fmla="*/ 3460661 w 7467600"/>
              <a:gd name="connsiteY363" fmla="*/ 6266763 h 6858000"/>
              <a:gd name="connsiteX364" fmla="*/ 3518021 w 7467600"/>
              <a:gd name="connsiteY364" fmla="*/ 6117298 h 6858000"/>
              <a:gd name="connsiteX365" fmla="*/ 3554035 w 7467600"/>
              <a:gd name="connsiteY365" fmla="*/ 6027832 h 6858000"/>
              <a:gd name="connsiteX366" fmla="*/ 3677174 w 7467600"/>
              <a:gd name="connsiteY366" fmla="*/ 5636351 h 6858000"/>
              <a:gd name="connsiteX367" fmla="*/ 3698819 w 7467600"/>
              <a:gd name="connsiteY367" fmla="*/ 5560503 h 6858000"/>
              <a:gd name="connsiteX368" fmla="*/ 3702094 w 7467600"/>
              <a:gd name="connsiteY368" fmla="*/ 5549194 h 6858000"/>
              <a:gd name="connsiteX369" fmla="*/ 3398355 w 7467600"/>
              <a:gd name="connsiteY369" fmla="*/ 6094603 h 6858000"/>
              <a:gd name="connsiteX370" fmla="*/ 3193941 w 7467600"/>
              <a:gd name="connsiteY370" fmla="*/ 6798775 h 6858000"/>
              <a:gd name="connsiteX371" fmla="*/ 3184140 w 7467600"/>
              <a:gd name="connsiteY371" fmla="*/ 6858000 h 6858000"/>
              <a:gd name="connsiteX372" fmla="*/ 3099978 w 7467600"/>
              <a:gd name="connsiteY372" fmla="*/ 6858000 h 6858000"/>
              <a:gd name="connsiteX373" fmla="*/ 3101556 w 7467600"/>
              <a:gd name="connsiteY373" fmla="*/ 6843337 h 6858000"/>
              <a:gd name="connsiteX374" fmla="*/ 3370162 w 7467600"/>
              <a:gd name="connsiteY374" fmla="*/ 5785550 h 6858000"/>
              <a:gd name="connsiteX375" fmla="*/ 3746477 w 7467600"/>
              <a:gd name="connsiteY375" fmla="*/ 5377889 h 6858000"/>
              <a:gd name="connsiteX376" fmla="*/ 3863399 w 7467600"/>
              <a:gd name="connsiteY376" fmla="*/ 5087257 h 6858000"/>
              <a:gd name="connsiteX377" fmla="*/ 3968712 w 7467600"/>
              <a:gd name="connsiteY377" fmla="*/ 4913989 h 6858000"/>
              <a:gd name="connsiteX378" fmla="*/ 2792390 w 7467600"/>
              <a:gd name="connsiteY378" fmla="*/ 5382974 h 6858000"/>
              <a:gd name="connsiteX379" fmla="*/ 2714982 w 7467600"/>
              <a:gd name="connsiteY379" fmla="*/ 5427051 h 6858000"/>
              <a:gd name="connsiteX380" fmla="*/ 2813361 w 7467600"/>
              <a:gd name="connsiteY380" fmla="*/ 6023912 h 6858000"/>
              <a:gd name="connsiteX381" fmla="*/ 2688430 w 7467600"/>
              <a:gd name="connsiteY381" fmla="*/ 6801564 h 6858000"/>
              <a:gd name="connsiteX382" fmla="*/ 2629626 w 7467600"/>
              <a:gd name="connsiteY382" fmla="*/ 6763394 h 6858000"/>
              <a:gd name="connsiteX383" fmla="*/ 2565328 w 7467600"/>
              <a:gd name="connsiteY383" fmla="*/ 5516399 h 6858000"/>
              <a:gd name="connsiteX384" fmla="*/ 1922999 w 7467600"/>
              <a:gd name="connsiteY384" fmla="*/ 5980343 h 6858000"/>
              <a:gd name="connsiteX385" fmla="*/ 1950261 w 7467600"/>
              <a:gd name="connsiteY385" fmla="*/ 6405858 h 6858000"/>
              <a:gd name="connsiteX386" fmla="*/ 2365554 w 7467600"/>
              <a:gd name="connsiteY386" fmla="*/ 6759107 h 6858000"/>
              <a:gd name="connsiteX387" fmla="*/ 2424142 w 7467600"/>
              <a:gd name="connsiteY387" fmla="*/ 6858000 h 6858000"/>
              <a:gd name="connsiteX388" fmla="*/ 2395994 w 7467600"/>
              <a:gd name="connsiteY388" fmla="*/ 6858000 h 6858000"/>
              <a:gd name="connsiteX389" fmla="*/ 2392863 w 7467600"/>
              <a:gd name="connsiteY389" fmla="*/ 6852964 h 6858000"/>
              <a:gd name="connsiteX390" fmla="*/ 2017589 w 7467600"/>
              <a:gd name="connsiteY390" fmla="*/ 6493982 h 6858000"/>
              <a:gd name="connsiteX391" fmla="*/ 2147336 w 7467600"/>
              <a:gd name="connsiteY391" fmla="*/ 6594052 h 6858000"/>
              <a:gd name="connsiteX392" fmla="*/ 2207047 w 7467600"/>
              <a:gd name="connsiteY392" fmla="*/ 6654540 h 6858000"/>
              <a:gd name="connsiteX393" fmla="*/ 2299106 w 7467600"/>
              <a:gd name="connsiteY393" fmla="*/ 6778931 h 6858000"/>
              <a:gd name="connsiteX394" fmla="*/ 2314430 w 7467600"/>
              <a:gd name="connsiteY394" fmla="*/ 6801144 h 6858000"/>
              <a:gd name="connsiteX395" fmla="*/ 2352406 w 7467600"/>
              <a:gd name="connsiteY395" fmla="*/ 6858000 h 6858000"/>
              <a:gd name="connsiteX396" fmla="*/ 2314492 w 7467600"/>
              <a:gd name="connsiteY396" fmla="*/ 6858000 h 6858000"/>
              <a:gd name="connsiteX397" fmla="*/ 2288095 w 7467600"/>
              <a:gd name="connsiteY397" fmla="*/ 6818030 h 6858000"/>
              <a:gd name="connsiteX398" fmla="*/ 2272768 w 7467600"/>
              <a:gd name="connsiteY398" fmla="*/ 6795822 h 6858000"/>
              <a:gd name="connsiteX399" fmla="*/ 2182715 w 7467600"/>
              <a:gd name="connsiteY399" fmla="*/ 6675071 h 6858000"/>
              <a:gd name="connsiteX400" fmla="*/ 2032061 w 7467600"/>
              <a:gd name="connsiteY400" fmla="*/ 6541380 h 6858000"/>
              <a:gd name="connsiteX401" fmla="*/ 2257220 w 7467600"/>
              <a:gd name="connsiteY401" fmla="*/ 6826257 h 6858000"/>
              <a:gd name="connsiteX402" fmla="*/ 2281324 w 7467600"/>
              <a:gd name="connsiteY402" fmla="*/ 6858000 h 6858000"/>
              <a:gd name="connsiteX403" fmla="*/ 2242860 w 7467600"/>
              <a:gd name="connsiteY403" fmla="*/ 6858000 h 6858000"/>
              <a:gd name="connsiteX404" fmla="*/ 2232818 w 7467600"/>
              <a:gd name="connsiteY404" fmla="*/ 6844926 h 6858000"/>
              <a:gd name="connsiteX405" fmla="*/ 1990172 w 7467600"/>
              <a:gd name="connsiteY405" fmla="*/ 6542121 h 6858000"/>
              <a:gd name="connsiteX406" fmla="*/ 2124090 w 7467600"/>
              <a:gd name="connsiteY406" fmla="*/ 6761017 h 6858000"/>
              <a:gd name="connsiteX407" fmla="*/ 2200380 w 7467600"/>
              <a:gd name="connsiteY407" fmla="*/ 6858000 h 6858000"/>
              <a:gd name="connsiteX408" fmla="*/ 2147507 w 7467600"/>
              <a:gd name="connsiteY408" fmla="*/ 6858000 h 6858000"/>
              <a:gd name="connsiteX409" fmla="*/ 2070668 w 7467600"/>
              <a:gd name="connsiteY409" fmla="*/ 6761520 h 6858000"/>
              <a:gd name="connsiteX410" fmla="*/ 1975142 w 7467600"/>
              <a:gd name="connsiteY410" fmla="*/ 6585570 h 6858000"/>
              <a:gd name="connsiteX411" fmla="*/ 2050035 w 7467600"/>
              <a:gd name="connsiteY411" fmla="*/ 6813345 h 6858000"/>
              <a:gd name="connsiteX412" fmla="*/ 2063025 w 7467600"/>
              <a:gd name="connsiteY412" fmla="*/ 6858000 h 6858000"/>
              <a:gd name="connsiteX413" fmla="*/ 2021675 w 7467600"/>
              <a:gd name="connsiteY413" fmla="*/ 6858000 h 6858000"/>
              <a:gd name="connsiteX414" fmla="*/ 2019308 w 7467600"/>
              <a:gd name="connsiteY414" fmla="*/ 6847118 h 6858000"/>
              <a:gd name="connsiteX415" fmla="*/ 1938835 w 7467600"/>
              <a:gd name="connsiteY415" fmla="*/ 6551160 h 6858000"/>
              <a:gd name="connsiteX416" fmla="*/ 1953230 w 7467600"/>
              <a:gd name="connsiteY416" fmla="*/ 6759699 h 6858000"/>
              <a:gd name="connsiteX417" fmla="*/ 1956763 w 7467600"/>
              <a:gd name="connsiteY417" fmla="*/ 6778191 h 6858000"/>
              <a:gd name="connsiteX418" fmla="*/ 1967925 w 7467600"/>
              <a:gd name="connsiteY418" fmla="*/ 6858000 h 6858000"/>
              <a:gd name="connsiteX419" fmla="*/ 1936622 w 7467600"/>
              <a:gd name="connsiteY419" fmla="*/ 6858000 h 6858000"/>
              <a:gd name="connsiteX420" fmla="*/ 1926261 w 7467600"/>
              <a:gd name="connsiteY420" fmla="*/ 6784064 h 6858000"/>
              <a:gd name="connsiteX421" fmla="*/ 1922724 w 7467600"/>
              <a:gd name="connsiteY421" fmla="*/ 6765577 h 6858000"/>
              <a:gd name="connsiteX422" fmla="*/ 1904650 w 7467600"/>
              <a:gd name="connsiteY422" fmla="*/ 6639616 h 6858000"/>
              <a:gd name="connsiteX423" fmla="*/ 1885273 w 7467600"/>
              <a:gd name="connsiteY423" fmla="*/ 6858000 h 6858000"/>
              <a:gd name="connsiteX424" fmla="*/ 1854363 w 7467600"/>
              <a:gd name="connsiteY424" fmla="*/ 6858000 h 6858000"/>
              <a:gd name="connsiteX425" fmla="*/ 1880391 w 7467600"/>
              <a:gd name="connsiteY425" fmla="*/ 6603796 h 6858000"/>
              <a:gd name="connsiteX426" fmla="*/ 1818273 w 7467600"/>
              <a:gd name="connsiteY426" fmla="*/ 6715729 h 6858000"/>
              <a:gd name="connsiteX427" fmla="*/ 1794691 w 7467600"/>
              <a:gd name="connsiteY427" fmla="*/ 6843239 h 6858000"/>
              <a:gd name="connsiteX428" fmla="*/ 1794914 w 7467600"/>
              <a:gd name="connsiteY428" fmla="*/ 6858000 h 6858000"/>
              <a:gd name="connsiteX429" fmla="*/ 1746128 w 7467600"/>
              <a:gd name="connsiteY429" fmla="*/ 6858000 h 6858000"/>
              <a:gd name="connsiteX430" fmla="*/ 1753934 w 7467600"/>
              <a:gd name="connsiteY430" fmla="*/ 6724796 h 6858000"/>
              <a:gd name="connsiteX431" fmla="*/ 1792053 w 7467600"/>
              <a:gd name="connsiteY431" fmla="*/ 6572396 h 6858000"/>
              <a:gd name="connsiteX432" fmla="*/ 1862248 w 7467600"/>
              <a:gd name="connsiteY432" fmla="*/ 6266397 h 6858000"/>
              <a:gd name="connsiteX433" fmla="*/ 1862250 w 7467600"/>
              <a:gd name="connsiteY433" fmla="*/ 6033531 h 6858000"/>
              <a:gd name="connsiteX434" fmla="*/ 1211999 w 7467600"/>
              <a:gd name="connsiteY434" fmla="*/ 6683610 h 6858000"/>
              <a:gd name="connsiteX435" fmla="*/ 1213266 w 7467600"/>
              <a:gd name="connsiteY435" fmla="*/ 6691947 h 6858000"/>
              <a:gd name="connsiteX436" fmla="*/ 1203370 w 7467600"/>
              <a:gd name="connsiteY436" fmla="*/ 6850676 h 6858000"/>
              <a:gd name="connsiteX437" fmla="*/ 1203671 w 7467600"/>
              <a:gd name="connsiteY437" fmla="*/ 6858000 h 6858000"/>
              <a:gd name="connsiteX438" fmla="*/ 1143180 w 7467600"/>
              <a:gd name="connsiteY438" fmla="*/ 6858000 h 6858000"/>
              <a:gd name="connsiteX439" fmla="*/ 1142176 w 7467600"/>
              <a:gd name="connsiteY439" fmla="*/ 6766045 h 6858000"/>
              <a:gd name="connsiteX440" fmla="*/ 1067484 w 7467600"/>
              <a:gd name="connsiteY440" fmla="*/ 6858000 h 6858000"/>
              <a:gd name="connsiteX441" fmla="*/ 953928 w 7467600"/>
              <a:gd name="connsiteY441" fmla="*/ 6858000 h 6858000"/>
              <a:gd name="connsiteX442" fmla="*/ 959715 w 7467600"/>
              <a:gd name="connsiteY442" fmla="*/ 6850185 h 6858000"/>
              <a:gd name="connsiteX443" fmla="*/ 1483788 w 7467600"/>
              <a:gd name="connsiteY443" fmla="*/ 6259174 h 6858000"/>
              <a:gd name="connsiteX444" fmla="*/ 1100671 w 7467600"/>
              <a:gd name="connsiteY444" fmla="*/ 6252137 h 6858000"/>
              <a:gd name="connsiteX445" fmla="*/ 1090144 w 7467600"/>
              <a:gd name="connsiteY445" fmla="*/ 6256748 h 6858000"/>
              <a:gd name="connsiteX446" fmla="*/ 1095872 w 7467600"/>
              <a:gd name="connsiteY446" fmla="*/ 6271892 h 6858000"/>
              <a:gd name="connsiteX447" fmla="*/ 262785 w 7467600"/>
              <a:gd name="connsiteY447" fmla="*/ 6845450 h 6858000"/>
              <a:gd name="connsiteX448" fmla="*/ 209968 w 7467600"/>
              <a:gd name="connsiteY448" fmla="*/ 6770713 h 6858000"/>
              <a:gd name="connsiteX449" fmla="*/ 873460 w 7467600"/>
              <a:gd name="connsiteY449" fmla="*/ 6253768 h 6858000"/>
              <a:gd name="connsiteX450" fmla="*/ 192686 w 7467600"/>
              <a:gd name="connsiteY450" fmla="*/ 5849257 h 6858000"/>
              <a:gd name="connsiteX451" fmla="*/ 4696 w 7467600"/>
              <a:gd name="connsiteY451" fmla="*/ 5697668 h 6858000"/>
              <a:gd name="connsiteX452" fmla="*/ 0 w 7467600"/>
              <a:gd name="connsiteY452" fmla="*/ 5689984 h 6858000"/>
              <a:gd name="connsiteX453" fmla="*/ 0 w 7467600"/>
              <a:gd name="connsiteY453" fmla="*/ 5513472 h 6858000"/>
              <a:gd name="connsiteX454" fmla="*/ 174101 w 7467600"/>
              <a:gd name="connsiteY454" fmla="*/ 5620277 h 6858000"/>
              <a:gd name="connsiteX455" fmla="*/ 891800 w 7467600"/>
              <a:gd name="connsiteY455" fmla="*/ 6036935 h 6858000"/>
              <a:gd name="connsiteX456" fmla="*/ 1072219 w 7467600"/>
              <a:gd name="connsiteY456" fmla="*/ 6169443 h 6858000"/>
              <a:gd name="connsiteX457" fmla="*/ 1074117 w 7467600"/>
              <a:gd name="connsiteY457" fmla="*/ 6170301 h 6858000"/>
              <a:gd name="connsiteX458" fmla="*/ 1083114 w 7467600"/>
              <a:gd name="connsiteY458" fmla="*/ 6174131 h 6858000"/>
              <a:gd name="connsiteX459" fmla="*/ 1543010 w 7467600"/>
              <a:gd name="connsiteY459" fmla="*/ 6191140 h 6858000"/>
              <a:gd name="connsiteX460" fmla="*/ 1551080 w 7467600"/>
              <a:gd name="connsiteY460" fmla="*/ 6195006 h 6858000"/>
              <a:gd name="connsiteX461" fmla="*/ 2345443 w 7467600"/>
              <a:gd name="connsiteY461" fmla="*/ 5549882 h 6858000"/>
              <a:gd name="connsiteX462" fmla="*/ 1721499 w 7467600"/>
              <a:gd name="connsiteY462" fmla="*/ 5599969 h 6858000"/>
              <a:gd name="connsiteX463" fmla="*/ 767716 w 7467600"/>
              <a:gd name="connsiteY463" fmla="*/ 5472768 h 6858000"/>
              <a:gd name="connsiteX464" fmla="*/ 722147 w 7467600"/>
              <a:gd name="connsiteY464" fmla="*/ 5393091 h 6858000"/>
              <a:gd name="connsiteX465" fmla="*/ 1485552 w 7467600"/>
              <a:gd name="connsiteY465" fmla="*/ 5313202 h 6858000"/>
              <a:gd name="connsiteX466" fmla="*/ 2143004 w 7467600"/>
              <a:gd name="connsiteY466" fmla="*/ 5402420 h 6858000"/>
              <a:gd name="connsiteX467" fmla="*/ 1933391 w 7467600"/>
              <a:gd name="connsiteY467" fmla="*/ 5156971 h 6858000"/>
              <a:gd name="connsiteX468" fmla="*/ 1827118 w 7467600"/>
              <a:gd name="connsiteY468" fmla="*/ 4968410 h 6858000"/>
              <a:gd name="connsiteX469" fmla="*/ 1837349 w 7467600"/>
              <a:gd name="connsiteY469" fmla="*/ 4956357 h 6858000"/>
              <a:gd name="connsiteX470" fmla="*/ 2162835 w 7467600"/>
              <a:gd name="connsiteY470" fmla="*/ 5187853 h 6858000"/>
              <a:gd name="connsiteX471" fmla="*/ 2257167 w 7467600"/>
              <a:gd name="connsiteY471" fmla="*/ 5462123 h 6858000"/>
              <a:gd name="connsiteX472" fmla="*/ 2261598 w 7467600"/>
              <a:gd name="connsiteY472" fmla="*/ 5467998 h 6858000"/>
              <a:gd name="connsiteX473" fmla="*/ 2437177 w 7467600"/>
              <a:gd name="connsiteY473" fmla="*/ 5479608 h 6858000"/>
              <a:gd name="connsiteX474" fmla="*/ 2445247 w 7467600"/>
              <a:gd name="connsiteY474" fmla="*/ 5483476 h 6858000"/>
              <a:gd name="connsiteX475" fmla="*/ 2743626 w 7467600"/>
              <a:gd name="connsiteY475" fmla="*/ 5304819 h 6858000"/>
              <a:gd name="connsiteX476" fmla="*/ 3048102 w 7467600"/>
              <a:gd name="connsiteY476" fmla="*/ 5150595 h 6858000"/>
              <a:gd name="connsiteX477" fmla="*/ 1799414 w 7467600"/>
              <a:gd name="connsiteY477" fmla="*/ 4694732 h 6858000"/>
              <a:gd name="connsiteX478" fmla="*/ 1771735 w 7467600"/>
              <a:gd name="connsiteY478" fmla="*/ 4619929 h 6858000"/>
              <a:gd name="connsiteX479" fmla="*/ 3104273 w 7467600"/>
              <a:gd name="connsiteY479" fmla="*/ 5076159 h 6858000"/>
              <a:gd name="connsiteX480" fmla="*/ 3113245 w 7467600"/>
              <a:gd name="connsiteY480" fmla="*/ 5090705 h 6858000"/>
              <a:gd name="connsiteX481" fmla="*/ 3126294 w 7467600"/>
              <a:gd name="connsiteY481" fmla="*/ 5114400 h 6858000"/>
              <a:gd name="connsiteX482" fmla="*/ 3937433 w 7467600"/>
              <a:gd name="connsiteY482" fmla="*/ 4830473 h 6858000"/>
              <a:gd name="connsiteX483" fmla="*/ 3590475 w 7467600"/>
              <a:gd name="connsiteY483" fmla="*/ 4597974 h 6858000"/>
              <a:gd name="connsiteX484" fmla="*/ 3100264 w 7467600"/>
              <a:gd name="connsiteY484" fmla="*/ 4579845 h 6858000"/>
              <a:gd name="connsiteX485" fmla="*/ 2183576 w 7467600"/>
              <a:gd name="connsiteY485" fmla="*/ 4227150 h 6858000"/>
              <a:gd name="connsiteX486" fmla="*/ 2151029 w 7467600"/>
              <a:gd name="connsiteY486" fmla="*/ 4146947 h 6858000"/>
              <a:gd name="connsiteX487" fmla="*/ 3563434 w 7467600"/>
              <a:gd name="connsiteY487" fmla="*/ 4469115 h 6858000"/>
              <a:gd name="connsiteX488" fmla="*/ 3177952 w 7467600"/>
              <a:gd name="connsiteY488" fmla="*/ 3657386 h 6858000"/>
              <a:gd name="connsiteX489" fmla="*/ 3189263 w 7467600"/>
              <a:gd name="connsiteY489" fmla="*/ 3625726 h 6858000"/>
              <a:gd name="connsiteX490" fmla="*/ 3560912 w 7467600"/>
              <a:gd name="connsiteY490" fmla="*/ 4079863 h 6858000"/>
              <a:gd name="connsiteX491" fmla="*/ 3626636 w 7467600"/>
              <a:gd name="connsiteY491" fmla="*/ 4512230 h 6858000"/>
              <a:gd name="connsiteX492" fmla="*/ 3653088 w 7467600"/>
              <a:gd name="connsiteY492" fmla="*/ 4521417 h 6858000"/>
              <a:gd name="connsiteX493" fmla="*/ 3988128 w 7467600"/>
              <a:gd name="connsiteY493" fmla="*/ 4817267 h 6858000"/>
              <a:gd name="connsiteX494" fmla="*/ 4830582 w 7467600"/>
              <a:gd name="connsiteY494" fmla="*/ 4676000 h 6858000"/>
              <a:gd name="connsiteX495" fmla="*/ 4830100 w 7467600"/>
              <a:gd name="connsiteY495" fmla="*/ 4675554 h 6858000"/>
              <a:gd name="connsiteX496" fmla="*/ 4036318 w 7467600"/>
              <a:gd name="connsiteY496" fmla="*/ 4147013 h 6858000"/>
              <a:gd name="connsiteX497" fmla="*/ 3432098 w 7467600"/>
              <a:gd name="connsiteY497" fmla="*/ 3537312 h 6858000"/>
              <a:gd name="connsiteX498" fmla="*/ 3446761 w 7467600"/>
              <a:gd name="connsiteY498" fmla="*/ 3461278 h 6858000"/>
              <a:gd name="connsiteX499" fmla="*/ 4419733 w 7467600"/>
              <a:gd name="connsiteY499" fmla="*/ 3963555 h 6858000"/>
              <a:gd name="connsiteX500" fmla="*/ 4781371 w 7467600"/>
              <a:gd name="connsiteY500" fmla="*/ 4458604 h 6858000"/>
              <a:gd name="connsiteX501" fmla="*/ 4780440 w 7467600"/>
              <a:gd name="connsiteY501" fmla="*/ 4470290 h 6858000"/>
              <a:gd name="connsiteX502" fmla="*/ 4898954 w 7467600"/>
              <a:gd name="connsiteY502" fmla="*/ 4662092 h 6858000"/>
              <a:gd name="connsiteX503" fmla="*/ 4900699 w 7467600"/>
              <a:gd name="connsiteY503" fmla="*/ 4670867 h 6858000"/>
              <a:gd name="connsiteX504" fmla="*/ 5714511 w 7467600"/>
              <a:gd name="connsiteY504" fmla="*/ 4663483 h 6858000"/>
              <a:gd name="connsiteX505" fmla="*/ 5464793 w 7467600"/>
              <a:gd name="connsiteY505" fmla="*/ 4393556 h 6858000"/>
              <a:gd name="connsiteX506" fmla="*/ 5461897 w 7467600"/>
              <a:gd name="connsiteY506" fmla="*/ 4390879 h 6858000"/>
              <a:gd name="connsiteX507" fmla="*/ 4294126 w 7467600"/>
              <a:gd name="connsiteY507" fmla="*/ 3303048 h 6858000"/>
              <a:gd name="connsiteX508" fmla="*/ 4305321 w 7467600"/>
              <a:gd name="connsiteY508" fmla="*/ 3256953 h 6858000"/>
              <a:gd name="connsiteX509" fmla="*/ 4949299 w 7467600"/>
              <a:gd name="connsiteY509" fmla="*/ 3766336 h 6858000"/>
              <a:gd name="connsiteX510" fmla="*/ 5291452 w 7467600"/>
              <a:gd name="connsiteY510" fmla="*/ 4076801 h 6858000"/>
              <a:gd name="connsiteX511" fmla="*/ 5434998 w 7467600"/>
              <a:gd name="connsiteY511" fmla="*/ 4254100 h 6858000"/>
              <a:gd name="connsiteX512" fmla="*/ 5351015 w 7467600"/>
              <a:gd name="connsiteY512" fmla="*/ 3760989 h 6858000"/>
              <a:gd name="connsiteX513" fmla="*/ 5413780 w 7467600"/>
              <a:gd name="connsiteY513" fmla="*/ 2966265 h 6858000"/>
              <a:gd name="connsiteX514" fmla="*/ 5425627 w 7467600"/>
              <a:gd name="connsiteY514" fmla="*/ 2954192 h 6858000"/>
              <a:gd name="connsiteX515" fmla="*/ 6604735 w 7467600"/>
              <a:gd name="connsiteY515" fmla="*/ 2041381 h 6858000"/>
              <a:gd name="connsiteX516" fmla="*/ 7204487 w 7467600"/>
              <a:gd name="connsiteY516" fmla="*/ 2742112 h 6858000"/>
              <a:gd name="connsiteX517" fmla="*/ 7131592 w 7467600"/>
              <a:gd name="connsiteY517" fmla="*/ 2672096 h 6858000"/>
              <a:gd name="connsiteX518" fmla="*/ 6996344 w 7467600"/>
              <a:gd name="connsiteY518" fmla="*/ 2518310 h 6858000"/>
              <a:gd name="connsiteX519" fmla="*/ 6735495 w 7467600"/>
              <a:gd name="connsiteY519" fmla="*/ 2196890 h 6858000"/>
              <a:gd name="connsiteX520" fmla="*/ 6721901 w 7467600"/>
              <a:gd name="connsiteY520" fmla="*/ 2179274 h 6858000"/>
              <a:gd name="connsiteX521" fmla="*/ 6604735 w 7467600"/>
              <a:gd name="connsiteY521" fmla="*/ 2041381 h 6858000"/>
              <a:gd name="connsiteX522" fmla="*/ 6591670 w 7467600"/>
              <a:gd name="connsiteY522" fmla="*/ 1988277 h 6858000"/>
              <a:gd name="connsiteX523" fmla="*/ 6747349 w 7467600"/>
              <a:gd name="connsiteY523" fmla="*/ 2160069 h 6858000"/>
              <a:gd name="connsiteX524" fmla="*/ 6760943 w 7467600"/>
              <a:gd name="connsiteY524" fmla="*/ 2177686 h 6858000"/>
              <a:gd name="connsiteX525" fmla="*/ 7021065 w 7467600"/>
              <a:gd name="connsiteY525" fmla="*/ 2498102 h 6858000"/>
              <a:gd name="connsiteX526" fmla="*/ 7155223 w 7467600"/>
              <a:gd name="connsiteY526" fmla="*/ 2650386 h 6858000"/>
              <a:gd name="connsiteX527" fmla="*/ 7203167 w 7467600"/>
              <a:gd name="connsiteY527" fmla="*/ 2697288 h 6858000"/>
              <a:gd name="connsiteX528" fmla="*/ 6937703 w 7467600"/>
              <a:gd name="connsiteY528" fmla="*/ 2321981 h 6858000"/>
              <a:gd name="connsiteX529" fmla="*/ 6591670 w 7467600"/>
              <a:gd name="connsiteY529" fmla="*/ 1988277 h 6858000"/>
              <a:gd name="connsiteX530" fmla="*/ 5798671 w 7467600"/>
              <a:gd name="connsiteY530" fmla="*/ 1981601 h 6858000"/>
              <a:gd name="connsiteX531" fmla="*/ 5754709 w 7467600"/>
              <a:gd name="connsiteY531" fmla="*/ 2071454 h 6858000"/>
              <a:gd name="connsiteX532" fmla="*/ 5763044 w 7467600"/>
              <a:gd name="connsiteY532" fmla="*/ 2842206 h 6858000"/>
              <a:gd name="connsiteX533" fmla="*/ 5764974 w 7467600"/>
              <a:gd name="connsiteY533" fmla="*/ 2799609 h 6858000"/>
              <a:gd name="connsiteX534" fmla="*/ 5767665 w 7467600"/>
              <a:gd name="connsiteY534" fmla="*/ 2666409 h 6858000"/>
              <a:gd name="connsiteX535" fmla="*/ 5763055 w 7467600"/>
              <a:gd name="connsiteY535" fmla="*/ 2579705 h 6858000"/>
              <a:gd name="connsiteX536" fmla="*/ 5758079 w 7467600"/>
              <a:gd name="connsiteY536" fmla="*/ 2492508 h 6858000"/>
              <a:gd name="connsiteX537" fmla="*/ 5779325 w 7467600"/>
              <a:gd name="connsiteY537" fmla="*/ 2197069 h 6858000"/>
              <a:gd name="connsiteX538" fmla="*/ 5798671 w 7467600"/>
              <a:gd name="connsiteY538" fmla="*/ 1981601 h 6858000"/>
              <a:gd name="connsiteX539" fmla="*/ 5829202 w 7467600"/>
              <a:gd name="connsiteY539" fmla="*/ 1971679 h 6858000"/>
              <a:gd name="connsiteX540" fmla="*/ 5809558 w 7467600"/>
              <a:gd name="connsiteY540" fmla="*/ 2198043 h 6858000"/>
              <a:gd name="connsiteX541" fmla="*/ 5788653 w 7467600"/>
              <a:gd name="connsiteY541" fmla="*/ 2489430 h 6858000"/>
              <a:gd name="connsiteX542" fmla="*/ 5793439 w 7467600"/>
              <a:gd name="connsiteY542" fmla="*/ 2575235 h 6858000"/>
              <a:gd name="connsiteX543" fmla="*/ 5796837 w 7467600"/>
              <a:gd name="connsiteY543" fmla="*/ 2637633 h 6858000"/>
              <a:gd name="connsiteX544" fmla="*/ 5818614 w 7467600"/>
              <a:gd name="connsiteY544" fmla="*/ 2473055 h 6858000"/>
              <a:gd name="connsiteX545" fmla="*/ 5829202 w 7467600"/>
              <a:gd name="connsiteY545" fmla="*/ 1971679 h 6858000"/>
              <a:gd name="connsiteX546" fmla="*/ 5911389 w 7467600"/>
              <a:gd name="connsiteY546" fmla="*/ 1898371 h 6858000"/>
              <a:gd name="connsiteX547" fmla="*/ 6237627 w 7467600"/>
              <a:gd name="connsiteY547" fmla="*/ 2231921 h 6858000"/>
              <a:gd name="connsiteX548" fmla="*/ 5911389 w 7467600"/>
              <a:gd name="connsiteY548" fmla="*/ 1898371 h 6858000"/>
              <a:gd name="connsiteX549" fmla="*/ 6944437 w 7467600"/>
              <a:gd name="connsiteY549" fmla="*/ 1575402 h 6858000"/>
              <a:gd name="connsiteX550" fmla="*/ 6304730 w 7467600"/>
              <a:gd name="connsiteY550" fmla="*/ 1766654 h 6858000"/>
              <a:gd name="connsiteX551" fmla="*/ 6944437 w 7467600"/>
              <a:gd name="connsiteY551" fmla="*/ 1575402 h 6858000"/>
              <a:gd name="connsiteX552" fmla="*/ 7019523 w 7467600"/>
              <a:gd name="connsiteY552" fmla="*/ 1519450 h 6858000"/>
              <a:gd name="connsiteX553" fmla="*/ 6298091 w 7467600"/>
              <a:gd name="connsiteY553" fmla="*/ 1737122 h 6858000"/>
              <a:gd name="connsiteX554" fmla="*/ 7019523 w 7467600"/>
              <a:gd name="connsiteY554" fmla="*/ 1519450 h 6858000"/>
              <a:gd name="connsiteX555" fmla="*/ 2399523 w 7467600"/>
              <a:gd name="connsiteY555" fmla="*/ 1428234 h 6858000"/>
              <a:gd name="connsiteX556" fmla="*/ 2224982 w 7467600"/>
              <a:gd name="connsiteY556" fmla="*/ 1826201 h 6858000"/>
              <a:gd name="connsiteX557" fmla="*/ 2096099 w 7467600"/>
              <a:gd name="connsiteY557" fmla="*/ 2345900 h 6858000"/>
              <a:gd name="connsiteX558" fmla="*/ 2283317 w 7467600"/>
              <a:gd name="connsiteY558" fmla="*/ 1796925 h 6858000"/>
              <a:gd name="connsiteX559" fmla="*/ 2399523 w 7467600"/>
              <a:gd name="connsiteY559" fmla="*/ 1428234 h 6858000"/>
              <a:gd name="connsiteX560" fmla="*/ 2448558 w 7467600"/>
              <a:gd name="connsiteY560" fmla="*/ 1373435 h 6858000"/>
              <a:gd name="connsiteX561" fmla="*/ 2312521 w 7467600"/>
              <a:gd name="connsiteY561" fmla="*/ 1806140 h 6858000"/>
              <a:gd name="connsiteX562" fmla="*/ 2127533 w 7467600"/>
              <a:gd name="connsiteY562" fmla="*/ 2348380 h 6858000"/>
              <a:gd name="connsiteX563" fmla="*/ 2358080 w 7467600"/>
              <a:gd name="connsiteY563" fmla="*/ 1866134 h 6858000"/>
              <a:gd name="connsiteX564" fmla="*/ 2407436 w 7467600"/>
              <a:gd name="connsiteY564" fmla="*/ 1651070 h 6858000"/>
              <a:gd name="connsiteX565" fmla="*/ 2448558 w 7467600"/>
              <a:gd name="connsiteY565" fmla="*/ 1373435 h 6858000"/>
              <a:gd name="connsiteX566" fmla="*/ 278707 w 7467600"/>
              <a:gd name="connsiteY566" fmla="*/ 1352270 h 6858000"/>
              <a:gd name="connsiteX567" fmla="*/ 321570 w 7467600"/>
              <a:gd name="connsiteY567" fmla="*/ 1861610 h 6858000"/>
              <a:gd name="connsiteX568" fmla="*/ 294281 w 7467600"/>
              <a:gd name="connsiteY568" fmla="*/ 1440658 h 6858000"/>
              <a:gd name="connsiteX569" fmla="*/ 278707 w 7467600"/>
              <a:gd name="connsiteY569" fmla="*/ 1352270 h 6858000"/>
              <a:gd name="connsiteX570" fmla="*/ 1423821 w 7467600"/>
              <a:gd name="connsiteY570" fmla="*/ 1351958 h 6858000"/>
              <a:gd name="connsiteX571" fmla="*/ 1638521 w 7467600"/>
              <a:gd name="connsiteY571" fmla="*/ 1908470 h 6858000"/>
              <a:gd name="connsiteX572" fmla="*/ 1754199 w 7467600"/>
              <a:gd name="connsiteY572" fmla="*/ 2149284 h 6858000"/>
              <a:gd name="connsiteX573" fmla="*/ 1908359 w 7467600"/>
              <a:gd name="connsiteY573" fmla="*/ 2364988 h 6858000"/>
              <a:gd name="connsiteX574" fmla="*/ 1647661 w 7467600"/>
              <a:gd name="connsiteY574" fmla="*/ 1825945 h 6858000"/>
              <a:gd name="connsiteX575" fmla="*/ 1423821 w 7467600"/>
              <a:gd name="connsiteY575" fmla="*/ 1351958 h 6858000"/>
              <a:gd name="connsiteX576" fmla="*/ 1431890 w 7467600"/>
              <a:gd name="connsiteY576" fmla="*/ 1306475 h 6858000"/>
              <a:gd name="connsiteX577" fmla="*/ 1507597 w 7467600"/>
              <a:gd name="connsiteY577" fmla="*/ 1446132 h 6858000"/>
              <a:gd name="connsiteX578" fmla="*/ 1674586 w 7467600"/>
              <a:gd name="connsiteY578" fmla="*/ 1813832 h 6858000"/>
              <a:gd name="connsiteX579" fmla="*/ 1815950 w 7467600"/>
              <a:gd name="connsiteY579" fmla="*/ 2128564 h 6858000"/>
              <a:gd name="connsiteX580" fmla="*/ 1984242 w 7467600"/>
              <a:gd name="connsiteY580" fmla="*/ 2430829 h 6858000"/>
              <a:gd name="connsiteX581" fmla="*/ 2014023 w 7467600"/>
              <a:gd name="connsiteY581" fmla="*/ 2450995 h 6858000"/>
              <a:gd name="connsiteX582" fmla="*/ 1747337 w 7467600"/>
              <a:gd name="connsiteY582" fmla="*/ 1855264 h 6858000"/>
              <a:gd name="connsiteX583" fmla="*/ 1533749 w 7467600"/>
              <a:gd name="connsiteY583" fmla="*/ 1478656 h 6858000"/>
              <a:gd name="connsiteX584" fmla="*/ 1431890 w 7467600"/>
              <a:gd name="connsiteY584" fmla="*/ 1306475 h 6858000"/>
              <a:gd name="connsiteX585" fmla="*/ 5052692 w 7467600"/>
              <a:gd name="connsiteY585" fmla="*/ 1292994 h 6858000"/>
              <a:gd name="connsiteX586" fmla="*/ 5200661 w 7467600"/>
              <a:gd name="connsiteY586" fmla="*/ 1635186 h 6858000"/>
              <a:gd name="connsiteX587" fmla="*/ 5297138 w 7467600"/>
              <a:gd name="connsiteY587" fmla="*/ 1906351 h 6858000"/>
              <a:gd name="connsiteX588" fmla="*/ 5052692 w 7467600"/>
              <a:gd name="connsiteY588" fmla="*/ 1292994 h 6858000"/>
              <a:gd name="connsiteX589" fmla="*/ 5009948 w 7467600"/>
              <a:gd name="connsiteY589" fmla="*/ 1273619 h 6858000"/>
              <a:gd name="connsiteX590" fmla="*/ 5121777 w 7467600"/>
              <a:gd name="connsiteY590" fmla="*/ 1654213 h 6858000"/>
              <a:gd name="connsiteX591" fmla="*/ 5293545 w 7467600"/>
              <a:gd name="connsiteY591" fmla="*/ 2072247 h 6858000"/>
              <a:gd name="connsiteX592" fmla="*/ 5294042 w 7467600"/>
              <a:gd name="connsiteY592" fmla="*/ 2065019 h 6858000"/>
              <a:gd name="connsiteX593" fmla="*/ 5171936 w 7467600"/>
              <a:gd name="connsiteY593" fmla="*/ 1647613 h 6858000"/>
              <a:gd name="connsiteX594" fmla="*/ 5009948 w 7467600"/>
              <a:gd name="connsiteY594" fmla="*/ 1273619 h 6858000"/>
              <a:gd name="connsiteX595" fmla="*/ 655236 w 7467600"/>
              <a:gd name="connsiteY595" fmla="*/ 1268632 h 6858000"/>
              <a:gd name="connsiteX596" fmla="*/ 839521 w 7467600"/>
              <a:gd name="connsiteY596" fmla="*/ 1685315 h 6858000"/>
              <a:gd name="connsiteX597" fmla="*/ 1109416 w 7467600"/>
              <a:gd name="connsiteY597" fmla="*/ 2061663 h 6858000"/>
              <a:gd name="connsiteX598" fmla="*/ 1298300 w 7467600"/>
              <a:gd name="connsiteY598" fmla="*/ 2247742 h 6858000"/>
              <a:gd name="connsiteX599" fmla="*/ 1125871 w 7467600"/>
              <a:gd name="connsiteY599" fmla="*/ 1989513 h 6858000"/>
              <a:gd name="connsiteX600" fmla="*/ 981574 w 7467600"/>
              <a:gd name="connsiteY600" fmla="*/ 1783157 h 6858000"/>
              <a:gd name="connsiteX601" fmla="*/ 922198 w 7467600"/>
              <a:gd name="connsiteY601" fmla="*/ 1677437 h 6858000"/>
              <a:gd name="connsiteX602" fmla="*/ 869293 w 7467600"/>
              <a:gd name="connsiteY602" fmla="*/ 1583214 h 6858000"/>
              <a:gd name="connsiteX603" fmla="*/ 751431 w 7467600"/>
              <a:gd name="connsiteY603" fmla="*/ 1405731 h 6858000"/>
              <a:gd name="connsiteX604" fmla="*/ 655236 w 7467600"/>
              <a:gd name="connsiteY604" fmla="*/ 1268632 h 6858000"/>
              <a:gd name="connsiteX605" fmla="*/ 6516292 w 7467600"/>
              <a:gd name="connsiteY605" fmla="*/ 1263064 h 6858000"/>
              <a:gd name="connsiteX606" fmla="*/ 5736320 w 7467600"/>
              <a:gd name="connsiteY606" fmla="*/ 1501803 h 6858000"/>
              <a:gd name="connsiteX607" fmla="*/ 6516292 w 7467600"/>
              <a:gd name="connsiteY607" fmla="*/ 1263064 h 6858000"/>
              <a:gd name="connsiteX608" fmla="*/ 291466 w 7467600"/>
              <a:gd name="connsiteY608" fmla="*/ 1250369 h 6858000"/>
              <a:gd name="connsiteX609" fmla="*/ 323180 w 7467600"/>
              <a:gd name="connsiteY609" fmla="*/ 1435283 h 6858000"/>
              <a:gd name="connsiteX610" fmla="*/ 349381 w 7467600"/>
              <a:gd name="connsiteY610" fmla="*/ 1875041 h 6858000"/>
              <a:gd name="connsiteX611" fmla="*/ 374363 w 7467600"/>
              <a:gd name="connsiteY611" fmla="*/ 1506494 h 6858000"/>
              <a:gd name="connsiteX612" fmla="*/ 302168 w 7467600"/>
              <a:gd name="connsiteY612" fmla="*/ 1274495 h 6858000"/>
              <a:gd name="connsiteX613" fmla="*/ 291466 w 7467600"/>
              <a:gd name="connsiteY613" fmla="*/ 1250369 h 6858000"/>
              <a:gd name="connsiteX614" fmla="*/ 678222 w 7467600"/>
              <a:gd name="connsiteY614" fmla="*/ 1248670 h 6858000"/>
              <a:gd name="connsiteX615" fmla="*/ 775536 w 7467600"/>
              <a:gd name="connsiteY615" fmla="*/ 1388015 h 6858000"/>
              <a:gd name="connsiteX616" fmla="*/ 894529 w 7467600"/>
              <a:gd name="connsiteY616" fmla="*/ 1567739 h 6858000"/>
              <a:gd name="connsiteX617" fmla="*/ 948000 w 7467600"/>
              <a:gd name="connsiteY617" fmla="*/ 1663088 h 6858000"/>
              <a:gd name="connsiteX618" fmla="*/ 1006812 w 7467600"/>
              <a:gd name="connsiteY618" fmla="*/ 1767683 h 6858000"/>
              <a:gd name="connsiteX619" fmla="*/ 1149133 w 7467600"/>
              <a:gd name="connsiteY619" fmla="*/ 1971513 h 6858000"/>
              <a:gd name="connsiteX620" fmla="*/ 1333952 w 7467600"/>
              <a:gd name="connsiteY620" fmla="*/ 2251620 h 6858000"/>
              <a:gd name="connsiteX621" fmla="*/ 1337329 w 7467600"/>
              <a:gd name="connsiteY621" fmla="*/ 2258350 h 6858000"/>
              <a:gd name="connsiteX622" fmla="*/ 1014726 w 7467600"/>
              <a:gd name="connsiteY622" fmla="*/ 1615556 h 6858000"/>
              <a:gd name="connsiteX623" fmla="*/ 678222 w 7467600"/>
              <a:gd name="connsiteY623" fmla="*/ 1248670 h 6858000"/>
              <a:gd name="connsiteX624" fmla="*/ 6691602 w 7467600"/>
              <a:gd name="connsiteY624" fmla="*/ 1140573 h 6858000"/>
              <a:gd name="connsiteX625" fmla="*/ 6571100 w 7467600"/>
              <a:gd name="connsiteY625" fmla="*/ 1183662 h 6858000"/>
              <a:gd name="connsiteX626" fmla="*/ 6241687 w 7467600"/>
              <a:gd name="connsiteY626" fmla="*/ 1257600 h 6858000"/>
              <a:gd name="connsiteX627" fmla="*/ 5693009 w 7467600"/>
              <a:gd name="connsiteY627" fmla="*/ 1478256 h 6858000"/>
              <a:gd name="connsiteX628" fmla="*/ 6548420 w 7467600"/>
              <a:gd name="connsiteY628" fmla="*/ 1214599 h 6858000"/>
              <a:gd name="connsiteX629" fmla="*/ 6605473 w 7467600"/>
              <a:gd name="connsiteY629" fmla="*/ 1184686 h 6858000"/>
              <a:gd name="connsiteX630" fmla="*/ 6691602 w 7467600"/>
              <a:gd name="connsiteY630" fmla="*/ 1140573 h 6858000"/>
              <a:gd name="connsiteX631" fmla="*/ 4002475 w 7467600"/>
              <a:gd name="connsiteY631" fmla="*/ 1037802 h 6858000"/>
              <a:gd name="connsiteX632" fmla="*/ 4000324 w 7467600"/>
              <a:gd name="connsiteY632" fmla="*/ 1039362 h 6858000"/>
              <a:gd name="connsiteX633" fmla="*/ 4002862 w 7467600"/>
              <a:gd name="connsiteY633" fmla="*/ 1042866 h 6858000"/>
              <a:gd name="connsiteX634" fmla="*/ 4002475 w 7467600"/>
              <a:gd name="connsiteY634" fmla="*/ 1037802 h 6858000"/>
              <a:gd name="connsiteX635" fmla="*/ 506322 w 7467600"/>
              <a:gd name="connsiteY635" fmla="*/ 1020997 h 6858000"/>
              <a:gd name="connsiteX636" fmla="*/ 533068 w 7467600"/>
              <a:gd name="connsiteY636" fmla="*/ 1029409 h 6858000"/>
              <a:gd name="connsiteX637" fmla="*/ 1232525 w 7467600"/>
              <a:gd name="connsiteY637" fmla="*/ 1804675 h 6858000"/>
              <a:gd name="connsiteX638" fmla="*/ 1388858 w 7467600"/>
              <a:gd name="connsiteY638" fmla="*/ 2368011 h 6858000"/>
              <a:gd name="connsiteX639" fmla="*/ 1384098 w 7467600"/>
              <a:gd name="connsiteY639" fmla="*/ 2378125 h 6858000"/>
              <a:gd name="connsiteX640" fmla="*/ 1425393 w 7467600"/>
              <a:gd name="connsiteY640" fmla="*/ 2589124 h 6858000"/>
              <a:gd name="connsiteX641" fmla="*/ 1424001 w 7467600"/>
              <a:gd name="connsiteY641" fmla="*/ 2597541 h 6858000"/>
              <a:gd name="connsiteX642" fmla="*/ 2152729 w 7467600"/>
              <a:gd name="connsiteY642" fmla="*/ 2864487 h 6858000"/>
              <a:gd name="connsiteX643" fmla="*/ 2020609 w 7467600"/>
              <a:gd name="connsiteY643" fmla="*/ 2539671 h 6858000"/>
              <a:gd name="connsiteX644" fmla="*/ 2018920 w 7467600"/>
              <a:gd name="connsiteY644" fmla="*/ 2536309 h 6858000"/>
              <a:gd name="connsiteX645" fmla="*/ 1342441 w 7467600"/>
              <a:gd name="connsiteY645" fmla="*/ 1173017 h 6858000"/>
              <a:gd name="connsiteX646" fmla="*/ 1367925 w 7467600"/>
              <a:gd name="connsiteY646" fmla="*/ 1135648 h 6858000"/>
              <a:gd name="connsiteX647" fmla="*/ 1771401 w 7467600"/>
              <a:gd name="connsiteY647" fmla="*/ 1806673 h 6858000"/>
              <a:gd name="connsiteX648" fmla="*/ 1972385 w 7467600"/>
              <a:gd name="connsiteY648" fmla="*/ 2198735 h 6858000"/>
              <a:gd name="connsiteX649" fmla="*/ 2040892 w 7467600"/>
              <a:gd name="connsiteY649" fmla="*/ 2405205 h 6858000"/>
              <a:gd name="connsiteX650" fmla="*/ 2131689 w 7467600"/>
              <a:gd name="connsiteY650" fmla="*/ 1936926 h 6858000"/>
              <a:gd name="connsiteX651" fmla="*/ 2454820 w 7467600"/>
              <a:gd name="connsiteY651" fmla="*/ 1248808 h 6858000"/>
              <a:gd name="connsiteX652" fmla="*/ 2492512 w 7467600"/>
              <a:gd name="connsiteY652" fmla="*/ 1302920 h 6858000"/>
              <a:gd name="connsiteX653" fmla="*/ 2081216 w 7467600"/>
              <a:gd name="connsiteY653" fmla="*/ 2527513 h 6858000"/>
              <a:gd name="connsiteX654" fmla="*/ 2081211 w 7467600"/>
              <a:gd name="connsiteY654" fmla="*/ 2528916 h 6858000"/>
              <a:gd name="connsiteX655" fmla="*/ 2199067 w 7467600"/>
              <a:gd name="connsiteY655" fmla="*/ 2884061 h 6858000"/>
              <a:gd name="connsiteX656" fmla="*/ 3192586 w 7467600"/>
              <a:gd name="connsiteY656" fmla="*/ 3411496 h 6858000"/>
              <a:gd name="connsiteX657" fmla="*/ 3182620 w 7467600"/>
              <a:gd name="connsiteY657" fmla="*/ 3483279 h 6858000"/>
              <a:gd name="connsiteX658" fmla="*/ 2435119 w 7467600"/>
              <a:gd name="connsiteY658" fmla="*/ 3080173 h 6858000"/>
              <a:gd name="connsiteX659" fmla="*/ 2410152 w 7467600"/>
              <a:gd name="connsiteY659" fmla="*/ 3063751 h 6858000"/>
              <a:gd name="connsiteX660" fmla="*/ 2408099 w 7467600"/>
              <a:gd name="connsiteY660" fmla="*/ 3064403 h 6858000"/>
              <a:gd name="connsiteX661" fmla="*/ 2407218 w 7467600"/>
              <a:gd name="connsiteY661" fmla="*/ 3070324 h 6858000"/>
              <a:gd name="connsiteX662" fmla="*/ 2380138 w 7467600"/>
              <a:gd name="connsiteY662" fmla="*/ 3099341 h 6858000"/>
              <a:gd name="connsiteX663" fmla="*/ 1765923 w 7467600"/>
              <a:gd name="connsiteY663" fmla="*/ 3581043 h 6858000"/>
              <a:gd name="connsiteX664" fmla="*/ 1702258 w 7467600"/>
              <a:gd name="connsiteY664" fmla="*/ 3612286 h 6858000"/>
              <a:gd name="connsiteX665" fmla="*/ 1538370 w 7467600"/>
              <a:gd name="connsiteY665" fmla="*/ 3811804 h 6858000"/>
              <a:gd name="connsiteX666" fmla="*/ 542867 w 7467600"/>
              <a:gd name="connsiteY666" fmla="*/ 4944092 h 6858000"/>
              <a:gd name="connsiteX667" fmla="*/ 515800 w 7467600"/>
              <a:gd name="connsiteY667" fmla="*/ 4862180 h 6858000"/>
              <a:gd name="connsiteX668" fmla="*/ 909145 w 7467600"/>
              <a:gd name="connsiteY668" fmla="*/ 4199225 h 6858000"/>
              <a:gd name="connsiteX669" fmla="*/ 1214067 w 7467600"/>
              <a:gd name="connsiteY669" fmla="*/ 3908561 h 6858000"/>
              <a:gd name="connsiteX670" fmla="*/ 640967 w 7467600"/>
              <a:gd name="connsiteY670" fmla="*/ 4105601 h 6858000"/>
              <a:gd name="connsiteX671" fmla="*/ 112563 w 7467600"/>
              <a:gd name="connsiteY671" fmla="*/ 4396952 h 6858000"/>
              <a:gd name="connsiteX672" fmla="*/ 0 w 7467600"/>
              <a:gd name="connsiteY672" fmla="*/ 4466006 h 6858000"/>
              <a:gd name="connsiteX673" fmla="*/ 0 w 7467600"/>
              <a:gd name="connsiteY673" fmla="*/ 4233763 h 6858000"/>
              <a:gd name="connsiteX674" fmla="*/ 36881 w 7467600"/>
              <a:gd name="connsiteY674" fmla="*/ 4200118 h 6858000"/>
              <a:gd name="connsiteX675" fmla="*/ 910534 w 7467600"/>
              <a:gd name="connsiteY675" fmla="*/ 3629753 h 6858000"/>
              <a:gd name="connsiteX676" fmla="*/ 1578717 w 7467600"/>
              <a:gd name="connsiteY676" fmla="*/ 3575982 h 6858000"/>
              <a:gd name="connsiteX677" fmla="*/ 2338780 w 7467600"/>
              <a:gd name="connsiteY677" fmla="*/ 3033725 h 6858000"/>
              <a:gd name="connsiteX678" fmla="*/ 1807991 w 7467600"/>
              <a:gd name="connsiteY678" fmla="*/ 2807184 h 6858000"/>
              <a:gd name="connsiteX679" fmla="*/ 1416358 w 7467600"/>
              <a:gd name="connsiteY679" fmla="*/ 3112571 h 6858000"/>
              <a:gd name="connsiteX680" fmla="*/ 939066 w 7467600"/>
              <a:gd name="connsiteY680" fmla="*/ 3378798 h 6858000"/>
              <a:gd name="connsiteX681" fmla="*/ 115099 w 7467600"/>
              <a:gd name="connsiteY681" fmla="*/ 3607650 h 6858000"/>
              <a:gd name="connsiteX682" fmla="*/ 97284 w 7467600"/>
              <a:gd name="connsiteY682" fmla="*/ 3520393 h 6858000"/>
              <a:gd name="connsiteX683" fmla="*/ 922050 w 7467600"/>
              <a:gd name="connsiteY683" fmla="*/ 3074867 h 6858000"/>
              <a:gd name="connsiteX684" fmla="*/ 1405265 w 7467600"/>
              <a:gd name="connsiteY684" fmla="*/ 3016319 h 6858000"/>
              <a:gd name="connsiteX685" fmla="*/ 1407512 w 7467600"/>
              <a:gd name="connsiteY685" fmla="*/ 3018001 h 6858000"/>
              <a:gd name="connsiteX686" fmla="*/ 1726266 w 7467600"/>
              <a:gd name="connsiteY686" fmla="*/ 2777274 h 6858000"/>
              <a:gd name="connsiteX687" fmla="*/ 625390 w 7467600"/>
              <a:gd name="connsiteY687" fmla="*/ 2514541 h 6858000"/>
              <a:gd name="connsiteX688" fmla="*/ 619799 w 7467600"/>
              <a:gd name="connsiteY688" fmla="*/ 2527180 h 6858000"/>
              <a:gd name="connsiteX689" fmla="*/ 310030 w 7467600"/>
              <a:gd name="connsiteY689" fmla="*/ 2771818 h 6858000"/>
              <a:gd name="connsiteX690" fmla="*/ 173877 w 7467600"/>
              <a:gd name="connsiteY690" fmla="*/ 2937056 h 6858000"/>
              <a:gd name="connsiteX691" fmla="*/ 77889 w 7467600"/>
              <a:gd name="connsiteY691" fmla="*/ 3138440 h 6858000"/>
              <a:gd name="connsiteX692" fmla="*/ 0 w 7467600"/>
              <a:gd name="connsiteY692" fmla="*/ 3271395 h 6858000"/>
              <a:gd name="connsiteX693" fmla="*/ 0 w 7467600"/>
              <a:gd name="connsiteY693" fmla="*/ 3153002 h 6858000"/>
              <a:gd name="connsiteX694" fmla="*/ 2386 w 7467600"/>
              <a:gd name="connsiteY694" fmla="*/ 3149203 h 6858000"/>
              <a:gd name="connsiteX695" fmla="*/ 89753 w 7467600"/>
              <a:gd name="connsiteY695" fmla="*/ 2987702 h 6858000"/>
              <a:gd name="connsiteX696" fmla="*/ 76869 w 7467600"/>
              <a:gd name="connsiteY696" fmla="*/ 3005404 h 6858000"/>
              <a:gd name="connsiteX697" fmla="*/ 32049 w 7467600"/>
              <a:gd name="connsiteY697" fmla="*/ 3065814 h 6858000"/>
              <a:gd name="connsiteX698" fmla="*/ 0 w 7467600"/>
              <a:gd name="connsiteY698" fmla="*/ 3108744 h 6858000"/>
              <a:gd name="connsiteX699" fmla="*/ 0 w 7467600"/>
              <a:gd name="connsiteY699" fmla="*/ 3058059 h 6858000"/>
              <a:gd name="connsiteX700" fmla="*/ 7610 w 7467600"/>
              <a:gd name="connsiteY700" fmla="*/ 3047889 h 6858000"/>
              <a:gd name="connsiteX701" fmla="*/ 52419 w 7467600"/>
              <a:gd name="connsiteY701" fmla="*/ 2987479 h 6858000"/>
              <a:gd name="connsiteX702" fmla="*/ 59142 w 7467600"/>
              <a:gd name="connsiteY702" fmla="*/ 2978488 h 6858000"/>
              <a:gd name="connsiteX703" fmla="*/ 0 w 7467600"/>
              <a:gd name="connsiteY703" fmla="*/ 3015334 h 6858000"/>
              <a:gd name="connsiteX704" fmla="*/ 0 w 7467600"/>
              <a:gd name="connsiteY704" fmla="*/ 2914286 h 6858000"/>
              <a:gd name="connsiteX705" fmla="*/ 36383 w 7467600"/>
              <a:gd name="connsiteY705" fmla="*/ 2901128 h 6858000"/>
              <a:gd name="connsiteX706" fmla="*/ 156329 w 7467600"/>
              <a:gd name="connsiteY706" fmla="*/ 2840533 h 6858000"/>
              <a:gd name="connsiteX707" fmla="*/ 358355 w 7467600"/>
              <a:gd name="connsiteY707" fmla="*/ 2620471 h 6858000"/>
              <a:gd name="connsiteX708" fmla="*/ 510577 w 7467600"/>
              <a:gd name="connsiteY708" fmla="*/ 2501244 h 6858000"/>
              <a:gd name="connsiteX709" fmla="*/ 211967 w 7467600"/>
              <a:gd name="connsiteY709" fmla="*/ 2479171 h 6858000"/>
              <a:gd name="connsiteX710" fmla="*/ 0 w 7467600"/>
              <a:gd name="connsiteY710" fmla="*/ 2476398 h 6858000"/>
              <a:gd name="connsiteX711" fmla="*/ 0 w 7467600"/>
              <a:gd name="connsiteY711" fmla="*/ 2389189 h 6858000"/>
              <a:gd name="connsiteX712" fmla="*/ 103062 w 7467600"/>
              <a:gd name="connsiteY712" fmla="*/ 2389518 h 6858000"/>
              <a:gd name="connsiteX713" fmla="*/ 510734 w 7467600"/>
              <a:gd name="connsiteY713" fmla="*/ 2416201 h 6858000"/>
              <a:gd name="connsiteX714" fmla="*/ 279257 w 7467600"/>
              <a:gd name="connsiteY714" fmla="*/ 2092102 h 6858000"/>
              <a:gd name="connsiteX715" fmla="*/ 65265 w 7467600"/>
              <a:gd name="connsiteY715" fmla="*/ 2006049 h 6858000"/>
              <a:gd name="connsiteX716" fmla="*/ 0 w 7467600"/>
              <a:gd name="connsiteY716" fmla="*/ 1982532 h 6858000"/>
              <a:gd name="connsiteX717" fmla="*/ 0 w 7467600"/>
              <a:gd name="connsiteY717" fmla="*/ 1912789 h 6858000"/>
              <a:gd name="connsiteX718" fmla="*/ 97460 w 7467600"/>
              <a:gd name="connsiteY718" fmla="*/ 1953725 h 6858000"/>
              <a:gd name="connsiteX719" fmla="*/ 221272 w 7467600"/>
              <a:gd name="connsiteY719" fmla="*/ 1980766 h 6858000"/>
              <a:gd name="connsiteX720" fmla="*/ 116765 w 7467600"/>
              <a:gd name="connsiteY720" fmla="*/ 1911033 h 6858000"/>
              <a:gd name="connsiteX721" fmla="*/ 16405 w 7467600"/>
              <a:gd name="connsiteY721" fmla="*/ 1803412 h 6858000"/>
              <a:gd name="connsiteX722" fmla="*/ 0 w 7467600"/>
              <a:gd name="connsiteY722" fmla="*/ 1784777 h 6858000"/>
              <a:gd name="connsiteX723" fmla="*/ 0 w 7467600"/>
              <a:gd name="connsiteY723" fmla="*/ 1740082 h 6858000"/>
              <a:gd name="connsiteX724" fmla="*/ 39394 w 7467600"/>
              <a:gd name="connsiteY724" fmla="*/ 1784856 h 6858000"/>
              <a:gd name="connsiteX725" fmla="*/ 135813 w 7467600"/>
              <a:gd name="connsiteY725" fmla="*/ 1888838 h 6858000"/>
              <a:gd name="connsiteX726" fmla="*/ 242575 w 7467600"/>
              <a:gd name="connsiteY726" fmla="*/ 1958841 h 6858000"/>
              <a:gd name="connsiteX727" fmla="*/ 82197 w 7467600"/>
              <a:gd name="connsiteY727" fmla="*/ 1754826 h 6858000"/>
              <a:gd name="connsiteX728" fmla="*/ 0 w 7467600"/>
              <a:gd name="connsiteY728" fmla="*/ 1679650 h 6858000"/>
              <a:gd name="connsiteX729" fmla="*/ 0 w 7467600"/>
              <a:gd name="connsiteY729" fmla="*/ 1602463 h 6858000"/>
              <a:gd name="connsiteX730" fmla="*/ 84689 w 7467600"/>
              <a:gd name="connsiteY730" fmla="*/ 1677442 h 6858000"/>
              <a:gd name="connsiteX731" fmla="*/ 298437 w 7467600"/>
              <a:gd name="connsiteY731" fmla="*/ 1968019 h 6858000"/>
              <a:gd name="connsiteX732" fmla="*/ 227269 w 7467600"/>
              <a:gd name="connsiteY732" fmla="*/ 1114064 h 6858000"/>
              <a:gd name="connsiteX733" fmla="*/ 248003 w 7467600"/>
              <a:gd name="connsiteY733" fmla="*/ 1089613 h 6858000"/>
              <a:gd name="connsiteX734" fmla="*/ 427020 w 7467600"/>
              <a:gd name="connsiteY734" fmla="*/ 1619803 h 6858000"/>
              <a:gd name="connsiteX735" fmla="*/ 340345 w 7467600"/>
              <a:gd name="connsiteY735" fmla="*/ 2027739 h 6858000"/>
              <a:gd name="connsiteX736" fmla="*/ 360865 w 7467600"/>
              <a:gd name="connsiteY736" fmla="*/ 2044827 h 6858000"/>
              <a:gd name="connsiteX737" fmla="*/ 560414 w 7467600"/>
              <a:gd name="connsiteY737" fmla="*/ 2421457 h 6858000"/>
              <a:gd name="connsiteX738" fmla="*/ 1359703 w 7467600"/>
              <a:gd name="connsiteY738" fmla="*/ 2578554 h 6858000"/>
              <a:gd name="connsiteX739" fmla="*/ 1359422 w 7467600"/>
              <a:gd name="connsiteY739" fmla="*/ 2577994 h 6858000"/>
              <a:gd name="connsiteX740" fmla="*/ 828701 w 7467600"/>
              <a:gd name="connsiteY740" fmla="*/ 1839520 h 6858000"/>
              <a:gd name="connsiteX741" fmla="*/ 494427 w 7467600"/>
              <a:gd name="connsiteY741" fmla="*/ 1092333 h 6858000"/>
              <a:gd name="connsiteX742" fmla="*/ 506322 w 7467600"/>
              <a:gd name="connsiteY742" fmla="*/ 1020997 h 6858000"/>
              <a:gd name="connsiteX743" fmla="*/ 4570198 w 7467600"/>
              <a:gd name="connsiteY743" fmla="*/ 978081 h 6858000"/>
              <a:gd name="connsiteX744" fmla="*/ 4523691 w 7467600"/>
              <a:gd name="connsiteY744" fmla="*/ 1127776 h 6858000"/>
              <a:gd name="connsiteX745" fmla="*/ 4509875 w 7467600"/>
              <a:gd name="connsiteY745" fmla="*/ 1167552 h 6858000"/>
              <a:gd name="connsiteX746" fmla="*/ 4478168 w 7467600"/>
              <a:gd name="connsiteY746" fmla="*/ 1260735 h 6858000"/>
              <a:gd name="connsiteX747" fmla="*/ 4409309 w 7467600"/>
              <a:gd name="connsiteY747" fmla="*/ 1666996 h 6858000"/>
              <a:gd name="connsiteX748" fmla="*/ 4370031 w 7467600"/>
              <a:gd name="connsiteY748" fmla="*/ 1955666 h 6858000"/>
              <a:gd name="connsiteX749" fmla="*/ 4570198 w 7467600"/>
              <a:gd name="connsiteY749" fmla="*/ 978081 h 6858000"/>
              <a:gd name="connsiteX750" fmla="*/ 4557898 w 7467600"/>
              <a:gd name="connsiteY750" fmla="*/ 900011 h 6858000"/>
              <a:gd name="connsiteX751" fmla="*/ 4344840 w 7467600"/>
              <a:gd name="connsiteY751" fmla="*/ 1922038 h 6858000"/>
              <a:gd name="connsiteX752" fmla="*/ 4378710 w 7467600"/>
              <a:gd name="connsiteY752" fmla="*/ 1665516 h 6858000"/>
              <a:gd name="connsiteX753" fmla="*/ 4448798 w 7467600"/>
              <a:gd name="connsiteY753" fmla="*/ 1253024 h 6858000"/>
              <a:gd name="connsiteX754" fmla="*/ 4480315 w 7467600"/>
              <a:gd name="connsiteY754" fmla="*/ 1158454 h 6858000"/>
              <a:gd name="connsiteX755" fmla="*/ 4494133 w 7467600"/>
              <a:gd name="connsiteY755" fmla="*/ 1118676 h 6858000"/>
              <a:gd name="connsiteX756" fmla="*/ 4557898 w 7467600"/>
              <a:gd name="connsiteY756" fmla="*/ 900011 h 6858000"/>
              <a:gd name="connsiteX757" fmla="*/ 5870151 w 7467600"/>
              <a:gd name="connsiteY757" fmla="*/ 898890 h 6858000"/>
              <a:gd name="connsiteX758" fmla="*/ 5861335 w 7467600"/>
              <a:gd name="connsiteY758" fmla="*/ 899177 h 6858000"/>
              <a:gd name="connsiteX759" fmla="*/ 5843702 w 7467600"/>
              <a:gd name="connsiteY759" fmla="*/ 899748 h 6858000"/>
              <a:gd name="connsiteX760" fmla="*/ 5651107 w 7467600"/>
              <a:gd name="connsiteY760" fmla="*/ 920306 h 6858000"/>
              <a:gd name="connsiteX761" fmla="*/ 5459407 w 7467600"/>
              <a:gd name="connsiteY761" fmla="*/ 940975 h 6858000"/>
              <a:gd name="connsiteX762" fmla="*/ 5374846 w 7467600"/>
              <a:gd name="connsiteY762" fmla="*/ 941988 h 6858000"/>
              <a:gd name="connsiteX763" fmla="*/ 5256105 w 7467600"/>
              <a:gd name="connsiteY763" fmla="*/ 945632 h 6858000"/>
              <a:gd name="connsiteX764" fmla="*/ 5107071 w 7467600"/>
              <a:gd name="connsiteY764" fmla="*/ 969720 h 6858000"/>
              <a:gd name="connsiteX765" fmla="*/ 4998681 w 7467600"/>
              <a:gd name="connsiteY765" fmla="*/ 988771 h 6858000"/>
              <a:gd name="connsiteX766" fmla="*/ 5870151 w 7467600"/>
              <a:gd name="connsiteY766" fmla="*/ 898890 h 6858000"/>
              <a:gd name="connsiteX767" fmla="*/ 5504425 w 7467600"/>
              <a:gd name="connsiteY767" fmla="*/ 848067 h 6858000"/>
              <a:gd name="connsiteX768" fmla="*/ 4968849 w 7467600"/>
              <a:gd name="connsiteY768" fmla="*/ 962318 h 6858000"/>
              <a:gd name="connsiteX769" fmla="*/ 5104039 w 7467600"/>
              <a:gd name="connsiteY769" fmla="*/ 940634 h 6858000"/>
              <a:gd name="connsiteX770" fmla="*/ 5256311 w 7467600"/>
              <a:gd name="connsiteY770" fmla="*/ 916490 h 6858000"/>
              <a:gd name="connsiteX771" fmla="*/ 5377381 w 7467600"/>
              <a:gd name="connsiteY771" fmla="*/ 912671 h 6858000"/>
              <a:gd name="connsiteX772" fmla="*/ 5460148 w 7467600"/>
              <a:gd name="connsiteY772" fmla="*/ 911442 h 6858000"/>
              <a:gd name="connsiteX773" fmla="*/ 5648971 w 7467600"/>
              <a:gd name="connsiteY773" fmla="*/ 891331 h 6858000"/>
              <a:gd name="connsiteX774" fmla="*/ 5844807 w 7467600"/>
              <a:gd name="connsiteY774" fmla="*/ 870718 h 6858000"/>
              <a:gd name="connsiteX775" fmla="*/ 5862975 w 7467600"/>
              <a:gd name="connsiteY775" fmla="*/ 869756 h 6858000"/>
              <a:gd name="connsiteX776" fmla="*/ 5920887 w 7467600"/>
              <a:gd name="connsiteY776" fmla="*/ 865929 h 6858000"/>
              <a:gd name="connsiteX777" fmla="*/ 5504425 w 7467600"/>
              <a:gd name="connsiteY777" fmla="*/ 848067 h 6858000"/>
              <a:gd name="connsiteX778" fmla="*/ 3607114 w 7467600"/>
              <a:gd name="connsiteY778" fmla="*/ 467441 h 6858000"/>
              <a:gd name="connsiteX779" fmla="*/ 3296242 w 7467600"/>
              <a:gd name="connsiteY779" fmla="*/ 807991 h 6858000"/>
              <a:gd name="connsiteX780" fmla="*/ 3174674 w 7467600"/>
              <a:gd name="connsiteY780" fmla="*/ 919759 h 6858000"/>
              <a:gd name="connsiteX781" fmla="*/ 3042978 w 7467600"/>
              <a:gd name="connsiteY781" fmla="*/ 1054894 h 6858000"/>
              <a:gd name="connsiteX782" fmla="*/ 2968914 w 7467600"/>
              <a:gd name="connsiteY782" fmla="*/ 1133756 h 6858000"/>
              <a:gd name="connsiteX783" fmla="*/ 3103823 w 7467600"/>
              <a:gd name="connsiteY783" fmla="*/ 1026814 h 6858000"/>
              <a:gd name="connsiteX784" fmla="*/ 3607114 w 7467600"/>
              <a:gd name="connsiteY784" fmla="*/ 467441 h 6858000"/>
              <a:gd name="connsiteX785" fmla="*/ 3744487 w 7467600"/>
              <a:gd name="connsiteY785" fmla="*/ 383136 h 6858000"/>
              <a:gd name="connsiteX786" fmla="*/ 3970213 w 7467600"/>
              <a:gd name="connsiteY786" fmla="*/ 995559 h 6858000"/>
              <a:gd name="connsiteX787" fmla="*/ 3744487 w 7467600"/>
              <a:gd name="connsiteY787" fmla="*/ 383136 h 6858000"/>
              <a:gd name="connsiteX788" fmla="*/ 3624562 w 7467600"/>
              <a:gd name="connsiteY788" fmla="*/ 367041 h 6858000"/>
              <a:gd name="connsiteX789" fmla="*/ 3489712 w 7467600"/>
              <a:gd name="connsiteY789" fmla="*/ 485386 h 6858000"/>
              <a:gd name="connsiteX790" fmla="*/ 3182994 w 7467600"/>
              <a:gd name="connsiteY790" fmla="*/ 828265 h 6858000"/>
              <a:gd name="connsiteX791" fmla="*/ 2892114 w 7467600"/>
              <a:gd name="connsiteY791" fmla="*/ 1172635 h 6858000"/>
              <a:gd name="connsiteX792" fmla="*/ 3021459 w 7467600"/>
              <a:gd name="connsiteY792" fmla="*/ 1035385 h 6858000"/>
              <a:gd name="connsiteX793" fmla="*/ 3153873 w 7467600"/>
              <a:gd name="connsiteY793" fmla="*/ 898971 h 6858000"/>
              <a:gd name="connsiteX794" fmla="*/ 3276511 w 7467600"/>
              <a:gd name="connsiteY794" fmla="*/ 786423 h 6858000"/>
              <a:gd name="connsiteX795" fmla="*/ 3584154 w 7467600"/>
              <a:gd name="connsiteY795" fmla="*/ 448218 h 6858000"/>
              <a:gd name="connsiteX796" fmla="*/ 3624562 w 7467600"/>
              <a:gd name="connsiteY796" fmla="*/ 367041 h 6858000"/>
              <a:gd name="connsiteX797" fmla="*/ 3766672 w 7467600"/>
              <a:gd name="connsiteY797" fmla="*/ 359429 h 6858000"/>
              <a:gd name="connsiteX798" fmla="*/ 3996338 w 7467600"/>
              <a:gd name="connsiteY798" fmla="*/ 968237 h 6858000"/>
              <a:gd name="connsiteX799" fmla="*/ 3766672 w 7467600"/>
              <a:gd name="connsiteY799" fmla="*/ 359429 h 6858000"/>
              <a:gd name="connsiteX800" fmla="*/ 5805386 w 7467600"/>
              <a:gd name="connsiteY800" fmla="*/ 239240 h 6858000"/>
              <a:gd name="connsiteX801" fmla="*/ 5736947 w 7467600"/>
              <a:gd name="connsiteY801" fmla="*/ 261367 h 6858000"/>
              <a:gd name="connsiteX802" fmla="*/ 5427012 w 7467600"/>
              <a:gd name="connsiteY802" fmla="*/ 311272 h 6858000"/>
              <a:gd name="connsiteX803" fmla="*/ 5147818 w 7467600"/>
              <a:gd name="connsiteY803" fmla="*/ 322112 h 6858000"/>
              <a:gd name="connsiteX804" fmla="*/ 5060854 w 7467600"/>
              <a:gd name="connsiteY804" fmla="*/ 311882 h 6858000"/>
              <a:gd name="connsiteX805" fmla="*/ 4945989 w 7467600"/>
              <a:gd name="connsiteY805" fmla="*/ 300516 h 6858000"/>
              <a:gd name="connsiteX806" fmla="*/ 5410479 w 7467600"/>
              <a:gd name="connsiteY806" fmla="*/ 348434 h 6858000"/>
              <a:gd name="connsiteX807" fmla="*/ 5805386 w 7467600"/>
              <a:gd name="connsiteY807" fmla="*/ 239240 h 6858000"/>
              <a:gd name="connsiteX808" fmla="*/ 5905192 w 7467600"/>
              <a:gd name="connsiteY808" fmla="*/ 163079 h 6858000"/>
              <a:gd name="connsiteX809" fmla="*/ 5865655 w 7467600"/>
              <a:gd name="connsiteY809" fmla="*/ 171901 h 6858000"/>
              <a:gd name="connsiteX810" fmla="*/ 5259740 w 7467600"/>
              <a:gd name="connsiteY810" fmla="*/ 257013 h 6858000"/>
              <a:gd name="connsiteX811" fmla="*/ 5208466 w 7467600"/>
              <a:gd name="connsiteY811" fmla="*/ 257550 h 6858000"/>
              <a:gd name="connsiteX812" fmla="*/ 4980204 w 7467600"/>
              <a:gd name="connsiteY812" fmla="*/ 271903 h 6858000"/>
              <a:gd name="connsiteX813" fmla="*/ 5068068 w 7467600"/>
              <a:gd name="connsiteY813" fmla="*/ 282244 h 6858000"/>
              <a:gd name="connsiteX814" fmla="*/ 5153231 w 7467600"/>
              <a:gd name="connsiteY814" fmla="*/ 292240 h 6858000"/>
              <a:gd name="connsiteX815" fmla="*/ 5426491 w 7467600"/>
              <a:gd name="connsiteY815" fmla="*/ 281128 h 6858000"/>
              <a:gd name="connsiteX816" fmla="*/ 5731212 w 7467600"/>
              <a:gd name="connsiteY816" fmla="*/ 231951 h 6858000"/>
              <a:gd name="connsiteX817" fmla="*/ 5905192 w 7467600"/>
              <a:gd name="connsiteY817" fmla="*/ 163079 h 6858000"/>
              <a:gd name="connsiteX818" fmla="*/ 5944437 w 7467600"/>
              <a:gd name="connsiteY818" fmla="*/ 113829 h 6858000"/>
              <a:gd name="connsiteX819" fmla="*/ 5825032 w 7467600"/>
              <a:gd name="connsiteY819" fmla="*/ 146405 h 6858000"/>
              <a:gd name="connsiteX820" fmla="*/ 4955599 w 7467600"/>
              <a:gd name="connsiteY820" fmla="*/ 247008 h 6858000"/>
              <a:gd name="connsiteX821" fmla="*/ 5210104 w 7467600"/>
              <a:gd name="connsiteY821" fmla="*/ 228123 h 6858000"/>
              <a:gd name="connsiteX822" fmla="*/ 5261015 w 7467600"/>
              <a:gd name="connsiteY822" fmla="*/ 227087 h 6858000"/>
              <a:gd name="connsiteX823" fmla="*/ 5861181 w 7467600"/>
              <a:gd name="connsiteY823" fmla="*/ 143093 h 6858000"/>
              <a:gd name="connsiteX824" fmla="*/ 5961252 w 7467600"/>
              <a:gd name="connsiteY824" fmla="*/ 114820 h 6858000"/>
              <a:gd name="connsiteX825" fmla="*/ 5944437 w 7467600"/>
              <a:gd name="connsiteY825" fmla="*/ 113829 h 6858000"/>
              <a:gd name="connsiteX826" fmla="*/ 3882765 w 7467600"/>
              <a:gd name="connsiteY826" fmla="*/ 0 h 6858000"/>
              <a:gd name="connsiteX827" fmla="*/ 3995099 w 7467600"/>
              <a:gd name="connsiteY827" fmla="*/ 0 h 6858000"/>
              <a:gd name="connsiteX828" fmla="*/ 4163818 w 7467600"/>
              <a:gd name="connsiteY828" fmla="*/ 234104 h 6858000"/>
              <a:gd name="connsiteX829" fmla="*/ 4172099 w 7467600"/>
              <a:gd name="connsiteY829" fmla="*/ 234207 h 6858000"/>
              <a:gd name="connsiteX830" fmla="*/ 4784282 w 7467600"/>
              <a:gd name="connsiteY830" fmla="*/ 276561 h 6858000"/>
              <a:gd name="connsiteX831" fmla="*/ 4801687 w 7467600"/>
              <a:gd name="connsiteY831" fmla="*/ 267764 h 6858000"/>
              <a:gd name="connsiteX832" fmla="*/ 6082788 w 7467600"/>
              <a:gd name="connsiteY832" fmla="*/ 64119 h 6858000"/>
              <a:gd name="connsiteX833" fmla="*/ 6099442 w 7467600"/>
              <a:gd name="connsiteY833" fmla="*/ 82568 h 6858000"/>
              <a:gd name="connsiteX834" fmla="*/ 4804137 w 7467600"/>
              <a:gd name="connsiteY834" fmla="*/ 320931 h 6858000"/>
              <a:gd name="connsiteX835" fmla="*/ 4227047 w 7467600"/>
              <a:gd name="connsiteY835" fmla="*/ 313415 h 6858000"/>
              <a:gd name="connsiteX836" fmla="*/ 4346041 w 7467600"/>
              <a:gd name="connsiteY836" fmla="*/ 456086 h 6858000"/>
              <a:gd name="connsiteX837" fmla="*/ 4870967 w 7467600"/>
              <a:gd name="connsiteY837" fmla="*/ 963061 h 6858000"/>
              <a:gd name="connsiteX838" fmla="*/ 4889647 w 7467600"/>
              <a:gd name="connsiteY838" fmla="*/ 957147 h 6858000"/>
              <a:gd name="connsiteX839" fmla="*/ 5422504 w 7467600"/>
              <a:gd name="connsiteY839" fmla="*/ 805191 h 6858000"/>
              <a:gd name="connsiteX840" fmla="*/ 6087656 w 7467600"/>
              <a:gd name="connsiteY840" fmla="*/ 826703 h 6858000"/>
              <a:gd name="connsiteX841" fmla="*/ 6058717 w 7467600"/>
              <a:gd name="connsiteY841" fmla="*/ 865992 h 6858000"/>
              <a:gd name="connsiteX842" fmla="*/ 4974153 w 7467600"/>
              <a:gd name="connsiteY842" fmla="*/ 1045456 h 6858000"/>
              <a:gd name="connsiteX843" fmla="*/ 5627835 w 7467600"/>
              <a:gd name="connsiteY843" fmla="*/ 1472077 h 6858000"/>
              <a:gd name="connsiteX844" fmla="*/ 5629817 w 7467600"/>
              <a:gd name="connsiteY844" fmla="*/ 1471412 h 6858000"/>
              <a:gd name="connsiteX845" fmla="*/ 5634124 w 7467600"/>
              <a:gd name="connsiteY845" fmla="*/ 1470572 h 6858000"/>
              <a:gd name="connsiteX846" fmla="*/ 5755832 w 7467600"/>
              <a:gd name="connsiteY846" fmla="*/ 1383886 h 6858000"/>
              <a:gd name="connsiteX847" fmla="*/ 6014186 w 7467600"/>
              <a:gd name="connsiteY847" fmla="*/ 1279799 h 6858000"/>
              <a:gd name="connsiteX848" fmla="*/ 6901619 w 7467600"/>
              <a:gd name="connsiteY848" fmla="*/ 1047874 h 6858000"/>
              <a:gd name="connsiteX849" fmla="*/ 6931566 w 7467600"/>
              <a:gd name="connsiteY849" fmla="*/ 1062034 h 6858000"/>
              <a:gd name="connsiteX850" fmla="*/ 5790982 w 7467600"/>
              <a:gd name="connsiteY850" fmla="*/ 1561380 h 6858000"/>
              <a:gd name="connsiteX851" fmla="*/ 6188971 w 7467600"/>
              <a:gd name="connsiteY851" fmla="*/ 1755168 h 6858000"/>
              <a:gd name="connsiteX852" fmla="*/ 6202446 w 7467600"/>
              <a:gd name="connsiteY852" fmla="*/ 1752268 h 6858000"/>
              <a:gd name="connsiteX853" fmla="*/ 7179560 w 7467600"/>
              <a:gd name="connsiteY853" fmla="*/ 1467551 h 6858000"/>
              <a:gd name="connsiteX854" fmla="*/ 7158730 w 7467600"/>
              <a:gd name="connsiteY854" fmla="*/ 1507835 h 6858000"/>
              <a:gd name="connsiteX855" fmla="*/ 6326959 w 7467600"/>
              <a:gd name="connsiteY855" fmla="*/ 1817686 h 6858000"/>
              <a:gd name="connsiteX856" fmla="*/ 6537433 w 7467600"/>
              <a:gd name="connsiteY856" fmla="*/ 1907790 h 6858000"/>
              <a:gd name="connsiteX857" fmla="*/ 6550221 w 7467600"/>
              <a:gd name="connsiteY857" fmla="*/ 1910729 h 6858000"/>
              <a:gd name="connsiteX858" fmla="*/ 6964438 w 7467600"/>
              <a:gd name="connsiteY858" fmla="*/ 2209505 h 6858000"/>
              <a:gd name="connsiteX859" fmla="*/ 7367862 w 7467600"/>
              <a:gd name="connsiteY859" fmla="*/ 2806833 h 6858000"/>
              <a:gd name="connsiteX860" fmla="*/ 7364329 w 7467600"/>
              <a:gd name="connsiteY860" fmla="*/ 2826907 h 6858000"/>
              <a:gd name="connsiteX861" fmla="*/ 7290545 w 7467600"/>
              <a:gd name="connsiteY861" fmla="*/ 2850663 h 6858000"/>
              <a:gd name="connsiteX862" fmla="*/ 6472036 w 7467600"/>
              <a:gd name="connsiteY862" fmla="*/ 1959003 h 6858000"/>
              <a:gd name="connsiteX863" fmla="*/ 5792897 w 7467600"/>
              <a:gd name="connsiteY863" fmla="*/ 1647747 h 6858000"/>
              <a:gd name="connsiteX864" fmla="*/ 5842751 w 7467600"/>
              <a:gd name="connsiteY864" fmla="*/ 1816112 h 6858000"/>
              <a:gd name="connsiteX865" fmla="*/ 5847424 w 7467600"/>
              <a:gd name="connsiteY865" fmla="*/ 1815776 h 6858000"/>
              <a:gd name="connsiteX866" fmla="*/ 6399821 w 7467600"/>
              <a:gd name="connsiteY866" fmla="*/ 2344799 h 6858000"/>
              <a:gd name="connsiteX867" fmla="*/ 6323232 w 7467600"/>
              <a:gd name="connsiteY867" fmla="*/ 2389634 h 6858000"/>
              <a:gd name="connsiteX868" fmla="*/ 5942958 w 7467600"/>
              <a:gd name="connsiteY868" fmla="*/ 2077708 h 6858000"/>
              <a:gd name="connsiteX869" fmla="*/ 5921559 w 7467600"/>
              <a:gd name="connsiteY869" fmla="*/ 2378596 h 6858000"/>
              <a:gd name="connsiteX870" fmla="*/ 5817651 w 7467600"/>
              <a:gd name="connsiteY870" fmla="*/ 3023919 h 6858000"/>
              <a:gd name="connsiteX871" fmla="*/ 5729634 w 7467600"/>
              <a:gd name="connsiteY871" fmla="*/ 3051849 h 6858000"/>
              <a:gd name="connsiteX872" fmla="*/ 5611018 w 7467600"/>
              <a:gd name="connsiteY872" fmla="*/ 2316769 h 6858000"/>
              <a:gd name="connsiteX873" fmla="*/ 5687608 w 7467600"/>
              <a:gd name="connsiteY873" fmla="*/ 2039972 h 6858000"/>
              <a:gd name="connsiteX874" fmla="*/ 5657554 w 7467600"/>
              <a:gd name="connsiteY874" fmla="*/ 1576445 h 6858000"/>
              <a:gd name="connsiteX875" fmla="*/ 5150475 w 7467600"/>
              <a:gd name="connsiteY875" fmla="*/ 1274012 h 6858000"/>
              <a:gd name="connsiteX876" fmla="*/ 5349142 w 7467600"/>
              <a:gd name="connsiteY876" fmla="*/ 2204405 h 6858000"/>
              <a:gd name="connsiteX877" fmla="*/ 5262214 w 7467600"/>
              <a:gd name="connsiteY877" fmla="*/ 2233836 h 6858000"/>
              <a:gd name="connsiteX878" fmla="*/ 4981539 w 7467600"/>
              <a:gd name="connsiteY878" fmla="*/ 1542201 h 6858000"/>
              <a:gd name="connsiteX879" fmla="*/ 4958461 w 7467600"/>
              <a:gd name="connsiteY879" fmla="*/ 1136957 h 6858000"/>
              <a:gd name="connsiteX880" fmla="*/ 4655015 w 7467600"/>
              <a:gd name="connsiteY880" fmla="*/ 891426 h 6858000"/>
              <a:gd name="connsiteX881" fmla="*/ 4348002 w 7467600"/>
              <a:gd name="connsiteY881" fmla="*/ 2205895 h 6858000"/>
              <a:gd name="connsiteX882" fmla="*/ 4262250 w 7467600"/>
              <a:gd name="connsiteY882" fmla="*/ 2219972 h 6858000"/>
              <a:gd name="connsiteX883" fmla="*/ 4550611 w 7467600"/>
              <a:gd name="connsiteY883" fmla="*/ 817540 h 6858000"/>
              <a:gd name="connsiteX884" fmla="*/ 4564418 w 7467600"/>
              <a:gd name="connsiteY884" fmla="*/ 808293 h 6858000"/>
              <a:gd name="connsiteX885" fmla="*/ 4266388 w 7467600"/>
              <a:gd name="connsiteY885" fmla="*/ 500083 h 6858000"/>
              <a:gd name="connsiteX886" fmla="*/ 4032842 w 7467600"/>
              <a:gd name="connsiteY886" fmla="*/ 211809 h 6858000"/>
              <a:gd name="connsiteX887" fmla="*/ 3882765 w 7467600"/>
              <a:gd name="connsiteY887" fmla="*/ 0 h 6858000"/>
              <a:gd name="connsiteX888" fmla="*/ 3721337 w 7467600"/>
              <a:gd name="connsiteY888" fmla="*/ 0 h 6858000"/>
              <a:gd name="connsiteX889" fmla="*/ 3797544 w 7467600"/>
              <a:gd name="connsiteY889" fmla="*/ 0 h 6858000"/>
              <a:gd name="connsiteX890" fmla="*/ 3775734 w 7467600"/>
              <a:gd name="connsiteY890" fmla="*/ 95131 h 6858000"/>
              <a:gd name="connsiteX891" fmla="*/ 3724807 w 7467600"/>
              <a:gd name="connsiteY891" fmla="*/ 272257 h 6858000"/>
              <a:gd name="connsiteX892" fmla="*/ 3726844 w 7467600"/>
              <a:gd name="connsiteY892" fmla="*/ 282988 h 6858000"/>
              <a:gd name="connsiteX893" fmla="*/ 3742664 w 7467600"/>
              <a:gd name="connsiteY893" fmla="*/ 279918 h 6858000"/>
              <a:gd name="connsiteX894" fmla="*/ 4103910 w 7467600"/>
              <a:gd name="connsiteY894" fmla="*/ 1161917 h 6858000"/>
              <a:gd name="connsiteX895" fmla="*/ 4020269 w 7467600"/>
              <a:gd name="connsiteY895" fmla="*/ 1200406 h 6858000"/>
              <a:gd name="connsiteX896" fmla="*/ 3674882 w 7467600"/>
              <a:gd name="connsiteY896" fmla="*/ 488524 h 6858000"/>
              <a:gd name="connsiteX897" fmla="*/ 3132682 w 7467600"/>
              <a:gd name="connsiteY897" fmla="*/ 1072284 h 6858000"/>
              <a:gd name="connsiteX898" fmla="*/ 2716346 w 7467600"/>
              <a:gd name="connsiteY898" fmla="*/ 1276376 h 6858000"/>
              <a:gd name="connsiteX899" fmla="*/ 2716772 w 7467600"/>
              <a:gd name="connsiteY899" fmla="*/ 1255462 h 6858000"/>
              <a:gd name="connsiteX900" fmla="*/ 3471096 w 7467600"/>
              <a:gd name="connsiteY900" fmla="*/ 437072 h 6858000"/>
              <a:gd name="connsiteX901" fmla="*/ 3639057 w 7467600"/>
              <a:gd name="connsiteY901" fmla="*/ 286334 h 6858000"/>
              <a:gd name="connsiteX902" fmla="*/ 3640309 w 7467600"/>
              <a:gd name="connsiteY902" fmla="*/ 284664 h 6858000"/>
              <a:gd name="connsiteX903" fmla="*/ 3646022 w 7467600"/>
              <a:gd name="connsiteY903" fmla="*/ 276711 h 6858000"/>
              <a:gd name="connsiteX904" fmla="*/ 3707943 w 7467600"/>
              <a:gd name="connsiteY904" fmla="*/ 65958 h 6858000"/>
              <a:gd name="connsiteX905" fmla="*/ 3721337 w 7467600"/>
              <a:gd name="connsiteY905" fmla="*/ 0 h 6858000"/>
              <a:gd name="connsiteX906" fmla="*/ 2867960 w 7467600"/>
              <a:gd name="connsiteY906" fmla="*/ 0 h 6858000"/>
              <a:gd name="connsiteX907" fmla="*/ 2926351 w 7467600"/>
              <a:gd name="connsiteY907" fmla="*/ 0 h 6858000"/>
              <a:gd name="connsiteX908" fmla="*/ 2902823 w 7467600"/>
              <a:gd name="connsiteY908" fmla="*/ 262929 h 6858000"/>
              <a:gd name="connsiteX909" fmla="*/ 2940663 w 7467600"/>
              <a:gd name="connsiteY909" fmla="*/ 140884 h 6858000"/>
              <a:gd name="connsiteX910" fmla="*/ 2947039 w 7467600"/>
              <a:gd name="connsiteY910" fmla="*/ 122524 h 6858000"/>
              <a:gd name="connsiteX911" fmla="*/ 2984316 w 7467600"/>
              <a:gd name="connsiteY911" fmla="*/ 0 h 6858000"/>
              <a:gd name="connsiteX912" fmla="*/ 3016114 w 7467600"/>
              <a:gd name="connsiteY912" fmla="*/ 0 h 6858000"/>
              <a:gd name="connsiteX913" fmla="*/ 2979949 w 7467600"/>
              <a:gd name="connsiteY913" fmla="*/ 119274 h 6858000"/>
              <a:gd name="connsiteX914" fmla="*/ 3023879 w 7467600"/>
              <a:gd name="connsiteY914" fmla="*/ 0 h 6858000"/>
              <a:gd name="connsiteX915" fmla="*/ 3105400 w 7467600"/>
              <a:gd name="connsiteY915" fmla="*/ 0 h 6858000"/>
              <a:gd name="connsiteX916" fmla="*/ 3094669 w 7467600"/>
              <a:gd name="connsiteY916" fmla="*/ 30308 h 6858000"/>
              <a:gd name="connsiteX917" fmla="*/ 2901945 w 7467600"/>
              <a:gd name="connsiteY917" fmla="*/ 466538 h 6858000"/>
              <a:gd name="connsiteX918" fmla="*/ 2815209 w 7467600"/>
              <a:gd name="connsiteY918" fmla="*/ 497361 h 6858000"/>
              <a:gd name="connsiteX919" fmla="*/ 2844845 w 7467600"/>
              <a:gd name="connsiteY919" fmla="*/ 127638 h 6858000"/>
              <a:gd name="connsiteX920" fmla="*/ 2867960 w 7467600"/>
              <a:gd name="connsiteY920" fmla="*/ 0 h 6858000"/>
              <a:gd name="connsiteX921" fmla="*/ 1057230 w 7467600"/>
              <a:gd name="connsiteY921" fmla="*/ 0 h 6858000"/>
              <a:gd name="connsiteX922" fmla="*/ 1111003 w 7467600"/>
              <a:gd name="connsiteY922" fmla="*/ 0 h 6858000"/>
              <a:gd name="connsiteX923" fmla="*/ 1125553 w 7467600"/>
              <a:gd name="connsiteY923" fmla="*/ 52588 h 6858000"/>
              <a:gd name="connsiteX924" fmla="*/ 1304276 w 7467600"/>
              <a:gd name="connsiteY924" fmla="*/ 476275 h 6858000"/>
              <a:gd name="connsiteX925" fmla="*/ 1492066 w 7467600"/>
              <a:gd name="connsiteY925" fmla="*/ 886333 h 6858000"/>
              <a:gd name="connsiteX926" fmla="*/ 1423698 w 7467600"/>
              <a:gd name="connsiteY926" fmla="*/ 710817 h 6858000"/>
              <a:gd name="connsiteX927" fmla="*/ 1357609 w 7467600"/>
              <a:gd name="connsiteY927" fmla="*/ 532892 h 6858000"/>
              <a:gd name="connsiteX928" fmla="*/ 1309550 w 7467600"/>
              <a:gd name="connsiteY928" fmla="*/ 374031 h 6858000"/>
              <a:gd name="connsiteX929" fmla="*/ 1193673 w 7467600"/>
              <a:gd name="connsiteY929" fmla="*/ 49533 h 6858000"/>
              <a:gd name="connsiteX930" fmla="*/ 1164391 w 7467600"/>
              <a:gd name="connsiteY930" fmla="*/ 0 h 6858000"/>
              <a:gd name="connsiteX931" fmla="*/ 1200666 w 7467600"/>
              <a:gd name="connsiteY931" fmla="*/ 0 h 6858000"/>
              <a:gd name="connsiteX932" fmla="*/ 1223408 w 7467600"/>
              <a:gd name="connsiteY932" fmla="*/ 38996 h 6858000"/>
              <a:gd name="connsiteX933" fmla="*/ 1339635 w 7467600"/>
              <a:gd name="connsiteY933" fmla="*/ 365517 h 6858000"/>
              <a:gd name="connsiteX934" fmla="*/ 1387469 w 7467600"/>
              <a:gd name="connsiteY934" fmla="*/ 523079 h 6858000"/>
              <a:gd name="connsiteX935" fmla="*/ 1452685 w 7467600"/>
              <a:gd name="connsiteY935" fmla="*/ 699806 h 6858000"/>
              <a:gd name="connsiteX936" fmla="*/ 1492092 w 7467600"/>
              <a:gd name="connsiteY936" fmla="*/ 800424 h 6858000"/>
              <a:gd name="connsiteX937" fmla="*/ 1455302 w 7467600"/>
              <a:gd name="connsiteY937" fmla="*/ 632913 h 6858000"/>
              <a:gd name="connsiteX938" fmla="*/ 1222336 w 7467600"/>
              <a:gd name="connsiteY938" fmla="*/ 9480 h 6858000"/>
              <a:gd name="connsiteX939" fmla="*/ 1214634 w 7467600"/>
              <a:gd name="connsiteY939" fmla="*/ 0 h 6858000"/>
              <a:gd name="connsiteX940" fmla="*/ 1289827 w 7467600"/>
              <a:gd name="connsiteY940" fmla="*/ 0 h 6858000"/>
              <a:gd name="connsiteX941" fmla="*/ 1321076 w 7467600"/>
              <a:gd name="connsiteY941" fmla="*/ 59722 h 6858000"/>
              <a:gd name="connsiteX942" fmla="*/ 1512579 w 7467600"/>
              <a:gd name="connsiteY942" fmla="*/ 626441 h 6858000"/>
              <a:gd name="connsiteX943" fmla="*/ 1506076 w 7467600"/>
              <a:gd name="connsiteY943" fmla="*/ 1089289 h 6858000"/>
              <a:gd name="connsiteX944" fmla="*/ 1486346 w 7467600"/>
              <a:gd name="connsiteY944" fmla="*/ 1079919 h 6858000"/>
              <a:gd name="connsiteX945" fmla="*/ 1070511 w 7467600"/>
              <a:gd name="connsiteY945" fmla="*/ 48609 h 6858000"/>
              <a:gd name="connsiteX946" fmla="*/ 1057230 w 7467600"/>
              <a:gd name="connsiteY946" fmla="*/ 0 h 6858000"/>
              <a:gd name="connsiteX947" fmla="*/ 43151 w 7467600"/>
              <a:gd name="connsiteY947" fmla="*/ 0 h 6858000"/>
              <a:gd name="connsiteX948" fmla="*/ 95283 w 7467600"/>
              <a:gd name="connsiteY948" fmla="*/ 0 h 6858000"/>
              <a:gd name="connsiteX949" fmla="*/ 300708 w 7467600"/>
              <a:gd name="connsiteY949" fmla="*/ 154571 h 6858000"/>
              <a:gd name="connsiteX950" fmla="*/ 530414 w 7467600"/>
              <a:gd name="connsiteY950" fmla="*/ 354673 h 6858000"/>
              <a:gd name="connsiteX951" fmla="*/ 333785 w 7467600"/>
              <a:gd name="connsiteY951" fmla="*/ 161564 h 6858000"/>
              <a:gd name="connsiteX952" fmla="*/ 147005 w 7467600"/>
              <a:gd name="connsiteY952" fmla="*/ 0 h 6858000"/>
              <a:gd name="connsiteX953" fmla="*/ 272509 w 7467600"/>
              <a:gd name="connsiteY953" fmla="*/ 0 h 6858000"/>
              <a:gd name="connsiteX954" fmla="*/ 326276 w 7467600"/>
              <a:gd name="connsiteY954" fmla="*/ 45847 h 6858000"/>
              <a:gd name="connsiteX955" fmla="*/ 823759 w 7467600"/>
              <a:gd name="connsiteY955" fmla="*/ 574145 h 6858000"/>
              <a:gd name="connsiteX956" fmla="*/ 811254 w 7467600"/>
              <a:gd name="connsiteY956" fmla="*/ 665546 h 6858000"/>
              <a:gd name="connsiteX957" fmla="*/ 154042 w 7467600"/>
              <a:gd name="connsiteY957" fmla="*/ 261522 h 6858000"/>
              <a:gd name="connsiteX958" fmla="*/ 13550 w 7467600"/>
              <a:gd name="connsiteY958" fmla="*/ 158423 h 6858000"/>
              <a:gd name="connsiteX959" fmla="*/ 0 w 7467600"/>
              <a:gd name="connsiteY959" fmla="*/ 146618 h 6858000"/>
              <a:gd name="connsiteX960" fmla="*/ 0 w 7467600"/>
              <a:gd name="connsiteY960" fmla="*/ 59161 h 6858000"/>
              <a:gd name="connsiteX961" fmla="*/ 45427 w 7467600"/>
              <a:gd name="connsiteY961" fmla="*/ 101078 h 6858000"/>
              <a:gd name="connsiteX962" fmla="*/ 630103 w 7467600"/>
              <a:gd name="connsiteY962" fmla="*/ 485885 h 6858000"/>
              <a:gd name="connsiteX963" fmla="*/ 532040 w 7467600"/>
              <a:gd name="connsiteY963" fmla="*/ 399359 h 6858000"/>
              <a:gd name="connsiteX964" fmla="*/ 517618 w 7467600"/>
              <a:gd name="connsiteY964" fmla="*/ 385726 h 6858000"/>
              <a:gd name="connsiteX965" fmla="*/ 285074 w 7467600"/>
              <a:gd name="connsiteY965" fmla="*/ 182755 h 6858000"/>
              <a:gd name="connsiteX966" fmla="*/ 43151 w 7467600"/>
              <a:gd name="connsiteY96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6012219 h 6858000"/>
              <a:gd name="connsiteX77" fmla="*/ 7356878 w 7467600"/>
              <a:gd name="connsiteY77" fmla="*/ 5981332 h 6858000"/>
              <a:gd name="connsiteX78" fmla="*/ 7467600 w 7467600"/>
              <a:gd name="connsiteY78" fmla="*/ 6117703 h 6858000"/>
              <a:gd name="connsiteX79" fmla="*/ 7467600 w 7467600"/>
              <a:gd name="connsiteY79" fmla="*/ 6163634 h 6858000"/>
              <a:gd name="connsiteX80" fmla="*/ 7403637 w 7467600"/>
              <a:gd name="connsiteY80" fmla="*/ 6083957 h 6858000"/>
              <a:gd name="connsiteX81" fmla="*/ 7254615 w 7467600"/>
              <a:gd name="connsiteY81" fmla="*/ 5911918 h 6858000"/>
              <a:gd name="connsiteX82" fmla="*/ 7312589 w 7467600"/>
              <a:gd name="connsiteY82" fmla="*/ 5982309 h 6858000"/>
              <a:gd name="connsiteX83" fmla="*/ 7448321 w 7467600"/>
              <a:gd name="connsiteY83" fmla="*/ 6190991 h 6858000"/>
              <a:gd name="connsiteX84" fmla="*/ 7467600 w 7467600"/>
              <a:gd name="connsiteY84" fmla="*/ 6221686 h 6858000"/>
              <a:gd name="connsiteX85" fmla="*/ 7467600 w 7467600"/>
              <a:gd name="connsiteY85" fmla="*/ 6334256 h 6858000"/>
              <a:gd name="connsiteX86" fmla="*/ 7454976 w 7467600"/>
              <a:gd name="connsiteY86" fmla="*/ 6318297 h 6858000"/>
              <a:gd name="connsiteX87" fmla="*/ 1456157 w 7467600"/>
              <a:gd name="connsiteY87" fmla="*/ 5371404 h 6858000"/>
              <a:gd name="connsiteX88" fmla="*/ 1244432 w 7467600"/>
              <a:gd name="connsiteY88" fmla="*/ 5385601 h 6858000"/>
              <a:gd name="connsiteX89" fmla="*/ 973990 w 7467600"/>
              <a:gd name="connsiteY89" fmla="*/ 5424940 h 6858000"/>
              <a:gd name="connsiteX90" fmla="*/ 1103809 w 7467600"/>
              <a:gd name="connsiteY90" fmla="*/ 5433720 h 6858000"/>
              <a:gd name="connsiteX91" fmla="*/ 1123454 w 7467600"/>
              <a:gd name="connsiteY91" fmla="*/ 5435727 h 6858000"/>
              <a:gd name="connsiteX92" fmla="*/ 1737017 w 7467600"/>
              <a:gd name="connsiteY92" fmla="*/ 5452183 h 6858000"/>
              <a:gd name="connsiteX93" fmla="*/ 1824397 w 7467600"/>
              <a:gd name="connsiteY93" fmla="*/ 5447757 h 6858000"/>
              <a:gd name="connsiteX94" fmla="*/ 2070059 w 7467600"/>
              <a:gd name="connsiteY94" fmla="*/ 5441660 h 6858000"/>
              <a:gd name="connsiteX95" fmla="*/ 1456157 w 7467600"/>
              <a:gd name="connsiteY95" fmla="*/ 5371404 h 6858000"/>
              <a:gd name="connsiteX96" fmla="*/ 4988186 w 7467600"/>
              <a:gd name="connsiteY96" fmla="*/ 5216467 h 6858000"/>
              <a:gd name="connsiteX97" fmla="*/ 4777334 w 7467600"/>
              <a:gd name="connsiteY97" fmla="*/ 5406072 h 6858000"/>
              <a:gd name="connsiteX98" fmla="*/ 4718341 w 7467600"/>
              <a:gd name="connsiteY98" fmla="*/ 5468043 h 6858000"/>
              <a:gd name="connsiteX99" fmla="*/ 4604655 w 7467600"/>
              <a:gd name="connsiteY99" fmla="*/ 5583434 h 6858000"/>
              <a:gd name="connsiteX100" fmla="*/ 4565074 w 7467600"/>
              <a:gd name="connsiteY100" fmla="*/ 5618550 h 6858000"/>
              <a:gd name="connsiteX101" fmla="*/ 4988186 w 7467600"/>
              <a:gd name="connsiteY101" fmla="*/ 5216467 h 6858000"/>
              <a:gd name="connsiteX102" fmla="*/ 4978032 w 7467600"/>
              <a:gd name="connsiteY102" fmla="*/ 5183809 h 6858000"/>
              <a:gd name="connsiteX103" fmla="*/ 4463413 w 7467600"/>
              <a:gd name="connsiteY103" fmla="*/ 5615162 h 6858000"/>
              <a:gd name="connsiteX104" fmla="*/ 4358134 w 7467600"/>
              <a:gd name="connsiteY104" fmla="*/ 5742791 h 6858000"/>
              <a:gd name="connsiteX105" fmla="*/ 4376219 w 7467600"/>
              <a:gd name="connsiteY105" fmla="*/ 5729027 h 6858000"/>
              <a:gd name="connsiteX106" fmla="*/ 4582340 w 7467600"/>
              <a:gd name="connsiteY106" fmla="*/ 5561037 h 6858000"/>
              <a:gd name="connsiteX107" fmla="*/ 4694684 w 7467600"/>
              <a:gd name="connsiteY107" fmla="*/ 5447098 h 6858000"/>
              <a:gd name="connsiteX108" fmla="*/ 4754123 w 7467600"/>
              <a:gd name="connsiteY108" fmla="*/ 5384643 h 6858000"/>
              <a:gd name="connsiteX109" fmla="*/ 4978032 w 7467600"/>
              <a:gd name="connsiteY109" fmla="*/ 5183809 h 6858000"/>
              <a:gd name="connsiteX110" fmla="*/ 1903353 w 7467600"/>
              <a:gd name="connsiteY110" fmla="*/ 5044827 h 6858000"/>
              <a:gd name="connsiteX111" fmla="*/ 1936931 w 7467600"/>
              <a:gd name="connsiteY111" fmla="*/ 5093954 h 6858000"/>
              <a:gd name="connsiteX112" fmla="*/ 2195868 w 7467600"/>
              <a:gd name="connsiteY112" fmla="*/ 5396574 h 6858000"/>
              <a:gd name="connsiteX113" fmla="*/ 2088852 w 7467600"/>
              <a:gd name="connsiteY113" fmla="*/ 5166123 h 6858000"/>
              <a:gd name="connsiteX114" fmla="*/ 1958241 w 7467600"/>
              <a:gd name="connsiteY114" fmla="*/ 5067955 h 6858000"/>
              <a:gd name="connsiteX115" fmla="*/ 1903353 w 7467600"/>
              <a:gd name="connsiteY115" fmla="*/ 5044827 h 6858000"/>
              <a:gd name="connsiteX116" fmla="*/ 1979378 w 7467600"/>
              <a:gd name="connsiteY116" fmla="*/ 4769504 h 6858000"/>
              <a:gd name="connsiteX117" fmla="*/ 2882120 w 7467600"/>
              <a:gd name="connsiteY117" fmla="*/ 5064547 h 6858000"/>
              <a:gd name="connsiteX118" fmla="*/ 2793103 w 7467600"/>
              <a:gd name="connsiteY118" fmla="*/ 5039699 h 6858000"/>
              <a:gd name="connsiteX119" fmla="*/ 2770041 w 7467600"/>
              <a:gd name="connsiteY119" fmla="*/ 5033634 h 6858000"/>
              <a:gd name="connsiteX120" fmla="*/ 1979378 w 7467600"/>
              <a:gd name="connsiteY120" fmla="*/ 4769504 h 6858000"/>
              <a:gd name="connsiteX121" fmla="*/ 1927410 w 7467600"/>
              <a:gd name="connsiteY121" fmla="*/ 4716164 h 6858000"/>
              <a:gd name="connsiteX122" fmla="*/ 1959587 w 7467600"/>
              <a:gd name="connsiteY122" fmla="*/ 4728849 h 6858000"/>
              <a:gd name="connsiteX123" fmla="*/ 2777707 w 7467600"/>
              <a:gd name="connsiteY123" fmla="*/ 5003991 h 6858000"/>
              <a:gd name="connsiteX124" fmla="*/ 2800768 w 7467600"/>
              <a:gd name="connsiteY124" fmla="*/ 5010056 h 6858000"/>
              <a:gd name="connsiteX125" fmla="*/ 2879408 w 7467600"/>
              <a:gd name="connsiteY125" fmla="*/ 5031590 h 6858000"/>
              <a:gd name="connsiteX126" fmla="*/ 2862295 w 7467600"/>
              <a:gd name="connsiteY126" fmla="*/ 5022958 h 6858000"/>
              <a:gd name="connsiteX127" fmla="*/ 2813343 w 7467600"/>
              <a:gd name="connsiteY127" fmla="*/ 4998369 h 6858000"/>
              <a:gd name="connsiteX128" fmla="*/ 2646245 w 7467600"/>
              <a:gd name="connsiteY128" fmla="*/ 4930999 h 6858000"/>
              <a:gd name="connsiteX129" fmla="*/ 1999243 w 7467600"/>
              <a:gd name="connsiteY129" fmla="*/ 4730524 h 6858000"/>
              <a:gd name="connsiteX130" fmla="*/ 1979527 w 7467600"/>
              <a:gd name="connsiteY130" fmla="*/ 4726651 h 6858000"/>
              <a:gd name="connsiteX131" fmla="*/ 1927410 w 7467600"/>
              <a:gd name="connsiteY131" fmla="*/ 4716164 h 6858000"/>
              <a:gd name="connsiteX132" fmla="*/ 1997014 w 7467600"/>
              <a:gd name="connsiteY132" fmla="*/ 4698007 h 6858000"/>
              <a:gd name="connsiteX133" fmla="*/ 2005458 w 7467600"/>
              <a:gd name="connsiteY133" fmla="*/ 4699540 h 6858000"/>
              <a:gd name="connsiteX134" fmla="*/ 2657186 w 7467600"/>
              <a:gd name="connsiteY134" fmla="*/ 4901687 h 6858000"/>
              <a:gd name="connsiteX135" fmla="*/ 2826662 w 7467600"/>
              <a:gd name="connsiteY135" fmla="*/ 4970362 h 6858000"/>
              <a:gd name="connsiteX136" fmla="*/ 2876100 w 7467600"/>
              <a:gd name="connsiteY136" fmla="*/ 4995397 h 6858000"/>
              <a:gd name="connsiteX137" fmla="*/ 3042600 w 7467600"/>
              <a:gd name="connsiteY137" fmla="*/ 5059532 h 6858000"/>
              <a:gd name="connsiteX138" fmla="*/ 1997014 w 7467600"/>
              <a:gd name="connsiteY138" fmla="*/ 4698007 h 6858000"/>
              <a:gd name="connsiteX139" fmla="*/ 2305292 w 7467600"/>
              <a:gd name="connsiteY139" fmla="*/ 4219492 h 6858000"/>
              <a:gd name="connsiteX140" fmla="*/ 3360922 w 7467600"/>
              <a:gd name="connsiteY140" fmla="*/ 4529373 h 6858000"/>
              <a:gd name="connsiteX141" fmla="*/ 3492420 w 7467600"/>
              <a:gd name="connsiteY141" fmla="*/ 4510145 h 6858000"/>
              <a:gd name="connsiteX142" fmla="*/ 3364086 w 7467600"/>
              <a:gd name="connsiteY142" fmla="*/ 4480340 h 6858000"/>
              <a:gd name="connsiteX143" fmla="*/ 3225818 w 7467600"/>
              <a:gd name="connsiteY143" fmla="*/ 4411822 h 6858000"/>
              <a:gd name="connsiteX144" fmla="*/ 3129696 w 7467600"/>
              <a:gd name="connsiteY144" fmla="*/ 4360704 h 6858000"/>
              <a:gd name="connsiteX145" fmla="*/ 2814545 w 7467600"/>
              <a:gd name="connsiteY145" fmla="*/ 4282955 h 6858000"/>
              <a:gd name="connsiteX146" fmla="*/ 2305292 w 7467600"/>
              <a:gd name="connsiteY146" fmla="*/ 4219492 h 6858000"/>
              <a:gd name="connsiteX147" fmla="*/ 2626982 w 7467600"/>
              <a:gd name="connsiteY147" fmla="*/ 4206450 h 6858000"/>
              <a:gd name="connsiteX148" fmla="*/ 2490617 w 7467600"/>
              <a:gd name="connsiteY148" fmla="*/ 4206951 h 6858000"/>
              <a:gd name="connsiteX149" fmla="*/ 2819869 w 7467600"/>
              <a:gd name="connsiteY149" fmla="*/ 4252936 h 6858000"/>
              <a:gd name="connsiteX150" fmla="*/ 3143018 w 7467600"/>
              <a:gd name="connsiteY150" fmla="*/ 4332698 h 6858000"/>
              <a:gd name="connsiteX151" fmla="*/ 3241520 w 7467600"/>
              <a:gd name="connsiteY151" fmla="*/ 4385112 h 6858000"/>
              <a:gd name="connsiteX152" fmla="*/ 3374575 w 7467600"/>
              <a:gd name="connsiteY152" fmla="*/ 4451517 h 6858000"/>
              <a:gd name="connsiteX153" fmla="*/ 3505221 w 7467600"/>
              <a:gd name="connsiteY153" fmla="*/ 4480757 h 6858000"/>
              <a:gd name="connsiteX154" fmla="*/ 2626982 w 7467600"/>
              <a:gd name="connsiteY154" fmla="*/ 4206450 h 6858000"/>
              <a:gd name="connsiteX155" fmla="*/ 1310106 w 7467600"/>
              <a:gd name="connsiteY155" fmla="*/ 3943217 h 6858000"/>
              <a:gd name="connsiteX156" fmla="*/ 854994 w 7467600"/>
              <a:gd name="connsiteY156" fmla="*/ 4399136 h 6858000"/>
              <a:gd name="connsiteX157" fmla="*/ 742462 w 7467600"/>
              <a:gd name="connsiteY157" fmla="*/ 4594648 h 6858000"/>
              <a:gd name="connsiteX158" fmla="*/ 820602 w 7467600"/>
              <a:gd name="connsiteY158" fmla="*/ 4485915 h 6858000"/>
              <a:gd name="connsiteX159" fmla="*/ 878295 w 7467600"/>
              <a:gd name="connsiteY159" fmla="*/ 4403594 h 6858000"/>
              <a:gd name="connsiteX160" fmla="*/ 1240607 w 7467600"/>
              <a:gd name="connsiteY160" fmla="*/ 4010401 h 6858000"/>
              <a:gd name="connsiteX161" fmla="*/ 1310106 w 7467600"/>
              <a:gd name="connsiteY161" fmla="*/ 3943217 h 6858000"/>
              <a:gd name="connsiteX162" fmla="*/ 1423113 w 7467600"/>
              <a:gd name="connsiteY162" fmla="*/ 3874565 h 6858000"/>
              <a:gd name="connsiteX163" fmla="*/ 1260565 w 7467600"/>
              <a:gd name="connsiteY163" fmla="*/ 4031982 h 6858000"/>
              <a:gd name="connsiteX164" fmla="*/ 901900 w 7467600"/>
              <a:gd name="connsiteY164" fmla="*/ 4421236 h 6858000"/>
              <a:gd name="connsiteX165" fmla="*/ 845044 w 7467600"/>
              <a:gd name="connsiteY165" fmla="*/ 4502436 h 6858000"/>
              <a:gd name="connsiteX166" fmla="*/ 685926 w 7467600"/>
              <a:gd name="connsiteY166" fmla="*/ 4703069 h 6858000"/>
              <a:gd name="connsiteX167" fmla="*/ 684248 w 7467600"/>
              <a:gd name="connsiteY167" fmla="*/ 4706721 h 6858000"/>
              <a:gd name="connsiteX168" fmla="*/ 1423113 w 7467600"/>
              <a:gd name="connsiteY168" fmla="*/ 3874565 h 6858000"/>
              <a:gd name="connsiteX169" fmla="*/ 3316479 w 7467600"/>
              <a:gd name="connsiteY169" fmla="*/ 3872136 h 6858000"/>
              <a:gd name="connsiteX170" fmla="*/ 3546806 w 7467600"/>
              <a:gd name="connsiteY170" fmla="*/ 4356139 h 6858000"/>
              <a:gd name="connsiteX171" fmla="*/ 3364433 w 7467600"/>
              <a:gd name="connsiteY171" fmla="*/ 3953121 h 6858000"/>
              <a:gd name="connsiteX172" fmla="*/ 3316479 w 7467600"/>
              <a:gd name="connsiteY172" fmla="*/ 3872136 h 6858000"/>
              <a:gd name="connsiteX173" fmla="*/ 3291335 w 7467600"/>
              <a:gd name="connsiteY173" fmla="*/ 3767420 h 6858000"/>
              <a:gd name="connsiteX174" fmla="*/ 3390805 w 7467600"/>
              <a:gd name="connsiteY174" fmla="*/ 3937163 h 6858000"/>
              <a:gd name="connsiteX175" fmla="*/ 3579062 w 7467600"/>
              <a:gd name="connsiteY175" fmla="*/ 4359040 h 6858000"/>
              <a:gd name="connsiteX176" fmla="*/ 3467355 w 7467600"/>
              <a:gd name="connsiteY176" fmla="*/ 3988130 h 6858000"/>
              <a:gd name="connsiteX177" fmla="*/ 3310753 w 7467600"/>
              <a:gd name="connsiteY177" fmla="*/ 3787140 h 6858000"/>
              <a:gd name="connsiteX178" fmla="*/ 3291335 w 7467600"/>
              <a:gd name="connsiteY178" fmla="*/ 3767420 h 6858000"/>
              <a:gd name="connsiteX179" fmla="*/ 1635889 w 7467600"/>
              <a:gd name="connsiteY179" fmla="*/ 3709494 h 6858000"/>
              <a:gd name="connsiteX180" fmla="*/ 1634800 w 7467600"/>
              <a:gd name="connsiteY180" fmla="*/ 3731111 h 6858000"/>
              <a:gd name="connsiteX181" fmla="*/ 1635889 w 7467600"/>
              <a:gd name="connsiteY181" fmla="*/ 3709494 h 6858000"/>
              <a:gd name="connsiteX182" fmla="*/ 1510397 w 7467600"/>
              <a:gd name="connsiteY182" fmla="*/ 3684705 h 6858000"/>
              <a:gd name="connsiteX183" fmla="*/ 1146550 w 7467600"/>
              <a:gd name="connsiteY183" fmla="*/ 3802012 h 6858000"/>
              <a:gd name="connsiteX184" fmla="*/ 698834 w 7467600"/>
              <a:gd name="connsiteY184" fmla="*/ 3952272 h 6858000"/>
              <a:gd name="connsiteX185" fmla="*/ 34256 w 7467600"/>
              <a:gd name="connsiteY185" fmla="*/ 4347603 h 6858000"/>
              <a:gd name="connsiteX186" fmla="*/ 527241 w 7467600"/>
              <a:gd name="connsiteY186" fmla="*/ 4065078 h 6858000"/>
              <a:gd name="connsiteX187" fmla="*/ 1510397 w 7467600"/>
              <a:gd name="connsiteY187" fmla="*/ 3684705 h 6858000"/>
              <a:gd name="connsiteX188" fmla="*/ 1313114 w 7467600"/>
              <a:gd name="connsiteY188" fmla="*/ 3655216 h 6858000"/>
              <a:gd name="connsiteX189" fmla="*/ 1109304 w 7467600"/>
              <a:gd name="connsiteY189" fmla="*/ 3669030 h 6858000"/>
              <a:gd name="connsiteX190" fmla="*/ 8129 w 7467600"/>
              <a:gd name="connsiteY190" fmla="*/ 4330519 h 6858000"/>
              <a:gd name="connsiteX191" fmla="*/ 687572 w 7467600"/>
              <a:gd name="connsiteY191" fmla="*/ 3925629 h 6858000"/>
              <a:gd name="connsiteX192" fmla="*/ 1138365 w 7467600"/>
              <a:gd name="connsiteY192" fmla="*/ 3774515 h 6858000"/>
              <a:gd name="connsiteX193" fmla="*/ 1505579 w 7467600"/>
              <a:gd name="connsiteY193" fmla="*/ 3655526 h 6858000"/>
              <a:gd name="connsiteX194" fmla="*/ 1313114 w 7467600"/>
              <a:gd name="connsiteY194" fmla="*/ 3655216 h 6858000"/>
              <a:gd name="connsiteX195" fmla="*/ 3655073 w 7467600"/>
              <a:gd name="connsiteY195" fmla="*/ 3650884 h 6858000"/>
              <a:gd name="connsiteX196" fmla="*/ 3989938 w 7467600"/>
              <a:gd name="connsiteY196" fmla="*/ 3991685 h 6858000"/>
              <a:gd name="connsiteX197" fmla="*/ 4393907 w 7467600"/>
              <a:gd name="connsiteY197" fmla="*/ 4261258 h 6858000"/>
              <a:gd name="connsiteX198" fmla="*/ 4648051 w 7467600"/>
              <a:gd name="connsiteY198" fmla="*/ 4374051 h 6858000"/>
              <a:gd name="connsiteX199" fmla="*/ 4383389 w 7467600"/>
              <a:gd name="connsiteY199" fmla="*/ 4184369 h 6858000"/>
              <a:gd name="connsiteX200" fmla="*/ 4165508 w 7467600"/>
              <a:gd name="connsiteY200" fmla="*/ 4035196 h 6858000"/>
              <a:gd name="connsiteX201" fmla="*/ 4068162 w 7467600"/>
              <a:gd name="connsiteY201" fmla="*/ 3953394 h 6858000"/>
              <a:gd name="connsiteX202" fmla="*/ 3981416 w 7467600"/>
              <a:gd name="connsiteY202" fmla="*/ 3880482 h 6858000"/>
              <a:gd name="connsiteX203" fmla="*/ 3800147 w 7467600"/>
              <a:gd name="connsiteY203" fmla="*/ 3749872 h 6858000"/>
              <a:gd name="connsiteX204" fmla="*/ 3655073 w 7467600"/>
              <a:gd name="connsiteY204" fmla="*/ 3650884 h 6858000"/>
              <a:gd name="connsiteX205" fmla="*/ 3670252 w 7467600"/>
              <a:gd name="connsiteY205" fmla="*/ 3622798 h 6858000"/>
              <a:gd name="connsiteX206" fmla="*/ 3817258 w 7467600"/>
              <a:gd name="connsiteY206" fmla="*/ 3723577 h 6858000"/>
              <a:gd name="connsiteX207" fmla="*/ 4000461 w 7467600"/>
              <a:gd name="connsiteY207" fmla="*/ 3855966 h 6858000"/>
              <a:gd name="connsiteX208" fmla="*/ 4088180 w 7467600"/>
              <a:gd name="connsiteY208" fmla="*/ 3929774 h 6858000"/>
              <a:gd name="connsiteX209" fmla="*/ 4184555 w 7467600"/>
              <a:gd name="connsiteY209" fmla="*/ 4010683 h 6858000"/>
              <a:gd name="connsiteX210" fmla="*/ 4399563 w 7467600"/>
              <a:gd name="connsiteY210" fmla="*/ 4158106 h 6858000"/>
              <a:gd name="connsiteX211" fmla="*/ 4684469 w 7467600"/>
              <a:gd name="connsiteY211" fmla="*/ 4364680 h 6858000"/>
              <a:gd name="connsiteX212" fmla="*/ 4690271 w 7467600"/>
              <a:gd name="connsiteY212" fmla="*/ 4370034 h 6858000"/>
              <a:gd name="connsiteX213" fmla="*/ 4136093 w 7467600"/>
              <a:gd name="connsiteY213" fmla="*/ 3858466 h 6858000"/>
              <a:gd name="connsiteX214" fmla="*/ 3670252 w 7467600"/>
              <a:gd name="connsiteY214" fmla="*/ 3622798 h 6858000"/>
              <a:gd name="connsiteX215" fmla="*/ 4440129 w 7467600"/>
              <a:gd name="connsiteY215" fmla="*/ 3448571 h 6858000"/>
              <a:gd name="connsiteX216" fmla="*/ 4856525 w 7467600"/>
              <a:gd name="connsiteY216" fmla="*/ 3915351 h 6858000"/>
              <a:gd name="connsiteX217" fmla="*/ 5059055 w 7467600"/>
              <a:gd name="connsiteY217" fmla="*/ 4108918 h 6858000"/>
              <a:gd name="connsiteX218" fmla="*/ 5290070 w 7467600"/>
              <a:gd name="connsiteY218" fmla="*/ 4263619 h 6858000"/>
              <a:gd name="connsiteX219" fmla="*/ 4834991 w 7467600"/>
              <a:gd name="connsiteY219" fmla="*/ 3830985 h 6858000"/>
              <a:gd name="connsiteX220" fmla="*/ 4440129 w 7467600"/>
              <a:gd name="connsiteY220" fmla="*/ 3448571 h 6858000"/>
              <a:gd name="connsiteX221" fmla="*/ 4441737 w 7467600"/>
              <a:gd name="connsiteY221" fmla="*/ 3399734 h 6858000"/>
              <a:gd name="connsiteX222" fmla="*/ 4431236 w 7467600"/>
              <a:gd name="connsiteY222" fmla="*/ 3400954 h 6858000"/>
              <a:gd name="connsiteX223" fmla="*/ 4557150 w 7467600"/>
              <a:gd name="connsiteY223" fmla="*/ 3510023 h 6858000"/>
              <a:gd name="connsiteX224" fmla="*/ 4856936 w 7467600"/>
              <a:gd name="connsiteY224" fmla="*/ 3809146 h 6858000"/>
              <a:gd name="connsiteX225" fmla="*/ 5111996 w 7467600"/>
              <a:gd name="connsiteY225" fmla="*/ 4065759 h 6858000"/>
              <a:gd name="connsiteX226" fmla="*/ 5388878 w 7467600"/>
              <a:gd name="connsiteY226" fmla="*/ 4300185 h 6858000"/>
              <a:gd name="connsiteX227" fmla="*/ 5425556 w 7467600"/>
              <a:gd name="connsiteY227" fmla="*/ 4308967 h 6858000"/>
              <a:gd name="connsiteX228" fmla="*/ 4943646 w 7467600"/>
              <a:gd name="connsiteY228" fmla="*/ 3822916 h 6858000"/>
              <a:gd name="connsiteX229" fmla="*/ 4594837 w 7467600"/>
              <a:gd name="connsiteY229" fmla="*/ 3532274 h 6858000"/>
              <a:gd name="connsiteX230" fmla="*/ 4441737 w 7467600"/>
              <a:gd name="connsiteY230" fmla="*/ 3399734 h 6858000"/>
              <a:gd name="connsiteX231" fmla="*/ 5425834 w 7467600"/>
              <a:gd name="connsiteY231" fmla="*/ 3162785 h 6858000"/>
              <a:gd name="connsiteX232" fmla="*/ 5401644 w 7467600"/>
              <a:gd name="connsiteY232" fmla="*/ 3617847 h 6858000"/>
              <a:gd name="connsiteX233" fmla="*/ 5467256 w 7467600"/>
              <a:gd name="connsiteY233" fmla="*/ 4175494 h 6858000"/>
              <a:gd name="connsiteX234" fmla="*/ 5448069 w 7467600"/>
              <a:gd name="connsiteY234" fmla="*/ 3567554 h 6858000"/>
              <a:gd name="connsiteX235" fmla="*/ 5425834 w 7467600"/>
              <a:gd name="connsiteY235" fmla="*/ 3162785 h 6858000"/>
              <a:gd name="connsiteX236" fmla="*/ 1318687 w 7467600"/>
              <a:gd name="connsiteY236" fmla="*/ 3113840 h 6858000"/>
              <a:gd name="connsiteX237" fmla="*/ 1066793 w 7467600"/>
              <a:gd name="connsiteY237" fmla="*/ 3212171 h 6858000"/>
              <a:gd name="connsiteX238" fmla="*/ 993319 w 7467600"/>
              <a:gd name="connsiteY238" fmla="*/ 3247648 h 6858000"/>
              <a:gd name="connsiteX239" fmla="*/ 853081 w 7467600"/>
              <a:gd name="connsiteY239" fmla="*/ 3312410 h 6858000"/>
              <a:gd name="connsiteX240" fmla="*/ 805957 w 7467600"/>
              <a:gd name="connsiteY240" fmla="*/ 3330443 h 6858000"/>
              <a:gd name="connsiteX241" fmla="*/ 1318687 w 7467600"/>
              <a:gd name="connsiteY241" fmla="*/ 3113840 h 6858000"/>
              <a:gd name="connsiteX242" fmla="*/ 5453702 w 7467600"/>
              <a:gd name="connsiteY242" fmla="*/ 3090882 h 6858000"/>
              <a:gd name="connsiteX243" fmla="*/ 5480135 w 7467600"/>
              <a:gd name="connsiteY243" fmla="*/ 3565802 h 6858000"/>
              <a:gd name="connsiteX244" fmla="*/ 5499023 w 7467600"/>
              <a:gd name="connsiteY244" fmla="*/ 4166310 h 6858000"/>
              <a:gd name="connsiteX245" fmla="*/ 5547022 w 7467600"/>
              <a:gd name="connsiteY245" fmla="*/ 3607838 h 6858000"/>
              <a:gd name="connsiteX246" fmla="*/ 5515964 w 7467600"/>
              <a:gd name="connsiteY246" fmla="*/ 3378541 h 6858000"/>
              <a:gd name="connsiteX247" fmla="*/ 5453702 w 7467600"/>
              <a:gd name="connsiteY247" fmla="*/ 3090882 h 6858000"/>
              <a:gd name="connsiteX248" fmla="*/ 1238695 w 7467600"/>
              <a:gd name="connsiteY248" fmla="*/ 3076820 h 6858000"/>
              <a:gd name="connsiteX249" fmla="*/ 716371 w 7467600"/>
              <a:gd name="connsiteY249" fmla="*/ 3293249 h 6858000"/>
              <a:gd name="connsiteX250" fmla="*/ 579522 w 7467600"/>
              <a:gd name="connsiteY250" fmla="*/ 3371759 h 6858000"/>
              <a:gd name="connsiteX251" fmla="*/ 600288 w 7467600"/>
              <a:gd name="connsiteY251" fmla="*/ 3365555 h 6858000"/>
              <a:gd name="connsiteX252" fmla="*/ 840692 w 7467600"/>
              <a:gd name="connsiteY252" fmla="*/ 3284921 h 6858000"/>
              <a:gd name="connsiteX253" fmla="*/ 979248 w 7467600"/>
              <a:gd name="connsiteY253" fmla="*/ 3221003 h 6858000"/>
              <a:gd name="connsiteX254" fmla="*/ 1053282 w 7467600"/>
              <a:gd name="connsiteY254" fmla="*/ 3185247 h 6858000"/>
              <a:gd name="connsiteX255" fmla="*/ 1320603 w 7467600"/>
              <a:gd name="connsiteY255" fmla="*/ 3081281 h 6858000"/>
              <a:gd name="connsiteX256" fmla="*/ 1238695 w 7467600"/>
              <a:gd name="connsiteY256" fmla="*/ 3076820 h 6858000"/>
              <a:gd name="connsiteX257" fmla="*/ 5425627 w 7467600"/>
              <a:gd name="connsiteY257" fmla="*/ 2954192 h 6858000"/>
              <a:gd name="connsiteX258" fmla="*/ 5470770 w 7467600"/>
              <a:gd name="connsiteY258" fmla="*/ 3005435 h 6858000"/>
              <a:gd name="connsiteX259" fmla="*/ 5519779 w 7467600"/>
              <a:gd name="connsiteY259" fmla="*/ 4359223 h 6858000"/>
              <a:gd name="connsiteX260" fmla="*/ 5520293 w 7467600"/>
              <a:gd name="connsiteY260" fmla="*/ 4360602 h 6858000"/>
              <a:gd name="connsiteX261" fmla="*/ 5767221 w 7467600"/>
              <a:gd name="connsiteY261" fmla="*/ 4665564 h 6858000"/>
              <a:gd name="connsiteX262" fmla="*/ 6937169 w 7467600"/>
              <a:gd name="connsiteY262" fmla="*/ 4815941 h 6858000"/>
              <a:gd name="connsiteX263" fmla="*/ 6953922 w 7467600"/>
              <a:gd name="connsiteY263" fmla="*/ 4890068 h 6858000"/>
              <a:gd name="connsiteX264" fmla="*/ 6071359 w 7467600"/>
              <a:gd name="connsiteY264" fmla="*/ 4770770 h 6858000"/>
              <a:gd name="connsiteX265" fmla="*/ 6038839 w 7467600"/>
              <a:gd name="connsiteY265" fmla="*/ 4764474 h 6858000"/>
              <a:gd name="connsiteX266" fmla="*/ 6038706 w 7467600"/>
              <a:gd name="connsiteY266" fmla="*/ 4763847 h 6858000"/>
              <a:gd name="connsiteX267" fmla="*/ 6037784 w 7467600"/>
              <a:gd name="connsiteY267" fmla="*/ 4764270 h 6858000"/>
              <a:gd name="connsiteX268" fmla="*/ 6038839 w 7467600"/>
              <a:gd name="connsiteY268" fmla="*/ 4764474 h 6858000"/>
              <a:gd name="connsiteX269" fmla="*/ 6040338 w 7467600"/>
              <a:gd name="connsiteY269" fmla="*/ 4771418 h 6858000"/>
              <a:gd name="connsiteX270" fmla="*/ 6024488 w 7467600"/>
              <a:gd name="connsiteY270" fmla="*/ 4809903 h 6858000"/>
              <a:gd name="connsiteX271" fmla="*/ 5599771 w 7467600"/>
              <a:gd name="connsiteY271" fmla="*/ 5509652 h 6858000"/>
              <a:gd name="connsiteX272" fmla="*/ 5548843 w 7467600"/>
              <a:gd name="connsiteY272" fmla="*/ 5563845 h 6858000"/>
              <a:gd name="connsiteX273" fmla="*/ 5940952 w 7467600"/>
              <a:gd name="connsiteY273" fmla="*/ 6250028 h 6858000"/>
              <a:gd name="connsiteX274" fmla="*/ 6043441 w 7467600"/>
              <a:gd name="connsiteY274" fmla="*/ 6665847 h 6858000"/>
              <a:gd name="connsiteX275" fmla="*/ 6093432 w 7467600"/>
              <a:gd name="connsiteY275" fmla="*/ 6858000 h 6858000"/>
              <a:gd name="connsiteX276" fmla="*/ 6034344 w 7467600"/>
              <a:gd name="connsiteY276" fmla="*/ 6858000 h 6858000"/>
              <a:gd name="connsiteX277" fmla="*/ 6026679 w 7467600"/>
              <a:gd name="connsiteY277" fmla="*/ 6836959 h 6858000"/>
              <a:gd name="connsiteX278" fmla="*/ 5800441 w 7467600"/>
              <a:gd name="connsiteY278" fmla="*/ 6335286 h 6858000"/>
              <a:gd name="connsiteX279" fmla="*/ 5526562 w 7467600"/>
              <a:gd name="connsiteY279" fmla="*/ 5705388 h 6858000"/>
              <a:gd name="connsiteX280" fmla="*/ 5519640 w 7467600"/>
              <a:gd name="connsiteY280" fmla="*/ 5683774 h 6858000"/>
              <a:gd name="connsiteX281" fmla="*/ 5844559 w 7467600"/>
              <a:gd name="connsiteY281" fmla="*/ 6553349 h 6858000"/>
              <a:gd name="connsiteX282" fmla="*/ 5975994 w 7467600"/>
              <a:gd name="connsiteY282" fmla="*/ 6858000 h 6858000"/>
              <a:gd name="connsiteX283" fmla="*/ 5898547 w 7467600"/>
              <a:gd name="connsiteY283" fmla="*/ 6858000 h 6858000"/>
              <a:gd name="connsiteX284" fmla="*/ 5682041 w 7467600"/>
              <a:gd name="connsiteY284" fmla="*/ 6355860 h 6858000"/>
              <a:gd name="connsiteX285" fmla="*/ 5461758 w 7467600"/>
              <a:gd name="connsiteY285" fmla="*/ 5820220 h 6858000"/>
              <a:gd name="connsiteX286" fmla="*/ 5237282 w 7467600"/>
              <a:gd name="connsiteY286" fmla="*/ 6579086 h 6858000"/>
              <a:gd name="connsiteX287" fmla="*/ 5115009 w 7467600"/>
              <a:gd name="connsiteY287" fmla="*/ 6858000 h 6858000"/>
              <a:gd name="connsiteX288" fmla="*/ 5028074 w 7467600"/>
              <a:gd name="connsiteY288" fmla="*/ 6858000 h 6858000"/>
              <a:gd name="connsiteX289" fmla="*/ 5079508 w 7467600"/>
              <a:gd name="connsiteY289" fmla="*/ 6749074 h 6858000"/>
              <a:gd name="connsiteX290" fmla="*/ 5371846 w 7467600"/>
              <a:gd name="connsiteY290" fmla="*/ 5924413 h 6858000"/>
              <a:gd name="connsiteX291" fmla="*/ 5270512 w 7467600"/>
              <a:gd name="connsiteY291" fmla="*/ 6138975 h 6858000"/>
              <a:gd name="connsiteX292" fmla="*/ 5062409 w 7467600"/>
              <a:gd name="connsiteY292" fmla="*/ 6653544 h 6858000"/>
              <a:gd name="connsiteX293" fmla="*/ 5036628 w 7467600"/>
              <a:gd name="connsiteY293" fmla="*/ 6754247 h 6858000"/>
              <a:gd name="connsiteX294" fmla="*/ 5009112 w 7467600"/>
              <a:gd name="connsiteY294" fmla="*/ 6858000 h 6858000"/>
              <a:gd name="connsiteX295" fmla="*/ 4976679 w 7467600"/>
              <a:gd name="connsiteY295" fmla="*/ 6858000 h 6858000"/>
              <a:gd name="connsiteX296" fmla="*/ 5006537 w 7467600"/>
              <a:gd name="connsiteY296" fmla="*/ 6747068 h 6858000"/>
              <a:gd name="connsiteX297" fmla="*/ 5032723 w 7467600"/>
              <a:gd name="connsiteY297" fmla="*/ 6644957 h 6858000"/>
              <a:gd name="connsiteX298" fmla="*/ 5242949 w 7467600"/>
              <a:gd name="connsiteY298" fmla="*/ 6125175 h 6858000"/>
              <a:gd name="connsiteX299" fmla="*/ 5286321 w 7467600"/>
              <a:gd name="connsiteY299" fmla="*/ 6033555 h 6858000"/>
              <a:gd name="connsiteX300" fmla="*/ 5008210 w 7467600"/>
              <a:gd name="connsiteY300" fmla="*/ 6649194 h 6858000"/>
              <a:gd name="connsiteX301" fmla="*/ 4986321 w 7467600"/>
              <a:gd name="connsiteY301" fmla="*/ 6765687 h 6858000"/>
              <a:gd name="connsiteX302" fmla="*/ 4973474 w 7467600"/>
              <a:gd name="connsiteY302" fmla="*/ 6858000 h 6858000"/>
              <a:gd name="connsiteX303" fmla="*/ 4907178 w 7467600"/>
              <a:gd name="connsiteY303" fmla="*/ 6858000 h 6858000"/>
              <a:gd name="connsiteX304" fmla="*/ 4910810 w 7467600"/>
              <a:gd name="connsiteY304" fmla="*/ 6829660 h 6858000"/>
              <a:gd name="connsiteX305" fmla="*/ 4987461 w 7467600"/>
              <a:gd name="connsiteY305" fmla="*/ 6432994 h 6858000"/>
              <a:gd name="connsiteX306" fmla="*/ 5179262 w 7467600"/>
              <a:gd name="connsiteY306" fmla="*/ 6035044 h 6858000"/>
              <a:gd name="connsiteX307" fmla="*/ 4689678 w 7467600"/>
              <a:gd name="connsiteY307" fmla="*/ 6440241 h 6858000"/>
              <a:gd name="connsiteX308" fmla="*/ 4477543 w 7467600"/>
              <a:gd name="connsiteY308" fmla="*/ 6674836 h 6858000"/>
              <a:gd name="connsiteX309" fmla="*/ 4329957 w 7467600"/>
              <a:gd name="connsiteY309" fmla="*/ 6858000 h 6858000"/>
              <a:gd name="connsiteX310" fmla="*/ 4218595 w 7467600"/>
              <a:gd name="connsiteY310" fmla="*/ 6858000 h 6858000"/>
              <a:gd name="connsiteX311" fmla="*/ 4368888 w 7467600"/>
              <a:gd name="connsiteY311" fmla="*/ 6668412 h 6858000"/>
              <a:gd name="connsiteX312" fmla="*/ 4563091 w 7467600"/>
              <a:gd name="connsiteY312" fmla="*/ 6442508 h 6858000"/>
              <a:gd name="connsiteX313" fmla="*/ 5387324 w 7467600"/>
              <a:gd name="connsiteY313" fmla="*/ 5705830 h 6858000"/>
              <a:gd name="connsiteX314" fmla="*/ 5073620 w 7467600"/>
              <a:gd name="connsiteY314" fmla="*/ 5955437 h 6858000"/>
              <a:gd name="connsiteX315" fmla="*/ 4689789 w 7467600"/>
              <a:gd name="connsiteY315" fmla="*/ 6268382 h 6858000"/>
              <a:gd name="connsiteX316" fmla="*/ 4418722 w 7467600"/>
              <a:gd name="connsiteY316" fmla="*/ 6570886 h 6858000"/>
              <a:gd name="connsiteX317" fmla="*/ 4214944 w 7467600"/>
              <a:gd name="connsiteY317" fmla="*/ 6858000 h 6858000"/>
              <a:gd name="connsiteX318" fmla="*/ 4177898 w 7467600"/>
              <a:gd name="connsiteY318" fmla="*/ 6858000 h 6858000"/>
              <a:gd name="connsiteX319" fmla="*/ 4391597 w 7467600"/>
              <a:gd name="connsiteY319" fmla="*/ 6556370 h 6858000"/>
              <a:gd name="connsiteX320" fmla="*/ 4668889 w 7467600"/>
              <a:gd name="connsiteY320" fmla="*/ 6246399 h 6858000"/>
              <a:gd name="connsiteX321" fmla="*/ 5055427 w 7467600"/>
              <a:gd name="connsiteY321" fmla="*/ 5931476 h 6858000"/>
              <a:gd name="connsiteX322" fmla="*/ 5371814 w 7467600"/>
              <a:gd name="connsiteY322" fmla="*/ 5678975 h 6858000"/>
              <a:gd name="connsiteX323" fmla="*/ 4987918 w 7467600"/>
              <a:gd name="connsiteY323" fmla="*/ 5838701 h 6858000"/>
              <a:gd name="connsiteX324" fmla="*/ 4317146 w 7467600"/>
              <a:gd name="connsiteY324" fmla="*/ 6587716 h 6858000"/>
              <a:gd name="connsiteX325" fmla="*/ 4171627 w 7467600"/>
              <a:gd name="connsiteY325" fmla="*/ 6858000 h 6858000"/>
              <a:gd name="connsiteX326" fmla="*/ 4081585 w 7467600"/>
              <a:gd name="connsiteY326" fmla="*/ 6858000 h 6858000"/>
              <a:gd name="connsiteX327" fmla="*/ 4238603 w 7467600"/>
              <a:gd name="connsiteY327" fmla="*/ 6559341 h 6858000"/>
              <a:gd name="connsiteX328" fmla="*/ 4778333 w 7467600"/>
              <a:gd name="connsiteY328" fmla="*/ 5873626 h 6858000"/>
              <a:gd name="connsiteX329" fmla="*/ 5414185 w 7467600"/>
              <a:gd name="connsiteY329" fmla="*/ 5573882 h 6858000"/>
              <a:gd name="connsiteX330" fmla="*/ 5959648 w 7467600"/>
              <a:gd name="connsiteY330" fmla="*/ 4760797 h 6858000"/>
              <a:gd name="connsiteX331" fmla="*/ 5355019 w 7467600"/>
              <a:gd name="connsiteY331" fmla="*/ 4734672 h 6858000"/>
              <a:gd name="connsiteX332" fmla="*/ 5083565 w 7467600"/>
              <a:gd name="connsiteY332" fmla="*/ 5179121 h 6858000"/>
              <a:gd name="connsiteX333" fmla="*/ 4713577 w 7467600"/>
              <a:gd name="connsiteY333" fmla="*/ 5616803 h 6858000"/>
              <a:gd name="connsiteX334" fmla="*/ 3989559 w 7467600"/>
              <a:gd name="connsiteY334" fmla="*/ 6145945 h 6858000"/>
              <a:gd name="connsiteX335" fmla="*/ 3939824 w 7467600"/>
              <a:gd name="connsiteY335" fmla="*/ 6066900 h 6858000"/>
              <a:gd name="connsiteX336" fmla="*/ 4584537 w 7467600"/>
              <a:gd name="connsiteY336" fmla="*/ 5324826 h 6858000"/>
              <a:gd name="connsiteX337" fmla="*/ 5037105 w 7467600"/>
              <a:gd name="connsiteY337" fmla="*/ 5088765 h 6858000"/>
              <a:gd name="connsiteX338" fmla="*/ 5039930 w 7467600"/>
              <a:gd name="connsiteY338" fmla="*/ 5089585 h 6858000"/>
              <a:gd name="connsiteX339" fmla="*/ 5263764 w 7467600"/>
              <a:gd name="connsiteY339" fmla="*/ 4735525 h 6858000"/>
              <a:gd name="connsiteX340" fmla="*/ 4086300 w 7467600"/>
              <a:gd name="connsiteY340" fmla="*/ 4884599 h 6858000"/>
              <a:gd name="connsiteX341" fmla="*/ 4085485 w 7467600"/>
              <a:gd name="connsiteY341" fmla="*/ 4899070 h 6858000"/>
              <a:gd name="connsiteX342" fmla="*/ 3871915 w 7467600"/>
              <a:gd name="connsiteY342" fmla="*/ 5253645 h 6858000"/>
              <a:gd name="connsiteX343" fmla="*/ 3799374 w 7467600"/>
              <a:gd name="connsiteY343" fmla="*/ 5466127 h 6858000"/>
              <a:gd name="connsiteX344" fmla="*/ 3498850 w 7467600"/>
              <a:gd name="connsiteY344" fmla="*/ 6661888 h 6858000"/>
              <a:gd name="connsiteX345" fmla="*/ 3399216 w 7467600"/>
              <a:gd name="connsiteY345" fmla="*/ 6858000 h 6858000"/>
              <a:gd name="connsiteX346" fmla="*/ 3303688 w 7467600"/>
              <a:gd name="connsiteY346" fmla="*/ 6858000 h 6858000"/>
              <a:gd name="connsiteX347" fmla="*/ 3391774 w 7467600"/>
              <a:gd name="connsiteY347" fmla="*/ 6697181 h 6858000"/>
              <a:gd name="connsiteX348" fmla="*/ 3735540 w 7467600"/>
              <a:gd name="connsiteY348" fmla="*/ 5546923 h 6858000"/>
              <a:gd name="connsiteX349" fmla="*/ 3729438 w 7467600"/>
              <a:gd name="connsiteY349" fmla="*/ 5569058 h 6858000"/>
              <a:gd name="connsiteX350" fmla="*/ 3707782 w 7467600"/>
              <a:gd name="connsiteY350" fmla="*/ 5644908 h 6858000"/>
              <a:gd name="connsiteX351" fmla="*/ 3583827 w 7467600"/>
              <a:gd name="connsiteY351" fmla="*/ 6039215 h 6858000"/>
              <a:gd name="connsiteX352" fmla="*/ 3547861 w 7467600"/>
              <a:gd name="connsiteY352" fmla="*/ 6129609 h 6858000"/>
              <a:gd name="connsiteX353" fmla="*/ 3490905 w 7467600"/>
              <a:gd name="connsiteY353" fmla="*/ 6277660 h 6858000"/>
              <a:gd name="connsiteX354" fmla="*/ 3455859 w 7467600"/>
              <a:gd name="connsiteY354" fmla="*/ 6391301 h 6858000"/>
              <a:gd name="connsiteX355" fmla="*/ 3429112 w 7467600"/>
              <a:gd name="connsiteY355" fmla="*/ 6479469 h 6858000"/>
              <a:gd name="connsiteX356" fmla="*/ 3304862 w 7467600"/>
              <a:gd name="connsiteY356" fmla="*/ 6796476 h 6858000"/>
              <a:gd name="connsiteX357" fmla="*/ 3276071 w 7467600"/>
              <a:gd name="connsiteY357" fmla="*/ 6858000 h 6858000"/>
              <a:gd name="connsiteX358" fmla="*/ 3240805 w 7467600"/>
              <a:gd name="connsiteY358" fmla="*/ 6858000 h 6858000"/>
              <a:gd name="connsiteX359" fmla="*/ 3275917 w 7467600"/>
              <a:gd name="connsiteY359" fmla="*/ 6783192 h 6858000"/>
              <a:gd name="connsiteX360" fmla="*/ 3399358 w 7467600"/>
              <a:gd name="connsiteY360" fmla="*/ 6469011 h 6858000"/>
              <a:gd name="connsiteX361" fmla="*/ 3425650 w 7467600"/>
              <a:gd name="connsiteY361" fmla="*/ 6381333 h 6858000"/>
              <a:gd name="connsiteX362" fmla="*/ 3460661 w 7467600"/>
              <a:gd name="connsiteY362" fmla="*/ 6266763 h 6858000"/>
              <a:gd name="connsiteX363" fmla="*/ 3518021 w 7467600"/>
              <a:gd name="connsiteY363" fmla="*/ 6117298 h 6858000"/>
              <a:gd name="connsiteX364" fmla="*/ 3554035 w 7467600"/>
              <a:gd name="connsiteY364" fmla="*/ 6027832 h 6858000"/>
              <a:gd name="connsiteX365" fmla="*/ 3677174 w 7467600"/>
              <a:gd name="connsiteY365" fmla="*/ 5636351 h 6858000"/>
              <a:gd name="connsiteX366" fmla="*/ 3698819 w 7467600"/>
              <a:gd name="connsiteY366" fmla="*/ 5560503 h 6858000"/>
              <a:gd name="connsiteX367" fmla="*/ 3702094 w 7467600"/>
              <a:gd name="connsiteY367" fmla="*/ 5549194 h 6858000"/>
              <a:gd name="connsiteX368" fmla="*/ 3398355 w 7467600"/>
              <a:gd name="connsiteY368" fmla="*/ 6094603 h 6858000"/>
              <a:gd name="connsiteX369" fmla="*/ 3193941 w 7467600"/>
              <a:gd name="connsiteY369" fmla="*/ 6798775 h 6858000"/>
              <a:gd name="connsiteX370" fmla="*/ 3184140 w 7467600"/>
              <a:gd name="connsiteY370" fmla="*/ 6858000 h 6858000"/>
              <a:gd name="connsiteX371" fmla="*/ 3099978 w 7467600"/>
              <a:gd name="connsiteY371" fmla="*/ 6858000 h 6858000"/>
              <a:gd name="connsiteX372" fmla="*/ 3101556 w 7467600"/>
              <a:gd name="connsiteY372" fmla="*/ 6843337 h 6858000"/>
              <a:gd name="connsiteX373" fmla="*/ 3370162 w 7467600"/>
              <a:gd name="connsiteY373" fmla="*/ 5785550 h 6858000"/>
              <a:gd name="connsiteX374" fmla="*/ 3746477 w 7467600"/>
              <a:gd name="connsiteY374" fmla="*/ 5377889 h 6858000"/>
              <a:gd name="connsiteX375" fmla="*/ 3863399 w 7467600"/>
              <a:gd name="connsiteY375" fmla="*/ 5087257 h 6858000"/>
              <a:gd name="connsiteX376" fmla="*/ 3968712 w 7467600"/>
              <a:gd name="connsiteY376" fmla="*/ 4913989 h 6858000"/>
              <a:gd name="connsiteX377" fmla="*/ 2792390 w 7467600"/>
              <a:gd name="connsiteY377" fmla="*/ 5382974 h 6858000"/>
              <a:gd name="connsiteX378" fmla="*/ 2714982 w 7467600"/>
              <a:gd name="connsiteY378" fmla="*/ 5427051 h 6858000"/>
              <a:gd name="connsiteX379" fmla="*/ 2813361 w 7467600"/>
              <a:gd name="connsiteY379" fmla="*/ 6023912 h 6858000"/>
              <a:gd name="connsiteX380" fmla="*/ 2688430 w 7467600"/>
              <a:gd name="connsiteY380" fmla="*/ 6801564 h 6858000"/>
              <a:gd name="connsiteX381" fmla="*/ 2629626 w 7467600"/>
              <a:gd name="connsiteY381" fmla="*/ 6763394 h 6858000"/>
              <a:gd name="connsiteX382" fmla="*/ 2565328 w 7467600"/>
              <a:gd name="connsiteY382" fmla="*/ 5516399 h 6858000"/>
              <a:gd name="connsiteX383" fmla="*/ 1922999 w 7467600"/>
              <a:gd name="connsiteY383" fmla="*/ 5980343 h 6858000"/>
              <a:gd name="connsiteX384" fmla="*/ 1950261 w 7467600"/>
              <a:gd name="connsiteY384" fmla="*/ 6405858 h 6858000"/>
              <a:gd name="connsiteX385" fmla="*/ 2365554 w 7467600"/>
              <a:gd name="connsiteY385" fmla="*/ 6759107 h 6858000"/>
              <a:gd name="connsiteX386" fmla="*/ 2424142 w 7467600"/>
              <a:gd name="connsiteY386" fmla="*/ 6858000 h 6858000"/>
              <a:gd name="connsiteX387" fmla="*/ 2395994 w 7467600"/>
              <a:gd name="connsiteY387" fmla="*/ 6858000 h 6858000"/>
              <a:gd name="connsiteX388" fmla="*/ 2392863 w 7467600"/>
              <a:gd name="connsiteY388" fmla="*/ 6852964 h 6858000"/>
              <a:gd name="connsiteX389" fmla="*/ 2017589 w 7467600"/>
              <a:gd name="connsiteY389" fmla="*/ 6493982 h 6858000"/>
              <a:gd name="connsiteX390" fmla="*/ 2147336 w 7467600"/>
              <a:gd name="connsiteY390" fmla="*/ 6594052 h 6858000"/>
              <a:gd name="connsiteX391" fmla="*/ 2207047 w 7467600"/>
              <a:gd name="connsiteY391" fmla="*/ 6654540 h 6858000"/>
              <a:gd name="connsiteX392" fmla="*/ 2299106 w 7467600"/>
              <a:gd name="connsiteY392" fmla="*/ 6778931 h 6858000"/>
              <a:gd name="connsiteX393" fmla="*/ 2314430 w 7467600"/>
              <a:gd name="connsiteY393" fmla="*/ 6801144 h 6858000"/>
              <a:gd name="connsiteX394" fmla="*/ 2352406 w 7467600"/>
              <a:gd name="connsiteY394" fmla="*/ 6858000 h 6858000"/>
              <a:gd name="connsiteX395" fmla="*/ 2314492 w 7467600"/>
              <a:gd name="connsiteY395" fmla="*/ 6858000 h 6858000"/>
              <a:gd name="connsiteX396" fmla="*/ 2288095 w 7467600"/>
              <a:gd name="connsiteY396" fmla="*/ 6818030 h 6858000"/>
              <a:gd name="connsiteX397" fmla="*/ 2272768 w 7467600"/>
              <a:gd name="connsiteY397" fmla="*/ 6795822 h 6858000"/>
              <a:gd name="connsiteX398" fmla="*/ 2182715 w 7467600"/>
              <a:gd name="connsiteY398" fmla="*/ 6675071 h 6858000"/>
              <a:gd name="connsiteX399" fmla="*/ 2032061 w 7467600"/>
              <a:gd name="connsiteY399" fmla="*/ 6541380 h 6858000"/>
              <a:gd name="connsiteX400" fmla="*/ 2257220 w 7467600"/>
              <a:gd name="connsiteY400" fmla="*/ 6826257 h 6858000"/>
              <a:gd name="connsiteX401" fmla="*/ 2281324 w 7467600"/>
              <a:gd name="connsiteY401" fmla="*/ 6858000 h 6858000"/>
              <a:gd name="connsiteX402" fmla="*/ 2242860 w 7467600"/>
              <a:gd name="connsiteY402" fmla="*/ 6858000 h 6858000"/>
              <a:gd name="connsiteX403" fmla="*/ 2232818 w 7467600"/>
              <a:gd name="connsiteY403" fmla="*/ 6844926 h 6858000"/>
              <a:gd name="connsiteX404" fmla="*/ 1990172 w 7467600"/>
              <a:gd name="connsiteY404" fmla="*/ 6542121 h 6858000"/>
              <a:gd name="connsiteX405" fmla="*/ 2124090 w 7467600"/>
              <a:gd name="connsiteY405" fmla="*/ 6761017 h 6858000"/>
              <a:gd name="connsiteX406" fmla="*/ 2200380 w 7467600"/>
              <a:gd name="connsiteY406" fmla="*/ 6858000 h 6858000"/>
              <a:gd name="connsiteX407" fmla="*/ 2147507 w 7467600"/>
              <a:gd name="connsiteY407" fmla="*/ 6858000 h 6858000"/>
              <a:gd name="connsiteX408" fmla="*/ 2070668 w 7467600"/>
              <a:gd name="connsiteY408" fmla="*/ 6761520 h 6858000"/>
              <a:gd name="connsiteX409" fmla="*/ 1975142 w 7467600"/>
              <a:gd name="connsiteY409" fmla="*/ 6585570 h 6858000"/>
              <a:gd name="connsiteX410" fmla="*/ 2050035 w 7467600"/>
              <a:gd name="connsiteY410" fmla="*/ 6813345 h 6858000"/>
              <a:gd name="connsiteX411" fmla="*/ 2063025 w 7467600"/>
              <a:gd name="connsiteY411" fmla="*/ 6858000 h 6858000"/>
              <a:gd name="connsiteX412" fmla="*/ 2021675 w 7467600"/>
              <a:gd name="connsiteY412" fmla="*/ 6858000 h 6858000"/>
              <a:gd name="connsiteX413" fmla="*/ 2019308 w 7467600"/>
              <a:gd name="connsiteY413" fmla="*/ 6847118 h 6858000"/>
              <a:gd name="connsiteX414" fmla="*/ 1938835 w 7467600"/>
              <a:gd name="connsiteY414" fmla="*/ 6551160 h 6858000"/>
              <a:gd name="connsiteX415" fmla="*/ 1953230 w 7467600"/>
              <a:gd name="connsiteY415" fmla="*/ 6759699 h 6858000"/>
              <a:gd name="connsiteX416" fmla="*/ 1956763 w 7467600"/>
              <a:gd name="connsiteY416" fmla="*/ 6778191 h 6858000"/>
              <a:gd name="connsiteX417" fmla="*/ 1967925 w 7467600"/>
              <a:gd name="connsiteY417" fmla="*/ 6858000 h 6858000"/>
              <a:gd name="connsiteX418" fmla="*/ 1936622 w 7467600"/>
              <a:gd name="connsiteY418" fmla="*/ 6858000 h 6858000"/>
              <a:gd name="connsiteX419" fmla="*/ 1926261 w 7467600"/>
              <a:gd name="connsiteY419" fmla="*/ 6784064 h 6858000"/>
              <a:gd name="connsiteX420" fmla="*/ 1922724 w 7467600"/>
              <a:gd name="connsiteY420" fmla="*/ 6765577 h 6858000"/>
              <a:gd name="connsiteX421" fmla="*/ 1904650 w 7467600"/>
              <a:gd name="connsiteY421" fmla="*/ 6639616 h 6858000"/>
              <a:gd name="connsiteX422" fmla="*/ 1885273 w 7467600"/>
              <a:gd name="connsiteY422" fmla="*/ 6858000 h 6858000"/>
              <a:gd name="connsiteX423" fmla="*/ 1854363 w 7467600"/>
              <a:gd name="connsiteY423" fmla="*/ 6858000 h 6858000"/>
              <a:gd name="connsiteX424" fmla="*/ 1880391 w 7467600"/>
              <a:gd name="connsiteY424" fmla="*/ 6603796 h 6858000"/>
              <a:gd name="connsiteX425" fmla="*/ 1818273 w 7467600"/>
              <a:gd name="connsiteY425" fmla="*/ 6715729 h 6858000"/>
              <a:gd name="connsiteX426" fmla="*/ 1794691 w 7467600"/>
              <a:gd name="connsiteY426" fmla="*/ 6843239 h 6858000"/>
              <a:gd name="connsiteX427" fmla="*/ 1794914 w 7467600"/>
              <a:gd name="connsiteY427" fmla="*/ 6858000 h 6858000"/>
              <a:gd name="connsiteX428" fmla="*/ 1746128 w 7467600"/>
              <a:gd name="connsiteY428" fmla="*/ 6858000 h 6858000"/>
              <a:gd name="connsiteX429" fmla="*/ 1753934 w 7467600"/>
              <a:gd name="connsiteY429" fmla="*/ 6724796 h 6858000"/>
              <a:gd name="connsiteX430" fmla="*/ 1792053 w 7467600"/>
              <a:gd name="connsiteY430" fmla="*/ 6572396 h 6858000"/>
              <a:gd name="connsiteX431" fmla="*/ 1862248 w 7467600"/>
              <a:gd name="connsiteY431" fmla="*/ 6266397 h 6858000"/>
              <a:gd name="connsiteX432" fmla="*/ 1862250 w 7467600"/>
              <a:gd name="connsiteY432" fmla="*/ 6033531 h 6858000"/>
              <a:gd name="connsiteX433" fmla="*/ 1211999 w 7467600"/>
              <a:gd name="connsiteY433" fmla="*/ 6683610 h 6858000"/>
              <a:gd name="connsiteX434" fmla="*/ 1213266 w 7467600"/>
              <a:gd name="connsiteY434" fmla="*/ 6691947 h 6858000"/>
              <a:gd name="connsiteX435" fmla="*/ 1203370 w 7467600"/>
              <a:gd name="connsiteY435" fmla="*/ 6850676 h 6858000"/>
              <a:gd name="connsiteX436" fmla="*/ 1203671 w 7467600"/>
              <a:gd name="connsiteY436" fmla="*/ 6858000 h 6858000"/>
              <a:gd name="connsiteX437" fmla="*/ 1143180 w 7467600"/>
              <a:gd name="connsiteY437" fmla="*/ 6858000 h 6858000"/>
              <a:gd name="connsiteX438" fmla="*/ 1142176 w 7467600"/>
              <a:gd name="connsiteY438" fmla="*/ 6766045 h 6858000"/>
              <a:gd name="connsiteX439" fmla="*/ 1067484 w 7467600"/>
              <a:gd name="connsiteY439" fmla="*/ 6858000 h 6858000"/>
              <a:gd name="connsiteX440" fmla="*/ 953928 w 7467600"/>
              <a:gd name="connsiteY440" fmla="*/ 6858000 h 6858000"/>
              <a:gd name="connsiteX441" fmla="*/ 959715 w 7467600"/>
              <a:gd name="connsiteY441" fmla="*/ 6850185 h 6858000"/>
              <a:gd name="connsiteX442" fmla="*/ 1483788 w 7467600"/>
              <a:gd name="connsiteY442" fmla="*/ 6259174 h 6858000"/>
              <a:gd name="connsiteX443" fmla="*/ 1100671 w 7467600"/>
              <a:gd name="connsiteY443" fmla="*/ 6252137 h 6858000"/>
              <a:gd name="connsiteX444" fmla="*/ 1090144 w 7467600"/>
              <a:gd name="connsiteY444" fmla="*/ 6256748 h 6858000"/>
              <a:gd name="connsiteX445" fmla="*/ 1095872 w 7467600"/>
              <a:gd name="connsiteY445" fmla="*/ 6271892 h 6858000"/>
              <a:gd name="connsiteX446" fmla="*/ 262785 w 7467600"/>
              <a:gd name="connsiteY446" fmla="*/ 6845450 h 6858000"/>
              <a:gd name="connsiteX447" fmla="*/ 209968 w 7467600"/>
              <a:gd name="connsiteY447" fmla="*/ 6770713 h 6858000"/>
              <a:gd name="connsiteX448" fmla="*/ 873460 w 7467600"/>
              <a:gd name="connsiteY448" fmla="*/ 6253768 h 6858000"/>
              <a:gd name="connsiteX449" fmla="*/ 192686 w 7467600"/>
              <a:gd name="connsiteY449" fmla="*/ 5849257 h 6858000"/>
              <a:gd name="connsiteX450" fmla="*/ 4696 w 7467600"/>
              <a:gd name="connsiteY450" fmla="*/ 5697668 h 6858000"/>
              <a:gd name="connsiteX451" fmla="*/ 0 w 7467600"/>
              <a:gd name="connsiteY451" fmla="*/ 5689984 h 6858000"/>
              <a:gd name="connsiteX452" fmla="*/ 0 w 7467600"/>
              <a:gd name="connsiteY452" fmla="*/ 5513472 h 6858000"/>
              <a:gd name="connsiteX453" fmla="*/ 174101 w 7467600"/>
              <a:gd name="connsiteY453" fmla="*/ 5620277 h 6858000"/>
              <a:gd name="connsiteX454" fmla="*/ 891800 w 7467600"/>
              <a:gd name="connsiteY454" fmla="*/ 6036935 h 6858000"/>
              <a:gd name="connsiteX455" fmla="*/ 1072219 w 7467600"/>
              <a:gd name="connsiteY455" fmla="*/ 6169443 h 6858000"/>
              <a:gd name="connsiteX456" fmla="*/ 1074117 w 7467600"/>
              <a:gd name="connsiteY456" fmla="*/ 6170301 h 6858000"/>
              <a:gd name="connsiteX457" fmla="*/ 1083114 w 7467600"/>
              <a:gd name="connsiteY457" fmla="*/ 6174131 h 6858000"/>
              <a:gd name="connsiteX458" fmla="*/ 1543010 w 7467600"/>
              <a:gd name="connsiteY458" fmla="*/ 6191140 h 6858000"/>
              <a:gd name="connsiteX459" fmla="*/ 1551080 w 7467600"/>
              <a:gd name="connsiteY459" fmla="*/ 6195006 h 6858000"/>
              <a:gd name="connsiteX460" fmla="*/ 2345443 w 7467600"/>
              <a:gd name="connsiteY460" fmla="*/ 5549882 h 6858000"/>
              <a:gd name="connsiteX461" fmla="*/ 1721499 w 7467600"/>
              <a:gd name="connsiteY461" fmla="*/ 5599969 h 6858000"/>
              <a:gd name="connsiteX462" fmla="*/ 767716 w 7467600"/>
              <a:gd name="connsiteY462" fmla="*/ 5472768 h 6858000"/>
              <a:gd name="connsiteX463" fmla="*/ 722147 w 7467600"/>
              <a:gd name="connsiteY463" fmla="*/ 5393091 h 6858000"/>
              <a:gd name="connsiteX464" fmla="*/ 1485552 w 7467600"/>
              <a:gd name="connsiteY464" fmla="*/ 5313202 h 6858000"/>
              <a:gd name="connsiteX465" fmla="*/ 2143004 w 7467600"/>
              <a:gd name="connsiteY465" fmla="*/ 5402420 h 6858000"/>
              <a:gd name="connsiteX466" fmla="*/ 1933391 w 7467600"/>
              <a:gd name="connsiteY466" fmla="*/ 5156971 h 6858000"/>
              <a:gd name="connsiteX467" fmla="*/ 1827118 w 7467600"/>
              <a:gd name="connsiteY467" fmla="*/ 4968410 h 6858000"/>
              <a:gd name="connsiteX468" fmla="*/ 1837349 w 7467600"/>
              <a:gd name="connsiteY468" fmla="*/ 4956357 h 6858000"/>
              <a:gd name="connsiteX469" fmla="*/ 2162835 w 7467600"/>
              <a:gd name="connsiteY469" fmla="*/ 5187853 h 6858000"/>
              <a:gd name="connsiteX470" fmla="*/ 2257167 w 7467600"/>
              <a:gd name="connsiteY470" fmla="*/ 5462123 h 6858000"/>
              <a:gd name="connsiteX471" fmla="*/ 2261598 w 7467600"/>
              <a:gd name="connsiteY471" fmla="*/ 5467998 h 6858000"/>
              <a:gd name="connsiteX472" fmla="*/ 2437177 w 7467600"/>
              <a:gd name="connsiteY472" fmla="*/ 5479608 h 6858000"/>
              <a:gd name="connsiteX473" fmla="*/ 2445247 w 7467600"/>
              <a:gd name="connsiteY473" fmla="*/ 5483476 h 6858000"/>
              <a:gd name="connsiteX474" fmla="*/ 2743626 w 7467600"/>
              <a:gd name="connsiteY474" fmla="*/ 5304819 h 6858000"/>
              <a:gd name="connsiteX475" fmla="*/ 3048102 w 7467600"/>
              <a:gd name="connsiteY475" fmla="*/ 5150595 h 6858000"/>
              <a:gd name="connsiteX476" fmla="*/ 1799414 w 7467600"/>
              <a:gd name="connsiteY476" fmla="*/ 4694732 h 6858000"/>
              <a:gd name="connsiteX477" fmla="*/ 1771735 w 7467600"/>
              <a:gd name="connsiteY477" fmla="*/ 4619929 h 6858000"/>
              <a:gd name="connsiteX478" fmla="*/ 3104273 w 7467600"/>
              <a:gd name="connsiteY478" fmla="*/ 5076159 h 6858000"/>
              <a:gd name="connsiteX479" fmla="*/ 3113245 w 7467600"/>
              <a:gd name="connsiteY479" fmla="*/ 5090705 h 6858000"/>
              <a:gd name="connsiteX480" fmla="*/ 3126294 w 7467600"/>
              <a:gd name="connsiteY480" fmla="*/ 5114400 h 6858000"/>
              <a:gd name="connsiteX481" fmla="*/ 3937433 w 7467600"/>
              <a:gd name="connsiteY481" fmla="*/ 4830473 h 6858000"/>
              <a:gd name="connsiteX482" fmla="*/ 3590475 w 7467600"/>
              <a:gd name="connsiteY482" fmla="*/ 4597974 h 6858000"/>
              <a:gd name="connsiteX483" fmla="*/ 3100264 w 7467600"/>
              <a:gd name="connsiteY483" fmla="*/ 4579845 h 6858000"/>
              <a:gd name="connsiteX484" fmla="*/ 2183576 w 7467600"/>
              <a:gd name="connsiteY484" fmla="*/ 4227150 h 6858000"/>
              <a:gd name="connsiteX485" fmla="*/ 2151029 w 7467600"/>
              <a:gd name="connsiteY485" fmla="*/ 4146947 h 6858000"/>
              <a:gd name="connsiteX486" fmla="*/ 3563434 w 7467600"/>
              <a:gd name="connsiteY486" fmla="*/ 4469115 h 6858000"/>
              <a:gd name="connsiteX487" fmla="*/ 3177952 w 7467600"/>
              <a:gd name="connsiteY487" fmla="*/ 3657386 h 6858000"/>
              <a:gd name="connsiteX488" fmla="*/ 3189263 w 7467600"/>
              <a:gd name="connsiteY488" fmla="*/ 3625726 h 6858000"/>
              <a:gd name="connsiteX489" fmla="*/ 3560912 w 7467600"/>
              <a:gd name="connsiteY489" fmla="*/ 4079863 h 6858000"/>
              <a:gd name="connsiteX490" fmla="*/ 3626636 w 7467600"/>
              <a:gd name="connsiteY490" fmla="*/ 4512230 h 6858000"/>
              <a:gd name="connsiteX491" fmla="*/ 3653088 w 7467600"/>
              <a:gd name="connsiteY491" fmla="*/ 4521417 h 6858000"/>
              <a:gd name="connsiteX492" fmla="*/ 3988128 w 7467600"/>
              <a:gd name="connsiteY492" fmla="*/ 4817267 h 6858000"/>
              <a:gd name="connsiteX493" fmla="*/ 4830582 w 7467600"/>
              <a:gd name="connsiteY493" fmla="*/ 4676000 h 6858000"/>
              <a:gd name="connsiteX494" fmla="*/ 4830100 w 7467600"/>
              <a:gd name="connsiteY494" fmla="*/ 4675554 h 6858000"/>
              <a:gd name="connsiteX495" fmla="*/ 4036318 w 7467600"/>
              <a:gd name="connsiteY495" fmla="*/ 4147013 h 6858000"/>
              <a:gd name="connsiteX496" fmla="*/ 3432098 w 7467600"/>
              <a:gd name="connsiteY496" fmla="*/ 3537312 h 6858000"/>
              <a:gd name="connsiteX497" fmla="*/ 3446761 w 7467600"/>
              <a:gd name="connsiteY497" fmla="*/ 3461278 h 6858000"/>
              <a:gd name="connsiteX498" fmla="*/ 4419733 w 7467600"/>
              <a:gd name="connsiteY498" fmla="*/ 3963555 h 6858000"/>
              <a:gd name="connsiteX499" fmla="*/ 4781371 w 7467600"/>
              <a:gd name="connsiteY499" fmla="*/ 4458604 h 6858000"/>
              <a:gd name="connsiteX500" fmla="*/ 4780440 w 7467600"/>
              <a:gd name="connsiteY500" fmla="*/ 4470290 h 6858000"/>
              <a:gd name="connsiteX501" fmla="*/ 4898954 w 7467600"/>
              <a:gd name="connsiteY501" fmla="*/ 4662092 h 6858000"/>
              <a:gd name="connsiteX502" fmla="*/ 4900699 w 7467600"/>
              <a:gd name="connsiteY502" fmla="*/ 4670867 h 6858000"/>
              <a:gd name="connsiteX503" fmla="*/ 5714511 w 7467600"/>
              <a:gd name="connsiteY503" fmla="*/ 4663483 h 6858000"/>
              <a:gd name="connsiteX504" fmla="*/ 5464793 w 7467600"/>
              <a:gd name="connsiteY504" fmla="*/ 4393556 h 6858000"/>
              <a:gd name="connsiteX505" fmla="*/ 5461897 w 7467600"/>
              <a:gd name="connsiteY505" fmla="*/ 4390879 h 6858000"/>
              <a:gd name="connsiteX506" fmla="*/ 4294126 w 7467600"/>
              <a:gd name="connsiteY506" fmla="*/ 3303048 h 6858000"/>
              <a:gd name="connsiteX507" fmla="*/ 4305321 w 7467600"/>
              <a:gd name="connsiteY507" fmla="*/ 3256953 h 6858000"/>
              <a:gd name="connsiteX508" fmla="*/ 4949299 w 7467600"/>
              <a:gd name="connsiteY508" fmla="*/ 3766336 h 6858000"/>
              <a:gd name="connsiteX509" fmla="*/ 5291452 w 7467600"/>
              <a:gd name="connsiteY509" fmla="*/ 4076801 h 6858000"/>
              <a:gd name="connsiteX510" fmla="*/ 5434998 w 7467600"/>
              <a:gd name="connsiteY510" fmla="*/ 4254100 h 6858000"/>
              <a:gd name="connsiteX511" fmla="*/ 5351015 w 7467600"/>
              <a:gd name="connsiteY511" fmla="*/ 3760989 h 6858000"/>
              <a:gd name="connsiteX512" fmla="*/ 5413780 w 7467600"/>
              <a:gd name="connsiteY512" fmla="*/ 2966265 h 6858000"/>
              <a:gd name="connsiteX513" fmla="*/ 5425627 w 7467600"/>
              <a:gd name="connsiteY513" fmla="*/ 2954192 h 6858000"/>
              <a:gd name="connsiteX514" fmla="*/ 6604735 w 7467600"/>
              <a:gd name="connsiteY514" fmla="*/ 2041381 h 6858000"/>
              <a:gd name="connsiteX515" fmla="*/ 7204487 w 7467600"/>
              <a:gd name="connsiteY515" fmla="*/ 2742112 h 6858000"/>
              <a:gd name="connsiteX516" fmla="*/ 7131592 w 7467600"/>
              <a:gd name="connsiteY516" fmla="*/ 2672096 h 6858000"/>
              <a:gd name="connsiteX517" fmla="*/ 6996344 w 7467600"/>
              <a:gd name="connsiteY517" fmla="*/ 2518310 h 6858000"/>
              <a:gd name="connsiteX518" fmla="*/ 6735495 w 7467600"/>
              <a:gd name="connsiteY518" fmla="*/ 2196890 h 6858000"/>
              <a:gd name="connsiteX519" fmla="*/ 6721901 w 7467600"/>
              <a:gd name="connsiteY519" fmla="*/ 2179274 h 6858000"/>
              <a:gd name="connsiteX520" fmla="*/ 6604735 w 7467600"/>
              <a:gd name="connsiteY520" fmla="*/ 2041381 h 6858000"/>
              <a:gd name="connsiteX521" fmla="*/ 6591670 w 7467600"/>
              <a:gd name="connsiteY521" fmla="*/ 1988277 h 6858000"/>
              <a:gd name="connsiteX522" fmla="*/ 6747349 w 7467600"/>
              <a:gd name="connsiteY522" fmla="*/ 2160069 h 6858000"/>
              <a:gd name="connsiteX523" fmla="*/ 6760943 w 7467600"/>
              <a:gd name="connsiteY523" fmla="*/ 2177686 h 6858000"/>
              <a:gd name="connsiteX524" fmla="*/ 7021065 w 7467600"/>
              <a:gd name="connsiteY524" fmla="*/ 2498102 h 6858000"/>
              <a:gd name="connsiteX525" fmla="*/ 7155223 w 7467600"/>
              <a:gd name="connsiteY525" fmla="*/ 2650386 h 6858000"/>
              <a:gd name="connsiteX526" fmla="*/ 7203167 w 7467600"/>
              <a:gd name="connsiteY526" fmla="*/ 2697288 h 6858000"/>
              <a:gd name="connsiteX527" fmla="*/ 6937703 w 7467600"/>
              <a:gd name="connsiteY527" fmla="*/ 2321981 h 6858000"/>
              <a:gd name="connsiteX528" fmla="*/ 6591670 w 7467600"/>
              <a:gd name="connsiteY528" fmla="*/ 1988277 h 6858000"/>
              <a:gd name="connsiteX529" fmla="*/ 5798671 w 7467600"/>
              <a:gd name="connsiteY529" fmla="*/ 1981601 h 6858000"/>
              <a:gd name="connsiteX530" fmla="*/ 5754709 w 7467600"/>
              <a:gd name="connsiteY530" fmla="*/ 2071454 h 6858000"/>
              <a:gd name="connsiteX531" fmla="*/ 5763044 w 7467600"/>
              <a:gd name="connsiteY531" fmla="*/ 2842206 h 6858000"/>
              <a:gd name="connsiteX532" fmla="*/ 5764974 w 7467600"/>
              <a:gd name="connsiteY532" fmla="*/ 2799609 h 6858000"/>
              <a:gd name="connsiteX533" fmla="*/ 5767665 w 7467600"/>
              <a:gd name="connsiteY533" fmla="*/ 2666409 h 6858000"/>
              <a:gd name="connsiteX534" fmla="*/ 5763055 w 7467600"/>
              <a:gd name="connsiteY534" fmla="*/ 2579705 h 6858000"/>
              <a:gd name="connsiteX535" fmla="*/ 5758079 w 7467600"/>
              <a:gd name="connsiteY535" fmla="*/ 2492508 h 6858000"/>
              <a:gd name="connsiteX536" fmla="*/ 5779325 w 7467600"/>
              <a:gd name="connsiteY536" fmla="*/ 2197069 h 6858000"/>
              <a:gd name="connsiteX537" fmla="*/ 5798671 w 7467600"/>
              <a:gd name="connsiteY537" fmla="*/ 1981601 h 6858000"/>
              <a:gd name="connsiteX538" fmla="*/ 5829202 w 7467600"/>
              <a:gd name="connsiteY538" fmla="*/ 1971679 h 6858000"/>
              <a:gd name="connsiteX539" fmla="*/ 5809558 w 7467600"/>
              <a:gd name="connsiteY539" fmla="*/ 2198043 h 6858000"/>
              <a:gd name="connsiteX540" fmla="*/ 5788653 w 7467600"/>
              <a:gd name="connsiteY540" fmla="*/ 2489430 h 6858000"/>
              <a:gd name="connsiteX541" fmla="*/ 5793439 w 7467600"/>
              <a:gd name="connsiteY541" fmla="*/ 2575235 h 6858000"/>
              <a:gd name="connsiteX542" fmla="*/ 5796837 w 7467600"/>
              <a:gd name="connsiteY542" fmla="*/ 2637633 h 6858000"/>
              <a:gd name="connsiteX543" fmla="*/ 5818614 w 7467600"/>
              <a:gd name="connsiteY543" fmla="*/ 2473055 h 6858000"/>
              <a:gd name="connsiteX544" fmla="*/ 5829202 w 7467600"/>
              <a:gd name="connsiteY544" fmla="*/ 1971679 h 6858000"/>
              <a:gd name="connsiteX545" fmla="*/ 5911389 w 7467600"/>
              <a:gd name="connsiteY545" fmla="*/ 1898371 h 6858000"/>
              <a:gd name="connsiteX546" fmla="*/ 6237627 w 7467600"/>
              <a:gd name="connsiteY546" fmla="*/ 2231921 h 6858000"/>
              <a:gd name="connsiteX547" fmla="*/ 5911389 w 7467600"/>
              <a:gd name="connsiteY547" fmla="*/ 1898371 h 6858000"/>
              <a:gd name="connsiteX548" fmla="*/ 6944437 w 7467600"/>
              <a:gd name="connsiteY548" fmla="*/ 1575402 h 6858000"/>
              <a:gd name="connsiteX549" fmla="*/ 6304730 w 7467600"/>
              <a:gd name="connsiteY549" fmla="*/ 1766654 h 6858000"/>
              <a:gd name="connsiteX550" fmla="*/ 6944437 w 7467600"/>
              <a:gd name="connsiteY550" fmla="*/ 1575402 h 6858000"/>
              <a:gd name="connsiteX551" fmla="*/ 7019523 w 7467600"/>
              <a:gd name="connsiteY551" fmla="*/ 1519450 h 6858000"/>
              <a:gd name="connsiteX552" fmla="*/ 6298091 w 7467600"/>
              <a:gd name="connsiteY552" fmla="*/ 1737122 h 6858000"/>
              <a:gd name="connsiteX553" fmla="*/ 7019523 w 7467600"/>
              <a:gd name="connsiteY553" fmla="*/ 1519450 h 6858000"/>
              <a:gd name="connsiteX554" fmla="*/ 2399523 w 7467600"/>
              <a:gd name="connsiteY554" fmla="*/ 1428234 h 6858000"/>
              <a:gd name="connsiteX555" fmla="*/ 2224982 w 7467600"/>
              <a:gd name="connsiteY555" fmla="*/ 1826201 h 6858000"/>
              <a:gd name="connsiteX556" fmla="*/ 2096099 w 7467600"/>
              <a:gd name="connsiteY556" fmla="*/ 2345900 h 6858000"/>
              <a:gd name="connsiteX557" fmla="*/ 2283317 w 7467600"/>
              <a:gd name="connsiteY557" fmla="*/ 1796925 h 6858000"/>
              <a:gd name="connsiteX558" fmla="*/ 2399523 w 7467600"/>
              <a:gd name="connsiteY558" fmla="*/ 1428234 h 6858000"/>
              <a:gd name="connsiteX559" fmla="*/ 2448558 w 7467600"/>
              <a:gd name="connsiteY559" fmla="*/ 1373435 h 6858000"/>
              <a:gd name="connsiteX560" fmla="*/ 2312521 w 7467600"/>
              <a:gd name="connsiteY560" fmla="*/ 1806140 h 6858000"/>
              <a:gd name="connsiteX561" fmla="*/ 2127533 w 7467600"/>
              <a:gd name="connsiteY561" fmla="*/ 2348380 h 6858000"/>
              <a:gd name="connsiteX562" fmla="*/ 2358080 w 7467600"/>
              <a:gd name="connsiteY562" fmla="*/ 1866134 h 6858000"/>
              <a:gd name="connsiteX563" fmla="*/ 2407436 w 7467600"/>
              <a:gd name="connsiteY563" fmla="*/ 1651070 h 6858000"/>
              <a:gd name="connsiteX564" fmla="*/ 2448558 w 7467600"/>
              <a:gd name="connsiteY564" fmla="*/ 1373435 h 6858000"/>
              <a:gd name="connsiteX565" fmla="*/ 278707 w 7467600"/>
              <a:gd name="connsiteY565" fmla="*/ 1352270 h 6858000"/>
              <a:gd name="connsiteX566" fmla="*/ 321570 w 7467600"/>
              <a:gd name="connsiteY566" fmla="*/ 1861610 h 6858000"/>
              <a:gd name="connsiteX567" fmla="*/ 294281 w 7467600"/>
              <a:gd name="connsiteY567" fmla="*/ 1440658 h 6858000"/>
              <a:gd name="connsiteX568" fmla="*/ 278707 w 7467600"/>
              <a:gd name="connsiteY568" fmla="*/ 1352270 h 6858000"/>
              <a:gd name="connsiteX569" fmla="*/ 1423821 w 7467600"/>
              <a:gd name="connsiteY569" fmla="*/ 1351958 h 6858000"/>
              <a:gd name="connsiteX570" fmla="*/ 1638521 w 7467600"/>
              <a:gd name="connsiteY570" fmla="*/ 1908470 h 6858000"/>
              <a:gd name="connsiteX571" fmla="*/ 1754199 w 7467600"/>
              <a:gd name="connsiteY571" fmla="*/ 2149284 h 6858000"/>
              <a:gd name="connsiteX572" fmla="*/ 1908359 w 7467600"/>
              <a:gd name="connsiteY572" fmla="*/ 2364988 h 6858000"/>
              <a:gd name="connsiteX573" fmla="*/ 1647661 w 7467600"/>
              <a:gd name="connsiteY573" fmla="*/ 1825945 h 6858000"/>
              <a:gd name="connsiteX574" fmla="*/ 1423821 w 7467600"/>
              <a:gd name="connsiteY574" fmla="*/ 1351958 h 6858000"/>
              <a:gd name="connsiteX575" fmla="*/ 1431890 w 7467600"/>
              <a:gd name="connsiteY575" fmla="*/ 1306475 h 6858000"/>
              <a:gd name="connsiteX576" fmla="*/ 1507597 w 7467600"/>
              <a:gd name="connsiteY576" fmla="*/ 1446132 h 6858000"/>
              <a:gd name="connsiteX577" fmla="*/ 1674586 w 7467600"/>
              <a:gd name="connsiteY577" fmla="*/ 1813832 h 6858000"/>
              <a:gd name="connsiteX578" fmla="*/ 1815950 w 7467600"/>
              <a:gd name="connsiteY578" fmla="*/ 2128564 h 6858000"/>
              <a:gd name="connsiteX579" fmla="*/ 1984242 w 7467600"/>
              <a:gd name="connsiteY579" fmla="*/ 2430829 h 6858000"/>
              <a:gd name="connsiteX580" fmla="*/ 2014023 w 7467600"/>
              <a:gd name="connsiteY580" fmla="*/ 2450995 h 6858000"/>
              <a:gd name="connsiteX581" fmla="*/ 1747337 w 7467600"/>
              <a:gd name="connsiteY581" fmla="*/ 1855264 h 6858000"/>
              <a:gd name="connsiteX582" fmla="*/ 1533749 w 7467600"/>
              <a:gd name="connsiteY582" fmla="*/ 1478656 h 6858000"/>
              <a:gd name="connsiteX583" fmla="*/ 1431890 w 7467600"/>
              <a:gd name="connsiteY583" fmla="*/ 1306475 h 6858000"/>
              <a:gd name="connsiteX584" fmla="*/ 5052692 w 7467600"/>
              <a:gd name="connsiteY584" fmla="*/ 1292994 h 6858000"/>
              <a:gd name="connsiteX585" fmla="*/ 5200661 w 7467600"/>
              <a:gd name="connsiteY585" fmla="*/ 1635186 h 6858000"/>
              <a:gd name="connsiteX586" fmla="*/ 5297138 w 7467600"/>
              <a:gd name="connsiteY586" fmla="*/ 1906351 h 6858000"/>
              <a:gd name="connsiteX587" fmla="*/ 5052692 w 7467600"/>
              <a:gd name="connsiteY587" fmla="*/ 1292994 h 6858000"/>
              <a:gd name="connsiteX588" fmla="*/ 5009948 w 7467600"/>
              <a:gd name="connsiteY588" fmla="*/ 1273619 h 6858000"/>
              <a:gd name="connsiteX589" fmla="*/ 5121777 w 7467600"/>
              <a:gd name="connsiteY589" fmla="*/ 1654213 h 6858000"/>
              <a:gd name="connsiteX590" fmla="*/ 5293545 w 7467600"/>
              <a:gd name="connsiteY590" fmla="*/ 2072247 h 6858000"/>
              <a:gd name="connsiteX591" fmla="*/ 5294042 w 7467600"/>
              <a:gd name="connsiteY591" fmla="*/ 2065019 h 6858000"/>
              <a:gd name="connsiteX592" fmla="*/ 5171936 w 7467600"/>
              <a:gd name="connsiteY592" fmla="*/ 1647613 h 6858000"/>
              <a:gd name="connsiteX593" fmla="*/ 5009948 w 7467600"/>
              <a:gd name="connsiteY593" fmla="*/ 1273619 h 6858000"/>
              <a:gd name="connsiteX594" fmla="*/ 655236 w 7467600"/>
              <a:gd name="connsiteY594" fmla="*/ 1268632 h 6858000"/>
              <a:gd name="connsiteX595" fmla="*/ 839521 w 7467600"/>
              <a:gd name="connsiteY595" fmla="*/ 1685315 h 6858000"/>
              <a:gd name="connsiteX596" fmla="*/ 1109416 w 7467600"/>
              <a:gd name="connsiteY596" fmla="*/ 2061663 h 6858000"/>
              <a:gd name="connsiteX597" fmla="*/ 1298300 w 7467600"/>
              <a:gd name="connsiteY597" fmla="*/ 2247742 h 6858000"/>
              <a:gd name="connsiteX598" fmla="*/ 1125871 w 7467600"/>
              <a:gd name="connsiteY598" fmla="*/ 1989513 h 6858000"/>
              <a:gd name="connsiteX599" fmla="*/ 981574 w 7467600"/>
              <a:gd name="connsiteY599" fmla="*/ 1783157 h 6858000"/>
              <a:gd name="connsiteX600" fmla="*/ 922198 w 7467600"/>
              <a:gd name="connsiteY600" fmla="*/ 1677437 h 6858000"/>
              <a:gd name="connsiteX601" fmla="*/ 869293 w 7467600"/>
              <a:gd name="connsiteY601" fmla="*/ 1583214 h 6858000"/>
              <a:gd name="connsiteX602" fmla="*/ 751431 w 7467600"/>
              <a:gd name="connsiteY602" fmla="*/ 1405731 h 6858000"/>
              <a:gd name="connsiteX603" fmla="*/ 655236 w 7467600"/>
              <a:gd name="connsiteY603" fmla="*/ 1268632 h 6858000"/>
              <a:gd name="connsiteX604" fmla="*/ 6516292 w 7467600"/>
              <a:gd name="connsiteY604" fmla="*/ 1263064 h 6858000"/>
              <a:gd name="connsiteX605" fmla="*/ 5736320 w 7467600"/>
              <a:gd name="connsiteY605" fmla="*/ 1501803 h 6858000"/>
              <a:gd name="connsiteX606" fmla="*/ 6516292 w 7467600"/>
              <a:gd name="connsiteY606" fmla="*/ 1263064 h 6858000"/>
              <a:gd name="connsiteX607" fmla="*/ 291466 w 7467600"/>
              <a:gd name="connsiteY607" fmla="*/ 1250369 h 6858000"/>
              <a:gd name="connsiteX608" fmla="*/ 323180 w 7467600"/>
              <a:gd name="connsiteY608" fmla="*/ 1435283 h 6858000"/>
              <a:gd name="connsiteX609" fmla="*/ 349381 w 7467600"/>
              <a:gd name="connsiteY609" fmla="*/ 1875041 h 6858000"/>
              <a:gd name="connsiteX610" fmla="*/ 374363 w 7467600"/>
              <a:gd name="connsiteY610" fmla="*/ 1506494 h 6858000"/>
              <a:gd name="connsiteX611" fmla="*/ 302168 w 7467600"/>
              <a:gd name="connsiteY611" fmla="*/ 1274495 h 6858000"/>
              <a:gd name="connsiteX612" fmla="*/ 291466 w 7467600"/>
              <a:gd name="connsiteY612" fmla="*/ 1250369 h 6858000"/>
              <a:gd name="connsiteX613" fmla="*/ 678222 w 7467600"/>
              <a:gd name="connsiteY613" fmla="*/ 1248670 h 6858000"/>
              <a:gd name="connsiteX614" fmla="*/ 775536 w 7467600"/>
              <a:gd name="connsiteY614" fmla="*/ 1388015 h 6858000"/>
              <a:gd name="connsiteX615" fmla="*/ 894529 w 7467600"/>
              <a:gd name="connsiteY615" fmla="*/ 1567739 h 6858000"/>
              <a:gd name="connsiteX616" fmla="*/ 948000 w 7467600"/>
              <a:gd name="connsiteY616" fmla="*/ 1663088 h 6858000"/>
              <a:gd name="connsiteX617" fmla="*/ 1006812 w 7467600"/>
              <a:gd name="connsiteY617" fmla="*/ 1767683 h 6858000"/>
              <a:gd name="connsiteX618" fmla="*/ 1149133 w 7467600"/>
              <a:gd name="connsiteY618" fmla="*/ 1971513 h 6858000"/>
              <a:gd name="connsiteX619" fmla="*/ 1333952 w 7467600"/>
              <a:gd name="connsiteY619" fmla="*/ 2251620 h 6858000"/>
              <a:gd name="connsiteX620" fmla="*/ 1337329 w 7467600"/>
              <a:gd name="connsiteY620" fmla="*/ 2258350 h 6858000"/>
              <a:gd name="connsiteX621" fmla="*/ 1014726 w 7467600"/>
              <a:gd name="connsiteY621" fmla="*/ 1615556 h 6858000"/>
              <a:gd name="connsiteX622" fmla="*/ 678222 w 7467600"/>
              <a:gd name="connsiteY622" fmla="*/ 1248670 h 6858000"/>
              <a:gd name="connsiteX623" fmla="*/ 6691602 w 7467600"/>
              <a:gd name="connsiteY623" fmla="*/ 1140573 h 6858000"/>
              <a:gd name="connsiteX624" fmla="*/ 6571100 w 7467600"/>
              <a:gd name="connsiteY624" fmla="*/ 1183662 h 6858000"/>
              <a:gd name="connsiteX625" fmla="*/ 6241687 w 7467600"/>
              <a:gd name="connsiteY625" fmla="*/ 1257600 h 6858000"/>
              <a:gd name="connsiteX626" fmla="*/ 5693009 w 7467600"/>
              <a:gd name="connsiteY626" fmla="*/ 1478256 h 6858000"/>
              <a:gd name="connsiteX627" fmla="*/ 6548420 w 7467600"/>
              <a:gd name="connsiteY627" fmla="*/ 1214599 h 6858000"/>
              <a:gd name="connsiteX628" fmla="*/ 6605473 w 7467600"/>
              <a:gd name="connsiteY628" fmla="*/ 1184686 h 6858000"/>
              <a:gd name="connsiteX629" fmla="*/ 6691602 w 7467600"/>
              <a:gd name="connsiteY629" fmla="*/ 1140573 h 6858000"/>
              <a:gd name="connsiteX630" fmla="*/ 4002475 w 7467600"/>
              <a:gd name="connsiteY630" fmla="*/ 1037802 h 6858000"/>
              <a:gd name="connsiteX631" fmla="*/ 4000324 w 7467600"/>
              <a:gd name="connsiteY631" fmla="*/ 1039362 h 6858000"/>
              <a:gd name="connsiteX632" fmla="*/ 4002862 w 7467600"/>
              <a:gd name="connsiteY632" fmla="*/ 1042866 h 6858000"/>
              <a:gd name="connsiteX633" fmla="*/ 4002475 w 7467600"/>
              <a:gd name="connsiteY633" fmla="*/ 1037802 h 6858000"/>
              <a:gd name="connsiteX634" fmla="*/ 506322 w 7467600"/>
              <a:gd name="connsiteY634" fmla="*/ 1020997 h 6858000"/>
              <a:gd name="connsiteX635" fmla="*/ 533068 w 7467600"/>
              <a:gd name="connsiteY635" fmla="*/ 1029409 h 6858000"/>
              <a:gd name="connsiteX636" fmla="*/ 1232525 w 7467600"/>
              <a:gd name="connsiteY636" fmla="*/ 1804675 h 6858000"/>
              <a:gd name="connsiteX637" fmla="*/ 1388858 w 7467600"/>
              <a:gd name="connsiteY637" fmla="*/ 2368011 h 6858000"/>
              <a:gd name="connsiteX638" fmla="*/ 1384098 w 7467600"/>
              <a:gd name="connsiteY638" fmla="*/ 2378125 h 6858000"/>
              <a:gd name="connsiteX639" fmla="*/ 1425393 w 7467600"/>
              <a:gd name="connsiteY639" fmla="*/ 2589124 h 6858000"/>
              <a:gd name="connsiteX640" fmla="*/ 1424001 w 7467600"/>
              <a:gd name="connsiteY640" fmla="*/ 2597541 h 6858000"/>
              <a:gd name="connsiteX641" fmla="*/ 2152729 w 7467600"/>
              <a:gd name="connsiteY641" fmla="*/ 2864487 h 6858000"/>
              <a:gd name="connsiteX642" fmla="*/ 2020609 w 7467600"/>
              <a:gd name="connsiteY642" fmla="*/ 2539671 h 6858000"/>
              <a:gd name="connsiteX643" fmla="*/ 2018920 w 7467600"/>
              <a:gd name="connsiteY643" fmla="*/ 2536309 h 6858000"/>
              <a:gd name="connsiteX644" fmla="*/ 1342441 w 7467600"/>
              <a:gd name="connsiteY644" fmla="*/ 1173017 h 6858000"/>
              <a:gd name="connsiteX645" fmla="*/ 1367925 w 7467600"/>
              <a:gd name="connsiteY645" fmla="*/ 1135648 h 6858000"/>
              <a:gd name="connsiteX646" fmla="*/ 1771401 w 7467600"/>
              <a:gd name="connsiteY646" fmla="*/ 1806673 h 6858000"/>
              <a:gd name="connsiteX647" fmla="*/ 1972385 w 7467600"/>
              <a:gd name="connsiteY647" fmla="*/ 2198735 h 6858000"/>
              <a:gd name="connsiteX648" fmla="*/ 2040892 w 7467600"/>
              <a:gd name="connsiteY648" fmla="*/ 2405205 h 6858000"/>
              <a:gd name="connsiteX649" fmla="*/ 2131689 w 7467600"/>
              <a:gd name="connsiteY649" fmla="*/ 1936926 h 6858000"/>
              <a:gd name="connsiteX650" fmla="*/ 2454820 w 7467600"/>
              <a:gd name="connsiteY650" fmla="*/ 1248808 h 6858000"/>
              <a:gd name="connsiteX651" fmla="*/ 2492512 w 7467600"/>
              <a:gd name="connsiteY651" fmla="*/ 1302920 h 6858000"/>
              <a:gd name="connsiteX652" fmla="*/ 2081216 w 7467600"/>
              <a:gd name="connsiteY652" fmla="*/ 2527513 h 6858000"/>
              <a:gd name="connsiteX653" fmla="*/ 2081211 w 7467600"/>
              <a:gd name="connsiteY653" fmla="*/ 2528916 h 6858000"/>
              <a:gd name="connsiteX654" fmla="*/ 2199067 w 7467600"/>
              <a:gd name="connsiteY654" fmla="*/ 2884061 h 6858000"/>
              <a:gd name="connsiteX655" fmla="*/ 3192586 w 7467600"/>
              <a:gd name="connsiteY655" fmla="*/ 3411496 h 6858000"/>
              <a:gd name="connsiteX656" fmla="*/ 3182620 w 7467600"/>
              <a:gd name="connsiteY656" fmla="*/ 3483279 h 6858000"/>
              <a:gd name="connsiteX657" fmla="*/ 2435119 w 7467600"/>
              <a:gd name="connsiteY657" fmla="*/ 3080173 h 6858000"/>
              <a:gd name="connsiteX658" fmla="*/ 2410152 w 7467600"/>
              <a:gd name="connsiteY658" fmla="*/ 3063751 h 6858000"/>
              <a:gd name="connsiteX659" fmla="*/ 2408099 w 7467600"/>
              <a:gd name="connsiteY659" fmla="*/ 3064403 h 6858000"/>
              <a:gd name="connsiteX660" fmla="*/ 2407218 w 7467600"/>
              <a:gd name="connsiteY660" fmla="*/ 3070324 h 6858000"/>
              <a:gd name="connsiteX661" fmla="*/ 2380138 w 7467600"/>
              <a:gd name="connsiteY661" fmla="*/ 3099341 h 6858000"/>
              <a:gd name="connsiteX662" fmla="*/ 1765923 w 7467600"/>
              <a:gd name="connsiteY662" fmla="*/ 3581043 h 6858000"/>
              <a:gd name="connsiteX663" fmla="*/ 1702258 w 7467600"/>
              <a:gd name="connsiteY663" fmla="*/ 3612286 h 6858000"/>
              <a:gd name="connsiteX664" fmla="*/ 1538370 w 7467600"/>
              <a:gd name="connsiteY664" fmla="*/ 3811804 h 6858000"/>
              <a:gd name="connsiteX665" fmla="*/ 542867 w 7467600"/>
              <a:gd name="connsiteY665" fmla="*/ 4944092 h 6858000"/>
              <a:gd name="connsiteX666" fmla="*/ 515800 w 7467600"/>
              <a:gd name="connsiteY666" fmla="*/ 4862180 h 6858000"/>
              <a:gd name="connsiteX667" fmla="*/ 909145 w 7467600"/>
              <a:gd name="connsiteY667" fmla="*/ 4199225 h 6858000"/>
              <a:gd name="connsiteX668" fmla="*/ 1214067 w 7467600"/>
              <a:gd name="connsiteY668" fmla="*/ 3908561 h 6858000"/>
              <a:gd name="connsiteX669" fmla="*/ 640967 w 7467600"/>
              <a:gd name="connsiteY669" fmla="*/ 4105601 h 6858000"/>
              <a:gd name="connsiteX670" fmla="*/ 112563 w 7467600"/>
              <a:gd name="connsiteY670" fmla="*/ 4396952 h 6858000"/>
              <a:gd name="connsiteX671" fmla="*/ 0 w 7467600"/>
              <a:gd name="connsiteY671" fmla="*/ 4466006 h 6858000"/>
              <a:gd name="connsiteX672" fmla="*/ 0 w 7467600"/>
              <a:gd name="connsiteY672" fmla="*/ 4233763 h 6858000"/>
              <a:gd name="connsiteX673" fmla="*/ 36881 w 7467600"/>
              <a:gd name="connsiteY673" fmla="*/ 4200118 h 6858000"/>
              <a:gd name="connsiteX674" fmla="*/ 910534 w 7467600"/>
              <a:gd name="connsiteY674" fmla="*/ 3629753 h 6858000"/>
              <a:gd name="connsiteX675" fmla="*/ 1578717 w 7467600"/>
              <a:gd name="connsiteY675" fmla="*/ 3575982 h 6858000"/>
              <a:gd name="connsiteX676" fmla="*/ 2338780 w 7467600"/>
              <a:gd name="connsiteY676" fmla="*/ 3033725 h 6858000"/>
              <a:gd name="connsiteX677" fmla="*/ 1807991 w 7467600"/>
              <a:gd name="connsiteY677" fmla="*/ 2807184 h 6858000"/>
              <a:gd name="connsiteX678" fmla="*/ 1416358 w 7467600"/>
              <a:gd name="connsiteY678" fmla="*/ 3112571 h 6858000"/>
              <a:gd name="connsiteX679" fmla="*/ 939066 w 7467600"/>
              <a:gd name="connsiteY679" fmla="*/ 3378798 h 6858000"/>
              <a:gd name="connsiteX680" fmla="*/ 115099 w 7467600"/>
              <a:gd name="connsiteY680" fmla="*/ 3607650 h 6858000"/>
              <a:gd name="connsiteX681" fmla="*/ 97284 w 7467600"/>
              <a:gd name="connsiteY681" fmla="*/ 3520393 h 6858000"/>
              <a:gd name="connsiteX682" fmla="*/ 922050 w 7467600"/>
              <a:gd name="connsiteY682" fmla="*/ 3074867 h 6858000"/>
              <a:gd name="connsiteX683" fmla="*/ 1405265 w 7467600"/>
              <a:gd name="connsiteY683" fmla="*/ 3016319 h 6858000"/>
              <a:gd name="connsiteX684" fmla="*/ 1407512 w 7467600"/>
              <a:gd name="connsiteY684" fmla="*/ 3018001 h 6858000"/>
              <a:gd name="connsiteX685" fmla="*/ 1726266 w 7467600"/>
              <a:gd name="connsiteY685" fmla="*/ 2777274 h 6858000"/>
              <a:gd name="connsiteX686" fmla="*/ 625390 w 7467600"/>
              <a:gd name="connsiteY686" fmla="*/ 2514541 h 6858000"/>
              <a:gd name="connsiteX687" fmla="*/ 619799 w 7467600"/>
              <a:gd name="connsiteY687" fmla="*/ 2527180 h 6858000"/>
              <a:gd name="connsiteX688" fmla="*/ 310030 w 7467600"/>
              <a:gd name="connsiteY688" fmla="*/ 2771818 h 6858000"/>
              <a:gd name="connsiteX689" fmla="*/ 173877 w 7467600"/>
              <a:gd name="connsiteY689" fmla="*/ 2937056 h 6858000"/>
              <a:gd name="connsiteX690" fmla="*/ 77889 w 7467600"/>
              <a:gd name="connsiteY690" fmla="*/ 3138440 h 6858000"/>
              <a:gd name="connsiteX691" fmla="*/ 0 w 7467600"/>
              <a:gd name="connsiteY691" fmla="*/ 3271395 h 6858000"/>
              <a:gd name="connsiteX692" fmla="*/ 0 w 7467600"/>
              <a:gd name="connsiteY692" fmla="*/ 3153002 h 6858000"/>
              <a:gd name="connsiteX693" fmla="*/ 2386 w 7467600"/>
              <a:gd name="connsiteY693" fmla="*/ 3149203 h 6858000"/>
              <a:gd name="connsiteX694" fmla="*/ 89753 w 7467600"/>
              <a:gd name="connsiteY694" fmla="*/ 2987702 h 6858000"/>
              <a:gd name="connsiteX695" fmla="*/ 76869 w 7467600"/>
              <a:gd name="connsiteY695" fmla="*/ 3005404 h 6858000"/>
              <a:gd name="connsiteX696" fmla="*/ 32049 w 7467600"/>
              <a:gd name="connsiteY696" fmla="*/ 3065814 h 6858000"/>
              <a:gd name="connsiteX697" fmla="*/ 0 w 7467600"/>
              <a:gd name="connsiteY697" fmla="*/ 3108744 h 6858000"/>
              <a:gd name="connsiteX698" fmla="*/ 0 w 7467600"/>
              <a:gd name="connsiteY698" fmla="*/ 3058059 h 6858000"/>
              <a:gd name="connsiteX699" fmla="*/ 7610 w 7467600"/>
              <a:gd name="connsiteY699" fmla="*/ 3047889 h 6858000"/>
              <a:gd name="connsiteX700" fmla="*/ 52419 w 7467600"/>
              <a:gd name="connsiteY700" fmla="*/ 2987479 h 6858000"/>
              <a:gd name="connsiteX701" fmla="*/ 59142 w 7467600"/>
              <a:gd name="connsiteY701" fmla="*/ 2978488 h 6858000"/>
              <a:gd name="connsiteX702" fmla="*/ 0 w 7467600"/>
              <a:gd name="connsiteY702" fmla="*/ 3015334 h 6858000"/>
              <a:gd name="connsiteX703" fmla="*/ 0 w 7467600"/>
              <a:gd name="connsiteY703" fmla="*/ 2914286 h 6858000"/>
              <a:gd name="connsiteX704" fmla="*/ 36383 w 7467600"/>
              <a:gd name="connsiteY704" fmla="*/ 2901128 h 6858000"/>
              <a:gd name="connsiteX705" fmla="*/ 156329 w 7467600"/>
              <a:gd name="connsiteY705" fmla="*/ 2840533 h 6858000"/>
              <a:gd name="connsiteX706" fmla="*/ 358355 w 7467600"/>
              <a:gd name="connsiteY706" fmla="*/ 2620471 h 6858000"/>
              <a:gd name="connsiteX707" fmla="*/ 510577 w 7467600"/>
              <a:gd name="connsiteY707" fmla="*/ 2501244 h 6858000"/>
              <a:gd name="connsiteX708" fmla="*/ 211967 w 7467600"/>
              <a:gd name="connsiteY708" fmla="*/ 2479171 h 6858000"/>
              <a:gd name="connsiteX709" fmla="*/ 0 w 7467600"/>
              <a:gd name="connsiteY709" fmla="*/ 2476398 h 6858000"/>
              <a:gd name="connsiteX710" fmla="*/ 0 w 7467600"/>
              <a:gd name="connsiteY710" fmla="*/ 2389189 h 6858000"/>
              <a:gd name="connsiteX711" fmla="*/ 103062 w 7467600"/>
              <a:gd name="connsiteY711" fmla="*/ 2389518 h 6858000"/>
              <a:gd name="connsiteX712" fmla="*/ 510734 w 7467600"/>
              <a:gd name="connsiteY712" fmla="*/ 2416201 h 6858000"/>
              <a:gd name="connsiteX713" fmla="*/ 279257 w 7467600"/>
              <a:gd name="connsiteY713" fmla="*/ 2092102 h 6858000"/>
              <a:gd name="connsiteX714" fmla="*/ 65265 w 7467600"/>
              <a:gd name="connsiteY714" fmla="*/ 2006049 h 6858000"/>
              <a:gd name="connsiteX715" fmla="*/ 0 w 7467600"/>
              <a:gd name="connsiteY715" fmla="*/ 1982532 h 6858000"/>
              <a:gd name="connsiteX716" fmla="*/ 0 w 7467600"/>
              <a:gd name="connsiteY716" fmla="*/ 1912789 h 6858000"/>
              <a:gd name="connsiteX717" fmla="*/ 97460 w 7467600"/>
              <a:gd name="connsiteY717" fmla="*/ 1953725 h 6858000"/>
              <a:gd name="connsiteX718" fmla="*/ 221272 w 7467600"/>
              <a:gd name="connsiteY718" fmla="*/ 1980766 h 6858000"/>
              <a:gd name="connsiteX719" fmla="*/ 116765 w 7467600"/>
              <a:gd name="connsiteY719" fmla="*/ 1911033 h 6858000"/>
              <a:gd name="connsiteX720" fmla="*/ 16405 w 7467600"/>
              <a:gd name="connsiteY720" fmla="*/ 1803412 h 6858000"/>
              <a:gd name="connsiteX721" fmla="*/ 0 w 7467600"/>
              <a:gd name="connsiteY721" fmla="*/ 1784777 h 6858000"/>
              <a:gd name="connsiteX722" fmla="*/ 0 w 7467600"/>
              <a:gd name="connsiteY722" fmla="*/ 1740082 h 6858000"/>
              <a:gd name="connsiteX723" fmla="*/ 39394 w 7467600"/>
              <a:gd name="connsiteY723" fmla="*/ 1784856 h 6858000"/>
              <a:gd name="connsiteX724" fmla="*/ 135813 w 7467600"/>
              <a:gd name="connsiteY724" fmla="*/ 1888838 h 6858000"/>
              <a:gd name="connsiteX725" fmla="*/ 242575 w 7467600"/>
              <a:gd name="connsiteY725" fmla="*/ 1958841 h 6858000"/>
              <a:gd name="connsiteX726" fmla="*/ 82197 w 7467600"/>
              <a:gd name="connsiteY726" fmla="*/ 1754826 h 6858000"/>
              <a:gd name="connsiteX727" fmla="*/ 0 w 7467600"/>
              <a:gd name="connsiteY727" fmla="*/ 1679650 h 6858000"/>
              <a:gd name="connsiteX728" fmla="*/ 0 w 7467600"/>
              <a:gd name="connsiteY728" fmla="*/ 1602463 h 6858000"/>
              <a:gd name="connsiteX729" fmla="*/ 84689 w 7467600"/>
              <a:gd name="connsiteY729" fmla="*/ 1677442 h 6858000"/>
              <a:gd name="connsiteX730" fmla="*/ 298437 w 7467600"/>
              <a:gd name="connsiteY730" fmla="*/ 1968019 h 6858000"/>
              <a:gd name="connsiteX731" fmla="*/ 227269 w 7467600"/>
              <a:gd name="connsiteY731" fmla="*/ 1114064 h 6858000"/>
              <a:gd name="connsiteX732" fmla="*/ 248003 w 7467600"/>
              <a:gd name="connsiteY732" fmla="*/ 1089613 h 6858000"/>
              <a:gd name="connsiteX733" fmla="*/ 427020 w 7467600"/>
              <a:gd name="connsiteY733" fmla="*/ 1619803 h 6858000"/>
              <a:gd name="connsiteX734" fmla="*/ 340345 w 7467600"/>
              <a:gd name="connsiteY734" fmla="*/ 2027739 h 6858000"/>
              <a:gd name="connsiteX735" fmla="*/ 360865 w 7467600"/>
              <a:gd name="connsiteY735" fmla="*/ 2044827 h 6858000"/>
              <a:gd name="connsiteX736" fmla="*/ 560414 w 7467600"/>
              <a:gd name="connsiteY736" fmla="*/ 2421457 h 6858000"/>
              <a:gd name="connsiteX737" fmla="*/ 1359703 w 7467600"/>
              <a:gd name="connsiteY737" fmla="*/ 2578554 h 6858000"/>
              <a:gd name="connsiteX738" fmla="*/ 1359422 w 7467600"/>
              <a:gd name="connsiteY738" fmla="*/ 2577994 h 6858000"/>
              <a:gd name="connsiteX739" fmla="*/ 828701 w 7467600"/>
              <a:gd name="connsiteY739" fmla="*/ 1839520 h 6858000"/>
              <a:gd name="connsiteX740" fmla="*/ 494427 w 7467600"/>
              <a:gd name="connsiteY740" fmla="*/ 1092333 h 6858000"/>
              <a:gd name="connsiteX741" fmla="*/ 506322 w 7467600"/>
              <a:gd name="connsiteY741" fmla="*/ 1020997 h 6858000"/>
              <a:gd name="connsiteX742" fmla="*/ 4570198 w 7467600"/>
              <a:gd name="connsiteY742" fmla="*/ 978081 h 6858000"/>
              <a:gd name="connsiteX743" fmla="*/ 4523691 w 7467600"/>
              <a:gd name="connsiteY743" fmla="*/ 1127776 h 6858000"/>
              <a:gd name="connsiteX744" fmla="*/ 4509875 w 7467600"/>
              <a:gd name="connsiteY744" fmla="*/ 1167552 h 6858000"/>
              <a:gd name="connsiteX745" fmla="*/ 4478168 w 7467600"/>
              <a:gd name="connsiteY745" fmla="*/ 1260735 h 6858000"/>
              <a:gd name="connsiteX746" fmla="*/ 4409309 w 7467600"/>
              <a:gd name="connsiteY746" fmla="*/ 1666996 h 6858000"/>
              <a:gd name="connsiteX747" fmla="*/ 4370031 w 7467600"/>
              <a:gd name="connsiteY747" fmla="*/ 1955666 h 6858000"/>
              <a:gd name="connsiteX748" fmla="*/ 4570198 w 7467600"/>
              <a:gd name="connsiteY748" fmla="*/ 978081 h 6858000"/>
              <a:gd name="connsiteX749" fmla="*/ 4557898 w 7467600"/>
              <a:gd name="connsiteY749" fmla="*/ 900011 h 6858000"/>
              <a:gd name="connsiteX750" fmla="*/ 4344840 w 7467600"/>
              <a:gd name="connsiteY750" fmla="*/ 1922038 h 6858000"/>
              <a:gd name="connsiteX751" fmla="*/ 4378710 w 7467600"/>
              <a:gd name="connsiteY751" fmla="*/ 1665516 h 6858000"/>
              <a:gd name="connsiteX752" fmla="*/ 4448798 w 7467600"/>
              <a:gd name="connsiteY752" fmla="*/ 1253024 h 6858000"/>
              <a:gd name="connsiteX753" fmla="*/ 4480315 w 7467600"/>
              <a:gd name="connsiteY753" fmla="*/ 1158454 h 6858000"/>
              <a:gd name="connsiteX754" fmla="*/ 4494133 w 7467600"/>
              <a:gd name="connsiteY754" fmla="*/ 1118676 h 6858000"/>
              <a:gd name="connsiteX755" fmla="*/ 4557898 w 7467600"/>
              <a:gd name="connsiteY755" fmla="*/ 900011 h 6858000"/>
              <a:gd name="connsiteX756" fmla="*/ 5870151 w 7467600"/>
              <a:gd name="connsiteY756" fmla="*/ 898890 h 6858000"/>
              <a:gd name="connsiteX757" fmla="*/ 5861335 w 7467600"/>
              <a:gd name="connsiteY757" fmla="*/ 899177 h 6858000"/>
              <a:gd name="connsiteX758" fmla="*/ 5843702 w 7467600"/>
              <a:gd name="connsiteY758" fmla="*/ 899748 h 6858000"/>
              <a:gd name="connsiteX759" fmla="*/ 5651107 w 7467600"/>
              <a:gd name="connsiteY759" fmla="*/ 920306 h 6858000"/>
              <a:gd name="connsiteX760" fmla="*/ 5459407 w 7467600"/>
              <a:gd name="connsiteY760" fmla="*/ 940975 h 6858000"/>
              <a:gd name="connsiteX761" fmla="*/ 5374846 w 7467600"/>
              <a:gd name="connsiteY761" fmla="*/ 941988 h 6858000"/>
              <a:gd name="connsiteX762" fmla="*/ 5256105 w 7467600"/>
              <a:gd name="connsiteY762" fmla="*/ 945632 h 6858000"/>
              <a:gd name="connsiteX763" fmla="*/ 5107071 w 7467600"/>
              <a:gd name="connsiteY763" fmla="*/ 969720 h 6858000"/>
              <a:gd name="connsiteX764" fmla="*/ 4998681 w 7467600"/>
              <a:gd name="connsiteY764" fmla="*/ 988771 h 6858000"/>
              <a:gd name="connsiteX765" fmla="*/ 5870151 w 7467600"/>
              <a:gd name="connsiteY765" fmla="*/ 898890 h 6858000"/>
              <a:gd name="connsiteX766" fmla="*/ 5504425 w 7467600"/>
              <a:gd name="connsiteY766" fmla="*/ 848067 h 6858000"/>
              <a:gd name="connsiteX767" fmla="*/ 4968849 w 7467600"/>
              <a:gd name="connsiteY767" fmla="*/ 962318 h 6858000"/>
              <a:gd name="connsiteX768" fmla="*/ 5104039 w 7467600"/>
              <a:gd name="connsiteY768" fmla="*/ 940634 h 6858000"/>
              <a:gd name="connsiteX769" fmla="*/ 5256311 w 7467600"/>
              <a:gd name="connsiteY769" fmla="*/ 916490 h 6858000"/>
              <a:gd name="connsiteX770" fmla="*/ 5377381 w 7467600"/>
              <a:gd name="connsiteY770" fmla="*/ 912671 h 6858000"/>
              <a:gd name="connsiteX771" fmla="*/ 5460148 w 7467600"/>
              <a:gd name="connsiteY771" fmla="*/ 911442 h 6858000"/>
              <a:gd name="connsiteX772" fmla="*/ 5648971 w 7467600"/>
              <a:gd name="connsiteY772" fmla="*/ 891331 h 6858000"/>
              <a:gd name="connsiteX773" fmla="*/ 5844807 w 7467600"/>
              <a:gd name="connsiteY773" fmla="*/ 870718 h 6858000"/>
              <a:gd name="connsiteX774" fmla="*/ 5862975 w 7467600"/>
              <a:gd name="connsiteY774" fmla="*/ 869756 h 6858000"/>
              <a:gd name="connsiteX775" fmla="*/ 5920887 w 7467600"/>
              <a:gd name="connsiteY775" fmla="*/ 865929 h 6858000"/>
              <a:gd name="connsiteX776" fmla="*/ 5504425 w 7467600"/>
              <a:gd name="connsiteY776" fmla="*/ 848067 h 6858000"/>
              <a:gd name="connsiteX777" fmla="*/ 3607114 w 7467600"/>
              <a:gd name="connsiteY777" fmla="*/ 467441 h 6858000"/>
              <a:gd name="connsiteX778" fmla="*/ 3296242 w 7467600"/>
              <a:gd name="connsiteY778" fmla="*/ 807991 h 6858000"/>
              <a:gd name="connsiteX779" fmla="*/ 3174674 w 7467600"/>
              <a:gd name="connsiteY779" fmla="*/ 919759 h 6858000"/>
              <a:gd name="connsiteX780" fmla="*/ 3042978 w 7467600"/>
              <a:gd name="connsiteY780" fmla="*/ 1054894 h 6858000"/>
              <a:gd name="connsiteX781" fmla="*/ 2968914 w 7467600"/>
              <a:gd name="connsiteY781" fmla="*/ 1133756 h 6858000"/>
              <a:gd name="connsiteX782" fmla="*/ 3103823 w 7467600"/>
              <a:gd name="connsiteY782" fmla="*/ 1026814 h 6858000"/>
              <a:gd name="connsiteX783" fmla="*/ 3607114 w 7467600"/>
              <a:gd name="connsiteY783" fmla="*/ 467441 h 6858000"/>
              <a:gd name="connsiteX784" fmla="*/ 3744487 w 7467600"/>
              <a:gd name="connsiteY784" fmla="*/ 383136 h 6858000"/>
              <a:gd name="connsiteX785" fmla="*/ 3970213 w 7467600"/>
              <a:gd name="connsiteY785" fmla="*/ 995559 h 6858000"/>
              <a:gd name="connsiteX786" fmla="*/ 3744487 w 7467600"/>
              <a:gd name="connsiteY786" fmla="*/ 383136 h 6858000"/>
              <a:gd name="connsiteX787" fmla="*/ 3624562 w 7467600"/>
              <a:gd name="connsiteY787" fmla="*/ 367041 h 6858000"/>
              <a:gd name="connsiteX788" fmla="*/ 3489712 w 7467600"/>
              <a:gd name="connsiteY788" fmla="*/ 485386 h 6858000"/>
              <a:gd name="connsiteX789" fmla="*/ 3182994 w 7467600"/>
              <a:gd name="connsiteY789" fmla="*/ 828265 h 6858000"/>
              <a:gd name="connsiteX790" fmla="*/ 2892114 w 7467600"/>
              <a:gd name="connsiteY790" fmla="*/ 1172635 h 6858000"/>
              <a:gd name="connsiteX791" fmla="*/ 3021459 w 7467600"/>
              <a:gd name="connsiteY791" fmla="*/ 1035385 h 6858000"/>
              <a:gd name="connsiteX792" fmla="*/ 3153873 w 7467600"/>
              <a:gd name="connsiteY792" fmla="*/ 898971 h 6858000"/>
              <a:gd name="connsiteX793" fmla="*/ 3276511 w 7467600"/>
              <a:gd name="connsiteY793" fmla="*/ 786423 h 6858000"/>
              <a:gd name="connsiteX794" fmla="*/ 3584154 w 7467600"/>
              <a:gd name="connsiteY794" fmla="*/ 448218 h 6858000"/>
              <a:gd name="connsiteX795" fmla="*/ 3624562 w 7467600"/>
              <a:gd name="connsiteY795" fmla="*/ 367041 h 6858000"/>
              <a:gd name="connsiteX796" fmla="*/ 3766672 w 7467600"/>
              <a:gd name="connsiteY796" fmla="*/ 359429 h 6858000"/>
              <a:gd name="connsiteX797" fmla="*/ 3996338 w 7467600"/>
              <a:gd name="connsiteY797" fmla="*/ 968237 h 6858000"/>
              <a:gd name="connsiteX798" fmla="*/ 3766672 w 7467600"/>
              <a:gd name="connsiteY798" fmla="*/ 359429 h 6858000"/>
              <a:gd name="connsiteX799" fmla="*/ 5805386 w 7467600"/>
              <a:gd name="connsiteY799" fmla="*/ 239240 h 6858000"/>
              <a:gd name="connsiteX800" fmla="*/ 5736947 w 7467600"/>
              <a:gd name="connsiteY800" fmla="*/ 261367 h 6858000"/>
              <a:gd name="connsiteX801" fmla="*/ 5427012 w 7467600"/>
              <a:gd name="connsiteY801" fmla="*/ 311272 h 6858000"/>
              <a:gd name="connsiteX802" fmla="*/ 5147818 w 7467600"/>
              <a:gd name="connsiteY802" fmla="*/ 322112 h 6858000"/>
              <a:gd name="connsiteX803" fmla="*/ 5060854 w 7467600"/>
              <a:gd name="connsiteY803" fmla="*/ 311882 h 6858000"/>
              <a:gd name="connsiteX804" fmla="*/ 4945989 w 7467600"/>
              <a:gd name="connsiteY804" fmla="*/ 300516 h 6858000"/>
              <a:gd name="connsiteX805" fmla="*/ 5410479 w 7467600"/>
              <a:gd name="connsiteY805" fmla="*/ 348434 h 6858000"/>
              <a:gd name="connsiteX806" fmla="*/ 5805386 w 7467600"/>
              <a:gd name="connsiteY806" fmla="*/ 239240 h 6858000"/>
              <a:gd name="connsiteX807" fmla="*/ 5905192 w 7467600"/>
              <a:gd name="connsiteY807" fmla="*/ 163079 h 6858000"/>
              <a:gd name="connsiteX808" fmla="*/ 5865655 w 7467600"/>
              <a:gd name="connsiteY808" fmla="*/ 171901 h 6858000"/>
              <a:gd name="connsiteX809" fmla="*/ 5259740 w 7467600"/>
              <a:gd name="connsiteY809" fmla="*/ 257013 h 6858000"/>
              <a:gd name="connsiteX810" fmla="*/ 5208466 w 7467600"/>
              <a:gd name="connsiteY810" fmla="*/ 257550 h 6858000"/>
              <a:gd name="connsiteX811" fmla="*/ 4980204 w 7467600"/>
              <a:gd name="connsiteY811" fmla="*/ 271903 h 6858000"/>
              <a:gd name="connsiteX812" fmla="*/ 5068068 w 7467600"/>
              <a:gd name="connsiteY812" fmla="*/ 282244 h 6858000"/>
              <a:gd name="connsiteX813" fmla="*/ 5153231 w 7467600"/>
              <a:gd name="connsiteY813" fmla="*/ 292240 h 6858000"/>
              <a:gd name="connsiteX814" fmla="*/ 5426491 w 7467600"/>
              <a:gd name="connsiteY814" fmla="*/ 281128 h 6858000"/>
              <a:gd name="connsiteX815" fmla="*/ 5731212 w 7467600"/>
              <a:gd name="connsiteY815" fmla="*/ 231951 h 6858000"/>
              <a:gd name="connsiteX816" fmla="*/ 5905192 w 7467600"/>
              <a:gd name="connsiteY816" fmla="*/ 163079 h 6858000"/>
              <a:gd name="connsiteX817" fmla="*/ 5944437 w 7467600"/>
              <a:gd name="connsiteY817" fmla="*/ 113829 h 6858000"/>
              <a:gd name="connsiteX818" fmla="*/ 5825032 w 7467600"/>
              <a:gd name="connsiteY818" fmla="*/ 146405 h 6858000"/>
              <a:gd name="connsiteX819" fmla="*/ 4955599 w 7467600"/>
              <a:gd name="connsiteY819" fmla="*/ 247008 h 6858000"/>
              <a:gd name="connsiteX820" fmla="*/ 5210104 w 7467600"/>
              <a:gd name="connsiteY820" fmla="*/ 228123 h 6858000"/>
              <a:gd name="connsiteX821" fmla="*/ 5261015 w 7467600"/>
              <a:gd name="connsiteY821" fmla="*/ 227087 h 6858000"/>
              <a:gd name="connsiteX822" fmla="*/ 5861181 w 7467600"/>
              <a:gd name="connsiteY822" fmla="*/ 143093 h 6858000"/>
              <a:gd name="connsiteX823" fmla="*/ 5961252 w 7467600"/>
              <a:gd name="connsiteY823" fmla="*/ 114820 h 6858000"/>
              <a:gd name="connsiteX824" fmla="*/ 5944437 w 7467600"/>
              <a:gd name="connsiteY824" fmla="*/ 113829 h 6858000"/>
              <a:gd name="connsiteX825" fmla="*/ 3882765 w 7467600"/>
              <a:gd name="connsiteY825" fmla="*/ 0 h 6858000"/>
              <a:gd name="connsiteX826" fmla="*/ 3995099 w 7467600"/>
              <a:gd name="connsiteY826" fmla="*/ 0 h 6858000"/>
              <a:gd name="connsiteX827" fmla="*/ 4163818 w 7467600"/>
              <a:gd name="connsiteY827" fmla="*/ 234104 h 6858000"/>
              <a:gd name="connsiteX828" fmla="*/ 4172099 w 7467600"/>
              <a:gd name="connsiteY828" fmla="*/ 234207 h 6858000"/>
              <a:gd name="connsiteX829" fmla="*/ 4784282 w 7467600"/>
              <a:gd name="connsiteY829" fmla="*/ 276561 h 6858000"/>
              <a:gd name="connsiteX830" fmla="*/ 4801687 w 7467600"/>
              <a:gd name="connsiteY830" fmla="*/ 267764 h 6858000"/>
              <a:gd name="connsiteX831" fmla="*/ 6082788 w 7467600"/>
              <a:gd name="connsiteY831" fmla="*/ 64119 h 6858000"/>
              <a:gd name="connsiteX832" fmla="*/ 6099442 w 7467600"/>
              <a:gd name="connsiteY832" fmla="*/ 82568 h 6858000"/>
              <a:gd name="connsiteX833" fmla="*/ 4804137 w 7467600"/>
              <a:gd name="connsiteY833" fmla="*/ 320931 h 6858000"/>
              <a:gd name="connsiteX834" fmla="*/ 4227047 w 7467600"/>
              <a:gd name="connsiteY834" fmla="*/ 313415 h 6858000"/>
              <a:gd name="connsiteX835" fmla="*/ 4346041 w 7467600"/>
              <a:gd name="connsiteY835" fmla="*/ 456086 h 6858000"/>
              <a:gd name="connsiteX836" fmla="*/ 4870967 w 7467600"/>
              <a:gd name="connsiteY836" fmla="*/ 963061 h 6858000"/>
              <a:gd name="connsiteX837" fmla="*/ 4889647 w 7467600"/>
              <a:gd name="connsiteY837" fmla="*/ 957147 h 6858000"/>
              <a:gd name="connsiteX838" fmla="*/ 5422504 w 7467600"/>
              <a:gd name="connsiteY838" fmla="*/ 805191 h 6858000"/>
              <a:gd name="connsiteX839" fmla="*/ 6087656 w 7467600"/>
              <a:gd name="connsiteY839" fmla="*/ 826703 h 6858000"/>
              <a:gd name="connsiteX840" fmla="*/ 6058717 w 7467600"/>
              <a:gd name="connsiteY840" fmla="*/ 865992 h 6858000"/>
              <a:gd name="connsiteX841" fmla="*/ 4974153 w 7467600"/>
              <a:gd name="connsiteY841" fmla="*/ 1045456 h 6858000"/>
              <a:gd name="connsiteX842" fmla="*/ 5627835 w 7467600"/>
              <a:gd name="connsiteY842" fmla="*/ 1472077 h 6858000"/>
              <a:gd name="connsiteX843" fmla="*/ 5629817 w 7467600"/>
              <a:gd name="connsiteY843" fmla="*/ 1471412 h 6858000"/>
              <a:gd name="connsiteX844" fmla="*/ 5634124 w 7467600"/>
              <a:gd name="connsiteY844" fmla="*/ 1470572 h 6858000"/>
              <a:gd name="connsiteX845" fmla="*/ 5755832 w 7467600"/>
              <a:gd name="connsiteY845" fmla="*/ 1383886 h 6858000"/>
              <a:gd name="connsiteX846" fmla="*/ 6014186 w 7467600"/>
              <a:gd name="connsiteY846" fmla="*/ 1279799 h 6858000"/>
              <a:gd name="connsiteX847" fmla="*/ 6901619 w 7467600"/>
              <a:gd name="connsiteY847" fmla="*/ 1047874 h 6858000"/>
              <a:gd name="connsiteX848" fmla="*/ 6931566 w 7467600"/>
              <a:gd name="connsiteY848" fmla="*/ 1062034 h 6858000"/>
              <a:gd name="connsiteX849" fmla="*/ 5790982 w 7467600"/>
              <a:gd name="connsiteY849" fmla="*/ 1561380 h 6858000"/>
              <a:gd name="connsiteX850" fmla="*/ 6188971 w 7467600"/>
              <a:gd name="connsiteY850" fmla="*/ 1755168 h 6858000"/>
              <a:gd name="connsiteX851" fmla="*/ 6202446 w 7467600"/>
              <a:gd name="connsiteY851" fmla="*/ 1752268 h 6858000"/>
              <a:gd name="connsiteX852" fmla="*/ 7179560 w 7467600"/>
              <a:gd name="connsiteY852" fmla="*/ 1467551 h 6858000"/>
              <a:gd name="connsiteX853" fmla="*/ 7158730 w 7467600"/>
              <a:gd name="connsiteY853" fmla="*/ 1507835 h 6858000"/>
              <a:gd name="connsiteX854" fmla="*/ 6326959 w 7467600"/>
              <a:gd name="connsiteY854" fmla="*/ 1817686 h 6858000"/>
              <a:gd name="connsiteX855" fmla="*/ 6537433 w 7467600"/>
              <a:gd name="connsiteY855" fmla="*/ 1907790 h 6858000"/>
              <a:gd name="connsiteX856" fmla="*/ 6550221 w 7467600"/>
              <a:gd name="connsiteY856" fmla="*/ 1910729 h 6858000"/>
              <a:gd name="connsiteX857" fmla="*/ 6964438 w 7467600"/>
              <a:gd name="connsiteY857" fmla="*/ 2209505 h 6858000"/>
              <a:gd name="connsiteX858" fmla="*/ 7367862 w 7467600"/>
              <a:gd name="connsiteY858" fmla="*/ 2806833 h 6858000"/>
              <a:gd name="connsiteX859" fmla="*/ 7364329 w 7467600"/>
              <a:gd name="connsiteY859" fmla="*/ 2826907 h 6858000"/>
              <a:gd name="connsiteX860" fmla="*/ 7290545 w 7467600"/>
              <a:gd name="connsiteY860" fmla="*/ 2850663 h 6858000"/>
              <a:gd name="connsiteX861" fmla="*/ 6472036 w 7467600"/>
              <a:gd name="connsiteY861" fmla="*/ 1959003 h 6858000"/>
              <a:gd name="connsiteX862" fmla="*/ 5792897 w 7467600"/>
              <a:gd name="connsiteY862" fmla="*/ 1647747 h 6858000"/>
              <a:gd name="connsiteX863" fmla="*/ 5842751 w 7467600"/>
              <a:gd name="connsiteY863" fmla="*/ 1816112 h 6858000"/>
              <a:gd name="connsiteX864" fmla="*/ 5847424 w 7467600"/>
              <a:gd name="connsiteY864" fmla="*/ 1815776 h 6858000"/>
              <a:gd name="connsiteX865" fmla="*/ 6399821 w 7467600"/>
              <a:gd name="connsiteY865" fmla="*/ 2344799 h 6858000"/>
              <a:gd name="connsiteX866" fmla="*/ 6323232 w 7467600"/>
              <a:gd name="connsiteY866" fmla="*/ 2389634 h 6858000"/>
              <a:gd name="connsiteX867" fmla="*/ 5942958 w 7467600"/>
              <a:gd name="connsiteY867" fmla="*/ 2077708 h 6858000"/>
              <a:gd name="connsiteX868" fmla="*/ 5921559 w 7467600"/>
              <a:gd name="connsiteY868" fmla="*/ 2378596 h 6858000"/>
              <a:gd name="connsiteX869" fmla="*/ 5817651 w 7467600"/>
              <a:gd name="connsiteY869" fmla="*/ 3023919 h 6858000"/>
              <a:gd name="connsiteX870" fmla="*/ 5729634 w 7467600"/>
              <a:gd name="connsiteY870" fmla="*/ 3051849 h 6858000"/>
              <a:gd name="connsiteX871" fmla="*/ 5611018 w 7467600"/>
              <a:gd name="connsiteY871" fmla="*/ 2316769 h 6858000"/>
              <a:gd name="connsiteX872" fmla="*/ 5687608 w 7467600"/>
              <a:gd name="connsiteY872" fmla="*/ 2039972 h 6858000"/>
              <a:gd name="connsiteX873" fmla="*/ 5657554 w 7467600"/>
              <a:gd name="connsiteY873" fmla="*/ 1576445 h 6858000"/>
              <a:gd name="connsiteX874" fmla="*/ 5150475 w 7467600"/>
              <a:gd name="connsiteY874" fmla="*/ 1274012 h 6858000"/>
              <a:gd name="connsiteX875" fmla="*/ 5349142 w 7467600"/>
              <a:gd name="connsiteY875" fmla="*/ 2204405 h 6858000"/>
              <a:gd name="connsiteX876" fmla="*/ 5262214 w 7467600"/>
              <a:gd name="connsiteY876" fmla="*/ 2233836 h 6858000"/>
              <a:gd name="connsiteX877" fmla="*/ 4981539 w 7467600"/>
              <a:gd name="connsiteY877" fmla="*/ 1542201 h 6858000"/>
              <a:gd name="connsiteX878" fmla="*/ 4958461 w 7467600"/>
              <a:gd name="connsiteY878" fmla="*/ 1136957 h 6858000"/>
              <a:gd name="connsiteX879" fmla="*/ 4655015 w 7467600"/>
              <a:gd name="connsiteY879" fmla="*/ 891426 h 6858000"/>
              <a:gd name="connsiteX880" fmla="*/ 4348002 w 7467600"/>
              <a:gd name="connsiteY880" fmla="*/ 2205895 h 6858000"/>
              <a:gd name="connsiteX881" fmla="*/ 4262250 w 7467600"/>
              <a:gd name="connsiteY881" fmla="*/ 2219972 h 6858000"/>
              <a:gd name="connsiteX882" fmla="*/ 4550611 w 7467600"/>
              <a:gd name="connsiteY882" fmla="*/ 817540 h 6858000"/>
              <a:gd name="connsiteX883" fmla="*/ 4564418 w 7467600"/>
              <a:gd name="connsiteY883" fmla="*/ 808293 h 6858000"/>
              <a:gd name="connsiteX884" fmla="*/ 4266388 w 7467600"/>
              <a:gd name="connsiteY884" fmla="*/ 500083 h 6858000"/>
              <a:gd name="connsiteX885" fmla="*/ 4032842 w 7467600"/>
              <a:gd name="connsiteY885" fmla="*/ 211809 h 6858000"/>
              <a:gd name="connsiteX886" fmla="*/ 3882765 w 7467600"/>
              <a:gd name="connsiteY886" fmla="*/ 0 h 6858000"/>
              <a:gd name="connsiteX887" fmla="*/ 3721337 w 7467600"/>
              <a:gd name="connsiteY887" fmla="*/ 0 h 6858000"/>
              <a:gd name="connsiteX888" fmla="*/ 3797544 w 7467600"/>
              <a:gd name="connsiteY888" fmla="*/ 0 h 6858000"/>
              <a:gd name="connsiteX889" fmla="*/ 3775734 w 7467600"/>
              <a:gd name="connsiteY889" fmla="*/ 95131 h 6858000"/>
              <a:gd name="connsiteX890" fmla="*/ 3724807 w 7467600"/>
              <a:gd name="connsiteY890" fmla="*/ 272257 h 6858000"/>
              <a:gd name="connsiteX891" fmla="*/ 3726844 w 7467600"/>
              <a:gd name="connsiteY891" fmla="*/ 282988 h 6858000"/>
              <a:gd name="connsiteX892" fmla="*/ 3742664 w 7467600"/>
              <a:gd name="connsiteY892" fmla="*/ 279918 h 6858000"/>
              <a:gd name="connsiteX893" fmla="*/ 4103910 w 7467600"/>
              <a:gd name="connsiteY893" fmla="*/ 1161917 h 6858000"/>
              <a:gd name="connsiteX894" fmla="*/ 4020269 w 7467600"/>
              <a:gd name="connsiteY894" fmla="*/ 1200406 h 6858000"/>
              <a:gd name="connsiteX895" fmla="*/ 3674882 w 7467600"/>
              <a:gd name="connsiteY895" fmla="*/ 488524 h 6858000"/>
              <a:gd name="connsiteX896" fmla="*/ 3132682 w 7467600"/>
              <a:gd name="connsiteY896" fmla="*/ 1072284 h 6858000"/>
              <a:gd name="connsiteX897" fmla="*/ 2716346 w 7467600"/>
              <a:gd name="connsiteY897" fmla="*/ 1276376 h 6858000"/>
              <a:gd name="connsiteX898" fmla="*/ 2716772 w 7467600"/>
              <a:gd name="connsiteY898" fmla="*/ 1255462 h 6858000"/>
              <a:gd name="connsiteX899" fmla="*/ 3471096 w 7467600"/>
              <a:gd name="connsiteY899" fmla="*/ 437072 h 6858000"/>
              <a:gd name="connsiteX900" fmla="*/ 3639057 w 7467600"/>
              <a:gd name="connsiteY900" fmla="*/ 286334 h 6858000"/>
              <a:gd name="connsiteX901" fmla="*/ 3640309 w 7467600"/>
              <a:gd name="connsiteY901" fmla="*/ 284664 h 6858000"/>
              <a:gd name="connsiteX902" fmla="*/ 3646022 w 7467600"/>
              <a:gd name="connsiteY902" fmla="*/ 276711 h 6858000"/>
              <a:gd name="connsiteX903" fmla="*/ 3707943 w 7467600"/>
              <a:gd name="connsiteY903" fmla="*/ 65958 h 6858000"/>
              <a:gd name="connsiteX904" fmla="*/ 3721337 w 7467600"/>
              <a:gd name="connsiteY904" fmla="*/ 0 h 6858000"/>
              <a:gd name="connsiteX905" fmla="*/ 2867960 w 7467600"/>
              <a:gd name="connsiteY905" fmla="*/ 0 h 6858000"/>
              <a:gd name="connsiteX906" fmla="*/ 2926351 w 7467600"/>
              <a:gd name="connsiteY906" fmla="*/ 0 h 6858000"/>
              <a:gd name="connsiteX907" fmla="*/ 2902823 w 7467600"/>
              <a:gd name="connsiteY907" fmla="*/ 262929 h 6858000"/>
              <a:gd name="connsiteX908" fmla="*/ 2940663 w 7467600"/>
              <a:gd name="connsiteY908" fmla="*/ 140884 h 6858000"/>
              <a:gd name="connsiteX909" fmla="*/ 2947039 w 7467600"/>
              <a:gd name="connsiteY909" fmla="*/ 122524 h 6858000"/>
              <a:gd name="connsiteX910" fmla="*/ 2984316 w 7467600"/>
              <a:gd name="connsiteY910" fmla="*/ 0 h 6858000"/>
              <a:gd name="connsiteX911" fmla="*/ 3016114 w 7467600"/>
              <a:gd name="connsiteY911" fmla="*/ 0 h 6858000"/>
              <a:gd name="connsiteX912" fmla="*/ 2979949 w 7467600"/>
              <a:gd name="connsiteY912" fmla="*/ 119274 h 6858000"/>
              <a:gd name="connsiteX913" fmla="*/ 3023879 w 7467600"/>
              <a:gd name="connsiteY913" fmla="*/ 0 h 6858000"/>
              <a:gd name="connsiteX914" fmla="*/ 3105400 w 7467600"/>
              <a:gd name="connsiteY914" fmla="*/ 0 h 6858000"/>
              <a:gd name="connsiteX915" fmla="*/ 3094669 w 7467600"/>
              <a:gd name="connsiteY915" fmla="*/ 30308 h 6858000"/>
              <a:gd name="connsiteX916" fmla="*/ 2901945 w 7467600"/>
              <a:gd name="connsiteY916" fmla="*/ 466538 h 6858000"/>
              <a:gd name="connsiteX917" fmla="*/ 2815209 w 7467600"/>
              <a:gd name="connsiteY917" fmla="*/ 497361 h 6858000"/>
              <a:gd name="connsiteX918" fmla="*/ 2844845 w 7467600"/>
              <a:gd name="connsiteY918" fmla="*/ 127638 h 6858000"/>
              <a:gd name="connsiteX919" fmla="*/ 2867960 w 7467600"/>
              <a:gd name="connsiteY919" fmla="*/ 0 h 6858000"/>
              <a:gd name="connsiteX920" fmla="*/ 1057230 w 7467600"/>
              <a:gd name="connsiteY920" fmla="*/ 0 h 6858000"/>
              <a:gd name="connsiteX921" fmla="*/ 1111003 w 7467600"/>
              <a:gd name="connsiteY921" fmla="*/ 0 h 6858000"/>
              <a:gd name="connsiteX922" fmla="*/ 1125553 w 7467600"/>
              <a:gd name="connsiteY922" fmla="*/ 52588 h 6858000"/>
              <a:gd name="connsiteX923" fmla="*/ 1304276 w 7467600"/>
              <a:gd name="connsiteY923" fmla="*/ 476275 h 6858000"/>
              <a:gd name="connsiteX924" fmla="*/ 1492066 w 7467600"/>
              <a:gd name="connsiteY924" fmla="*/ 886333 h 6858000"/>
              <a:gd name="connsiteX925" fmla="*/ 1423698 w 7467600"/>
              <a:gd name="connsiteY925" fmla="*/ 710817 h 6858000"/>
              <a:gd name="connsiteX926" fmla="*/ 1357609 w 7467600"/>
              <a:gd name="connsiteY926" fmla="*/ 532892 h 6858000"/>
              <a:gd name="connsiteX927" fmla="*/ 1309550 w 7467600"/>
              <a:gd name="connsiteY927" fmla="*/ 374031 h 6858000"/>
              <a:gd name="connsiteX928" fmla="*/ 1193673 w 7467600"/>
              <a:gd name="connsiteY928" fmla="*/ 49533 h 6858000"/>
              <a:gd name="connsiteX929" fmla="*/ 1164391 w 7467600"/>
              <a:gd name="connsiteY929" fmla="*/ 0 h 6858000"/>
              <a:gd name="connsiteX930" fmla="*/ 1200666 w 7467600"/>
              <a:gd name="connsiteY930" fmla="*/ 0 h 6858000"/>
              <a:gd name="connsiteX931" fmla="*/ 1223408 w 7467600"/>
              <a:gd name="connsiteY931" fmla="*/ 38996 h 6858000"/>
              <a:gd name="connsiteX932" fmla="*/ 1339635 w 7467600"/>
              <a:gd name="connsiteY932" fmla="*/ 365517 h 6858000"/>
              <a:gd name="connsiteX933" fmla="*/ 1387469 w 7467600"/>
              <a:gd name="connsiteY933" fmla="*/ 523079 h 6858000"/>
              <a:gd name="connsiteX934" fmla="*/ 1452685 w 7467600"/>
              <a:gd name="connsiteY934" fmla="*/ 699806 h 6858000"/>
              <a:gd name="connsiteX935" fmla="*/ 1492092 w 7467600"/>
              <a:gd name="connsiteY935" fmla="*/ 800424 h 6858000"/>
              <a:gd name="connsiteX936" fmla="*/ 1455302 w 7467600"/>
              <a:gd name="connsiteY936" fmla="*/ 632913 h 6858000"/>
              <a:gd name="connsiteX937" fmla="*/ 1222336 w 7467600"/>
              <a:gd name="connsiteY937" fmla="*/ 9480 h 6858000"/>
              <a:gd name="connsiteX938" fmla="*/ 1214634 w 7467600"/>
              <a:gd name="connsiteY938" fmla="*/ 0 h 6858000"/>
              <a:gd name="connsiteX939" fmla="*/ 1289827 w 7467600"/>
              <a:gd name="connsiteY939" fmla="*/ 0 h 6858000"/>
              <a:gd name="connsiteX940" fmla="*/ 1321076 w 7467600"/>
              <a:gd name="connsiteY940" fmla="*/ 59722 h 6858000"/>
              <a:gd name="connsiteX941" fmla="*/ 1512579 w 7467600"/>
              <a:gd name="connsiteY941" fmla="*/ 626441 h 6858000"/>
              <a:gd name="connsiteX942" fmla="*/ 1506076 w 7467600"/>
              <a:gd name="connsiteY942" fmla="*/ 1089289 h 6858000"/>
              <a:gd name="connsiteX943" fmla="*/ 1486346 w 7467600"/>
              <a:gd name="connsiteY943" fmla="*/ 1079919 h 6858000"/>
              <a:gd name="connsiteX944" fmla="*/ 1070511 w 7467600"/>
              <a:gd name="connsiteY944" fmla="*/ 48609 h 6858000"/>
              <a:gd name="connsiteX945" fmla="*/ 1057230 w 7467600"/>
              <a:gd name="connsiteY945" fmla="*/ 0 h 6858000"/>
              <a:gd name="connsiteX946" fmla="*/ 43151 w 7467600"/>
              <a:gd name="connsiteY946" fmla="*/ 0 h 6858000"/>
              <a:gd name="connsiteX947" fmla="*/ 95283 w 7467600"/>
              <a:gd name="connsiteY947" fmla="*/ 0 h 6858000"/>
              <a:gd name="connsiteX948" fmla="*/ 300708 w 7467600"/>
              <a:gd name="connsiteY948" fmla="*/ 154571 h 6858000"/>
              <a:gd name="connsiteX949" fmla="*/ 530414 w 7467600"/>
              <a:gd name="connsiteY949" fmla="*/ 354673 h 6858000"/>
              <a:gd name="connsiteX950" fmla="*/ 333785 w 7467600"/>
              <a:gd name="connsiteY950" fmla="*/ 161564 h 6858000"/>
              <a:gd name="connsiteX951" fmla="*/ 147005 w 7467600"/>
              <a:gd name="connsiteY951" fmla="*/ 0 h 6858000"/>
              <a:gd name="connsiteX952" fmla="*/ 272509 w 7467600"/>
              <a:gd name="connsiteY952" fmla="*/ 0 h 6858000"/>
              <a:gd name="connsiteX953" fmla="*/ 326276 w 7467600"/>
              <a:gd name="connsiteY953" fmla="*/ 45847 h 6858000"/>
              <a:gd name="connsiteX954" fmla="*/ 823759 w 7467600"/>
              <a:gd name="connsiteY954" fmla="*/ 574145 h 6858000"/>
              <a:gd name="connsiteX955" fmla="*/ 811254 w 7467600"/>
              <a:gd name="connsiteY955" fmla="*/ 665546 h 6858000"/>
              <a:gd name="connsiteX956" fmla="*/ 154042 w 7467600"/>
              <a:gd name="connsiteY956" fmla="*/ 261522 h 6858000"/>
              <a:gd name="connsiteX957" fmla="*/ 13550 w 7467600"/>
              <a:gd name="connsiteY957" fmla="*/ 158423 h 6858000"/>
              <a:gd name="connsiteX958" fmla="*/ 0 w 7467600"/>
              <a:gd name="connsiteY958" fmla="*/ 146618 h 6858000"/>
              <a:gd name="connsiteX959" fmla="*/ 0 w 7467600"/>
              <a:gd name="connsiteY959" fmla="*/ 59161 h 6858000"/>
              <a:gd name="connsiteX960" fmla="*/ 45427 w 7467600"/>
              <a:gd name="connsiteY960" fmla="*/ 101078 h 6858000"/>
              <a:gd name="connsiteX961" fmla="*/ 630103 w 7467600"/>
              <a:gd name="connsiteY961" fmla="*/ 485885 h 6858000"/>
              <a:gd name="connsiteX962" fmla="*/ 532040 w 7467600"/>
              <a:gd name="connsiteY962" fmla="*/ 399359 h 6858000"/>
              <a:gd name="connsiteX963" fmla="*/ 517618 w 7467600"/>
              <a:gd name="connsiteY963" fmla="*/ 385726 h 6858000"/>
              <a:gd name="connsiteX964" fmla="*/ 285074 w 7467600"/>
              <a:gd name="connsiteY964" fmla="*/ 182755 h 6858000"/>
              <a:gd name="connsiteX965" fmla="*/ 43151 w 7467600"/>
              <a:gd name="connsiteY965"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254615 w 7472601"/>
              <a:gd name="connsiteY80" fmla="*/ 5911918 h 6858000"/>
              <a:gd name="connsiteX81" fmla="*/ 7312589 w 7472601"/>
              <a:gd name="connsiteY81" fmla="*/ 5982309 h 6858000"/>
              <a:gd name="connsiteX82" fmla="*/ 7448321 w 7472601"/>
              <a:gd name="connsiteY82" fmla="*/ 6190991 h 6858000"/>
              <a:gd name="connsiteX83" fmla="*/ 7467600 w 7472601"/>
              <a:gd name="connsiteY83" fmla="*/ 6221686 h 6858000"/>
              <a:gd name="connsiteX84" fmla="*/ 7467600 w 7472601"/>
              <a:gd name="connsiteY84" fmla="*/ 6334256 h 6858000"/>
              <a:gd name="connsiteX85" fmla="*/ 7454976 w 7472601"/>
              <a:gd name="connsiteY85" fmla="*/ 6318297 h 6858000"/>
              <a:gd name="connsiteX86" fmla="*/ 1456157 w 7472601"/>
              <a:gd name="connsiteY86" fmla="*/ 5371404 h 6858000"/>
              <a:gd name="connsiteX87" fmla="*/ 1244432 w 7472601"/>
              <a:gd name="connsiteY87" fmla="*/ 5385601 h 6858000"/>
              <a:gd name="connsiteX88" fmla="*/ 973990 w 7472601"/>
              <a:gd name="connsiteY88" fmla="*/ 5424940 h 6858000"/>
              <a:gd name="connsiteX89" fmla="*/ 1103809 w 7472601"/>
              <a:gd name="connsiteY89" fmla="*/ 5433720 h 6858000"/>
              <a:gd name="connsiteX90" fmla="*/ 1123454 w 7472601"/>
              <a:gd name="connsiteY90" fmla="*/ 5435727 h 6858000"/>
              <a:gd name="connsiteX91" fmla="*/ 1737017 w 7472601"/>
              <a:gd name="connsiteY91" fmla="*/ 5452183 h 6858000"/>
              <a:gd name="connsiteX92" fmla="*/ 1824397 w 7472601"/>
              <a:gd name="connsiteY92" fmla="*/ 5447757 h 6858000"/>
              <a:gd name="connsiteX93" fmla="*/ 2070059 w 7472601"/>
              <a:gd name="connsiteY93" fmla="*/ 5441660 h 6858000"/>
              <a:gd name="connsiteX94" fmla="*/ 1456157 w 7472601"/>
              <a:gd name="connsiteY94" fmla="*/ 5371404 h 6858000"/>
              <a:gd name="connsiteX95" fmla="*/ 4988186 w 7472601"/>
              <a:gd name="connsiteY95" fmla="*/ 5216467 h 6858000"/>
              <a:gd name="connsiteX96" fmla="*/ 4777334 w 7472601"/>
              <a:gd name="connsiteY96" fmla="*/ 5406072 h 6858000"/>
              <a:gd name="connsiteX97" fmla="*/ 4718341 w 7472601"/>
              <a:gd name="connsiteY97" fmla="*/ 5468043 h 6858000"/>
              <a:gd name="connsiteX98" fmla="*/ 4604655 w 7472601"/>
              <a:gd name="connsiteY98" fmla="*/ 5583434 h 6858000"/>
              <a:gd name="connsiteX99" fmla="*/ 4565074 w 7472601"/>
              <a:gd name="connsiteY99" fmla="*/ 5618550 h 6858000"/>
              <a:gd name="connsiteX100" fmla="*/ 4988186 w 7472601"/>
              <a:gd name="connsiteY100" fmla="*/ 5216467 h 6858000"/>
              <a:gd name="connsiteX101" fmla="*/ 4978032 w 7472601"/>
              <a:gd name="connsiteY101" fmla="*/ 5183809 h 6858000"/>
              <a:gd name="connsiteX102" fmla="*/ 4463413 w 7472601"/>
              <a:gd name="connsiteY102" fmla="*/ 5615162 h 6858000"/>
              <a:gd name="connsiteX103" fmla="*/ 4358134 w 7472601"/>
              <a:gd name="connsiteY103" fmla="*/ 5742791 h 6858000"/>
              <a:gd name="connsiteX104" fmla="*/ 4376219 w 7472601"/>
              <a:gd name="connsiteY104" fmla="*/ 5729027 h 6858000"/>
              <a:gd name="connsiteX105" fmla="*/ 4582340 w 7472601"/>
              <a:gd name="connsiteY105" fmla="*/ 5561037 h 6858000"/>
              <a:gd name="connsiteX106" fmla="*/ 4694684 w 7472601"/>
              <a:gd name="connsiteY106" fmla="*/ 5447098 h 6858000"/>
              <a:gd name="connsiteX107" fmla="*/ 4754123 w 7472601"/>
              <a:gd name="connsiteY107" fmla="*/ 5384643 h 6858000"/>
              <a:gd name="connsiteX108" fmla="*/ 4978032 w 7472601"/>
              <a:gd name="connsiteY108" fmla="*/ 5183809 h 6858000"/>
              <a:gd name="connsiteX109" fmla="*/ 1903353 w 7472601"/>
              <a:gd name="connsiteY109" fmla="*/ 5044827 h 6858000"/>
              <a:gd name="connsiteX110" fmla="*/ 1936931 w 7472601"/>
              <a:gd name="connsiteY110" fmla="*/ 5093954 h 6858000"/>
              <a:gd name="connsiteX111" fmla="*/ 2195868 w 7472601"/>
              <a:gd name="connsiteY111" fmla="*/ 5396574 h 6858000"/>
              <a:gd name="connsiteX112" fmla="*/ 2088852 w 7472601"/>
              <a:gd name="connsiteY112" fmla="*/ 5166123 h 6858000"/>
              <a:gd name="connsiteX113" fmla="*/ 1958241 w 7472601"/>
              <a:gd name="connsiteY113" fmla="*/ 5067955 h 6858000"/>
              <a:gd name="connsiteX114" fmla="*/ 1903353 w 7472601"/>
              <a:gd name="connsiteY114" fmla="*/ 5044827 h 6858000"/>
              <a:gd name="connsiteX115" fmla="*/ 1979378 w 7472601"/>
              <a:gd name="connsiteY115" fmla="*/ 4769504 h 6858000"/>
              <a:gd name="connsiteX116" fmla="*/ 2882120 w 7472601"/>
              <a:gd name="connsiteY116" fmla="*/ 5064547 h 6858000"/>
              <a:gd name="connsiteX117" fmla="*/ 2793103 w 7472601"/>
              <a:gd name="connsiteY117" fmla="*/ 5039699 h 6858000"/>
              <a:gd name="connsiteX118" fmla="*/ 2770041 w 7472601"/>
              <a:gd name="connsiteY118" fmla="*/ 5033634 h 6858000"/>
              <a:gd name="connsiteX119" fmla="*/ 1979378 w 7472601"/>
              <a:gd name="connsiteY119" fmla="*/ 4769504 h 6858000"/>
              <a:gd name="connsiteX120" fmla="*/ 1927410 w 7472601"/>
              <a:gd name="connsiteY120" fmla="*/ 4716164 h 6858000"/>
              <a:gd name="connsiteX121" fmla="*/ 1959587 w 7472601"/>
              <a:gd name="connsiteY121" fmla="*/ 4728849 h 6858000"/>
              <a:gd name="connsiteX122" fmla="*/ 2777707 w 7472601"/>
              <a:gd name="connsiteY122" fmla="*/ 5003991 h 6858000"/>
              <a:gd name="connsiteX123" fmla="*/ 2800768 w 7472601"/>
              <a:gd name="connsiteY123" fmla="*/ 5010056 h 6858000"/>
              <a:gd name="connsiteX124" fmla="*/ 2879408 w 7472601"/>
              <a:gd name="connsiteY124" fmla="*/ 5031590 h 6858000"/>
              <a:gd name="connsiteX125" fmla="*/ 2862295 w 7472601"/>
              <a:gd name="connsiteY125" fmla="*/ 5022958 h 6858000"/>
              <a:gd name="connsiteX126" fmla="*/ 2813343 w 7472601"/>
              <a:gd name="connsiteY126" fmla="*/ 4998369 h 6858000"/>
              <a:gd name="connsiteX127" fmla="*/ 2646245 w 7472601"/>
              <a:gd name="connsiteY127" fmla="*/ 4930999 h 6858000"/>
              <a:gd name="connsiteX128" fmla="*/ 1999243 w 7472601"/>
              <a:gd name="connsiteY128" fmla="*/ 4730524 h 6858000"/>
              <a:gd name="connsiteX129" fmla="*/ 1979527 w 7472601"/>
              <a:gd name="connsiteY129" fmla="*/ 4726651 h 6858000"/>
              <a:gd name="connsiteX130" fmla="*/ 1927410 w 7472601"/>
              <a:gd name="connsiteY130" fmla="*/ 4716164 h 6858000"/>
              <a:gd name="connsiteX131" fmla="*/ 1997014 w 7472601"/>
              <a:gd name="connsiteY131" fmla="*/ 4698007 h 6858000"/>
              <a:gd name="connsiteX132" fmla="*/ 2005458 w 7472601"/>
              <a:gd name="connsiteY132" fmla="*/ 4699540 h 6858000"/>
              <a:gd name="connsiteX133" fmla="*/ 2657186 w 7472601"/>
              <a:gd name="connsiteY133" fmla="*/ 4901687 h 6858000"/>
              <a:gd name="connsiteX134" fmla="*/ 2826662 w 7472601"/>
              <a:gd name="connsiteY134" fmla="*/ 4970362 h 6858000"/>
              <a:gd name="connsiteX135" fmla="*/ 2876100 w 7472601"/>
              <a:gd name="connsiteY135" fmla="*/ 4995397 h 6858000"/>
              <a:gd name="connsiteX136" fmla="*/ 3042600 w 7472601"/>
              <a:gd name="connsiteY136" fmla="*/ 5059532 h 6858000"/>
              <a:gd name="connsiteX137" fmla="*/ 1997014 w 7472601"/>
              <a:gd name="connsiteY137" fmla="*/ 4698007 h 6858000"/>
              <a:gd name="connsiteX138" fmla="*/ 2305292 w 7472601"/>
              <a:gd name="connsiteY138" fmla="*/ 4219492 h 6858000"/>
              <a:gd name="connsiteX139" fmla="*/ 3360922 w 7472601"/>
              <a:gd name="connsiteY139" fmla="*/ 4529373 h 6858000"/>
              <a:gd name="connsiteX140" fmla="*/ 3492420 w 7472601"/>
              <a:gd name="connsiteY140" fmla="*/ 4510145 h 6858000"/>
              <a:gd name="connsiteX141" fmla="*/ 3364086 w 7472601"/>
              <a:gd name="connsiteY141" fmla="*/ 4480340 h 6858000"/>
              <a:gd name="connsiteX142" fmla="*/ 3225818 w 7472601"/>
              <a:gd name="connsiteY142" fmla="*/ 4411822 h 6858000"/>
              <a:gd name="connsiteX143" fmla="*/ 3129696 w 7472601"/>
              <a:gd name="connsiteY143" fmla="*/ 4360704 h 6858000"/>
              <a:gd name="connsiteX144" fmla="*/ 2814545 w 7472601"/>
              <a:gd name="connsiteY144" fmla="*/ 4282955 h 6858000"/>
              <a:gd name="connsiteX145" fmla="*/ 2305292 w 7472601"/>
              <a:gd name="connsiteY145" fmla="*/ 4219492 h 6858000"/>
              <a:gd name="connsiteX146" fmla="*/ 2626982 w 7472601"/>
              <a:gd name="connsiteY146" fmla="*/ 4206450 h 6858000"/>
              <a:gd name="connsiteX147" fmla="*/ 2490617 w 7472601"/>
              <a:gd name="connsiteY147" fmla="*/ 4206951 h 6858000"/>
              <a:gd name="connsiteX148" fmla="*/ 2819869 w 7472601"/>
              <a:gd name="connsiteY148" fmla="*/ 4252936 h 6858000"/>
              <a:gd name="connsiteX149" fmla="*/ 3143018 w 7472601"/>
              <a:gd name="connsiteY149" fmla="*/ 4332698 h 6858000"/>
              <a:gd name="connsiteX150" fmla="*/ 3241520 w 7472601"/>
              <a:gd name="connsiteY150" fmla="*/ 4385112 h 6858000"/>
              <a:gd name="connsiteX151" fmla="*/ 3374575 w 7472601"/>
              <a:gd name="connsiteY151" fmla="*/ 4451517 h 6858000"/>
              <a:gd name="connsiteX152" fmla="*/ 3505221 w 7472601"/>
              <a:gd name="connsiteY152" fmla="*/ 4480757 h 6858000"/>
              <a:gd name="connsiteX153" fmla="*/ 2626982 w 7472601"/>
              <a:gd name="connsiteY153" fmla="*/ 4206450 h 6858000"/>
              <a:gd name="connsiteX154" fmla="*/ 1310106 w 7472601"/>
              <a:gd name="connsiteY154" fmla="*/ 3943217 h 6858000"/>
              <a:gd name="connsiteX155" fmla="*/ 854994 w 7472601"/>
              <a:gd name="connsiteY155" fmla="*/ 4399136 h 6858000"/>
              <a:gd name="connsiteX156" fmla="*/ 742462 w 7472601"/>
              <a:gd name="connsiteY156" fmla="*/ 4594648 h 6858000"/>
              <a:gd name="connsiteX157" fmla="*/ 820602 w 7472601"/>
              <a:gd name="connsiteY157" fmla="*/ 4485915 h 6858000"/>
              <a:gd name="connsiteX158" fmla="*/ 878295 w 7472601"/>
              <a:gd name="connsiteY158" fmla="*/ 4403594 h 6858000"/>
              <a:gd name="connsiteX159" fmla="*/ 1240607 w 7472601"/>
              <a:gd name="connsiteY159" fmla="*/ 4010401 h 6858000"/>
              <a:gd name="connsiteX160" fmla="*/ 1310106 w 7472601"/>
              <a:gd name="connsiteY160" fmla="*/ 3943217 h 6858000"/>
              <a:gd name="connsiteX161" fmla="*/ 1423113 w 7472601"/>
              <a:gd name="connsiteY161" fmla="*/ 3874565 h 6858000"/>
              <a:gd name="connsiteX162" fmla="*/ 1260565 w 7472601"/>
              <a:gd name="connsiteY162" fmla="*/ 4031982 h 6858000"/>
              <a:gd name="connsiteX163" fmla="*/ 901900 w 7472601"/>
              <a:gd name="connsiteY163" fmla="*/ 4421236 h 6858000"/>
              <a:gd name="connsiteX164" fmla="*/ 845044 w 7472601"/>
              <a:gd name="connsiteY164" fmla="*/ 4502436 h 6858000"/>
              <a:gd name="connsiteX165" fmla="*/ 685926 w 7472601"/>
              <a:gd name="connsiteY165" fmla="*/ 4703069 h 6858000"/>
              <a:gd name="connsiteX166" fmla="*/ 684248 w 7472601"/>
              <a:gd name="connsiteY166" fmla="*/ 4706721 h 6858000"/>
              <a:gd name="connsiteX167" fmla="*/ 1423113 w 7472601"/>
              <a:gd name="connsiteY167" fmla="*/ 3874565 h 6858000"/>
              <a:gd name="connsiteX168" fmla="*/ 3316479 w 7472601"/>
              <a:gd name="connsiteY168" fmla="*/ 3872136 h 6858000"/>
              <a:gd name="connsiteX169" fmla="*/ 3546806 w 7472601"/>
              <a:gd name="connsiteY169" fmla="*/ 4356139 h 6858000"/>
              <a:gd name="connsiteX170" fmla="*/ 3364433 w 7472601"/>
              <a:gd name="connsiteY170" fmla="*/ 3953121 h 6858000"/>
              <a:gd name="connsiteX171" fmla="*/ 3316479 w 7472601"/>
              <a:gd name="connsiteY171" fmla="*/ 3872136 h 6858000"/>
              <a:gd name="connsiteX172" fmla="*/ 3291335 w 7472601"/>
              <a:gd name="connsiteY172" fmla="*/ 3767420 h 6858000"/>
              <a:gd name="connsiteX173" fmla="*/ 3390805 w 7472601"/>
              <a:gd name="connsiteY173" fmla="*/ 3937163 h 6858000"/>
              <a:gd name="connsiteX174" fmla="*/ 3579062 w 7472601"/>
              <a:gd name="connsiteY174" fmla="*/ 4359040 h 6858000"/>
              <a:gd name="connsiteX175" fmla="*/ 3467355 w 7472601"/>
              <a:gd name="connsiteY175" fmla="*/ 3988130 h 6858000"/>
              <a:gd name="connsiteX176" fmla="*/ 3310753 w 7472601"/>
              <a:gd name="connsiteY176" fmla="*/ 3787140 h 6858000"/>
              <a:gd name="connsiteX177" fmla="*/ 3291335 w 7472601"/>
              <a:gd name="connsiteY177" fmla="*/ 3767420 h 6858000"/>
              <a:gd name="connsiteX178" fmla="*/ 1635889 w 7472601"/>
              <a:gd name="connsiteY178" fmla="*/ 3709494 h 6858000"/>
              <a:gd name="connsiteX179" fmla="*/ 1634800 w 7472601"/>
              <a:gd name="connsiteY179" fmla="*/ 3731111 h 6858000"/>
              <a:gd name="connsiteX180" fmla="*/ 1635889 w 7472601"/>
              <a:gd name="connsiteY180" fmla="*/ 3709494 h 6858000"/>
              <a:gd name="connsiteX181" fmla="*/ 1510397 w 7472601"/>
              <a:gd name="connsiteY181" fmla="*/ 3684705 h 6858000"/>
              <a:gd name="connsiteX182" fmla="*/ 1146550 w 7472601"/>
              <a:gd name="connsiteY182" fmla="*/ 3802012 h 6858000"/>
              <a:gd name="connsiteX183" fmla="*/ 698834 w 7472601"/>
              <a:gd name="connsiteY183" fmla="*/ 3952272 h 6858000"/>
              <a:gd name="connsiteX184" fmla="*/ 34256 w 7472601"/>
              <a:gd name="connsiteY184" fmla="*/ 4347603 h 6858000"/>
              <a:gd name="connsiteX185" fmla="*/ 527241 w 7472601"/>
              <a:gd name="connsiteY185" fmla="*/ 4065078 h 6858000"/>
              <a:gd name="connsiteX186" fmla="*/ 1510397 w 7472601"/>
              <a:gd name="connsiteY186" fmla="*/ 3684705 h 6858000"/>
              <a:gd name="connsiteX187" fmla="*/ 1313114 w 7472601"/>
              <a:gd name="connsiteY187" fmla="*/ 3655216 h 6858000"/>
              <a:gd name="connsiteX188" fmla="*/ 1109304 w 7472601"/>
              <a:gd name="connsiteY188" fmla="*/ 3669030 h 6858000"/>
              <a:gd name="connsiteX189" fmla="*/ 8129 w 7472601"/>
              <a:gd name="connsiteY189" fmla="*/ 4330519 h 6858000"/>
              <a:gd name="connsiteX190" fmla="*/ 687572 w 7472601"/>
              <a:gd name="connsiteY190" fmla="*/ 3925629 h 6858000"/>
              <a:gd name="connsiteX191" fmla="*/ 1138365 w 7472601"/>
              <a:gd name="connsiteY191" fmla="*/ 3774515 h 6858000"/>
              <a:gd name="connsiteX192" fmla="*/ 1505579 w 7472601"/>
              <a:gd name="connsiteY192" fmla="*/ 3655526 h 6858000"/>
              <a:gd name="connsiteX193" fmla="*/ 1313114 w 7472601"/>
              <a:gd name="connsiteY193" fmla="*/ 3655216 h 6858000"/>
              <a:gd name="connsiteX194" fmla="*/ 3655073 w 7472601"/>
              <a:gd name="connsiteY194" fmla="*/ 3650884 h 6858000"/>
              <a:gd name="connsiteX195" fmla="*/ 3989938 w 7472601"/>
              <a:gd name="connsiteY195" fmla="*/ 3991685 h 6858000"/>
              <a:gd name="connsiteX196" fmla="*/ 4393907 w 7472601"/>
              <a:gd name="connsiteY196" fmla="*/ 4261258 h 6858000"/>
              <a:gd name="connsiteX197" fmla="*/ 4648051 w 7472601"/>
              <a:gd name="connsiteY197" fmla="*/ 4374051 h 6858000"/>
              <a:gd name="connsiteX198" fmla="*/ 4383389 w 7472601"/>
              <a:gd name="connsiteY198" fmla="*/ 4184369 h 6858000"/>
              <a:gd name="connsiteX199" fmla="*/ 4165508 w 7472601"/>
              <a:gd name="connsiteY199" fmla="*/ 4035196 h 6858000"/>
              <a:gd name="connsiteX200" fmla="*/ 4068162 w 7472601"/>
              <a:gd name="connsiteY200" fmla="*/ 3953394 h 6858000"/>
              <a:gd name="connsiteX201" fmla="*/ 3981416 w 7472601"/>
              <a:gd name="connsiteY201" fmla="*/ 3880482 h 6858000"/>
              <a:gd name="connsiteX202" fmla="*/ 3800147 w 7472601"/>
              <a:gd name="connsiteY202" fmla="*/ 3749872 h 6858000"/>
              <a:gd name="connsiteX203" fmla="*/ 3655073 w 7472601"/>
              <a:gd name="connsiteY203" fmla="*/ 3650884 h 6858000"/>
              <a:gd name="connsiteX204" fmla="*/ 3670252 w 7472601"/>
              <a:gd name="connsiteY204" fmla="*/ 3622798 h 6858000"/>
              <a:gd name="connsiteX205" fmla="*/ 3817258 w 7472601"/>
              <a:gd name="connsiteY205" fmla="*/ 3723577 h 6858000"/>
              <a:gd name="connsiteX206" fmla="*/ 4000461 w 7472601"/>
              <a:gd name="connsiteY206" fmla="*/ 3855966 h 6858000"/>
              <a:gd name="connsiteX207" fmla="*/ 4088180 w 7472601"/>
              <a:gd name="connsiteY207" fmla="*/ 3929774 h 6858000"/>
              <a:gd name="connsiteX208" fmla="*/ 4184555 w 7472601"/>
              <a:gd name="connsiteY208" fmla="*/ 4010683 h 6858000"/>
              <a:gd name="connsiteX209" fmla="*/ 4399563 w 7472601"/>
              <a:gd name="connsiteY209" fmla="*/ 4158106 h 6858000"/>
              <a:gd name="connsiteX210" fmla="*/ 4684469 w 7472601"/>
              <a:gd name="connsiteY210" fmla="*/ 4364680 h 6858000"/>
              <a:gd name="connsiteX211" fmla="*/ 4690271 w 7472601"/>
              <a:gd name="connsiteY211" fmla="*/ 4370034 h 6858000"/>
              <a:gd name="connsiteX212" fmla="*/ 4136093 w 7472601"/>
              <a:gd name="connsiteY212" fmla="*/ 3858466 h 6858000"/>
              <a:gd name="connsiteX213" fmla="*/ 3670252 w 7472601"/>
              <a:gd name="connsiteY213" fmla="*/ 3622798 h 6858000"/>
              <a:gd name="connsiteX214" fmla="*/ 4440129 w 7472601"/>
              <a:gd name="connsiteY214" fmla="*/ 3448571 h 6858000"/>
              <a:gd name="connsiteX215" fmla="*/ 4856525 w 7472601"/>
              <a:gd name="connsiteY215" fmla="*/ 3915351 h 6858000"/>
              <a:gd name="connsiteX216" fmla="*/ 5059055 w 7472601"/>
              <a:gd name="connsiteY216" fmla="*/ 4108918 h 6858000"/>
              <a:gd name="connsiteX217" fmla="*/ 5290070 w 7472601"/>
              <a:gd name="connsiteY217" fmla="*/ 4263619 h 6858000"/>
              <a:gd name="connsiteX218" fmla="*/ 4834991 w 7472601"/>
              <a:gd name="connsiteY218" fmla="*/ 3830985 h 6858000"/>
              <a:gd name="connsiteX219" fmla="*/ 4440129 w 7472601"/>
              <a:gd name="connsiteY219" fmla="*/ 3448571 h 6858000"/>
              <a:gd name="connsiteX220" fmla="*/ 4441737 w 7472601"/>
              <a:gd name="connsiteY220" fmla="*/ 3399734 h 6858000"/>
              <a:gd name="connsiteX221" fmla="*/ 4431236 w 7472601"/>
              <a:gd name="connsiteY221" fmla="*/ 3400954 h 6858000"/>
              <a:gd name="connsiteX222" fmla="*/ 4557150 w 7472601"/>
              <a:gd name="connsiteY222" fmla="*/ 3510023 h 6858000"/>
              <a:gd name="connsiteX223" fmla="*/ 4856936 w 7472601"/>
              <a:gd name="connsiteY223" fmla="*/ 3809146 h 6858000"/>
              <a:gd name="connsiteX224" fmla="*/ 5111996 w 7472601"/>
              <a:gd name="connsiteY224" fmla="*/ 4065759 h 6858000"/>
              <a:gd name="connsiteX225" fmla="*/ 5388878 w 7472601"/>
              <a:gd name="connsiteY225" fmla="*/ 4300185 h 6858000"/>
              <a:gd name="connsiteX226" fmla="*/ 5425556 w 7472601"/>
              <a:gd name="connsiteY226" fmla="*/ 4308967 h 6858000"/>
              <a:gd name="connsiteX227" fmla="*/ 4943646 w 7472601"/>
              <a:gd name="connsiteY227" fmla="*/ 3822916 h 6858000"/>
              <a:gd name="connsiteX228" fmla="*/ 4594837 w 7472601"/>
              <a:gd name="connsiteY228" fmla="*/ 3532274 h 6858000"/>
              <a:gd name="connsiteX229" fmla="*/ 4441737 w 7472601"/>
              <a:gd name="connsiteY229" fmla="*/ 3399734 h 6858000"/>
              <a:gd name="connsiteX230" fmla="*/ 5425834 w 7472601"/>
              <a:gd name="connsiteY230" fmla="*/ 3162785 h 6858000"/>
              <a:gd name="connsiteX231" fmla="*/ 5401644 w 7472601"/>
              <a:gd name="connsiteY231" fmla="*/ 3617847 h 6858000"/>
              <a:gd name="connsiteX232" fmla="*/ 5467256 w 7472601"/>
              <a:gd name="connsiteY232" fmla="*/ 4175494 h 6858000"/>
              <a:gd name="connsiteX233" fmla="*/ 5448069 w 7472601"/>
              <a:gd name="connsiteY233" fmla="*/ 3567554 h 6858000"/>
              <a:gd name="connsiteX234" fmla="*/ 5425834 w 7472601"/>
              <a:gd name="connsiteY234" fmla="*/ 3162785 h 6858000"/>
              <a:gd name="connsiteX235" fmla="*/ 1318687 w 7472601"/>
              <a:gd name="connsiteY235" fmla="*/ 3113840 h 6858000"/>
              <a:gd name="connsiteX236" fmla="*/ 1066793 w 7472601"/>
              <a:gd name="connsiteY236" fmla="*/ 3212171 h 6858000"/>
              <a:gd name="connsiteX237" fmla="*/ 993319 w 7472601"/>
              <a:gd name="connsiteY237" fmla="*/ 3247648 h 6858000"/>
              <a:gd name="connsiteX238" fmla="*/ 853081 w 7472601"/>
              <a:gd name="connsiteY238" fmla="*/ 3312410 h 6858000"/>
              <a:gd name="connsiteX239" fmla="*/ 805957 w 7472601"/>
              <a:gd name="connsiteY239" fmla="*/ 3330443 h 6858000"/>
              <a:gd name="connsiteX240" fmla="*/ 1318687 w 7472601"/>
              <a:gd name="connsiteY240" fmla="*/ 3113840 h 6858000"/>
              <a:gd name="connsiteX241" fmla="*/ 5453702 w 7472601"/>
              <a:gd name="connsiteY241" fmla="*/ 3090882 h 6858000"/>
              <a:gd name="connsiteX242" fmla="*/ 5480135 w 7472601"/>
              <a:gd name="connsiteY242" fmla="*/ 3565802 h 6858000"/>
              <a:gd name="connsiteX243" fmla="*/ 5499023 w 7472601"/>
              <a:gd name="connsiteY243" fmla="*/ 4166310 h 6858000"/>
              <a:gd name="connsiteX244" fmla="*/ 5547022 w 7472601"/>
              <a:gd name="connsiteY244" fmla="*/ 3607838 h 6858000"/>
              <a:gd name="connsiteX245" fmla="*/ 5515964 w 7472601"/>
              <a:gd name="connsiteY245" fmla="*/ 3378541 h 6858000"/>
              <a:gd name="connsiteX246" fmla="*/ 5453702 w 7472601"/>
              <a:gd name="connsiteY246" fmla="*/ 3090882 h 6858000"/>
              <a:gd name="connsiteX247" fmla="*/ 1238695 w 7472601"/>
              <a:gd name="connsiteY247" fmla="*/ 3076820 h 6858000"/>
              <a:gd name="connsiteX248" fmla="*/ 716371 w 7472601"/>
              <a:gd name="connsiteY248" fmla="*/ 3293249 h 6858000"/>
              <a:gd name="connsiteX249" fmla="*/ 579522 w 7472601"/>
              <a:gd name="connsiteY249" fmla="*/ 3371759 h 6858000"/>
              <a:gd name="connsiteX250" fmla="*/ 600288 w 7472601"/>
              <a:gd name="connsiteY250" fmla="*/ 3365555 h 6858000"/>
              <a:gd name="connsiteX251" fmla="*/ 840692 w 7472601"/>
              <a:gd name="connsiteY251" fmla="*/ 3284921 h 6858000"/>
              <a:gd name="connsiteX252" fmla="*/ 979248 w 7472601"/>
              <a:gd name="connsiteY252" fmla="*/ 3221003 h 6858000"/>
              <a:gd name="connsiteX253" fmla="*/ 1053282 w 7472601"/>
              <a:gd name="connsiteY253" fmla="*/ 3185247 h 6858000"/>
              <a:gd name="connsiteX254" fmla="*/ 1320603 w 7472601"/>
              <a:gd name="connsiteY254" fmla="*/ 3081281 h 6858000"/>
              <a:gd name="connsiteX255" fmla="*/ 1238695 w 7472601"/>
              <a:gd name="connsiteY255" fmla="*/ 3076820 h 6858000"/>
              <a:gd name="connsiteX256" fmla="*/ 5425627 w 7472601"/>
              <a:gd name="connsiteY256" fmla="*/ 2954192 h 6858000"/>
              <a:gd name="connsiteX257" fmla="*/ 5470770 w 7472601"/>
              <a:gd name="connsiteY257" fmla="*/ 3005435 h 6858000"/>
              <a:gd name="connsiteX258" fmla="*/ 5519779 w 7472601"/>
              <a:gd name="connsiteY258" fmla="*/ 4359223 h 6858000"/>
              <a:gd name="connsiteX259" fmla="*/ 5520293 w 7472601"/>
              <a:gd name="connsiteY259" fmla="*/ 4360602 h 6858000"/>
              <a:gd name="connsiteX260" fmla="*/ 5767221 w 7472601"/>
              <a:gd name="connsiteY260" fmla="*/ 4665564 h 6858000"/>
              <a:gd name="connsiteX261" fmla="*/ 6937169 w 7472601"/>
              <a:gd name="connsiteY261" fmla="*/ 4815941 h 6858000"/>
              <a:gd name="connsiteX262" fmla="*/ 6953922 w 7472601"/>
              <a:gd name="connsiteY262" fmla="*/ 4890068 h 6858000"/>
              <a:gd name="connsiteX263" fmla="*/ 6071359 w 7472601"/>
              <a:gd name="connsiteY263" fmla="*/ 4770770 h 6858000"/>
              <a:gd name="connsiteX264" fmla="*/ 6038839 w 7472601"/>
              <a:gd name="connsiteY264" fmla="*/ 4764474 h 6858000"/>
              <a:gd name="connsiteX265" fmla="*/ 6038706 w 7472601"/>
              <a:gd name="connsiteY265" fmla="*/ 4763847 h 6858000"/>
              <a:gd name="connsiteX266" fmla="*/ 6037784 w 7472601"/>
              <a:gd name="connsiteY266" fmla="*/ 4764270 h 6858000"/>
              <a:gd name="connsiteX267" fmla="*/ 6038839 w 7472601"/>
              <a:gd name="connsiteY267" fmla="*/ 4764474 h 6858000"/>
              <a:gd name="connsiteX268" fmla="*/ 6040338 w 7472601"/>
              <a:gd name="connsiteY268" fmla="*/ 4771418 h 6858000"/>
              <a:gd name="connsiteX269" fmla="*/ 6024488 w 7472601"/>
              <a:gd name="connsiteY269" fmla="*/ 4809903 h 6858000"/>
              <a:gd name="connsiteX270" fmla="*/ 5599771 w 7472601"/>
              <a:gd name="connsiteY270" fmla="*/ 5509652 h 6858000"/>
              <a:gd name="connsiteX271" fmla="*/ 5548843 w 7472601"/>
              <a:gd name="connsiteY271" fmla="*/ 5563845 h 6858000"/>
              <a:gd name="connsiteX272" fmla="*/ 5940952 w 7472601"/>
              <a:gd name="connsiteY272" fmla="*/ 6250028 h 6858000"/>
              <a:gd name="connsiteX273" fmla="*/ 6043441 w 7472601"/>
              <a:gd name="connsiteY273" fmla="*/ 6665847 h 6858000"/>
              <a:gd name="connsiteX274" fmla="*/ 6093432 w 7472601"/>
              <a:gd name="connsiteY274" fmla="*/ 6858000 h 6858000"/>
              <a:gd name="connsiteX275" fmla="*/ 6034344 w 7472601"/>
              <a:gd name="connsiteY275" fmla="*/ 6858000 h 6858000"/>
              <a:gd name="connsiteX276" fmla="*/ 6026679 w 7472601"/>
              <a:gd name="connsiteY276" fmla="*/ 6836959 h 6858000"/>
              <a:gd name="connsiteX277" fmla="*/ 5800441 w 7472601"/>
              <a:gd name="connsiteY277" fmla="*/ 6335286 h 6858000"/>
              <a:gd name="connsiteX278" fmla="*/ 5526562 w 7472601"/>
              <a:gd name="connsiteY278" fmla="*/ 5705388 h 6858000"/>
              <a:gd name="connsiteX279" fmla="*/ 5519640 w 7472601"/>
              <a:gd name="connsiteY279" fmla="*/ 5683774 h 6858000"/>
              <a:gd name="connsiteX280" fmla="*/ 5844559 w 7472601"/>
              <a:gd name="connsiteY280" fmla="*/ 6553349 h 6858000"/>
              <a:gd name="connsiteX281" fmla="*/ 5975994 w 7472601"/>
              <a:gd name="connsiteY281" fmla="*/ 6858000 h 6858000"/>
              <a:gd name="connsiteX282" fmla="*/ 5898547 w 7472601"/>
              <a:gd name="connsiteY282" fmla="*/ 6858000 h 6858000"/>
              <a:gd name="connsiteX283" fmla="*/ 5682041 w 7472601"/>
              <a:gd name="connsiteY283" fmla="*/ 6355860 h 6858000"/>
              <a:gd name="connsiteX284" fmla="*/ 5461758 w 7472601"/>
              <a:gd name="connsiteY284" fmla="*/ 5820220 h 6858000"/>
              <a:gd name="connsiteX285" fmla="*/ 5237282 w 7472601"/>
              <a:gd name="connsiteY285" fmla="*/ 6579086 h 6858000"/>
              <a:gd name="connsiteX286" fmla="*/ 5115009 w 7472601"/>
              <a:gd name="connsiteY286" fmla="*/ 6858000 h 6858000"/>
              <a:gd name="connsiteX287" fmla="*/ 5028074 w 7472601"/>
              <a:gd name="connsiteY287" fmla="*/ 6858000 h 6858000"/>
              <a:gd name="connsiteX288" fmla="*/ 5079508 w 7472601"/>
              <a:gd name="connsiteY288" fmla="*/ 6749074 h 6858000"/>
              <a:gd name="connsiteX289" fmla="*/ 5371846 w 7472601"/>
              <a:gd name="connsiteY289" fmla="*/ 5924413 h 6858000"/>
              <a:gd name="connsiteX290" fmla="*/ 5270512 w 7472601"/>
              <a:gd name="connsiteY290" fmla="*/ 6138975 h 6858000"/>
              <a:gd name="connsiteX291" fmla="*/ 5062409 w 7472601"/>
              <a:gd name="connsiteY291" fmla="*/ 6653544 h 6858000"/>
              <a:gd name="connsiteX292" fmla="*/ 5036628 w 7472601"/>
              <a:gd name="connsiteY292" fmla="*/ 6754247 h 6858000"/>
              <a:gd name="connsiteX293" fmla="*/ 5009112 w 7472601"/>
              <a:gd name="connsiteY293" fmla="*/ 6858000 h 6858000"/>
              <a:gd name="connsiteX294" fmla="*/ 4976679 w 7472601"/>
              <a:gd name="connsiteY294" fmla="*/ 6858000 h 6858000"/>
              <a:gd name="connsiteX295" fmla="*/ 5006537 w 7472601"/>
              <a:gd name="connsiteY295" fmla="*/ 6747068 h 6858000"/>
              <a:gd name="connsiteX296" fmla="*/ 5032723 w 7472601"/>
              <a:gd name="connsiteY296" fmla="*/ 6644957 h 6858000"/>
              <a:gd name="connsiteX297" fmla="*/ 5242949 w 7472601"/>
              <a:gd name="connsiteY297" fmla="*/ 6125175 h 6858000"/>
              <a:gd name="connsiteX298" fmla="*/ 5286321 w 7472601"/>
              <a:gd name="connsiteY298" fmla="*/ 6033555 h 6858000"/>
              <a:gd name="connsiteX299" fmla="*/ 5008210 w 7472601"/>
              <a:gd name="connsiteY299" fmla="*/ 6649194 h 6858000"/>
              <a:gd name="connsiteX300" fmla="*/ 4986321 w 7472601"/>
              <a:gd name="connsiteY300" fmla="*/ 6765687 h 6858000"/>
              <a:gd name="connsiteX301" fmla="*/ 4973474 w 7472601"/>
              <a:gd name="connsiteY301" fmla="*/ 6858000 h 6858000"/>
              <a:gd name="connsiteX302" fmla="*/ 4907178 w 7472601"/>
              <a:gd name="connsiteY302" fmla="*/ 6858000 h 6858000"/>
              <a:gd name="connsiteX303" fmla="*/ 4910810 w 7472601"/>
              <a:gd name="connsiteY303" fmla="*/ 6829660 h 6858000"/>
              <a:gd name="connsiteX304" fmla="*/ 4987461 w 7472601"/>
              <a:gd name="connsiteY304" fmla="*/ 6432994 h 6858000"/>
              <a:gd name="connsiteX305" fmla="*/ 5179262 w 7472601"/>
              <a:gd name="connsiteY305" fmla="*/ 6035044 h 6858000"/>
              <a:gd name="connsiteX306" fmla="*/ 4689678 w 7472601"/>
              <a:gd name="connsiteY306" fmla="*/ 6440241 h 6858000"/>
              <a:gd name="connsiteX307" fmla="*/ 4477543 w 7472601"/>
              <a:gd name="connsiteY307" fmla="*/ 6674836 h 6858000"/>
              <a:gd name="connsiteX308" fmla="*/ 4329957 w 7472601"/>
              <a:gd name="connsiteY308" fmla="*/ 6858000 h 6858000"/>
              <a:gd name="connsiteX309" fmla="*/ 4218595 w 7472601"/>
              <a:gd name="connsiteY309" fmla="*/ 6858000 h 6858000"/>
              <a:gd name="connsiteX310" fmla="*/ 4368888 w 7472601"/>
              <a:gd name="connsiteY310" fmla="*/ 6668412 h 6858000"/>
              <a:gd name="connsiteX311" fmla="*/ 4563091 w 7472601"/>
              <a:gd name="connsiteY311" fmla="*/ 6442508 h 6858000"/>
              <a:gd name="connsiteX312" fmla="*/ 5387324 w 7472601"/>
              <a:gd name="connsiteY312" fmla="*/ 5705830 h 6858000"/>
              <a:gd name="connsiteX313" fmla="*/ 5073620 w 7472601"/>
              <a:gd name="connsiteY313" fmla="*/ 5955437 h 6858000"/>
              <a:gd name="connsiteX314" fmla="*/ 4689789 w 7472601"/>
              <a:gd name="connsiteY314" fmla="*/ 6268382 h 6858000"/>
              <a:gd name="connsiteX315" fmla="*/ 4418722 w 7472601"/>
              <a:gd name="connsiteY315" fmla="*/ 6570886 h 6858000"/>
              <a:gd name="connsiteX316" fmla="*/ 4214944 w 7472601"/>
              <a:gd name="connsiteY316" fmla="*/ 6858000 h 6858000"/>
              <a:gd name="connsiteX317" fmla="*/ 4177898 w 7472601"/>
              <a:gd name="connsiteY317" fmla="*/ 6858000 h 6858000"/>
              <a:gd name="connsiteX318" fmla="*/ 4391597 w 7472601"/>
              <a:gd name="connsiteY318" fmla="*/ 6556370 h 6858000"/>
              <a:gd name="connsiteX319" fmla="*/ 4668889 w 7472601"/>
              <a:gd name="connsiteY319" fmla="*/ 6246399 h 6858000"/>
              <a:gd name="connsiteX320" fmla="*/ 5055427 w 7472601"/>
              <a:gd name="connsiteY320" fmla="*/ 5931476 h 6858000"/>
              <a:gd name="connsiteX321" fmla="*/ 5371814 w 7472601"/>
              <a:gd name="connsiteY321" fmla="*/ 5678975 h 6858000"/>
              <a:gd name="connsiteX322" fmla="*/ 4987918 w 7472601"/>
              <a:gd name="connsiteY322" fmla="*/ 5838701 h 6858000"/>
              <a:gd name="connsiteX323" fmla="*/ 4317146 w 7472601"/>
              <a:gd name="connsiteY323" fmla="*/ 6587716 h 6858000"/>
              <a:gd name="connsiteX324" fmla="*/ 4171627 w 7472601"/>
              <a:gd name="connsiteY324" fmla="*/ 6858000 h 6858000"/>
              <a:gd name="connsiteX325" fmla="*/ 4081585 w 7472601"/>
              <a:gd name="connsiteY325" fmla="*/ 6858000 h 6858000"/>
              <a:gd name="connsiteX326" fmla="*/ 4238603 w 7472601"/>
              <a:gd name="connsiteY326" fmla="*/ 6559341 h 6858000"/>
              <a:gd name="connsiteX327" fmla="*/ 4778333 w 7472601"/>
              <a:gd name="connsiteY327" fmla="*/ 5873626 h 6858000"/>
              <a:gd name="connsiteX328" fmla="*/ 5414185 w 7472601"/>
              <a:gd name="connsiteY328" fmla="*/ 5573882 h 6858000"/>
              <a:gd name="connsiteX329" fmla="*/ 5959648 w 7472601"/>
              <a:gd name="connsiteY329" fmla="*/ 4760797 h 6858000"/>
              <a:gd name="connsiteX330" fmla="*/ 5355019 w 7472601"/>
              <a:gd name="connsiteY330" fmla="*/ 4734672 h 6858000"/>
              <a:gd name="connsiteX331" fmla="*/ 5083565 w 7472601"/>
              <a:gd name="connsiteY331" fmla="*/ 5179121 h 6858000"/>
              <a:gd name="connsiteX332" fmla="*/ 4713577 w 7472601"/>
              <a:gd name="connsiteY332" fmla="*/ 5616803 h 6858000"/>
              <a:gd name="connsiteX333" fmla="*/ 3989559 w 7472601"/>
              <a:gd name="connsiteY333" fmla="*/ 6145945 h 6858000"/>
              <a:gd name="connsiteX334" fmla="*/ 3939824 w 7472601"/>
              <a:gd name="connsiteY334" fmla="*/ 6066900 h 6858000"/>
              <a:gd name="connsiteX335" fmla="*/ 4584537 w 7472601"/>
              <a:gd name="connsiteY335" fmla="*/ 5324826 h 6858000"/>
              <a:gd name="connsiteX336" fmla="*/ 5037105 w 7472601"/>
              <a:gd name="connsiteY336" fmla="*/ 5088765 h 6858000"/>
              <a:gd name="connsiteX337" fmla="*/ 5039930 w 7472601"/>
              <a:gd name="connsiteY337" fmla="*/ 5089585 h 6858000"/>
              <a:gd name="connsiteX338" fmla="*/ 5263764 w 7472601"/>
              <a:gd name="connsiteY338" fmla="*/ 4735525 h 6858000"/>
              <a:gd name="connsiteX339" fmla="*/ 4086300 w 7472601"/>
              <a:gd name="connsiteY339" fmla="*/ 4884599 h 6858000"/>
              <a:gd name="connsiteX340" fmla="*/ 4085485 w 7472601"/>
              <a:gd name="connsiteY340" fmla="*/ 4899070 h 6858000"/>
              <a:gd name="connsiteX341" fmla="*/ 3871915 w 7472601"/>
              <a:gd name="connsiteY341" fmla="*/ 5253645 h 6858000"/>
              <a:gd name="connsiteX342" fmla="*/ 3799374 w 7472601"/>
              <a:gd name="connsiteY342" fmla="*/ 5466127 h 6858000"/>
              <a:gd name="connsiteX343" fmla="*/ 3498850 w 7472601"/>
              <a:gd name="connsiteY343" fmla="*/ 6661888 h 6858000"/>
              <a:gd name="connsiteX344" fmla="*/ 3399216 w 7472601"/>
              <a:gd name="connsiteY344" fmla="*/ 6858000 h 6858000"/>
              <a:gd name="connsiteX345" fmla="*/ 3303688 w 7472601"/>
              <a:gd name="connsiteY345" fmla="*/ 6858000 h 6858000"/>
              <a:gd name="connsiteX346" fmla="*/ 3391774 w 7472601"/>
              <a:gd name="connsiteY346" fmla="*/ 6697181 h 6858000"/>
              <a:gd name="connsiteX347" fmla="*/ 3735540 w 7472601"/>
              <a:gd name="connsiteY347" fmla="*/ 5546923 h 6858000"/>
              <a:gd name="connsiteX348" fmla="*/ 3729438 w 7472601"/>
              <a:gd name="connsiteY348" fmla="*/ 5569058 h 6858000"/>
              <a:gd name="connsiteX349" fmla="*/ 3707782 w 7472601"/>
              <a:gd name="connsiteY349" fmla="*/ 5644908 h 6858000"/>
              <a:gd name="connsiteX350" fmla="*/ 3583827 w 7472601"/>
              <a:gd name="connsiteY350" fmla="*/ 6039215 h 6858000"/>
              <a:gd name="connsiteX351" fmla="*/ 3547861 w 7472601"/>
              <a:gd name="connsiteY351" fmla="*/ 6129609 h 6858000"/>
              <a:gd name="connsiteX352" fmla="*/ 3490905 w 7472601"/>
              <a:gd name="connsiteY352" fmla="*/ 6277660 h 6858000"/>
              <a:gd name="connsiteX353" fmla="*/ 3455859 w 7472601"/>
              <a:gd name="connsiteY353" fmla="*/ 6391301 h 6858000"/>
              <a:gd name="connsiteX354" fmla="*/ 3429112 w 7472601"/>
              <a:gd name="connsiteY354" fmla="*/ 6479469 h 6858000"/>
              <a:gd name="connsiteX355" fmla="*/ 3304862 w 7472601"/>
              <a:gd name="connsiteY355" fmla="*/ 6796476 h 6858000"/>
              <a:gd name="connsiteX356" fmla="*/ 3276071 w 7472601"/>
              <a:gd name="connsiteY356" fmla="*/ 6858000 h 6858000"/>
              <a:gd name="connsiteX357" fmla="*/ 3240805 w 7472601"/>
              <a:gd name="connsiteY357" fmla="*/ 6858000 h 6858000"/>
              <a:gd name="connsiteX358" fmla="*/ 3275917 w 7472601"/>
              <a:gd name="connsiteY358" fmla="*/ 6783192 h 6858000"/>
              <a:gd name="connsiteX359" fmla="*/ 3399358 w 7472601"/>
              <a:gd name="connsiteY359" fmla="*/ 6469011 h 6858000"/>
              <a:gd name="connsiteX360" fmla="*/ 3425650 w 7472601"/>
              <a:gd name="connsiteY360" fmla="*/ 6381333 h 6858000"/>
              <a:gd name="connsiteX361" fmla="*/ 3460661 w 7472601"/>
              <a:gd name="connsiteY361" fmla="*/ 6266763 h 6858000"/>
              <a:gd name="connsiteX362" fmla="*/ 3518021 w 7472601"/>
              <a:gd name="connsiteY362" fmla="*/ 6117298 h 6858000"/>
              <a:gd name="connsiteX363" fmla="*/ 3554035 w 7472601"/>
              <a:gd name="connsiteY363" fmla="*/ 6027832 h 6858000"/>
              <a:gd name="connsiteX364" fmla="*/ 3677174 w 7472601"/>
              <a:gd name="connsiteY364" fmla="*/ 5636351 h 6858000"/>
              <a:gd name="connsiteX365" fmla="*/ 3698819 w 7472601"/>
              <a:gd name="connsiteY365" fmla="*/ 5560503 h 6858000"/>
              <a:gd name="connsiteX366" fmla="*/ 3702094 w 7472601"/>
              <a:gd name="connsiteY366" fmla="*/ 5549194 h 6858000"/>
              <a:gd name="connsiteX367" fmla="*/ 3398355 w 7472601"/>
              <a:gd name="connsiteY367" fmla="*/ 6094603 h 6858000"/>
              <a:gd name="connsiteX368" fmla="*/ 3193941 w 7472601"/>
              <a:gd name="connsiteY368" fmla="*/ 6798775 h 6858000"/>
              <a:gd name="connsiteX369" fmla="*/ 3184140 w 7472601"/>
              <a:gd name="connsiteY369" fmla="*/ 6858000 h 6858000"/>
              <a:gd name="connsiteX370" fmla="*/ 3099978 w 7472601"/>
              <a:gd name="connsiteY370" fmla="*/ 6858000 h 6858000"/>
              <a:gd name="connsiteX371" fmla="*/ 3101556 w 7472601"/>
              <a:gd name="connsiteY371" fmla="*/ 6843337 h 6858000"/>
              <a:gd name="connsiteX372" fmla="*/ 3370162 w 7472601"/>
              <a:gd name="connsiteY372" fmla="*/ 5785550 h 6858000"/>
              <a:gd name="connsiteX373" fmla="*/ 3746477 w 7472601"/>
              <a:gd name="connsiteY373" fmla="*/ 5377889 h 6858000"/>
              <a:gd name="connsiteX374" fmla="*/ 3863399 w 7472601"/>
              <a:gd name="connsiteY374" fmla="*/ 5087257 h 6858000"/>
              <a:gd name="connsiteX375" fmla="*/ 3968712 w 7472601"/>
              <a:gd name="connsiteY375" fmla="*/ 4913989 h 6858000"/>
              <a:gd name="connsiteX376" fmla="*/ 2792390 w 7472601"/>
              <a:gd name="connsiteY376" fmla="*/ 5382974 h 6858000"/>
              <a:gd name="connsiteX377" fmla="*/ 2714982 w 7472601"/>
              <a:gd name="connsiteY377" fmla="*/ 5427051 h 6858000"/>
              <a:gd name="connsiteX378" fmla="*/ 2813361 w 7472601"/>
              <a:gd name="connsiteY378" fmla="*/ 6023912 h 6858000"/>
              <a:gd name="connsiteX379" fmla="*/ 2688430 w 7472601"/>
              <a:gd name="connsiteY379" fmla="*/ 6801564 h 6858000"/>
              <a:gd name="connsiteX380" fmla="*/ 2629626 w 7472601"/>
              <a:gd name="connsiteY380" fmla="*/ 6763394 h 6858000"/>
              <a:gd name="connsiteX381" fmla="*/ 2565328 w 7472601"/>
              <a:gd name="connsiteY381" fmla="*/ 5516399 h 6858000"/>
              <a:gd name="connsiteX382" fmla="*/ 1922999 w 7472601"/>
              <a:gd name="connsiteY382" fmla="*/ 5980343 h 6858000"/>
              <a:gd name="connsiteX383" fmla="*/ 1950261 w 7472601"/>
              <a:gd name="connsiteY383" fmla="*/ 6405858 h 6858000"/>
              <a:gd name="connsiteX384" fmla="*/ 2365554 w 7472601"/>
              <a:gd name="connsiteY384" fmla="*/ 6759107 h 6858000"/>
              <a:gd name="connsiteX385" fmla="*/ 2424142 w 7472601"/>
              <a:gd name="connsiteY385" fmla="*/ 6858000 h 6858000"/>
              <a:gd name="connsiteX386" fmla="*/ 2395994 w 7472601"/>
              <a:gd name="connsiteY386" fmla="*/ 6858000 h 6858000"/>
              <a:gd name="connsiteX387" fmla="*/ 2392863 w 7472601"/>
              <a:gd name="connsiteY387" fmla="*/ 6852964 h 6858000"/>
              <a:gd name="connsiteX388" fmla="*/ 2017589 w 7472601"/>
              <a:gd name="connsiteY388" fmla="*/ 6493982 h 6858000"/>
              <a:gd name="connsiteX389" fmla="*/ 2147336 w 7472601"/>
              <a:gd name="connsiteY389" fmla="*/ 6594052 h 6858000"/>
              <a:gd name="connsiteX390" fmla="*/ 2207047 w 7472601"/>
              <a:gd name="connsiteY390" fmla="*/ 6654540 h 6858000"/>
              <a:gd name="connsiteX391" fmla="*/ 2299106 w 7472601"/>
              <a:gd name="connsiteY391" fmla="*/ 6778931 h 6858000"/>
              <a:gd name="connsiteX392" fmla="*/ 2314430 w 7472601"/>
              <a:gd name="connsiteY392" fmla="*/ 6801144 h 6858000"/>
              <a:gd name="connsiteX393" fmla="*/ 2352406 w 7472601"/>
              <a:gd name="connsiteY393" fmla="*/ 6858000 h 6858000"/>
              <a:gd name="connsiteX394" fmla="*/ 2314492 w 7472601"/>
              <a:gd name="connsiteY394" fmla="*/ 6858000 h 6858000"/>
              <a:gd name="connsiteX395" fmla="*/ 2288095 w 7472601"/>
              <a:gd name="connsiteY395" fmla="*/ 6818030 h 6858000"/>
              <a:gd name="connsiteX396" fmla="*/ 2272768 w 7472601"/>
              <a:gd name="connsiteY396" fmla="*/ 6795822 h 6858000"/>
              <a:gd name="connsiteX397" fmla="*/ 2182715 w 7472601"/>
              <a:gd name="connsiteY397" fmla="*/ 6675071 h 6858000"/>
              <a:gd name="connsiteX398" fmla="*/ 2032061 w 7472601"/>
              <a:gd name="connsiteY398" fmla="*/ 6541380 h 6858000"/>
              <a:gd name="connsiteX399" fmla="*/ 2257220 w 7472601"/>
              <a:gd name="connsiteY399" fmla="*/ 6826257 h 6858000"/>
              <a:gd name="connsiteX400" fmla="*/ 2281324 w 7472601"/>
              <a:gd name="connsiteY400" fmla="*/ 6858000 h 6858000"/>
              <a:gd name="connsiteX401" fmla="*/ 2242860 w 7472601"/>
              <a:gd name="connsiteY401" fmla="*/ 6858000 h 6858000"/>
              <a:gd name="connsiteX402" fmla="*/ 2232818 w 7472601"/>
              <a:gd name="connsiteY402" fmla="*/ 6844926 h 6858000"/>
              <a:gd name="connsiteX403" fmla="*/ 1990172 w 7472601"/>
              <a:gd name="connsiteY403" fmla="*/ 6542121 h 6858000"/>
              <a:gd name="connsiteX404" fmla="*/ 2124090 w 7472601"/>
              <a:gd name="connsiteY404" fmla="*/ 6761017 h 6858000"/>
              <a:gd name="connsiteX405" fmla="*/ 2200380 w 7472601"/>
              <a:gd name="connsiteY405" fmla="*/ 6858000 h 6858000"/>
              <a:gd name="connsiteX406" fmla="*/ 2147507 w 7472601"/>
              <a:gd name="connsiteY406" fmla="*/ 6858000 h 6858000"/>
              <a:gd name="connsiteX407" fmla="*/ 2070668 w 7472601"/>
              <a:gd name="connsiteY407" fmla="*/ 6761520 h 6858000"/>
              <a:gd name="connsiteX408" fmla="*/ 1975142 w 7472601"/>
              <a:gd name="connsiteY408" fmla="*/ 6585570 h 6858000"/>
              <a:gd name="connsiteX409" fmla="*/ 2050035 w 7472601"/>
              <a:gd name="connsiteY409" fmla="*/ 6813345 h 6858000"/>
              <a:gd name="connsiteX410" fmla="*/ 2063025 w 7472601"/>
              <a:gd name="connsiteY410" fmla="*/ 6858000 h 6858000"/>
              <a:gd name="connsiteX411" fmla="*/ 2021675 w 7472601"/>
              <a:gd name="connsiteY411" fmla="*/ 6858000 h 6858000"/>
              <a:gd name="connsiteX412" fmla="*/ 2019308 w 7472601"/>
              <a:gd name="connsiteY412" fmla="*/ 6847118 h 6858000"/>
              <a:gd name="connsiteX413" fmla="*/ 1938835 w 7472601"/>
              <a:gd name="connsiteY413" fmla="*/ 6551160 h 6858000"/>
              <a:gd name="connsiteX414" fmla="*/ 1953230 w 7472601"/>
              <a:gd name="connsiteY414" fmla="*/ 6759699 h 6858000"/>
              <a:gd name="connsiteX415" fmla="*/ 1956763 w 7472601"/>
              <a:gd name="connsiteY415" fmla="*/ 6778191 h 6858000"/>
              <a:gd name="connsiteX416" fmla="*/ 1967925 w 7472601"/>
              <a:gd name="connsiteY416" fmla="*/ 6858000 h 6858000"/>
              <a:gd name="connsiteX417" fmla="*/ 1936622 w 7472601"/>
              <a:gd name="connsiteY417" fmla="*/ 6858000 h 6858000"/>
              <a:gd name="connsiteX418" fmla="*/ 1926261 w 7472601"/>
              <a:gd name="connsiteY418" fmla="*/ 6784064 h 6858000"/>
              <a:gd name="connsiteX419" fmla="*/ 1922724 w 7472601"/>
              <a:gd name="connsiteY419" fmla="*/ 6765577 h 6858000"/>
              <a:gd name="connsiteX420" fmla="*/ 1904650 w 7472601"/>
              <a:gd name="connsiteY420" fmla="*/ 6639616 h 6858000"/>
              <a:gd name="connsiteX421" fmla="*/ 1885273 w 7472601"/>
              <a:gd name="connsiteY421" fmla="*/ 6858000 h 6858000"/>
              <a:gd name="connsiteX422" fmla="*/ 1854363 w 7472601"/>
              <a:gd name="connsiteY422" fmla="*/ 6858000 h 6858000"/>
              <a:gd name="connsiteX423" fmla="*/ 1880391 w 7472601"/>
              <a:gd name="connsiteY423" fmla="*/ 6603796 h 6858000"/>
              <a:gd name="connsiteX424" fmla="*/ 1818273 w 7472601"/>
              <a:gd name="connsiteY424" fmla="*/ 6715729 h 6858000"/>
              <a:gd name="connsiteX425" fmla="*/ 1794691 w 7472601"/>
              <a:gd name="connsiteY425" fmla="*/ 6843239 h 6858000"/>
              <a:gd name="connsiteX426" fmla="*/ 1794914 w 7472601"/>
              <a:gd name="connsiteY426" fmla="*/ 6858000 h 6858000"/>
              <a:gd name="connsiteX427" fmla="*/ 1746128 w 7472601"/>
              <a:gd name="connsiteY427" fmla="*/ 6858000 h 6858000"/>
              <a:gd name="connsiteX428" fmla="*/ 1753934 w 7472601"/>
              <a:gd name="connsiteY428" fmla="*/ 6724796 h 6858000"/>
              <a:gd name="connsiteX429" fmla="*/ 1792053 w 7472601"/>
              <a:gd name="connsiteY429" fmla="*/ 6572396 h 6858000"/>
              <a:gd name="connsiteX430" fmla="*/ 1862248 w 7472601"/>
              <a:gd name="connsiteY430" fmla="*/ 6266397 h 6858000"/>
              <a:gd name="connsiteX431" fmla="*/ 1862250 w 7472601"/>
              <a:gd name="connsiteY431" fmla="*/ 6033531 h 6858000"/>
              <a:gd name="connsiteX432" fmla="*/ 1211999 w 7472601"/>
              <a:gd name="connsiteY432" fmla="*/ 6683610 h 6858000"/>
              <a:gd name="connsiteX433" fmla="*/ 1213266 w 7472601"/>
              <a:gd name="connsiteY433" fmla="*/ 6691947 h 6858000"/>
              <a:gd name="connsiteX434" fmla="*/ 1203370 w 7472601"/>
              <a:gd name="connsiteY434" fmla="*/ 6850676 h 6858000"/>
              <a:gd name="connsiteX435" fmla="*/ 1203671 w 7472601"/>
              <a:gd name="connsiteY435" fmla="*/ 6858000 h 6858000"/>
              <a:gd name="connsiteX436" fmla="*/ 1143180 w 7472601"/>
              <a:gd name="connsiteY436" fmla="*/ 6858000 h 6858000"/>
              <a:gd name="connsiteX437" fmla="*/ 1142176 w 7472601"/>
              <a:gd name="connsiteY437" fmla="*/ 6766045 h 6858000"/>
              <a:gd name="connsiteX438" fmla="*/ 1067484 w 7472601"/>
              <a:gd name="connsiteY438" fmla="*/ 6858000 h 6858000"/>
              <a:gd name="connsiteX439" fmla="*/ 953928 w 7472601"/>
              <a:gd name="connsiteY439" fmla="*/ 6858000 h 6858000"/>
              <a:gd name="connsiteX440" fmla="*/ 959715 w 7472601"/>
              <a:gd name="connsiteY440" fmla="*/ 6850185 h 6858000"/>
              <a:gd name="connsiteX441" fmla="*/ 1483788 w 7472601"/>
              <a:gd name="connsiteY441" fmla="*/ 6259174 h 6858000"/>
              <a:gd name="connsiteX442" fmla="*/ 1100671 w 7472601"/>
              <a:gd name="connsiteY442" fmla="*/ 6252137 h 6858000"/>
              <a:gd name="connsiteX443" fmla="*/ 1090144 w 7472601"/>
              <a:gd name="connsiteY443" fmla="*/ 6256748 h 6858000"/>
              <a:gd name="connsiteX444" fmla="*/ 1095872 w 7472601"/>
              <a:gd name="connsiteY444" fmla="*/ 6271892 h 6858000"/>
              <a:gd name="connsiteX445" fmla="*/ 262785 w 7472601"/>
              <a:gd name="connsiteY445" fmla="*/ 6845450 h 6858000"/>
              <a:gd name="connsiteX446" fmla="*/ 209968 w 7472601"/>
              <a:gd name="connsiteY446" fmla="*/ 6770713 h 6858000"/>
              <a:gd name="connsiteX447" fmla="*/ 873460 w 7472601"/>
              <a:gd name="connsiteY447" fmla="*/ 6253768 h 6858000"/>
              <a:gd name="connsiteX448" fmla="*/ 192686 w 7472601"/>
              <a:gd name="connsiteY448" fmla="*/ 5849257 h 6858000"/>
              <a:gd name="connsiteX449" fmla="*/ 4696 w 7472601"/>
              <a:gd name="connsiteY449" fmla="*/ 5697668 h 6858000"/>
              <a:gd name="connsiteX450" fmla="*/ 0 w 7472601"/>
              <a:gd name="connsiteY450" fmla="*/ 5689984 h 6858000"/>
              <a:gd name="connsiteX451" fmla="*/ 0 w 7472601"/>
              <a:gd name="connsiteY451" fmla="*/ 5513472 h 6858000"/>
              <a:gd name="connsiteX452" fmla="*/ 174101 w 7472601"/>
              <a:gd name="connsiteY452" fmla="*/ 5620277 h 6858000"/>
              <a:gd name="connsiteX453" fmla="*/ 891800 w 7472601"/>
              <a:gd name="connsiteY453" fmla="*/ 6036935 h 6858000"/>
              <a:gd name="connsiteX454" fmla="*/ 1072219 w 7472601"/>
              <a:gd name="connsiteY454" fmla="*/ 6169443 h 6858000"/>
              <a:gd name="connsiteX455" fmla="*/ 1074117 w 7472601"/>
              <a:gd name="connsiteY455" fmla="*/ 6170301 h 6858000"/>
              <a:gd name="connsiteX456" fmla="*/ 1083114 w 7472601"/>
              <a:gd name="connsiteY456" fmla="*/ 6174131 h 6858000"/>
              <a:gd name="connsiteX457" fmla="*/ 1543010 w 7472601"/>
              <a:gd name="connsiteY457" fmla="*/ 6191140 h 6858000"/>
              <a:gd name="connsiteX458" fmla="*/ 1551080 w 7472601"/>
              <a:gd name="connsiteY458" fmla="*/ 6195006 h 6858000"/>
              <a:gd name="connsiteX459" fmla="*/ 2345443 w 7472601"/>
              <a:gd name="connsiteY459" fmla="*/ 5549882 h 6858000"/>
              <a:gd name="connsiteX460" fmla="*/ 1721499 w 7472601"/>
              <a:gd name="connsiteY460" fmla="*/ 5599969 h 6858000"/>
              <a:gd name="connsiteX461" fmla="*/ 767716 w 7472601"/>
              <a:gd name="connsiteY461" fmla="*/ 5472768 h 6858000"/>
              <a:gd name="connsiteX462" fmla="*/ 722147 w 7472601"/>
              <a:gd name="connsiteY462" fmla="*/ 5393091 h 6858000"/>
              <a:gd name="connsiteX463" fmla="*/ 1485552 w 7472601"/>
              <a:gd name="connsiteY463" fmla="*/ 5313202 h 6858000"/>
              <a:gd name="connsiteX464" fmla="*/ 2143004 w 7472601"/>
              <a:gd name="connsiteY464" fmla="*/ 5402420 h 6858000"/>
              <a:gd name="connsiteX465" fmla="*/ 1933391 w 7472601"/>
              <a:gd name="connsiteY465" fmla="*/ 5156971 h 6858000"/>
              <a:gd name="connsiteX466" fmla="*/ 1827118 w 7472601"/>
              <a:gd name="connsiteY466" fmla="*/ 4968410 h 6858000"/>
              <a:gd name="connsiteX467" fmla="*/ 1837349 w 7472601"/>
              <a:gd name="connsiteY467" fmla="*/ 4956357 h 6858000"/>
              <a:gd name="connsiteX468" fmla="*/ 2162835 w 7472601"/>
              <a:gd name="connsiteY468" fmla="*/ 5187853 h 6858000"/>
              <a:gd name="connsiteX469" fmla="*/ 2257167 w 7472601"/>
              <a:gd name="connsiteY469" fmla="*/ 5462123 h 6858000"/>
              <a:gd name="connsiteX470" fmla="*/ 2261598 w 7472601"/>
              <a:gd name="connsiteY470" fmla="*/ 5467998 h 6858000"/>
              <a:gd name="connsiteX471" fmla="*/ 2437177 w 7472601"/>
              <a:gd name="connsiteY471" fmla="*/ 5479608 h 6858000"/>
              <a:gd name="connsiteX472" fmla="*/ 2445247 w 7472601"/>
              <a:gd name="connsiteY472" fmla="*/ 5483476 h 6858000"/>
              <a:gd name="connsiteX473" fmla="*/ 2743626 w 7472601"/>
              <a:gd name="connsiteY473" fmla="*/ 5304819 h 6858000"/>
              <a:gd name="connsiteX474" fmla="*/ 3048102 w 7472601"/>
              <a:gd name="connsiteY474" fmla="*/ 5150595 h 6858000"/>
              <a:gd name="connsiteX475" fmla="*/ 1799414 w 7472601"/>
              <a:gd name="connsiteY475" fmla="*/ 4694732 h 6858000"/>
              <a:gd name="connsiteX476" fmla="*/ 1771735 w 7472601"/>
              <a:gd name="connsiteY476" fmla="*/ 4619929 h 6858000"/>
              <a:gd name="connsiteX477" fmla="*/ 3104273 w 7472601"/>
              <a:gd name="connsiteY477" fmla="*/ 5076159 h 6858000"/>
              <a:gd name="connsiteX478" fmla="*/ 3113245 w 7472601"/>
              <a:gd name="connsiteY478" fmla="*/ 5090705 h 6858000"/>
              <a:gd name="connsiteX479" fmla="*/ 3126294 w 7472601"/>
              <a:gd name="connsiteY479" fmla="*/ 5114400 h 6858000"/>
              <a:gd name="connsiteX480" fmla="*/ 3937433 w 7472601"/>
              <a:gd name="connsiteY480" fmla="*/ 4830473 h 6858000"/>
              <a:gd name="connsiteX481" fmla="*/ 3590475 w 7472601"/>
              <a:gd name="connsiteY481" fmla="*/ 4597974 h 6858000"/>
              <a:gd name="connsiteX482" fmla="*/ 3100264 w 7472601"/>
              <a:gd name="connsiteY482" fmla="*/ 4579845 h 6858000"/>
              <a:gd name="connsiteX483" fmla="*/ 2183576 w 7472601"/>
              <a:gd name="connsiteY483" fmla="*/ 4227150 h 6858000"/>
              <a:gd name="connsiteX484" fmla="*/ 2151029 w 7472601"/>
              <a:gd name="connsiteY484" fmla="*/ 4146947 h 6858000"/>
              <a:gd name="connsiteX485" fmla="*/ 3563434 w 7472601"/>
              <a:gd name="connsiteY485" fmla="*/ 4469115 h 6858000"/>
              <a:gd name="connsiteX486" fmla="*/ 3177952 w 7472601"/>
              <a:gd name="connsiteY486" fmla="*/ 3657386 h 6858000"/>
              <a:gd name="connsiteX487" fmla="*/ 3189263 w 7472601"/>
              <a:gd name="connsiteY487" fmla="*/ 3625726 h 6858000"/>
              <a:gd name="connsiteX488" fmla="*/ 3560912 w 7472601"/>
              <a:gd name="connsiteY488" fmla="*/ 4079863 h 6858000"/>
              <a:gd name="connsiteX489" fmla="*/ 3626636 w 7472601"/>
              <a:gd name="connsiteY489" fmla="*/ 4512230 h 6858000"/>
              <a:gd name="connsiteX490" fmla="*/ 3653088 w 7472601"/>
              <a:gd name="connsiteY490" fmla="*/ 4521417 h 6858000"/>
              <a:gd name="connsiteX491" fmla="*/ 3988128 w 7472601"/>
              <a:gd name="connsiteY491" fmla="*/ 4817267 h 6858000"/>
              <a:gd name="connsiteX492" fmla="*/ 4830582 w 7472601"/>
              <a:gd name="connsiteY492" fmla="*/ 4676000 h 6858000"/>
              <a:gd name="connsiteX493" fmla="*/ 4830100 w 7472601"/>
              <a:gd name="connsiteY493" fmla="*/ 4675554 h 6858000"/>
              <a:gd name="connsiteX494" fmla="*/ 4036318 w 7472601"/>
              <a:gd name="connsiteY494" fmla="*/ 4147013 h 6858000"/>
              <a:gd name="connsiteX495" fmla="*/ 3432098 w 7472601"/>
              <a:gd name="connsiteY495" fmla="*/ 3537312 h 6858000"/>
              <a:gd name="connsiteX496" fmla="*/ 3446761 w 7472601"/>
              <a:gd name="connsiteY496" fmla="*/ 3461278 h 6858000"/>
              <a:gd name="connsiteX497" fmla="*/ 4419733 w 7472601"/>
              <a:gd name="connsiteY497" fmla="*/ 3963555 h 6858000"/>
              <a:gd name="connsiteX498" fmla="*/ 4781371 w 7472601"/>
              <a:gd name="connsiteY498" fmla="*/ 4458604 h 6858000"/>
              <a:gd name="connsiteX499" fmla="*/ 4780440 w 7472601"/>
              <a:gd name="connsiteY499" fmla="*/ 4470290 h 6858000"/>
              <a:gd name="connsiteX500" fmla="*/ 4898954 w 7472601"/>
              <a:gd name="connsiteY500" fmla="*/ 4662092 h 6858000"/>
              <a:gd name="connsiteX501" fmla="*/ 4900699 w 7472601"/>
              <a:gd name="connsiteY501" fmla="*/ 4670867 h 6858000"/>
              <a:gd name="connsiteX502" fmla="*/ 5714511 w 7472601"/>
              <a:gd name="connsiteY502" fmla="*/ 4663483 h 6858000"/>
              <a:gd name="connsiteX503" fmla="*/ 5464793 w 7472601"/>
              <a:gd name="connsiteY503" fmla="*/ 4393556 h 6858000"/>
              <a:gd name="connsiteX504" fmla="*/ 5461897 w 7472601"/>
              <a:gd name="connsiteY504" fmla="*/ 4390879 h 6858000"/>
              <a:gd name="connsiteX505" fmla="*/ 4294126 w 7472601"/>
              <a:gd name="connsiteY505" fmla="*/ 3303048 h 6858000"/>
              <a:gd name="connsiteX506" fmla="*/ 4305321 w 7472601"/>
              <a:gd name="connsiteY506" fmla="*/ 3256953 h 6858000"/>
              <a:gd name="connsiteX507" fmla="*/ 4949299 w 7472601"/>
              <a:gd name="connsiteY507" fmla="*/ 3766336 h 6858000"/>
              <a:gd name="connsiteX508" fmla="*/ 5291452 w 7472601"/>
              <a:gd name="connsiteY508" fmla="*/ 4076801 h 6858000"/>
              <a:gd name="connsiteX509" fmla="*/ 5434998 w 7472601"/>
              <a:gd name="connsiteY509" fmla="*/ 4254100 h 6858000"/>
              <a:gd name="connsiteX510" fmla="*/ 5351015 w 7472601"/>
              <a:gd name="connsiteY510" fmla="*/ 3760989 h 6858000"/>
              <a:gd name="connsiteX511" fmla="*/ 5413780 w 7472601"/>
              <a:gd name="connsiteY511" fmla="*/ 2966265 h 6858000"/>
              <a:gd name="connsiteX512" fmla="*/ 5425627 w 7472601"/>
              <a:gd name="connsiteY512" fmla="*/ 2954192 h 6858000"/>
              <a:gd name="connsiteX513" fmla="*/ 6604735 w 7472601"/>
              <a:gd name="connsiteY513" fmla="*/ 2041381 h 6858000"/>
              <a:gd name="connsiteX514" fmla="*/ 7204487 w 7472601"/>
              <a:gd name="connsiteY514" fmla="*/ 2742112 h 6858000"/>
              <a:gd name="connsiteX515" fmla="*/ 7131592 w 7472601"/>
              <a:gd name="connsiteY515" fmla="*/ 2672096 h 6858000"/>
              <a:gd name="connsiteX516" fmla="*/ 6996344 w 7472601"/>
              <a:gd name="connsiteY516" fmla="*/ 2518310 h 6858000"/>
              <a:gd name="connsiteX517" fmla="*/ 6735495 w 7472601"/>
              <a:gd name="connsiteY517" fmla="*/ 2196890 h 6858000"/>
              <a:gd name="connsiteX518" fmla="*/ 6721901 w 7472601"/>
              <a:gd name="connsiteY518" fmla="*/ 2179274 h 6858000"/>
              <a:gd name="connsiteX519" fmla="*/ 6604735 w 7472601"/>
              <a:gd name="connsiteY519" fmla="*/ 2041381 h 6858000"/>
              <a:gd name="connsiteX520" fmla="*/ 6591670 w 7472601"/>
              <a:gd name="connsiteY520" fmla="*/ 1988277 h 6858000"/>
              <a:gd name="connsiteX521" fmla="*/ 6747349 w 7472601"/>
              <a:gd name="connsiteY521" fmla="*/ 2160069 h 6858000"/>
              <a:gd name="connsiteX522" fmla="*/ 6760943 w 7472601"/>
              <a:gd name="connsiteY522" fmla="*/ 2177686 h 6858000"/>
              <a:gd name="connsiteX523" fmla="*/ 7021065 w 7472601"/>
              <a:gd name="connsiteY523" fmla="*/ 2498102 h 6858000"/>
              <a:gd name="connsiteX524" fmla="*/ 7155223 w 7472601"/>
              <a:gd name="connsiteY524" fmla="*/ 2650386 h 6858000"/>
              <a:gd name="connsiteX525" fmla="*/ 7203167 w 7472601"/>
              <a:gd name="connsiteY525" fmla="*/ 2697288 h 6858000"/>
              <a:gd name="connsiteX526" fmla="*/ 6937703 w 7472601"/>
              <a:gd name="connsiteY526" fmla="*/ 2321981 h 6858000"/>
              <a:gd name="connsiteX527" fmla="*/ 6591670 w 7472601"/>
              <a:gd name="connsiteY527" fmla="*/ 1988277 h 6858000"/>
              <a:gd name="connsiteX528" fmla="*/ 5798671 w 7472601"/>
              <a:gd name="connsiteY528" fmla="*/ 1981601 h 6858000"/>
              <a:gd name="connsiteX529" fmla="*/ 5754709 w 7472601"/>
              <a:gd name="connsiteY529" fmla="*/ 2071454 h 6858000"/>
              <a:gd name="connsiteX530" fmla="*/ 5763044 w 7472601"/>
              <a:gd name="connsiteY530" fmla="*/ 2842206 h 6858000"/>
              <a:gd name="connsiteX531" fmla="*/ 5764974 w 7472601"/>
              <a:gd name="connsiteY531" fmla="*/ 2799609 h 6858000"/>
              <a:gd name="connsiteX532" fmla="*/ 5767665 w 7472601"/>
              <a:gd name="connsiteY532" fmla="*/ 2666409 h 6858000"/>
              <a:gd name="connsiteX533" fmla="*/ 5763055 w 7472601"/>
              <a:gd name="connsiteY533" fmla="*/ 2579705 h 6858000"/>
              <a:gd name="connsiteX534" fmla="*/ 5758079 w 7472601"/>
              <a:gd name="connsiteY534" fmla="*/ 2492508 h 6858000"/>
              <a:gd name="connsiteX535" fmla="*/ 5779325 w 7472601"/>
              <a:gd name="connsiteY535" fmla="*/ 2197069 h 6858000"/>
              <a:gd name="connsiteX536" fmla="*/ 5798671 w 7472601"/>
              <a:gd name="connsiteY536" fmla="*/ 1981601 h 6858000"/>
              <a:gd name="connsiteX537" fmla="*/ 5829202 w 7472601"/>
              <a:gd name="connsiteY537" fmla="*/ 1971679 h 6858000"/>
              <a:gd name="connsiteX538" fmla="*/ 5809558 w 7472601"/>
              <a:gd name="connsiteY538" fmla="*/ 2198043 h 6858000"/>
              <a:gd name="connsiteX539" fmla="*/ 5788653 w 7472601"/>
              <a:gd name="connsiteY539" fmla="*/ 2489430 h 6858000"/>
              <a:gd name="connsiteX540" fmla="*/ 5793439 w 7472601"/>
              <a:gd name="connsiteY540" fmla="*/ 2575235 h 6858000"/>
              <a:gd name="connsiteX541" fmla="*/ 5796837 w 7472601"/>
              <a:gd name="connsiteY541" fmla="*/ 2637633 h 6858000"/>
              <a:gd name="connsiteX542" fmla="*/ 5818614 w 7472601"/>
              <a:gd name="connsiteY542" fmla="*/ 2473055 h 6858000"/>
              <a:gd name="connsiteX543" fmla="*/ 5829202 w 7472601"/>
              <a:gd name="connsiteY543" fmla="*/ 1971679 h 6858000"/>
              <a:gd name="connsiteX544" fmla="*/ 5911389 w 7472601"/>
              <a:gd name="connsiteY544" fmla="*/ 1898371 h 6858000"/>
              <a:gd name="connsiteX545" fmla="*/ 6237627 w 7472601"/>
              <a:gd name="connsiteY545" fmla="*/ 2231921 h 6858000"/>
              <a:gd name="connsiteX546" fmla="*/ 5911389 w 7472601"/>
              <a:gd name="connsiteY546" fmla="*/ 1898371 h 6858000"/>
              <a:gd name="connsiteX547" fmla="*/ 6944437 w 7472601"/>
              <a:gd name="connsiteY547" fmla="*/ 1575402 h 6858000"/>
              <a:gd name="connsiteX548" fmla="*/ 6304730 w 7472601"/>
              <a:gd name="connsiteY548" fmla="*/ 1766654 h 6858000"/>
              <a:gd name="connsiteX549" fmla="*/ 6944437 w 7472601"/>
              <a:gd name="connsiteY549" fmla="*/ 1575402 h 6858000"/>
              <a:gd name="connsiteX550" fmla="*/ 7019523 w 7472601"/>
              <a:gd name="connsiteY550" fmla="*/ 1519450 h 6858000"/>
              <a:gd name="connsiteX551" fmla="*/ 6298091 w 7472601"/>
              <a:gd name="connsiteY551" fmla="*/ 1737122 h 6858000"/>
              <a:gd name="connsiteX552" fmla="*/ 7019523 w 7472601"/>
              <a:gd name="connsiteY552" fmla="*/ 1519450 h 6858000"/>
              <a:gd name="connsiteX553" fmla="*/ 2399523 w 7472601"/>
              <a:gd name="connsiteY553" fmla="*/ 1428234 h 6858000"/>
              <a:gd name="connsiteX554" fmla="*/ 2224982 w 7472601"/>
              <a:gd name="connsiteY554" fmla="*/ 1826201 h 6858000"/>
              <a:gd name="connsiteX555" fmla="*/ 2096099 w 7472601"/>
              <a:gd name="connsiteY555" fmla="*/ 2345900 h 6858000"/>
              <a:gd name="connsiteX556" fmla="*/ 2283317 w 7472601"/>
              <a:gd name="connsiteY556" fmla="*/ 1796925 h 6858000"/>
              <a:gd name="connsiteX557" fmla="*/ 2399523 w 7472601"/>
              <a:gd name="connsiteY557" fmla="*/ 1428234 h 6858000"/>
              <a:gd name="connsiteX558" fmla="*/ 2448558 w 7472601"/>
              <a:gd name="connsiteY558" fmla="*/ 1373435 h 6858000"/>
              <a:gd name="connsiteX559" fmla="*/ 2312521 w 7472601"/>
              <a:gd name="connsiteY559" fmla="*/ 1806140 h 6858000"/>
              <a:gd name="connsiteX560" fmla="*/ 2127533 w 7472601"/>
              <a:gd name="connsiteY560" fmla="*/ 2348380 h 6858000"/>
              <a:gd name="connsiteX561" fmla="*/ 2358080 w 7472601"/>
              <a:gd name="connsiteY561" fmla="*/ 1866134 h 6858000"/>
              <a:gd name="connsiteX562" fmla="*/ 2407436 w 7472601"/>
              <a:gd name="connsiteY562" fmla="*/ 1651070 h 6858000"/>
              <a:gd name="connsiteX563" fmla="*/ 2448558 w 7472601"/>
              <a:gd name="connsiteY563" fmla="*/ 1373435 h 6858000"/>
              <a:gd name="connsiteX564" fmla="*/ 278707 w 7472601"/>
              <a:gd name="connsiteY564" fmla="*/ 1352270 h 6858000"/>
              <a:gd name="connsiteX565" fmla="*/ 321570 w 7472601"/>
              <a:gd name="connsiteY565" fmla="*/ 1861610 h 6858000"/>
              <a:gd name="connsiteX566" fmla="*/ 294281 w 7472601"/>
              <a:gd name="connsiteY566" fmla="*/ 1440658 h 6858000"/>
              <a:gd name="connsiteX567" fmla="*/ 278707 w 7472601"/>
              <a:gd name="connsiteY567" fmla="*/ 1352270 h 6858000"/>
              <a:gd name="connsiteX568" fmla="*/ 1423821 w 7472601"/>
              <a:gd name="connsiteY568" fmla="*/ 1351958 h 6858000"/>
              <a:gd name="connsiteX569" fmla="*/ 1638521 w 7472601"/>
              <a:gd name="connsiteY569" fmla="*/ 1908470 h 6858000"/>
              <a:gd name="connsiteX570" fmla="*/ 1754199 w 7472601"/>
              <a:gd name="connsiteY570" fmla="*/ 2149284 h 6858000"/>
              <a:gd name="connsiteX571" fmla="*/ 1908359 w 7472601"/>
              <a:gd name="connsiteY571" fmla="*/ 2364988 h 6858000"/>
              <a:gd name="connsiteX572" fmla="*/ 1647661 w 7472601"/>
              <a:gd name="connsiteY572" fmla="*/ 1825945 h 6858000"/>
              <a:gd name="connsiteX573" fmla="*/ 1423821 w 7472601"/>
              <a:gd name="connsiteY573" fmla="*/ 1351958 h 6858000"/>
              <a:gd name="connsiteX574" fmla="*/ 1431890 w 7472601"/>
              <a:gd name="connsiteY574" fmla="*/ 1306475 h 6858000"/>
              <a:gd name="connsiteX575" fmla="*/ 1507597 w 7472601"/>
              <a:gd name="connsiteY575" fmla="*/ 1446132 h 6858000"/>
              <a:gd name="connsiteX576" fmla="*/ 1674586 w 7472601"/>
              <a:gd name="connsiteY576" fmla="*/ 1813832 h 6858000"/>
              <a:gd name="connsiteX577" fmla="*/ 1815950 w 7472601"/>
              <a:gd name="connsiteY577" fmla="*/ 2128564 h 6858000"/>
              <a:gd name="connsiteX578" fmla="*/ 1984242 w 7472601"/>
              <a:gd name="connsiteY578" fmla="*/ 2430829 h 6858000"/>
              <a:gd name="connsiteX579" fmla="*/ 2014023 w 7472601"/>
              <a:gd name="connsiteY579" fmla="*/ 2450995 h 6858000"/>
              <a:gd name="connsiteX580" fmla="*/ 1747337 w 7472601"/>
              <a:gd name="connsiteY580" fmla="*/ 1855264 h 6858000"/>
              <a:gd name="connsiteX581" fmla="*/ 1533749 w 7472601"/>
              <a:gd name="connsiteY581" fmla="*/ 1478656 h 6858000"/>
              <a:gd name="connsiteX582" fmla="*/ 1431890 w 7472601"/>
              <a:gd name="connsiteY582" fmla="*/ 1306475 h 6858000"/>
              <a:gd name="connsiteX583" fmla="*/ 5052692 w 7472601"/>
              <a:gd name="connsiteY583" fmla="*/ 1292994 h 6858000"/>
              <a:gd name="connsiteX584" fmla="*/ 5200661 w 7472601"/>
              <a:gd name="connsiteY584" fmla="*/ 1635186 h 6858000"/>
              <a:gd name="connsiteX585" fmla="*/ 5297138 w 7472601"/>
              <a:gd name="connsiteY585" fmla="*/ 1906351 h 6858000"/>
              <a:gd name="connsiteX586" fmla="*/ 5052692 w 7472601"/>
              <a:gd name="connsiteY586" fmla="*/ 1292994 h 6858000"/>
              <a:gd name="connsiteX587" fmla="*/ 5009948 w 7472601"/>
              <a:gd name="connsiteY587" fmla="*/ 1273619 h 6858000"/>
              <a:gd name="connsiteX588" fmla="*/ 5121777 w 7472601"/>
              <a:gd name="connsiteY588" fmla="*/ 1654213 h 6858000"/>
              <a:gd name="connsiteX589" fmla="*/ 5293545 w 7472601"/>
              <a:gd name="connsiteY589" fmla="*/ 2072247 h 6858000"/>
              <a:gd name="connsiteX590" fmla="*/ 5294042 w 7472601"/>
              <a:gd name="connsiteY590" fmla="*/ 2065019 h 6858000"/>
              <a:gd name="connsiteX591" fmla="*/ 5171936 w 7472601"/>
              <a:gd name="connsiteY591" fmla="*/ 1647613 h 6858000"/>
              <a:gd name="connsiteX592" fmla="*/ 5009948 w 7472601"/>
              <a:gd name="connsiteY592" fmla="*/ 1273619 h 6858000"/>
              <a:gd name="connsiteX593" fmla="*/ 655236 w 7472601"/>
              <a:gd name="connsiteY593" fmla="*/ 1268632 h 6858000"/>
              <a:gd name="connsiteX594" fmla="*/ 839521 w 7472601"/>
              <a:gd name="connsiteY594" fmla="*/ 1685315 h 6858000"/>
              <a:gd name="connsiteX595" fmla="*/ 1109416 w 7472601"/>
              <a:gd name="connsiteY595" fmla="*/ 2061663 h 6858000"/>
              <a:gd name="connsiteX596" fmla="*/ 1298300 w 7472601"/>
              <a:gd name="connsiteY596" fmla="*/ 2247742 h 6858000"/>
              <a:gd name="connsiteX597" fmla="*/ 1125871 w 7472601"/>
              <a:gd name="connsiteY597" fmla="*/ 1989513 h 6858000"/>
              <a:gd name="connsiteX598" fmla="*/ 981574 w 7472601"/>
              <a:gd name="connsiteY598" fmla="*/ 1783157 h 6858000"/>
              <a:gd name="connsiteX599" fmla="*/ 922198 w 7472601"/>
              <a:gd name="connsiteY599" fmla="*/ 1677437 h 6858000"/>
              <a:gd name="connsiteX600" fmla="*/ 869293 w 7472601"/>
              <a:gd name="connsiteY600" fmla="*/ 1583214 h 6858000"/>
              <a:gd name="connsiteX601" fmla="*/ 751431 w 7472601"/>
              <a:gd name="connsiteY601" fmla="*/ 1405731 h 6858000"/>
              <a:gd name="connsiteX602" fmla="*/ 655236 w 7472601"/>
              <a:gd name="connsiteY602" fmla="*/ 1268632 h 6858000"/>
              <a:gd name="connsiteX603" fmla="*/ 6516292 w 7472601"/>
              <a:gd name="connsiteY603" fmla="*/ 1263064 h 6858000"/>
              <a:gd name="connsiteX604" fmla="*/ 5736320 w 7472601"/>
              <a:gd name="connsiteY604" fmla="*/ 1501803 h 6858000"/>
              <a:gd name="connsiteX605" fmla="*/ 6516292 w 7472601"/>
              <a:gd name="connsiteY605" fmla="*/ 1263064 h 6858000"/>
              <a:gd name="connsiteX606" fmla="*/ 291466 w 7472601"/>
              <a:gd name="connsiteY606" fmla="*/ 1250369 h 6858000"/>
              <a:gd name="connsiteX607" fmla="*/ 323180 w 7472601"/>
              <a:gd name="connsiteY607" fmla="*/ 1435283 h 6858000"/>
              <a:gd name="connsiteX608" fmla="*/ 349381 w 7472601"/>
              <a:gd name="connsiteY608" fmla="*/ 1875041 h 6858000"/>
              <a:gd name="connsiteX609" fmla="*/ 374363 w 7472601"/>
              <a:gd name="connsiteY609" fmla="*/ 1506494 h 6858000"/>
              <a:gd name="connsiteX610" fmla="*/ 302168 w 7472601"/>
              <a:gd name="connsiteY610" fmla="*/ 1274495 h 6858000"/>
              <a:gd name="connsiteX611" fmla="*/ 291466 w 7472601"/>
              <a:gd name="connsiteY611" fmla="*/ 1250369 h 6858000"/>
              <a:gd name="connsiteX612" fmla="*/ 678222 w 7472601"/>
              <a:gd name="connsiteY612" fmla="*/ 1248670 h 6858000"/>
              <a:gd name="connsiteX613" fmla="*/ 775536 w 7472601"/>
              <a:gd name="connsiteY613" fmla="*/ 1388015 h 6858000"/>
              <a:gd name="connsiteX614" fmla="*/ 894529 w 7472601"/>
              <a:gd name="connsiteY614" fmla="*/ 1567739 h 6858000"/>
              <a:gd name="connsiteX615" fmla="*/ 948000 w 7472601"/>
              <a:gd name="connsiteY615" fmla="*/ 1663088 h 6858000"/>
              <a:gd name="connsiteX616" fmla="*/ 1006812 w 7472601"/>
              <a:gd name="connsiteY616" fmla="*/ 1767683 h 6858000"/>
              <a:gd name="connsiteX617" fmla="*/ 1149133 w 7472601"/>
              <a:gd name="connsiteY617" fmla="*/ 1971513 h 6858000"/>
              <a:gd name="connsiteX618" fmla="*/ 1333952 w 7472601"/>
              <a:gd name="connsiteY618" fmla="*/ 2251620 h 6858000"/>
              <a:gd name="connsiteX619" fmla="*/ 1337329 w 7472601"/>
              <a:gd name="connsiteY619" fmla="*/ 2258350 h 6858000"/>
              <a:gd name="connsiteX620" fmla="*/ 1014726 w 7472601"/>
              <a:gd name="connsiteY620" fmla="*/ 1615556 h 6858000"/>
              <a:gd name="connsiteX621" fmla="*/ 678222 w 7472601"/>
              <a:gd name="connsiteY621" fmla="*/ 1248670 h 6858000"/>
              <a:gd name="connsiteX622" fmla="*/ 6691602 w 7472601"/>
              <a:gd name="connsiteY622" fmla="*/ 1140573 h 6858000"/>
              <a:gd name="connsiteX623" fmla="*/ 6571100 w 7472601"/>
              <a:gd name="connsiteY623" fmla="*/ 1183662 h 6858000"/>
              <a:gd name="connsiteX624" fmla="*/ 6241687 w 7472601"/>
              <a:gd name="connsiteY624" fmla="*/ 1257600 h 6858000"/>
              <a:gd name="connsiteX625" fmla="*/ 5693009 w 7472601"/>
              <a:gd name="connsiteY625" fmla="*/ 1478256 h 6858000"/>
              <a:gd name="connsiteX626" fmla="*/ 6548420 w 7472601"/>
              <a:gd name="connsiteY626" fmla="*/ 1214599 h 6858000"/>
              <a:gd name="connsiteX627" fmla="*/ 6605473 w 7472601"/>
              <a:gd name="connsiteY627" fmla="*/ 1184686 h 6858000"/>
              <a:gd name="connsiteX628" fmla="*/ 6691602 w 7472601"/>
              <a:gd name="connsiteY628" fmla="*/ 1140573 h 6858000"/>
              <a:gd name="connsiteX629" fmla="*/ 4002475 w 7472601"/>
              <a:gd name="connsiteY629" fmla="*/ 1037802 h 6858000"/>
              <a:gd name="connsiteX630" fmla="*/ 4000324 w 7472601"/>
              <a:gd name="connsiteY630" fmla="*/ 1039362 h 6858000"/>
              <a:gd name="connsiteX631" fmla="*/ 4002862 w 7472601"/>
              <a:gd name="connsiteY631" fmla="*/ 1042866 h 6858000"/>
              <a:gd name="connsiteX632" fmla="*/ 4002475 w 7472601"/>
              <a:gd name="connsiteY632" fmla="*/ 1037802 h 6858000"/>
              <a:gd name="connsiteX633" fmla="*/ 506322 w 7472601"/>
              <a:gd name="connsiteY633" fmla="*/ 1020997 h 6858000"/>
              <a:gd name="connsiteX634" fmla="*/ 533068 w 7472601"/>
              <a:gd name="connsiteY634" fmla="*/ 1029409 h 6858000"/>
              <a:gd name="connsiteX635" fmla="*/ 1232525 w 7472601"/>
              <a:gd name="connsiteY635" fmla="*/ 1804675 h 6858000"/>
              <a:gd name="connsiteX636" fmla="*/ 1388858 w 7472601"/>
              <a:gd name="connsiteY636" fmla="*/ 2368011 h 6858000"/>
              <a:gd name="connsiteX637" fmla="*/ 1384098 w 7472601"/>
              <a:gd name="connsiteY637" fmla="*/ 2378125 h 6858000"/>
              <a:gd name="connsiteX638" fmla="*/ 1425393 w 7472601"/>
              <a:gd name="connsiteY638" fmla="*/ 2589124 h 6858000"/>
              <a:gd name="connsiteX639" fmla="*/ 1424001 w 7472601"/>
              <a:gd name="connsiteY639" fmla="*/ 2597541 h 6858000"/>
              <a:gd name="connsiteX640" fmla="*/ 2152729 w 7472601"/>
              <a:gd name="connsiteY640" fmla="*/ 2864487 h 6858000"/>
              <a:gd name="connsiteX641" fmla="*/ 2020609 w 7472601"/>
              <a:gd name="connsiteY641" fmla="*/ 2539671 h 6858000"/>
              <a:gd name="connsiteX642" fmla="*/ 2018920 w 7472601"/>
              <a:gd name="connsiteY642" fmla="*/ 2536309 h 6858000"/>
              <a:gd name="connsiteX643" fmla="*/ 1342441 w 7472601"/>
              <a:gd name="connsiteY643" fmla="*/ 1173017 h 6858000"/>
              <a:gd name="connsiteX644" fmla="*/ 1367925 w 7472601"/>
              <a:gd name="connsiteY644" fmla="*/ 1135648 h 6858000"/>
              <a:gd name="connsiteX645" fmla="*/ 1771401 w 7472601"/>
              <a:gd name="connsiteY645" fmla="*/ 1806673 h 6858000"/>
              <a:gd name="connsiteX646" fmla="*/ 1972385 w 7472601"/>
              <a:gd name="connsiteY646" fmla="*/ 2198735 h 6858000"/>
              <a:gd name="connsiteX647" fmla="*/ 2040892 w 7472601"/>
              <a:gd name="connsiteY647" fmla="*/ 2405205 h 6858000"/>
              <a:gd name="connsiteX648" fmla="*/ 2131689 w 7472601"/>
              <a:gd name="connsiteY648" fmla="*/ 1936926 h 6858000"/>
              <a:gd name="connsiteX649" fmla="*/ 2454820 w 7472601"/>
              <a:gd name="connsiteY649" fmla="*/ 1248808 h 6858000"/>
              <a:gd name="connsiteX650" fmla="*/ 2492512 w 7472601"/>
              <a:gd name="connsiteY650" fmla="*/ 1302920 h 6858000"/>
              <a:gd name="connsiteX651" fmla="*/ 2081216 w 7472601"/>
              <a:gd name="connsiteY651" fmla="*/ 2527513 h 6858000"/>
              <a:gd name="connsiteX652" fmla="*/ 2081211 w 7472601"/>
              <a:gd name="connsiteY652" fmla="*/ 2528916 h 6858000"/>
              <a:gd name="connsiteX653" fmla="*/ 2199067 w 7472601"/>
              <a:gd name="connsiteY653" fmla="*/ 2884061 h 6858000"/>
              <a:gd name="connsiteX654" fmla="*/ 3192586 w 7472601"/>
              <a:gd name="connsiteY654" fmla="*/ 3411496 h 6858000"/>
              <a:gd name="connsiteX655" fmla="*/ 3182620 w 7472601"/>
              <a:gd name="connsiteY655" fmla="*/ 3483279 h 6858000"/>
              <a:gd name="connsiteX656" fmla="*/ 2435119 w 7472601"/>
              <a:gd name="connsiteY656" fmla="*/ 3080173 h 6858000"/>
              <a:gd name="connsiteX657" fmla="*/ 2410152 w 7472601"/>
              <a:gd name="connsiteY657" fmla="*/ 3063751 h 6858000"/>
              <a:gd name="connsiteX658" fmla="*/ 2408099 w 7472601"/>
              <a:gd name="connsiteY658" fmla="*/ 3064403 h 6858000"/>
              <a:gd name="connsiteX659" fmla="*/ 2407218 w 7472601"/>
              <a:gd name="connsiteY659" fmla="*/ 3070324 h 6858000"/>
              <a:gd name="connsiteX660" fmla="*/ 2380138 w 7472601"/>
              <a:gd name="connsiteY660" fmla="*/ 3099341 h 6858000"/>
              <a:gd name="connsiteX661" fmla="*/ 1765923 w 7472601"/>
              <a:gd name="connsiteY661" fmla="*/ 3581043 h 6858000"/>
              <a:gd name="connsiteX662" fmla="*/ 1702258 w 7472601"/>
              <a:gd name="connsiteY662" fmla="*/ 3612286 h 6858000"/>
              <a:gd name="connsiteX663" fmla="*/ 1538370 w 7472601"/>
              <a:gd name="connsiteY663" fmla="*/ 3811804 h 6858000"/>
              <a:gd name="connsiteX664" fmla="*/ 542867 w 7472601"/>
              <a:gd name="connsiteY664" fmla="*/ 4944092 h 6858000"/>
              <a:gd name="connsiteX665" fmla="*/ 515800 w 7472601"/>
              <a:gd name="connsiteY665" fmla="*/ 4862180 h 6858000"/>
              <a:gd name="connsiteX666" fmla="*/ 909145 w 7472601"/>
              <a:gd name="connsiteY666" fmla="*/ 4199225 h 6858000"/>
              <a:gd name="connsiteX667" fmla="*/ 1214067 w 7472601"/>
              <a:gd name="connsiteY667" fmla="*/ 3908561 h 6858000"/>
              <a:gd name="connsiteX668" fmla="*/ 640967 w 7472601"/>
              <a:gd name="connsiteY668" fmla="*/ 4105601 h 6858000"/>
              <a:gd name="connsiteX669" fmla="*/ 112563 w 7472601"/>
              <a:gd name="connsiteY669" fmla="*/ 4396952 h 6858000"/>
              <a:gd name="connsiteX670" fmla="*/ 0 w 7472601"/>
              <a:gd name="connsiteY670" fmla="*/ 4466006 h 6858000"/>
              <a:gd name="connsiteX671" fmla="*/ 0 w 7472601"/>
              <a:gd name="connsiteY671" fmla="*/ 4233763 h 6858000"/>
              <a:gd name="connsiteX672" fmla="*/ 36881 w 7472601"/>
              <a:gd name="connsiteY672" fmla="*/ 4200118 h 6858000"/>
              <a:gd name="connsiteX673" fmla="*/ 910534 w 7472601"/>
              <a:gd name="connsiteY673" fmla="*/ 3629753 h 6858000"/>
              <a:gd name="connsiteX674" fmla="*/ 1578717 w 7472601"/>
              <a:gd name="connsiteY674" fmla="*/ 3575982 h 6858000"/>
              <a:gd name="connsiteX675" fmla="*/ 2338780 w 7472601"/>
              <a:gd name="connsiteY675" fmla="*/ 3033725 h 6858000"/>
              <a:gd name="connsiteX676" fmla="*/ 1807991 w 7472601"/>
              <a:gd name="connsiteY676" fmla="*/ 2807184 h 6858000"/>
              <a:gd name="connsiteX677" fmla="*/ 1416358 w 7472601"/>
              <a:gd name="connsiteY677" fmla="*/ 3112571 h 6858000"/>
              <a:gd name="connsiteX678" fmla="*/ 939066 w 7472601"/>
              <a:gd name="connsiteY678" fmla="*/ 3378798 h 6858000"/>
              <a:gd name="connsiteX679" fmla="*/ 115099 w 7472601"/>
              <a:gd name="connsiteY679" fmla="*/ 3607650 h 6858000"/>
              <a:gd name="connsiteX680" fmla="*/ 97284 w 7472601"/>
              <a:gd name="connsiteY680" fmla="*/ 3520393 h 6858000"/>
              <a:gd name="connsiteX681" fmla="*/ 922050 w 7472601"/>
              <a:gd name="connsiteY681" fmla="*/ 3074867 h 6858000"/>
              <a:gd name="connsiteX682" fmla="*/ 1405265 w 7472601"/>
              <a:gd name="connsiteY682" fmla="*/ 3016319 h 6858000"/>
              <a:gd name="connsiteX683" fmla="*/ 1407512 w 7472601"/>
              <a:gd name="connsiteY683" fmla="*/ 3018001 h 6858000"/>
              <a:gd name="connsiteX684" fmla="*/ 1726266 w 7472601"/>
              <a:gd name="connsiteY684" fmla="*/ 2777274 h 6858000"/>
              <a:gd name="connsiteX685" fmla="*/ 625390 w 7472601"/>
              <a:gd name="connsiteY685" fmla="*/ 2514541 h 6858000"/>
              <a:gd name="connsiteX686" fmla="*/ 619799 w 7472601"/>
              <a:gd name="connsiteY686" fmla="*/ 2527180 h 6858000"/>
              <a:gd name="connsiteX687" fmla="*/ 310030 w 7472601"/>
              <a:gd name="connsiteY687" fmla="*/ 2771818 h 6858000"/>
              <a:gd name="connsiteX688" fmla="*/ 173877 w 7472601"/>
              <a:gd name="connsiteY688" fmla="*/ 2937056 h 6858000"/>
              <a:gd name="connsiteX689" fmla="*/ 77889 w 7472601"/>
              <a:gd name="connsiteY689" fmla="*/ 3138440 h 6858000"/>
              <a:gd name="connsiteX690" fmla="*/ 0 w 7472601"/>
              <a:gd name="connsiteY690" fmla="*/ 3271395 h 6858000"/>
              <a:gd name="connsiteX691" fmla="*/ 0 w 7472601"/>
              <a:gd name="connsiteY691" fmla="*/ 3153002 h 6858000"/>
              <a:gd name="connsiteX692" fmla="*/ 2386 w 7472601"/>
              <a:gd name="connsiteY692" fmla="*/ 3149203 h 6858000"/>
              <a:gd name="connsiteX693" fmla="*/ 89753 w 7472601"/>
              <a:gd name="connsiteY693" fmla="*/ 2987702 h 6858000"/>
              <a:gd name="connsiteX694" fmla="*/ 76869 w 7472601"/>
              <a:gd name="connsiteY694" fmla="*/ 3005404 h 6858000"/>
              <a:gd name="connsiteX695" fmla="*/ 32049 w 7472601"/>
              <a:gd name="connsiteY695" fmla="*/ 3065814 h 6858000"/>
              <a:gd name="connsiteX696" fmla="*/ 0 w 7472601"/>
              <a:gd name="connsiteY696" fmla="*/ 3108744 h 6858000"/>
              <a:gd name="connsiteX697" fmla="*/ 0 w 7472601"/>
              <a:gd name="connsiteY697" fmla="*/ 3058059 h 6858000"/>
              <a:gd name="connsiteX698" fmla="*/ 7610 w 7472601"/>
              <a:gd name="connsiteY698" fmla="*/ 3047889 h 6858000"/>
              <a:gd name="connsiteX699" fmla="*/ 52419 w 7472601"/>
              <a:gd name="connsiteY699" fmla="*/ 2987479 h 6858000"/>
              <a:gd name="connsiteX700" fmla="*/ 59142 w 7472601"/>
              <a:gd name="connsiteY700" fmla="*/ 2978488 h 6858000"/>
              <a:gd name="connsiteX701" fmla="*/ 0 w 7472601"/>
              <a:gd name="connsiteY701" fmla="*/ 3015334 h 6858000"/>
              <a:gd name="connsiteX702" fmla="*/ 0 w 7472601"/>
              <a:gd name="connsiteY702" fmla="*/ 2914286 h 6858000"/>
              <a:gd name="connsiteX703" fmla="*/ 36383 w 7472601"/>
              <a:gd name="connsiteY703" fmla="*/ 2901128 h 6858000"/>
              <a:gd name="connsiteX704" fmla="*/ 156329 w 7472601"/>
              <a:gd name="connsiteY704" fmla="*/ 2840533 h 6858000"/>
              <a:gd name="connsiteX705" fmla="*/ 358355 w 7472601"/>
              <a:gd name="connsiteY705" fmla="*/ 2620471 h 6858000"/>
              <a:gd name="connsiteX706" fmla="*/ 510577 w 7472601"/>
              <a:gd name="connsiteY706" fmla="*/ 2501244 h 6858000"/>
              <a:gd name="connsiteX707" fmla="*/ 211967 w 7472601"/>
              <a:gd name="connsiteY707" fmla="*/ 2479171 h 6858000"/>
              <a:gd name="connsiteX708" fmla="*/ 0 w 7472601"/>
              <a:gd name="connsiteY708" fmla="*/ 2476398 h 6858000"/>
              <a:gd name="connsiteX709" fmla="*/ 0 w 7472601"/>
              <a:gd name="connsiteY709" fmla="*/ 2389189 h 6858000"/>
              <a:gd name="connsiteX710" fmla="*/ 103062 w 7472601"/>
              <a:gd name="connsiteY710" fmla="*/ 2389518 h 6858000"/>
              <a:gd name="connsiteX711" fmla="*/ 510734 w 7472601"/>
              <a:gd name="connsiteY711" fmla="*/ 2416201 h 6858000"/>
              <a:gd name="connsiteX712" fmla="*/ 279257 w 7472601"/>
              <a:gd name="connsiteY712" fmla="*/ 2092102 h 6858000"/>
              <a:gd name="connsiteX713" fmla="*/ 65265 w 7472601"/>
              <a:gd name="connsiteY713" fmla="*/ 2006049 h 6858000"/>
              <a:gd name="connsiteX714" fmla="*/ 0 w 7472601"/>
              <a:gd name="connsiteY714" fmla="*/ 1982532 h 6858000"/>
              <a:gd name="connsiteX715" fmla="*/ 0 w 7472601"/>
              <a:gd name="connsiteY715" fmla="*/ 1912789 h 6858000"/>
              <a:gd name="connsiteX716" fmla="*/ 97460 w 7472601"/>
              <a:gd name="connsiteY716" fmla="*/ 1953725 h 6858000"/>
              <a:gd name="connsiteX717" fmla="*/ 221272 w 7472601"/>
              <a:gd name="connsiteY717" fmla="*/ 1980766 h 6858000"/>
              <a:gd name="connsiteX718" fmla="*/ 116765 w 7472601"/>
              <a:gd name="connsiteY718" fmla="*/ 1911033 h 6858000"/>
              <a:gd name="connsiteX719" fmla="*/ 16405 w 7472601"/>
              <a:gd name="connsiteY719" fmla="*/ 1803412 h 6858000"/>
              <a:gd name="connsiteX720" fmla="*/ 0 w 7472601"/>
              <a:gd name="connsiteY720" fmla="*/ 1784777 h 6858000"/>
              <a:gd name="connsiteX721" fmla="*/ 0 w 7472601"/>
              <a:gd name="connsiteY721" fmla="*/ 1740082 h 6858000"/>
              <a:gd name="connsiteX722" fmla="*/ 39394 w 7472601"/>
              <a:gd name="connsiteY722" fmla="*/ 1784856 h 6858000"/>
              <a:gd name="connsiteX723" fmla="*/ 135813 w 7472601"/>
              <a:gd name="connsiteY723" fmla="*/ 1888838 h 6858000"/>
              <a:gd name="connsiteX724" fmla="*/ 242575 w 7472601"/>
              <a:gd name="connsiteY724" fmla="*/ 1958841 h 6858000"/>
              <a:gd name="connsiteX725" fmla="*/ 82197 w 7472601"/>
              <a:gd name="connsiteY725" fmla="*/ 1754826 h 6858000"/>
              <a:gd name="connsiteX726" fmla="*/ 0 w 7472601"/>
              <a:gd name="connsiteY726" fmla="*/ 1679650 h 6858000"/>
              <a:gd name="connsiteX727" fmla="*/ 0 w 7472601"/>
              <a:gd name="connsiteY727" fmla="*/ 1602463 h 6858000"/>
              <a:gd name="connsiteX728" fmla="*/ 84689 w 7472601"/>
              <a:gd name="connsiteY728" fmla="*/ 1677442 h 6858000"/>
              <a:gd name="connsiteX729" fmla="*/ 298437 w 7472601"/>
              <a:gd name="connsiteY729" fmla="*/ 1968019 h 6858000"/>
              <a:gd name="connsiteX730" fmla="*/ 227269 w 7472601"/>
              <a:gd name="connsiteY730" fmla="*/ 1114064 h 6858000"/>
              <a:gd name="connsiteX731" fmla="*/ 248003 w 7472601"/>
              <a:gd name="connsiteY731" fmla="*/ 1089613 h 6858000"/>
              <a:gd name="connsiteX732" fmla="*/ 427020 w 7472601"/>
              <a:gd name="connsiteY732" fmla="*/ 1619803 h 6858000"/>
              <a:gd name="connsiteX733" fmla="*/ 340345 w 7472601"/>
              <a:gd name="connsiteY733" fmla="*/ 2027739 h 6858000"/>
              <a:gd name="connsiteX734" fmla="*/ 360865 w 7472601"/>
              <a:gd name="connsiteY734" fmla="*/ 2044827 h 6858000"/>
              <a:gd name="connsiteX735" fmla="*/ 560414 w 7472601"/>
              <a:gd name="connsiteY735" fmla="*/ 2421457 h 6858000"/>
              <a:gd name="connsiteX736" fmla="*/ 1359703 w 7472601"/>
              <a:gd name="connsiteY736" fmla="*/ 2578554 h 6858000"/>
              <a:gd name="connsiteX737" fmla="*/ 1359422 w 7472601"/>
              <a:gd name="connsiteY737" fmla="*/ 2577994 h 6858000"/>
              <a:gd name="connsiteX738" fmla="*/ 828701 w 7472601"/>
              <a:gd name="connsiteY738" fmla="*/ 1839520 h 6858000"/>
              <a:gd name="connsiteX739" fmla="*/ 494427 w 7472601"/>
              <a:gd name="connsiteY739" fmla="*/ 1092333 h 6858000"/>
              <a:gd name="connsiteX740" fmla="*/ 506322 w 7472601"/>
              <a:gd name="connsiteY740" fmla="*/ 1020997 h 6858000"/>
              <a:gd name="connsiteX741" fmla="*/ 4570198 w 7472601"/>
              <a:gd name="connsiteY741" fmla="*/ 978081 h 6858000"/>
              <a:gd name="connsiteX742" fmla="*/ 4523691 w 7472601"/>
              <a:gd name="connsiteY742" fmla="*/ 1127776 h 6858000"/>
              <a:gd name="connsiteX743" fmla="*/ 4509875 w 7472601"/>
              <a:gd name="connsiteY743" fmla="*/ 1167552 h 6858000"/>
              <a:gd name="connsiteX744" fmla="*/ 4478168 w 7472601"/>
              <a:gd name="connsiteY744" fmla="*/ 1260735 h 6858000"/>
              <a:gd name="connsiteX745" fmla="*/ 4409309 w 7472601"/>
              <a:gd name="connsiteY745" fmla="*/ 1666996 h 6858000"/>
              <a:gd name="connsiteX746" fmla="*/ 4370031 w 7472601"/>
              <a:gd name="connsiteY746" fmla="*/ 1955666 h 6858000"/>
              <a:gd name="connsiteX747" fmla="*/ 4570198 w 7472601"/>
              <a:gd name="connsiteY747" fmla="*/ 978081 h 6858000"/>
              <a:gd name="connsiteX748" fmla="*/ 4557898 w 7472601"/>
              <a:gd name="connsiteY748" fmla="*/ 900011 h 6858000"/>
              <a:gd name="connsiteX749" fmla="*/ 4344840 w 7472601"/>
              <a:gd name="connsiteY749" fmla="*/ 1922038 h 6858000"/>
              <a:gd name="connsiteX750" fmla="*/ 4378710 w 7472601"/>
              <a:gd name="connsiteY750" fmla="*/ 1665516 h 6858000"/>
              <a:gd name="connsiteX751" fmla="*/ 4448798 w 7472601"/>
              <a:gd name="connsiteY751" fmla="*/ 1253024 h 6858000"/>
              <a:gd name="connsiteX752" fmla="*/ 4480315 w 7472601"/>
              <a:gd name="connsiteY752" fmla="*/ 1158454 h 6858000"/>
              <a:gd name="connsiteX753" fmla="*/ 4494133 w 7472601"/>
              <a:gd name="connsiteY753" fmla="*/ 1118676 h 6858000"/>
              <a:gd name="connsiteX754" fmla="*/ 4557898 w 7472601"/>
              <a:gd name="connsiteY754" fmla="*/ 900011 h 6858000"/>
              <a:gd name="connsiteX755" fmla="*/ 5870151 w 7472601"/>
              <a:gd name="connsiteY755" fmla="*/ 898890 h 6858000"/>
              <a:gd name="connsiteX756" fmla="*/ 5861335 w 7472601"/>
              <a:gd name="connsiteY756" fmla="*/ 899177 h 6858000"/>
              <a:gd name="connsiteX757" fmla="*/ 5843702 w 7472601"/>
              <a:gd name="connsiteY757" fmla="*/ 899748 h 6858000"/>
              <a:gd name="connsiteX758" fmla="*/ 5651107 w 7472601"/>
              <a:gd name="connsiteY758" fmla="*/ 920306 h 6858000"/>
              <a:gd name="connsiteX759" fmla="*/ 5459407 w 7472601"/>
              <a:gd name="connsiteY759" fmla="*/ 940975 h 6858000"/>
              <a:gd name="connsiteX760" fmla="*/ 5374846 w 7472601"/>
              <a:gd name="connsiteY760" fmla="*/ 941988 h 6858000"/>
              <a:gd name="connsiteX761" fmla="*/ 5256105 w 7472601"/>
              <a:gd name="connsiteY761" fmla="*/ 945632 h 6858000"/>
              <a:gd name="connsiteX762" fmla="*/ 5107071 w 7472601"/>
              <a:gd name="connsiteY762" fmla="*/ 969720 h 6858000"/>
              <a:gd name="connsiteX763" fmla="*/ 4998681 w 7472601"/>
              <a:gd name="connsiteY763" fmla="*/ 988771 h 6858000"/>
              <a:gd name="connsiteX764" fmla="*/ 5870151 w 7472601"/>
              <a:gd name="connsiteY764" fmla="*/ 898890 h 6858000"/>
              <a:gd name="connsiteX765" fmla="*/ 5504425 w 7472601"/>
              <a:gd name="connsiteY765" fmla="*/ 848067 h 6858000"/>
              <a:gd name="connsiteX766" fmla="*/ 4968849 w 7472601"/>
              <a:gd name="connsiteY766" fmla="*/ 962318 h 6858000"/>
              <a:gd name="connsiteX767" fmla="*/ 5104039 w 7472601"/>
              <a:gd name="connsiteY767" fmla="*/ 940634 h 6858000"/>
              <a:gd name="connsiteX768" fmla="*/ 5256311 w 7472601"/>
              <a:gd name="connsiteY768" fmla="*/ 916490 h 6858000"/>
              <a:gd name="connsiteX769" fmla="*/ 5377381 w 7472601"/>
              <a:gd name="connsiteY769" fmla="*/ 912671 h 6858000"/>
              <a:gd name="connsiteX770" fmla="*/ 5460148 w 7472601"/>
              <a:gd name="connsiteY770" fmla="*/ 911442 h 6858000"/>
              <a:gd name="connsiteX771" fmla="*/ 5648971 w 7472601"/>
              <a:gd name="connsiteY771" fmla="*/ 891331 h 6858000"/>
              <a:gd name="connsiteX772" fmla="*/ 5844807 w 7472601"/>
              <a:gd name="connsiteY772" fmla="*/ 870718 h 6858000"/>
              <a:gd name="connsiteX773" fmla="*/ 5862975 w 7472601"/>
              <a:gd name="connsiteY773" fmla="*/ 869756 h 6858000"/>
              <a:gd name="connsiteX774" fmla="*/ 5920887 w 7472601"/>
              <a:gd name="connsiteY774" fmla="*/ 865929 h 6858000"/>
              <a:gd name="connsiteX775" fmla="*/ 5504425 w 7472601"/>
              <a:gd name="connsiteY775" fmla="*/ 848067 h 6858000"/>
              <a:gd name="connsiteX776" fmla="*/ 3607114 w 7472601"/>
              <a:gd name="connsiteY776" fmla="*/ 467441 h 6858000"/>
              <a:gd name="connsiteX777" fmla="*/ 3296242 w 7472601"/>
              <a:gd name="connsiteY777" fmla="*/ 807991 h 6858000"/>
              <a:gd name="connsiteX778" fmla="*/ 3174674 w 7472601"/>
              <a:gd name="connsiteY778" fmla="*/ 919759 h 6858000"/>
              <a:gd name="connsiteX779" fmla="*/ 3042978 w 7472601"/>
              <a:gd name="connsiteY779" fmla="*/ 1054894 h 6858000"/>
              <a:gd name="connsiteX780" fmla="*/ 2968914 w 7472601"/>
              <a:gd name="connsiteY780" fmla="*/ 1133756 h 6858000"/>
              <a:gd name="connsiteX781" fmla="*/ 3103823 w 7472601"/>
              <a:gd name="connsiteY781" fmla="*/ 1026814 h 6858000"/>
              <a:gd name="connsiteX782" fmla="*/ 3607114 w 7472601"/>
              <a:gd name="connsiteY782" fmla="*/ 467441 h 6858000"/>
              <a:gd name="connsiteX783" fmla="*/ 3744487 w 7472601"/>
              <a:gd name="connsiteY783" fmla="*/ 383136 h 6858000"/>
              <a:gd name="connsiteX784" fmla="*/ 3970213 w 7472601"/>
              <a:gd name="connsiteY784" fmla="*/ 995559 h 6858000"/>
              <a:gd name="connsiteX785" fmla="*/ 3744487 w 7472601"/>
              <a:gd name="connsiteY785" fmla="*/ 383136 h 6858000"/>
              <a:gd name="connsiteX786" fmla="*/ 3624562 w 7472601"/>
              <a:gd name="connsiteY786" fmla="*/ 367041 h 6858000"/>
              <a:gd name="connsiteX787" fmla="*/ 3489712 w 7472601"/>
              <a:gd name="connsiteY787" fmla="*/ 485386 h 6858000"/>
              <a:gd name="connsiteX788" fmla="*/ 3182994 w 7472601"/>
              <a:gd name="connsiteY788" fmla="*/ 828265 h 6858000"/>
              <a:gd name="connsiteX789" fmla="*/ 2892114 w 7472601"/>
              <a:gd name="connsiteY789" fmla="*/ 1172635 h 6858000"/>
              <a:gd name="connsiteX790" fmla="*/ 3021459 w 7472601"/>
              <a:gd name="connsiteY790" fmla="*/ 1035385 h 6858000"/>
              <a:gd name="connsiteX791" fmla="*/ 3153873 w 7472601"/>
              <a:gd name="connsiteY791" fmla="*/ 898971 h 6858000"/>
              <a:gd name="connsiteX792" fmla="*/ 3276511 w 7472601"/>
              <a:gd name="connsiteY792" fmla="*/ 786423 h 6858000"/>
              <a:gd name="connsiteX793" fmla="*/ 3584154 w 7472601"/>
              <a:gd name="connsiteY793" fmla="*/ 448218 h 6858000"/>
              <a:gd name="connsiteX794" fmla="*/ 3624562 w 7472601"/>
              <a:gd name="connsiteY794" fmla="*/ 367041 h 6858000"/>
              <a:gd name="connsiteX795" fmla="*/ 3766672 w 7472601"/>
              <a:gd name="connsiteY795" fmla="*/ 359429 h 6858000"/>
              <a:gd name="connsiteX796" fmla="*/ 3996338 w 7472601"/>
              <a:gd name="connsiteY796" fmla="*/ 968237 h 6858000"/>
              <a:gd name="connsiteX797" fmla="*/ 3766672 w 7472601"/>
              <a:gd name="connsiteY797" fmla="*/ 359429 h 6858000"/>
              <a:gd name="connsiteX798" fmla="*/ 5805386 w 7472601"/>
              <a:gd name="connsiteY798" fmla="*/ 239240 h 6858000"/>
              <a:gd name="connsiteX799" fmla="*/ 5736947 w 7472601"/>
              <a:gd name="connsiteY799" fmla="*/ 261367 h 6858000"/>
              <a:gd name="connsiteX800" fmla="*/ 5427012 w 7472601"/>
              <a:gd name="connsiteY800" fmla="*/ 311272 h 6858000"/>
              <a:gd name="connsiteX801" fmla="*/ 5147818 w 7472601"/>
              <a:gd name="connsiteY801" fmla="*/ 322112 h 6858000"/>
              <a:gd name="connsiteX802" fmla="*/ 5060854 w 7472601"/>
              <a:gd name="connsiteY802" fmla="*/ 311882 h 6858000"/>
              <a:gd name="connsiteX803" fmla="*/ 4945989 w 7472601"/>
              <a:gd name="connsiteY803" fmla="*/ 300516 h 6858000"/>
              <a:gd name="connsiteX804" fmla="*/ 5410479 w 7472601"/>
              <a:gd name="connsiteY804" fmla="*/ 348434 h 6858000"/>
              <a:gd name="connsiteX805" fmla="*/ 5805386 w 7472601"/>
              <a:gd name="connsiteY805" fmla="*/ 239240 h 6858000"/>
              <a:gd name="connsiteX806" fmla="*/ 5905192 w 7472601"/>
              <a:gd name="connsiteY806" fmla="*/ 163079 h 6858000"/>
              <a:gd name="connsiteX807" fmla="*/ 5865655 w 7472601"/>
              <a:gd name="connsiteY807" fmla="*/ 171901 h 6858000"/>
              <a:gd name="connsiteX808" fmla="*/ 5259740 w 7472601"/>
              <a:gd name="connsiteY808" fmla="*/ 257013 h 6858000"/>
              <a:gd name="connsiteX809" fmla="*/ 5208466 w 7472601"/>
              <a:gd name="connsiteY809" fmla="*/ 257550 h 6858000"/>
              <a:gd name="connsiteX810" fmla="*/ 4980204 w 7472601"/>
              <a:gd name="connsiteY810" fmla="*/ 271903 h 6858000"/>
              <a:gd name="connsiteX811" fmla="*/ 5068068 w 7472601"/>
              <a:gd name="connsiteY811" fmla="*/ 282244 h 6858000"/>
              <a:gd name="connsiteX812" fmla="*/ 5153231 w 7472601"/>
              <a:gd name="connsiteY812" fmla="*/ 292240 h 6858000"/>
              <a:gd name="connsiteX813" fmla="*/ 5426491 w 7472601"/>
              <a:gd name="connsiteY813" fmla="*/ 281128 h 6858000"/>
              <a:gd name="connsiteX814" fmla="*/ 5731212 w 7472601"/>
              <a:gd name="connsiteY814" fmla="*/ 231951 h 6858000"/>
              <a:gd name="connsiteX815" fmla="*/ 5905192 w 7472601"/>
              <a:gd name="connsiteY815" fmla="*/ 163079 h 6858000"/>
              <a:gd name="connsiteX816" fmla="*/ 5944437 w 7472601"/>
              <a:gd name="connsiteY816" fmla="*/ 113829 h 6858000"/>
              <a:gd name="connsiteX817" fmla="*/ 5825032 w 7472601"/>
              <a:gd name="connsiteY817" fmla="*/ 146405 h 6858000"/>
              <a:gd name="connsiteX818" fmla="*/ 4955599 w 7472601"/>
              <a:gd name="connsiteY818" fmla="*/ 247008 h 6858000"/>
              <a:gd name="connsiteX819" fmla="*/ 5210104 w 7472601"/>
              <a:gd name="connsiteY819" fmla="*/ 228123 h 6858000"/>
              <a:gd name="connsiteX820" fmla="*/ 5261015 w 7472601"/>
              <a:gd name="connsiteY820" fmla="*/ 227087 h 6858000"/>
              <a:gd name="connsiteX821" fmla="*/ 5861181 w 7472601"/>
              <a:gd name="connsiteY821" fmla="*/ 143093 h 6858000"/>
              <a:gd name="connsiteX822" fmla="*/ 5961252 w 7472601"/>
              <a:gd name="connsiteY822" fmla="*/ 114820 h 6858000"/>
              <a:gd name="connsiteX823" fmla="*/ 5944437 w 7472601"/>
              <a:gd name="connsiteY823" fmla="*/ 113829 h 6858000"/>
              <a:gd name="connsiteX824" fmla="*/ 3882765 w 7472601"/>
              <a:gd name="connsiteY824" fmla="*/ 0 h 6858000"/>
              <a:gd name="connsiteX825" fmla="*/ 3995099 w 7472601"/>
              <a:gd name="connsiteY825" fmla="*/ 0 h 6858000"/>
              <a:gd name="connsiteX826" fmla="*/ 4163818 w 7472601"/>
              <a:gd name="connsiteY826" fmla="*/ 234104 h 6858000"/>
              <a:gd name="connsiteX827" fmla="*/ 4172099 w 7472601"/>
              <a:gd name="connsiteY827" fmla="*/ 234207 h 6858000"/>
              <a:gd name="connsiteX828" fmla="*/ 4784282 w 7472601"/>
              <a:gd name="connsiteY828" fmla="*/ 276561 h 6858000"/>
              <a:gd name="connsiteX829" fmla="*/ 4801687 w 7472601"/>
              <a:gd name="connsiteY829" fmla="*/ 267764 h 6858000"/>
              <a:gd name="connsiteX830" fmla="*/ 6082788 w 7472601"/>
              <a:gd name="connsiteY830" fmla="*/ 64119 h 6858000"/>
              <a:gd name="connsiteX831" fmla="*/ 6099442 w 7472601"/>
              <a:gd name="connsiteY831" fmla="*/ 82568 h 6858000"/>
              <a:gd name="connsiteX832" fmla="*/ 4804137 w 7472601"/>
              <a:gd name="connsiteY832" fmla="*/ 320931 h 6858000"/>
              <a:gd name="connsiteX833" fmla="*/ 4227047 w 7472601"/>
              <a:gd name="connsiteY833" fmla="*/ 313415 h 6858000"/>
              <a:gd name="connsiteX834" fmla="*/ 4346041 w 7472601"/>
              <a:gd name="connsiteY834" fmla="*/ 456086 h 6858000"/>
              <a:gd name="connsiteX835" fmla="*/ 4870967 w 7472601"/>
              <a:gd name="connsiteY835" fmla="*/ 963061 h 6858000"/>
              <a:gd name="connsiteX836" fmla="*/ 4889647 w 7472601"/>
              <a:gd name="connsiteY836" fmla="*/ 957147 h 6858000"/>
              <a:gd name="connsiteX837" fmla="*/ 5422504 w 7472601"/>
              <a:gd name="connsiteY837" fmla="*/ 805191 h 6858000"/>
              <a:gd name="connsiteX838" fmla="*/ 6087656 w 7472601"/>
              <a:gd name="connsiteY838" fmla="*/ 826703 h 6858000"/>
              <a:gd name="connsiteX839" fmla="*/ 6058717 w 7472601"/>
              <a:gd name="connsiteY839" fmla="*/ 865992 h 6858000"/>
              <a:gd name="connsiteX840" fmla="*/ 4974153 w 7472601"/>
              <a:gd name="connsiteY840" fmla="*/ 1045456 h 6858000"/>
              <a:gd name="connsiteX841" fmla="*/ 5627835 w 7472601"/>
              <a:gd name="connsiteY841" fmla="*/ 1472077 h 6858000"/>
              <a:gd name="connsiteX842" fmla="*/ 5629817 w 7472601"/>
              <a:gd name="connsiteY842" fmla="*/ 1471412 h 6858000"/>
              <a:gd name="connsiteX843" fmla="*/ 5634124 w 7472601"/>
              <a:gd name="connsiteY843" fmla="*/ 1470572 h 6858000"/>
              <a:gd name="connsiteX844" fmla="*/ 5755832 w 7472601"/>
              <a:gd name="connsiteY844" fmla="*/ 1383886 h 6858000"/>
              <a:gd name="connsiteX845" fmla="*/ 6014186 w 7472601"/>
              <a:gd name="connsiteY845" fmla="*/ 1279799 h 6858000"/>
              <a:gd name="connsiteX846" fmla="*/ 6901619 w 7472601"/>
              <a:gd name="connsiteY846" fmla="*/ 1047874 h 6858000"/>
              <a:gd name="connsiteX847" fmla="*/ 6931566 w 7472601"/>
              <a:gd name="connsiteY847" fmla="*/ 1062034 h 6858000"/>
              <a:gd name="connsiteX848" fmla="*/ 5790982 w 7472601"/>
              <a:gd name="connsiteY848" fmla="*/ 1561380 h 6858000"/>
              <a:gd name="connsiteX849" fmla="*/ 6188971 w 7472601"/>
              <a:gd name="connsiteY849" fmla="*/ 1755168 h 6858000"/>
              <a:gd name="connsiteX850" fmla="*/ 6202446 w 7472601"/>
              <a:gd name="connsiteY850" fmla="*/ 1752268 h 6858000"/>
              <a:gd name="connsiteX851" fmla="*/ 7179560 w 7472601"/>
              <a:gd name="connsiteY851" fmla="*/ 1467551 h 6858000"/>
              <a:gd name="connsiteX852" fmla="*/ 7158730 w 7472601"/>
              <a:gd name="connsiteY852" fmla="*/ 1507835 h 6858000"/>
              <a:gd name="connsiteX853" fmla="*/ 6326959 w 7472601"/>
              <a:gd name="connsiteY853" fmla="*/ 1817686 h 6858000"/>
              <a:gd name="connsiteX854" fmla="*/ 6537433 w 7472601"/>
              <a:gd name="connsiteY854" fmla="*/ 1907790 h 6858000"/>
              <a:gd name="connsiteX855" fmla="*/ 6550221 w 7472601"/>
              <a:gd name="connsiteY855" fmla="*/ 1910729 h 6858000"/>
              <a:gd name="connsiteX856" fmla="*/ 6964438 w 7472601"/>
              <a:gd name="connsiteY856" fmla="*/ 2209505 h 6858000"/>
              <a:gd name="connsiteX857" fmla="*/ 7367862 w 7472601"/>
              <a:gd name="connsiteY857" fmla="*/ 2806833 h 6858000"/>
              <a:gd name="connsiteX858" fmla="*/ 7364329 w 7472601"/>
              <a:gd name="connsiteY858" fmla="*/ 2826907 h 6858000"/>
              <a:gd name="connsiteX859" fmla="*/ 7290545 w 7472601"/>
              <a:gd name="connsiteY859" fmla="*/ 2850663 h 6858000"/>
              <a:gd name="connsiteX860" fmla="*/ 6472036 w 7472601"/>
              <a:gd name="connsiteY860" fmla="*/ 1959003 h 6858000"/>
              <a:gd name="connsiteX861" fmla="*/ 5792897 w 7472601"/>
              <a:gd name="connsiteY861" fmla="*/ 1647747 h 6858000"/>
              <a:gd name="connsiteX862" fmla="*/ 5842751 w 7472601"/>
              <a:gd name="connsiteY862" fmla="*/ 1816112 h 6858000"/>
              <a:gd name="connsiteX863" fmla="*/ 5847424 w 7472601"/>
              <a:gd name="connsiteY863" fmla="*/ 1815776 h 6858000"/>
              <a:gd name="connsiteX864" fmla="*/ 6399821 w 7472601"/>
              <a:gd name="connsiteY864" fmla="*/ 2344799 h 6858000"/>
              <a:gd name="connsiteX865" fmla="*/ 6323232 w 7472601"/>
              <a:gd name="connsiteY865" fmla="*/ 2389634 h 6858000"/>
              <a:gd name="connsiteX866" fmla="*/ 5942958 w 7472601"/>
              <a:gd name="connsiteY866" fmla="*/ 2077708 h 6858000"/>
              <a:gd name="connsiteX867" fmla="*/ 5921559 w 7472601"/>
              <a:gd name="connsiteY867" fmla="*/ 2378596 h 6858000"/>
              <a:gd name="connsiteX868" fmla="*/ 5817651 w 7472601"/>
              <a:gd name="connsiteY868" fmla="*/ 3023919 h 6858000"/>
              <a:gd name="connsiteX869" fmla="*/ 5729634 w 7472601"/>
              <a:gd name="connsiteY869" fmla="*/ 3051849 h 6858000"/>
              <a:gd name="connsiteX870" fmla="*/ 5611018 w 7472601"/>
              <a:gd name="connsiteY870" fmla="*/ 2316769 h 6858000"/>
              <a:gd name="connsiteX871" fmla="*/ 5687608 w 7472601"/>
              <a:gd name="connsiteY871" fmla="*/ 2039972 h 6858000"/>
              <a:gd name="connsiteX872" fmla="*/ 5657554 w 7472601"/>
              <a:gd name="connsiteY872" fmla="*/ 1576445 h 6858000"/>
              <a:gd name="connsiteX873" fmla="*/ 5150475 w 7472601"/>
              <a:gd name="connsiteY873" fmla="*/ 1274012 h 6858000"/>
              <a:gd name="connsiteX874" fmla="*/ 5349142 w 7472601"/>
              <a:gd name="connsiteY874" fmla="*/ 2204405 h 6858000"/>
              <a:gd name="connsiteX875" fmla="*/ 5262214 w 7472601"/>
              <a:gd name="connsiteY875" fmla="*/ 2233836 h 6858000"/>
              <a:gd name="connsiteX876" fmla="*/ 4981539 w 7472601"/>
              <a:gd name="connsiteY876" fmla="*/ 1542201 h 6858000"/>
              <a:gd name="connsiteX877" fmla="*/ 4958461 w 7472601"/>
              <a:gd name="connsiteY877" fmla="*/ 1136957 h 6858000"/>
              <a:gd name="connsiteX878" fmla="*/ 4655015 w 7472601"/>
              <a:gd name="connsiteY878" fmla="*/ 891426 h 6858000"/>
              <a:gd name="connsiteX879" fmla="*/ 4348002 w 7472601"/>
              <a:gd name="connsiteY879" fmla="*/ 2205895 h 6858000"/>
              <a:gd name="connsiteX880" fmla="*/ 4262250 w 7472601"/>
              <a:gd name="connsiteY880" fmla="*/ 2219972 h 6858000"/>
              <a:gd name="connsiteX881" fmla="*/ 4550611 w 7472601"/>
              <a:gd name="connsiteY881" fmla="*/ 817540 h 6858000"/>
              <a:gd name="connsiteX882" fmla="*/ 4564418 w 7472601"/>
              <a:gd name="connsiteY882" fmla="*/ 808293 h 6858000"/>
              <a:gd name="connsiteX883" fmla="*/ 4266388 w 7472601"/>
              <a:gd name="connsiteY883" fmla="*/ 500083 h 6858000"/>
              <a:gd name="connsiteX884" fmla="*/ 4032842 w 7472601"/>
              <a:gd name="connsiteY884" fmla="*/ 211809 h 6858000"/>
              <a:gd name="connsiteX885" fmla="*/ 3882765 w 7472601"/>
              <a:gd name="connsiteY885" fmla="*/ 0 h 6858000"/>
              <a:gd name="connsiteX886" fmla="*/ 3721337 w 7472601"/>
              <a:gd name="connsiteY886" fmla="*/ 0 h 6858000"/>
              <a:gd name="connsiteX887" fmla="*/ 3797544 w 7472601"/>
              <a:gd name="connsiteY887" fmla="*/ 0 h 6858000"/>
              <a:gd name="connsiteX888" fmla="*/ 3775734 w 7472601"/>
              <a:gd name="connsiteY888" fmla="*/ 95131 h 6858000"/>
              <a:gd name="connsiteX889" fmla="*/ 3724807 w 7472601"/>
              <a:gd name="connsiteY889" fmla="*/ 272257 h 6858000"/>
              <a:gd name="connsiteX890" fmla="*/ 3726844 w 7472601"/>
              <a:gd name="connsiteY890" fmla="*/ 282988 h 6858000"/>
              <a:gd name="connsiteX891" fmla="*/ 3742664 w 7472601"/>
              <a:gd name="connsiteY891" fmla="*/ 279918 h 6858000"/>
              <a:gd name="connsiteX892" fmla="*/ 4103910 w 7472601"/>
              <a:gd name="connsiteY892" fmla="*/ 1161917 h 6858000"/>
              <a:gd name="connsiteX893" fmla="*/ 4020269 w 7472601"/>
              <a:gd name="connsiteY893" fmla="*/ 1200406 h 6858000"/>
              <a:gd name="connsiteX894" fmla="*/ 3674882 w 7472601"/>
              <a:gd name="connsiteY894" fmla="*/ 488524 h 6858000"/>
              <a:gd name="connsiteX895" fmla="*/ 3132682 w 7472601"/>
              <a:gd name="connsiteY895" fmla="*/ 1072284 h 6858000"/>
              <a:gd name="connsiteX896" fmla="*/ 2716346 w 7472601"/>
              <a:gd name="connsiteY896" fmla="*/ 1276376 h 6858000"/>
              <a:gd name="connsiteX897" fmla="*/ 2716772 w 7472601"/>
              <a:gd name="connsiteY897" fmla="*/ 1255462 h 6858000"/>
              <a:gd name="connsiteX898" fmla="*/ 3471096 w 7472601"/>
              <a:gd name="connsiteY898" fmla="*/ 437072 h 6858000"/>
              <a:gd name="connsiteX899" fmla="*/ 3639057 w 7472601"/>
              <a:gd name="connsiteY899" fmla="*/ 286334 h 6858000"/>
              <a:gd name="connsiteX900" fmla="*/ 3640309 w 7472601"/>
              <a:gd name="connsiteY900" fmla="*/ 284664 h 6858000"/>
              <a:gd name="connsiteX901" fmla="*/ 3646022 w 7472601"/>
              <a:gd name="connsiteY901" fmla="*/ 276711 h 6858000"/>
              <a:gd name="connsiteX902" fmla="*/ 3707943 w 7472601"/>
              <a:gd name="connsiteY902" fmla="*/ 65958 h 6858000"/>
              <a:gd name="connsiteX903" fmla="*/ 3721337 w 7472601"/>
              <a:gd name="connsiteY903" fmla="*/ 0 h 6858000"/>
              <a:gd name="connsiteX904" fmla="*/ 2867960 w 7472601"/>
              <a:gd name="connsiteY904" fmla="*/ 0 h 6858000"/>
              <a:gd name="connsiteX905" fmla="*/ 2926351 w 7472601"/>
              <a:gd name="connsiteY905" fmla="*/ 0 h 6858000"/>
              <a:gd name="connsiteX906" fmla="*/ 2902823 w 7472601"/>
              <a:gd name="connsiteY906" fmla="*/ 262929 h 6858000"/>
              <a:gd name="connsiteX907" fmla="*/ 2940663 w 7472601"/>
              <a:gd name="connsiteY907" fmla="*/ 140884 h 6858000"/>
              <a:gd name="connsiteX908" fmla="*/ 2947039 w 7472601"/>
              <a:gd name="connsiteY908" fmla="*/ 122524 h 6858000"/>
              <a:gd name="connsiteX909" fmla="*/ 2984316 w 7472601"/>
              <a:gd name="connsiteY909" fmla="*/ 0 h 6858000"/>
              <a:gd name="connsiteX910" fmla="*/ 3016114 w 7472601"/>
              <a:gd name="connsiteY910" fmla="*/ 0 h 6858000"/>
              <a:gd name="connsiteX911" fmla="*/ 2979949 w 7472601"/>
              <a:gd name="connsiteY911" fmla="*/ 119274 h 6858000"/>
              <a:gd name="connsiteX912" fmla="*/ 3023879 w 7472601"/>
              <a:gd name="connsiteY912" fmla="*/ 0 h 6858000"/>
              <a:gd name="connsiteX913" fmla="*/ 3105400 w 7472601"/>
              <a:gd name="connsiteY913" fmla="*/ 0 h 6858000"/>
              <a:gd name="connsiteX914" fmla="*/ 3094669 w 7472601"/>
              <a:gd name="connsiteY914" fmla="*/ 30308 h 6858000"/>
              <a:gd name="connsiteX915" fmla="*/ 2901945 w 7472601"/>
              <a:gd name="connsiteY915" fmla="*/ 466538 h 6858000"/>
              <a:gd name="connsiteX916" fmla="*/ 2815209 w 7472601"/>
              <a:gd name="connsiteY916" fmla="*/ 497361 h 6858000"/>
              <a:gd name="connsiteX917" fmla="*/ 2844845 w 7472601"/>
              <a:gd name="connsiteY917" fmla="*/ 127638 h 6858000"/>
              <a:gd name="connsiteX918" fmla="*/ 2867960 w 7472601"/>
              <a:gd name="connsiteY918" fmla="*/ 0 h 6858000"/>
              <a:gd name="connsiteX919" fmla="*/ 1057230 w 7472601"/>
              <a:gd name="connsiteY919" fmla="*/ 0 h 6858000"/>
              <a:gd name="connsiteX920" fmla="*/ 1111003 w 7472601"/>
              <a:gd name="connsiteY920" fmla="*/ 0 h 6858000"/>
              <a:gd name="connsiteX921" fmla="*/ 1125553 w 7472601"/>
              <a:gd name="connsiteY921" fmla="*/ 52588 h 6858000"/>
              <a:gd name="connsiteX922" fmla="*/ 1304276 w 7472601"/>
              <a:gd name="connsiteY922" fmla="*/ 476275 h 6858000"/>
              <a:gd name="connsiteX923" fmla="*/ 1492066 w 7472601"/>
              <a:gd name="connsiteY923" fmla="*/ 886333 h 6858000"/>
              <a:gd name="connsiteX924" fmla="*/ 1423698 w 7472601"/>
              <a:gd name="connsiteY924" fmla="*/ 710817 h 6858000"/>
              <a:gd name="connsiteX925" fmla="*/ 1357609 w 7472601"/>
              <a:gd name="connsiteY925" fmla="*/ 532892 h 6858000"/>
              <a:gd name="connsiteX926" fmla="*/ 1309550 w 7472601"/>
              <a:gd name="connsiteY926" fmla="*/ 374031 h 6858000"/>
              <a:gd name="connsiteX927" fmla="*/ 1193673 w 7472601"/>
              <a:gd name="connsiteY927" fmla="*/ 49533 h 6858000"/>
              <a:gd name="connsiteX928" fmla="*/ 1164391 w 7472601"/>
              <a:gd name="connsiteY928" fmla="*/ 0 h 6858000"/>
              <a:gd name="connsiteX929" fmla="*/ 1200666 w 7472601"/>
              <a:gd name="connsiteY929" fmla="*/ 0 h 6858000"/>
              <a:gd name="connsiteX930" fmla="*/ 1223408 w 7472601"/>
              <a:gd name="connsiteY930" fmla="*/ 38996 h 6858000"/>
              <a:gd name="connsiteX931" fmla="*/ 1339635 w 7472601"/>
              <a:gd name="connsiteY931" fmla="*/ 365517 h 6858000"/>
              <a:gd name="connsiteX932" fmla="*/ 1387469 w 7472601"/>
              <a:gd name="connsiteY932" fmla="*/ 523079 h 6858000"/>
              <a:gd name="connsiteX933" fmla="*/ 1452685 w 7472601"/>
              <a:gd name="connsiteY933" fmla="*/ 699806 h 6858000"/>
              <a:gd name="connsiteX934" fmla="*/ 1492092 w 7472601"/>
              <a:gd name="connsiteY934" fmla="*/ 800424 h 6858000"/>
              <a:gd name="connsiteX935" fmla="*/ 1455302 w 7472601"/>
              <a:gd name="connsiteY935" fmla="*/ 632913 h 6858000"/>
              <a:gd name="connsiteX936" fmla="*/ 1222336 w 7472601"/>
              <a:gd name="connsiteY936" fmla="*/ 9480 h 6858000"/>
              <a:gd name="connsiteX937" fmla="*/ 1214634 w 7472601"/>
              <a:gd name="connsiteY937" fmla="*/ 0 h 6858000"/>
              <a:gd name="connsiteX938" fmla="*/ 1289827 w 7472601"/>
              <a:gd name="connsiteY938" fmla="*/ 0 h 6858000"/>
              <a:gd name="connsiteX939" fmla="*/ 1321076 w 7472601"/>
              <a:gd name="connsiteY939" fmla="*/ 59722 h 6858000"/>
              <a:gd name="connsiteX940" fmla="*/ 1512579 w 7472601"/>
              <a:gd name="connsiteY940" fmla="*/ 626441 h 6858000"/>
              <a:gd name="connsiteX941" fmla="*/ 1506076 w 7472601"/>
              <a:gd name="connsiteY941" fmla="*/ 1089289 h 6858000"/>
              <a:gd name="connsiteX942" fmla="*/ 1486346 w 7472601"/>
              <a:gd name="connsiteY942" fmla="*/ 1079919 h 6858000"/>
              <a:gd name="connsiteX943" fmla="*/ 1070511 w 7472601"/>
              <a:gd name="connsiteY943" fmla="*/ 48609 h 6858000"/>
              <a:gd name="connsiteX944" fmla="*/ 1057230 w 7472601"/>
              <a:gd name="connsiteY944" fmla="*/ 0 h 6858000"/>
              <a:gd name="connsiteX945" fmla="*/ 43151 w 7472601"/>
              <a:gd name="connsiteY945" fmla="*/ 0 h 6858000"/>
              <a:gd name="connsiteX946" fmla="*/ 95283 w 7472601"/>
              <a:gd name="connsiteY946" fmla="*/ 0 h 6858000"/>
              <a:gd name="connsiteX947" fmla="*/ 300708 w 7472601"/>
              <a:gd name="connsiteY947" fmla="*/ 154571 h 6858000"/>
              <a:gd name="connsiteX948" fmla="*/ 530414 w 7472601"/>
              <a:gd name="connsiteY948" fmla="*/ 354673 h 6858000"/>
              <a:gd name="connsiteX949" fmla="*/ 333785 w 7472601"/>
              <a:gd name="connsiteY949" fmla="*/ 161564 h 6858000"/>
              <a:gd name="connsiteX950" fmla="*/ 147005 w 7472601"/>
              <a:gd name="connsiteY950" fmla="*/ 0 h 6858000"/>
              <a:gd name="connsiteX951" fmla="*/ 272509 w 7472601"/>
              <a:gd name="connsiteY951" fmla="*/ 0 h 6858000"/>
              <a:gd name="connsiteX952" fmla="*/ 326276 w 7472601"/>
              <a:gd name="connsiteY952" fmla="*/ 45847 h 6858000"/>
              <a:gd name="connsiteX953" fmla="*/ 823759 w 7472601"/>
              <a:gd name="connsiteY953" fmla="*/ 574145 h 6858000"/>
              <a:gd name="connsiteX954" fmla="*/ 811254 w 7472601"/>
              <a:gd name="connsiteY954" fmla="*/ 665546 h 6858000"/>
              <a:gd name="connsiteX955" fmla="*/ 154042 w 7472601"/>
              <a:gd name="connsiteY955" fmla="*/ 261522 h 6858000"/>
              <a:gd name="connsiteX956" fmla="*/ 13550 w 7472601"/>
              <a:gd name="connsiteY956" fmla="*/ 158423 h 6858000"/>
              <a:gd name="connsiteX957" fmla="*/ 0 w 7472601"/>
              <a:gd name="connsiteY957" fmla="*/ 146618 h 6858000"/>
              <a:gd name="connsiteX958" fmla="*/ 0 w 7472601"/>
              <a:gd name="connsiteY958" fmla="*/ 59161 h 6858000"/>
              <a:gd name="connsiteX959" fmla="*/ 45427 w 7472601"/>
              <a:gd name="connsiteY959" fmla="*/ 101078 h 6858000"/>
              <a:gd name="connsiteX960" fmla="*/ 630103 w 7472601"/>
              <a:gd name="connsiteY960" fmla="*/ 485885 h 6858000"/>
              <a:gd name="connsiteX961" fmla="*/ 532040 w 7472601"/>
              <a:gd name="connsiteY961" fmla="*/ 399359 h 6858000"/>
              <a:gd name="connsiteX962" fmla="*/ 517618 w 7472601"/>
              <a:gd name="connsiteY962" fmla="*/ 385726 h 6858000"/>
              <a:gd name="connsiteX963" fmla="*/ 285074 w 7472601"/>
              <a:gd name="connsiteY963" fmla="*/ 182755 h 6858000"/>
              <a:gd name="connsiteX964" fmla="*/ 43151 w 7472601"/>
              <a:gd name="connsiteY964"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312589 w 7472601"/>
              <a:gd name="connsiteY80" fmla="*/ 5982309 h 6858000"/>
              <a:gd name="connsiteX81" fmla="*/ 7448321 w 7472601"/>
              <a:gd name="connsiteY81" fmla="*/ 6190991 h 6858000"/>
              <a:gd name="connsiteX82" fmla="*/ 7467600 w 7472601"/>
              <a:gd name="connsiteY82" fmla="*/ 6221686 h 6858000"/>
              <a:gd name="connsiteX83" fmla="*/ 7467600 w 7472601"/>
              <a:gd name="connsiteY83" fmla="*/ 6334256 h 6858000"/>
              <a:gd name="connsiteX84" fmla="*/ 7454976 w 7472601"/>
              <a:gd name="connsiteY84" fmla="*/ 6318297 h 6858000"/>
              <a:gd name="connsiteX85" fmla="*/ 1456157 w 7472601"/>
              <a:gd name="connsiteY85" fmla="*/ 5371404 h 6858000"/>
              <a:gd name="connsiteX86" fmla="*/ 1244432 w 7472601"/>
              <a:gd name="connsiteY86" fmla="*/ 5385601 h 6858000"/>
              <a:gd name="connsiteX87" fmla="*/ 973990 w 7472601"/>
              <a:gd name="connsiteY87" fmla="*/ 5424940 h 6858000"/>
              <a:gd name="connsiteX88" fmla="*/ 1103809 w 7472601"/>
              <a:gd name="connsiteY88" fmla="*/ 5433720 h 6858000"/>
              <a:gd name="connsiteX89" fmla="*/ 1123454 w 7472601"/>
              <a:gd name="connsiteY89" fmla="*/ 5435727 h 6858000"/>
              <a:gd name="connsiteX90" fmla="*/ 1737017 w 7472601"/>
              <a:gd name="connsiteY90" fmla="*/ 5452183 h 6858000"/>
              <a:gd name="connsiteX91" fmla="*/ 1824397 w 7472601"/>
              <a:gd name="connsiteY91" fmla="*/ 5447757 h 6858000"/>
              <a:gd name="connsiteX92" fmla="*/ 2070059 w 7472601"/>
              <a:gd name="connsiteY92" fmla="*/ 5441660 h 6858000"/>
              <a:gd name="connsiteX93" fmla="*/ 1456157 w 7472601"/>
              <a:gd name="connsiteY93" fmla="*/ 5371404 h 6858000"/>
              <a:gd name="connsiteX94" fmla="*/ 4988186 w 7472601"/>
              <a:gd name="connsiteY94" fmla="*/ 5216467 h 6858000"/>
              <a:gd name="connsiteX95" fmla="*/ 4777334 w 7472601"/>
              <a:gd name="connsiteY95" fmla="*/ 5406072 h 6858000"/>
              <a:gd name="connsiteX96" fmla="*/ 4718341 w 7472601"/>
              <a:gd name="connsiteY96" fmla="*/ 5468043 h 6858000"/>
              <a:gd name="connsiteX97" fmla="*/ 4604655 w 7472601"/>
              <a:gd name="connsiteY97" fmla="*/ 5583434 h 6858000"/>
              <a:gd name="connsiteX98" fmla="*/ 4565074 w 7472601"/>
              <a:gd name="connsiteY98" fmla="*/ 5618550 h 6858000"/>
              <a:gd name="connsiteX99" fmla="*/ 4988186 w 7472601"/>
              <a:gd name="connsiteY99" fmla="*/ 5216467 h 6858000"/>
              <a:gd name="connsiteX100" fmla="*/ 4978032 w 7472601"/>
              <a:gd name="connsiteY100" fmla="*/ 5183809 h 6858000"/>
              <a:gd name="connsiteX101" fmla="*/ 4463413 w 7472601"/>
              <a:gd name="connsiteY101" fmla="*/ 5615162 h 6858000"/>
              <a:gd name="connsiteX102" fmla="*/ 4358134 w 7472601"/>
              <a:gd name="connsiteY102" fmla="*/ 5742791 h 6858000"/>
              <a:gd name="connsiteX103" fmla="*/ 4376219 w 7472601"/>
              <a:gd name="connsiteY103" fmla="*/ 5729027 h 6858000"/>
              <a:gd name="connsiteX104" fmla="*/ 4582340 w 7472601"/>
              <a:gd name="connsiteY104" fmla="*/ 5561037 h 6858000"/>
              <a:gd name="connsiteX105" fmla="*/ 4694684 w 7472601"/>
              <a:gd name="connsiteY105" fmla="*/ 5447098 h 6858000"/>
              <a:gd name="connsiteX106" fmla="*/ 4754123 w 7472601"/>
              <a:gd name="connsiteY106" fmla="*/ 5384643 h 6858000"/>
              <a:gd name="connsiteX107" fmla="*/ 4978032 w 7472601"/>
              <a:gd name="connsiteY107" fmla="*/ 5183809 h 6858000"/>
              <a:gd name="connsiteX108" fmla="*/ 1903353 w 7472601"/>
              <a:gd name="connsiteY108" fmla="*/ 5044827 h 6858000"/>
              <a:gd name="connsiteX109" fmla="*/ 1936931 w 7472601"/>
              <a:gd name="connsiteY109" fmla="*/ 5093954 h 6858000"/>
              <a:gd name="connsiteX110" fmla="*/ 2195868 w 7472601"/>
              <a:gd name="connsiteY110" fmla="*/ 5396574 h 6858000"/>
              <a:gd name="connsiteX111" fmla="*/ 2088852 w 7472601"/>
              <a:gd name="connsiteY111" fmla="*/ 5166123 h 6858000"/>
              <a:gd name="connsiteX112" fmla="*/ 1958241 w 7472601"/>
              <a:gd name="connsiteY112" fmla="*/ 5067955 h 6858000"/>
              <a:gd name="connsiteX113" fmla="*/ 1903353 w 7472601"/>
              <a:gd name="connsiteY113" fmla="*/ 5044827 h 6858000"/>
              <a:gd name="connsiteX114" fmla="*/ 1979378 w 7472601"/>
              <a:gd name="connsiteY114" fmla="*/ 4769504 h 6858000"/>
              <a:gd name="connsiteX115" fmla="*/ 2882120 w 7472601"/>
              <a:gd name="connsiteY115" fmla="*/ 5064547 h 6858000"/>
              <a:gd name="connsiteX116" fmla="*/ 2793103 w 7472601"/>
              <a:gd name="connsiteY116" fmla="*/ 5039699 h 6858000"/>
              <a:gd name="connsiteX117" fmla="*/ 2770041 w 7472601"/>
              <a:gd name="connsiteY117" fmla="*/ 5033634 h 6858000"/>
              <a:gd name="connsiteX118" fmla="*/ 1979378 w 7472601"/>
              <a:gd name="connsiteY118" fmla="*/ 4769504 h 6858000"/>
              <a:gd name="connsiteX119" fmla="*/ 1927410 w 7472601"/>
              <a:gd name="connsiteY119" fmla="*/ 4716164 h 6858000"/>
              <a:gd name="connsiteX120" fmla="*/ 1959587 w 7472601"/>
              <a:gd name="connsiteY120" fmla="*/ 4728849 h 6858000"/>
              <a:gd name="connsiteX121" fmla="*/ 2777707 w 7472601"/>
              <a:gd name="connsiteY121" fmla="*/ 5003991 h 6858000"/>
              <a:gd name="connsiteX122" fmla="*/ 2800768 w 7472601"/>
              <a:gd name="connsiteY122" fmla="*/ 5010056 h 6858000"/>
              <a:gd name="connsiteX123" fmla="*/ 2879408 w 7472601"/>
              <a:gd name="connsiteY123" fmla="*/ 5031590 h 6858000"/>
              <a:gd name="connsiteX124" fmla="*/ 2862295 w 7472601"/>
              <a:gd name="connsiteY124" fmla="*/ 5022958 h 6858000"/>
              <a:gd name="connsiteX125" fmla="*/ 2813343 w 7472601"/>
              <a:gd name="connsiteY125" fmla="*/ 4998369 h 6858000"/>
              <a:gd name="connsiteX126" fmla="*/ 2646245 w 7472601"/>
              <a:gd name="connsiteY126" fmla="*/ 4930999 h 6858000"/>
              <a:gd name="connsiteX127" fmla="*/ 1999243 w 7472601"/>
              <a:gd name="connsiteY127" fmla="*/ 4730524 h 6858000"/>
              <a:gd name="connsiteX128" fmla="*/ 1979527 w 7472601"/>
              <a:gd name="connsiteY128" fmla="*/ 4726651 h 6858000"/>
              <a:gd name="connsiteX129" fmla="*/ 1927410 w 7472601"/>
              <a:gd name="connsiteY129" fmla="*/ 4716164 h 6858000"/>
              <a:gd name="connsiteX130" fmla="*/ 1997014 w 7472601"/>
              <a:gd name="connsiteY130" fmla="*/ 4698007 h 6858000"/>
              <a:gd name="connsiteX131" fmla="*/ 2005458 w 7472601"/>
              <a:gd name="connsiteY131" fmla="*/ 4699540 h 6858000"/>
              <a:gd name="connsiteX132" fmla="*/ 2657186 w 7472601"/>
              <a:gd name="connsiteY132" fmla="*/ 4901687 h 6858000"/>
              <a:gd name="connsiteX133" fmla="*/ 2826662 w 7472601"/>
              <a:gd name="connsiteY133" fmla="*/ 4970362 h 6858000"/>
              <a:gd name="connsiteX134" fmla="*/ 2876100 w 7472601"/>
              <a:gd name="connsiteY134" fmla="*/ 4995397 h 6858000"/>
              <a:gd name="connsiteX135" fmla="*/ 3042600 w 7472601"/>
              <a:gd name="connsiteY135" fmla="*/ 5059532 h 6858000"/>
              <a:gd name="connsiteX136" fmla="*/ 1997014 w 7472601"/>
              <a:gd name="connsiteY136" fmla="*/ 4698007 h 6858000"/>
              <a:gd name="connsiteX137" fmla="*/ 2305292 w 7472601"/>
              <a:gd name="connsiteY137" fmla="*/ 4219492 h 6858000"/>
              <a:gd name="connsiteX138" fmla="*/ 3360922 w 7472601"/>
              <a:gd name="connsiteY138" fmla="*/ 4529373 h 6858000"/>
              <a:gd name="connsiteX139" fmla="*/ 3492420 w 7472601"/>
              <a:gd name="connsiteY139" fmla="*/ 4510145 h 6858000"/>
              <a:gd name="connsiteX140" fmla="*/ 3364086 w 7472601"/>
              <a:gd name="connsiteY140" fmla="*/ 4480340 h 6858000"/>
              <a:gd name="connsiteX141" fmla="*/ 3225818 w 7472601"/>
              <a:gd name="connsiteY141" fmla="*/ 4411822 h 6858000"/>
              <a:gd name="connsiteX142" fmla="*/ 3129696 w 7472601"/>
              <a:gd name="connsiteY142" fmla="*/ 4360704 h 6858000"/>
              <a:gd name="connsiteX143" fmla="*/ 2814545 w 7472601"/>
              <a:gd name="connsiteY143" fmla="*/ 4282955 h 6858000"/>
              <a:gd name="connsiteX144" fmla="*/ 2305292 w 7472601"/>
              <a:gd name="connsiteY144" fmla="*/ 4219492 h 6858000"/>
              <a:gd name="connsiteX145" fmla="*/ 2626982 w 7472601"/>
              <a:gd name="connsiteY145" fmla="*/ 4206450 h 6858000"/>
              <a:gd name="connsiteX146" fmla="*/ 2490617 w 7472601"/>
              <a:gd name="connsiteY146" fmla="*/ 4206951 h 6858000"/>
              <a:gd name="connsiteX147" fmla="*/ 2819869 w 7472601"/>
              <a:gd name="connsiteY147" fmla="*/ 4252936 h 6858000"/>
              <a:gd name="connsiteX148" fmla="*/ 3143018 w 7472601"/>
              <a:gd name="connsiteY148" fmla="*/ 4332698 h 6858000"/>
              <a:gd name="connsiteX149" fmla="*/ 3241520 w 7472601"/>
              <a:gd name="connsiteY149" fmla="*/ 4385112 h 6858000"/>
              <a:gd name="connsiteX150" fmla="*/ 3374575 w 7472601"/>
              <a:gd name="connsiteY150" fmla="*/ 4451517 h 6858000"/>
              <a:gd name="connsiteX151" fmla="*/ 3505221 w 7472601"/>
              <a:gd name="connsiteY151" fmla="*/ 4480757 h 6858000"/>
              <a:gd name="connsiteX152" fmla="*/ 2626982 w 7472601"/>
              <a:gd name="connsiteY152" fmla="*/ 4206450 h 6858000"/>
              <a:gd name="connsiteX153" fmla="*/ 1310106 w 7472601"/>
              <a:gd name="connsiteY153" fmla="*/ 3943217 h 6858000"/>
              <a:gd name="connsiteX154" fmla="*/ 854994 w 7472601"/>
              <a:gd name="connsiteY154" fmla="*/ 4399136 h 6858000"/>
              <a:gd name="connsiteX155" fmla="*/ 742462 w 7472601"/>
              <a:gd name="connsiteY155" fmla="*/ 4594648 h 6858000"/>
              <a:gd name="connsiteX156" fmla="*/ 820602 w 7472601"/>
              <a:gd name="connsiteY156" fmla="*/ 4485915 h 6858000"/>
              <a:gd name="connsiteX157" fmla="*/ 878295 w 7472601"/>
              <a:gd name="connsiteY157" fmla="*/ 4403594 h 6858000"/>
              <a:gd name="connsiteX158" fmla="*/ 1240607 w 7472601"/>
              <a:gd name="connsiteY158" fmla="*/ 4010401 h 6858000"/>
              <a:gd name="connsiteX159" fmla="*/ 1310106 w 7472601"/>
              <a:gd name="connsiteY159" fmla="*/ 3943217 h 6858000"/>
              <a:gd name="connsiteX160" fmla="*/ 1423113 w 7472601"/>
              <a:gd name="connsiteY160" fmla="*/ 3874565 h 6858000"/>
              <a:gd name="connsiteX161" fmla="*/ 1260565 w 7472601"/>
              <a:gd name="connsiteY161" fmla="*/ 4031982 h 6858000"/>
              <a:gd name="connsiteX162" fmla="*/ 901900 w 7472601"/>
              <a:gd name="connsiteY162" fmla="*/ 4421236 h 6858000"/>
              <a:gd name="connsiteX163" fmla="*/ 845044 w 7472601"/>
              <a:gd name="connsiteY163" fmla="*/ 4502436 h 6858000"/>
              <a:gd name="connsiteX164" fmla="*/ 685926 w 7472601"/>
              <a:gd name="connsiteY164" fmla="*/ 4703069 h 6858000"/>
              <a:gd name="connsiteX165" fmla="*/ 684248 w 7472601"/>
              <a:gd name="connsiteY165" fmla="*/ 4706721 h 6858000"/>
              <a:gd name="connsiteX166" fmla="*/ 1423113 w 7472601"/>
              <a:gd name="connsiteY166" fmla="*/ 3874565 h 6858000"/>
              <a:gd name="connsiteX167" fmla="*/ 3316479 w 7472601"/>
              <a:gd name="connsiteY167" fmla="*/ 3872136 h 6858000"/>
              <a:gd name="connsiteX168" fmla="*/ 3546806 w 7472601"/>
              <a:gd name="connsiteY168" fmla="*/ 4356139 h 6858000"/>
              <a:gd name="connsiteX169" fmla="*/ 3364433 w 7472601"/>
              <a:gd name="connsiteY169" fmla="*/ 3953121 h 6858000"/>
              <a:gd name="connsiteX170" fmla="*/ 3316479 w 7472601"/>
              <a:gd name="connsiteY170" fmla="*/ 3872136 h 6858000"/>
              <a:gd name="connsiteX171" fmla="*/ 3291335 w 7472601"/>
              <a:gd name="connsiteY171" fmla="*/ 3767420 h 6858000"/>
              <a:gd name="connsiteX172" fmla="*/ 3390805 w 7472601"/>
              <a:gd name="connsiteY172" fmla="*/ 3937163 h 6858000"/>
              <a:gd name="connsiteX173" fmla="*/ 3579062 w 7472601"/>
              <a:gd name="connsiteY173" fmla="*/ 4359040 h 6858000"/>
              <a:gd name="connsiteX174" fmla="*/ 3467355 w 7472601"/>
              <a:gd name="connsiteY174" fmla="*/ 3988130 h 6858000"/>
              <a:gd name="connsiteX175" fmla="*/ 3310753 w 7472601"/>
              <a:gd name="connsiteY175" fmla="*/ 3787140 h 6858000"/>
              <a:gd name="connsiteX176" fmla="*/ 3291335 w 7472601"/>
              <a:gd name="connsiteY176" fmla="*/ 3767420 h 6858000"/>
              <a:gd name="connsiteX177" fmla="*/ 1635889 w 7472601"/>
              <a:gd name="connsiteY177" fmla="*/ 3709494 h 6858000"/>
              <a:gd name="connsiteX178" fmla="*/ 1634800 w 7472601"/>
              <a:gd name="connsiteY178" fmla="*/ 3731111 h 6858000"/>
              <a:gd name="connsiteX179" fmla="*/ 1635889 w 7472601"/>
              <a:gd name="connsiteY179" fmla="*/ 3709494 h 6858000"/>
              <a:gd name="connsiteX180" fmla="*/ 1510397 w 7472601"/>
              <a:gd name="connsiteY180" fmla="*/ 3684705 h 6858000"/>
              <a:gd name="connsiteX181" fmla="*/ 1146550 w 7472601"/>
              <a:gd name="connsiteY181" fmla="*/ 3802012 h 6858000"/>
              <a:gd name="connsiteX182" fmla="*/ 698834 w 7472601"/>
              <a:gd name="connsiteY182" fmla="*/ 3952272 h 6858000"/>
              <a:gd name="connsiteX183" fmla="*/ 34256 w 7472601"/>
              <a:gd name="connsiteY183" fmla="*/ 4347603 h 6858000"/>
              <a:gd name="connsiteX184" fmla="*/ 527241 w 7472601"/>
              <a:gd name="connsiteY184" fmla="*/ 4065078 h 6858000"/>
              <a:gd name="connsiteX185" fmla="*/ 1510397 w 7472601"/>
              <a:gd name="connsiteY185" fmla="*/ 3684705 h 6858000"/>
              <a:gd name="connsiteX186" fmla="*/ 1313114 w 7472601"/>
              <a:gd name="connsiteY186" fmla="*/ 3655216 h 6858000"/>
              <a:gd name="connsiteX187" fmla="*/ 1109304 w 7472601"/>
              <a:gd name="connsiteY187" fmla="*/ 3669030 h 6858000"/>
              <a:gd name="connsiteX188" fmla="*/ 8129 w 7472601"/>
              <a:gd name="connsiteY188" fmla="*/ 4330519 h 6858000"/>
              <a:gd name="connsiteX189" fmla="*/ 687572 w 7472601"/>
              <a:gd name="connsiteY189" fmla="*/ 3925629 h 6858000"/>
              <a:gd name="connsiteX190" fmla="*/ 1138365 w 7472601"/>
              <a:gd name="connsiteY190" fmla="*/ 3774515 h 6858000"/>
              <a:gd name="connsiteX191" fmla="*/ 1505579 w 7472601"/>
              <a:gd name="connsiteY191" fmla="*/ 3655526 h 6858000"/>
              <a:gd name="connsiteX192" fmla="*/ 1313114 w 7472601"/>
              <a:gd name="connsiteY192" fmla="*/ 3655216 h 6858000"/>
              <a:gd name="connsiteX193" fmla="*/ 3655073 w 7472601"/>
              <a:gd name="connsiteY193" fmla="*/ 3650884 h 6858000"/>
              <a:gd name="connsiteX194" fmla="*/ 3989938 w 7472601"/>
              <a:gd name="connsiteY194" fmla="*/ 3991685 h 6858000"/>
              <a:gd name="connsiteX195" fmla="*/ 4393907 w 7472601"/>
              <a:gd name="connsiteY195" fmla="*/ 4261258 h 6858000"/>
              <a:gd name="connsiteX196" fmla="*/ 4648051 w 7472601"/>
              <a:gd name="connsiteY196" fmla="*/ 4374051 h 6858000"/>
              <a:gd name="connsiteX197" fmla="*/ 4383389 w 7472601"/>
              <a:gd name="connsiteY197" fmla="*/ 4184369 h 6858000"/>
              <a:gd name="connsiteX198" fmla="*/ 4165508 w 7472601"/>
              <a:gd name="connsiteY198" fmla="*/ 4035196 h 6858000"/>
              <a:gd name="connsiteX199" fmla="*/ 4068162 w 7472601"/>
              <a:gd name="connsiteY199" fmla="*/ 3953394 h 6858000"/>
              <a:gd name="connsiteX200" fmla="*/ 3981416 w 7472601"/>
              <a:gd name="connsiteY200" fmla="*/ 3880482 h 6858000"/>
              <a:gd name="connsiteX201" fmla="*/ 3800147 w 7472601"/>
              <a:gd name="connsiteY201" fmla="*/ 3749872 h 6858000"/>
              <a:gd name="connsiteX202" fmla="*/ 3655073 w 7472601"/>
              <a:gd name="connsiteY202" fmla="*/ 3650884 h 6858000"/>
              <a:gd name="connsiteX203" fmla="*/ 3670252 w 7472601"/>
              <a:gd name="connsiteY203" fmla="*/ 3622798 h 6858000"/>
              <a:gd name="connsiteX204" fmla="*/ 3817258 w 7472601"/>
              <a:gd name="connsiteY204" fmla="*/ 3723577 h 6858000"/>
              <a:gd name="connsiteX205" fmla="*/ 4000461 w 7472601"/>
              <a:gd name="connsiteY205" fmla="*/ 3855966 h 6858000"/>
              <a:gd name="connsiteX206" fmla="*/ 4088180 w 7472601"/>
              <a:gd name="connsiteY206" fmla="*/ 3929774 h 6858000"/>
              <a:gd name="connsiteX207" fmla="*/ 4184555 w 7472601"/>
              <a:gd name="connsiteY207" fmla="*/ 4010683 h 6858000"/>
              <a:gd name="connsiteX208" fmla="*/ 4399563 w 7472601"/>
              <a:gd name="connsiteY208" fmla="*/ 4158106 h 6858000"/>
              <a:gd name="connsiteX209" fmla="*/ 4684469 w 7472601"/>
              <a:gd name="connsiteY209" fmla="*/ 4364680 h 6858000"/>
              <a:gd name="connsiteX210" fmla="*/ 4690271 w 7472601"/>
              <a:gd name="connsiteY210" fmla="*/ 4370034 h 6858000"/>
              <a:gd name="connsiteX211" fmla="*/ 4136093 w 7472601"/>
              <a:gd name="connsiteY211" fmla="*/ 3858466 h 6858000"/>
              <a:gd name="connsiteX212" fmla="*/ 3670252 w 7472601"/>
              <a:gd name="connsiteY212" fmla="*/ 3622798 h 6858000"/>
              <a:gd name="connsiteX213" fmla="*/ 4440129 w 7472601"/>
              <a:gd name="connsiteY213" fmla="*/ 3448571 h 6858000"/>
              <a:gd name="connsiteX214" fmla="*/ 4856525 w 7472601"/>
              <a:gd name="connsiteY214" fmla="*/ 3915351 h 6858000"/>
              <a:gd name="connsiteX215" fmla="*/ 5059055 w 7472601"/>
              <a:gd name="connsiteY215" fmla="*/ 4108918 h 6858000"/>
              <a:gd name="connsiteX216" fmla="*/ 5290070 w 7472601"/>
              <a:gd name="connsiteY216" fmla="*/ 4263619 h 6858000"/>
              <a:gd name="connsiteX217" fmla="*/ 4834991 w 7472601"/>
              <a:gd name="connsiteY217" fmla="*/ 3830985 h 6858000"/>
              <a:gd name="connsiteX218" fmla="*/ 4440129 w 7472601"/>
              <a:gd name="connsiteY218" fmla="*/ 3448571 h 6858000"/>
              <a:gd name="connsiteX219" fmla="*/ 4441737 w 7472601"/>
              <a:gd name="connsiteY219" fmla="*/ 3399734 h 6858000"/>
              <a:gd name="connsiteX220" fmla="*/ 4431236 w 7472601"/>
              <a:gd name="connsiteY220" fmla="*/ 3400954 h 6858000"/>
              <a:gd name="connsiteX221" fmla="*/ 4557150 w 7472601"/>
              <a:gd name="connsiteY221" fmla="*/ 3510023 h 6858000"/>
              <a:gd name="connsiteX222" fmla="*/ 4856936 w 7472601"/>
              <a:gd name="connsiteY222" fmla="*/ 3809146 h 6858000"/>
              <a:gd name="connsiteX223" fmla="*/ 5111996 w 7472601"/>
              <a:gd name="connsiteY223" fmla="*/ 4065759 h 6858000"/>
              <a:gd name="connsiteX224" fmla="*/ 5388878 w 7472601"/>
              <a:gd name="connsiteY224" fmla="*/ 4300185 h 6858000"/>
              <a:gd name="connsiteX225" fmla="*/ 5425556 w 7472601"/>
              <a:gd name="connsiteY225" fmla="*/ 4308967 h 6858000"/>
              <a:gd name="connsiteX226" fmla="*/ 4943646 w 7472601"/>
              <a:gd name="connsiteY226" fmla="*/ 3822916 h 6858000"/>
              <a:gd name="connsiteX227" fmla="*/ 4594837 w 7472601"/>
              <a:gd name="connsiteY227" fmla="*/ 3532274 h 6858000"/>
              <a:gd name="connsiteX228" fmla="*/ 4441737 w 7472601"/>
              <a:gd name="connsiteY228" fmla="*/ 3399734 h 6858000"/>
              <a:gd name="connsiteX229" fmla="*/ 5425834 w 7472601"/>
              <a:gd name="connsiteY229" fmla="*/ 3162785 h 6858000"/>
              <a:gd name="connsiteX230" fmla="*/ 5401644 w 7472601"/>
              <a:gd name="connsiteY230" fmla="*/ 3617847 h 6858000"/>
              <a:gd name="connsiteX231" fmla="*/ 5467256 w 7472601"/>
              <a:gd name="connsiteY231" fmla="*/ 4175494 h 6858000"/>
              <a:gd name="connsiteX232" fmla="*/ 5448069 w 7472601"/>
              <a:gd name="connsiteY232" fmla="*/ 3567554 h 6858000"/>
              <a:gd name="connsiteX233" fmla="*/ 5425834 w 7472601"/>
              <a:gd name="connsiteY233" fmla="*/ 3162785 h 6858000"/>
              <a:gd name="connsiteX234" fmla="*/ 1318687 w 7472601"/>
              <a:gd name="connsiteY234" fmla="*/ 3113840 h 6858000"/>
              <a:gd name="connsiteX235" fmla="*/ 1066793 w 7472601"/>
              <a:gd name="connsiteY235" fmla="*/ 3212171 h 6858000"/>
              <a:gd name="connsiteX236" fmla="*/ 993319 w 7472601"/>
              <a:gd name="connsiteY236" fmla="*/ 3247648 h 6858000"/>
              <a:gd name="connsiteX237" fmla="*/ 853081 w 7472601"/>
              <a:gd name="connsiteY237" fmla="*/ 3312410 h 6858000"/>
              <a:gd name="connsiteX238" fmla="*/ 805957 w 7472601"/>
              <a:gd name="connsiteY238" fmla="*/ 3330443 h 6858000"/>
              <a:gd name="connsiteX239" fmla="*/ 1318687 w 7472601"/>
              <a:gd name="connsiteY239" fmla="*/ 3113840 h 6858000"/>
              <a:gd name="connsiteX240" fmla="*/ 5453702 w 7472601"/>
              <a:gd name="connsiteY240" fmla="*/ 3090882 h 6858000"/>
              <a:gd name="connsiteX241" fmla="*/ 5480135 w 7472601"/>
              <a:gd name="connsiteY241" fmla="*/ 3565802 h 6858000"/>
              <a:gd name="connsiteX242" fmla="*/ 5499023 w 7472601"/>
              <a:gd name="connsiteY242" fmla="*/ 4166310 h 6858000"/>
              <a:gd name="connsiteX243" fmla="*/ 5547022 w 7472601"/>
              <a:gd name="connsiteY243" fmla="*/ 3607838 h 6858000"/>
              <a:gd name="connsiteX244" fmla="*/ 5515964 w 7472601"/>
              <a:gd name="connsiteY244" fmla="*/ 3378541 h 6858000"/>
              <a:gd name="connsiteX245" fmla="*/ 5453702 w 7472601"/>
              <a:gd name="connsiteY245" fmla="*/ 3090882 h 6858000"/>
              <a:gd name="connsiteX246" fmla="*/ 1238695 w 7472601"/>
              <a:gd name="connsiteY246" fmla="*/ 3076820 h 6858000"/>
              <a:gd name="connsiteX247" fmla="*/ 716371 w 7472601"/>
              <a:gd name="connsiteY247" fmla="*/ 3293249 h 6858000"/>
              <a:gd name="connsiteX248" fmla="*/ 579522 w 7472601"/>
              <a:gd name="connsiteY248" fmla="*/ 3371759 h 6858000"/>
              <a:gd name="connsiteX249" fmla="*/ 600288 w 7472601"/>
              <a:gd name="connsiteY249" fmla="*/ 3365555 h 6858000"/>
              <a:gd name="connsiteX250" fmla="*/ 840692 w 7472601"/>
              <a:gd name="connsiteY250" fmla="*/ 3284921 h 6858000"/>
              <a:gd name="connsiteX251" fmla="*/ 979248 w 7472601"/>
              <a:gd name="connsiteY251" fmla="*/ 3221003 h 6858000"/>
              <a:gd name="connsiteX252" fmla="*/ 1053282 w 7472601"/>
              <a:gd name="connsiteY252" fmla="*/ 3185247 h 6858000"/>
              <a:gd name="connsiteX253" fmla="*/ 1320603 w 7472601"/>
              <a:gd name="connsiteY253" fmla="*/ 3081281 h 6858000"/>
              <a:gd name="connsiteX254" fmla="*/ 1238695 w 7472601"/>
              <a:gd name="connsiteY254" fmla="*/ 3076820 h 6858000"/>
              <a:gd name="connsiteX255" fmla="*/ 5425627 w 7472601"/>
              <a:gd name="connsiteY255" fmla="*/ 2954192 h 6858000"/>
              <a:gd name="connsiteX256" fmla="*/ 5470770 w 7472601"/>
              <a:gd name="connsiteY256" fmla="*/ 3005435 h 6858000"/>
              <a:gd name="connsiteX257" fmla="*/ 5519779 w 7472601"/>
              <a:gd name="connsiteY257" fmla="*/ 4359223 h 6858000"/>
              <a:gd name="connsiteX258" fmla="*/ 5520293 w 7472601"/>
              <a:gd name="connsiteY258" fmla="*/ 4360602 h 6858000"/>
              <a:gd name="connsiteX259" fmla="*/ 5767221 w 7472601"/>
              <a:gd name="connsiteY259" fmla="*/ 4665564 h 6858000"/>
              <a:gd name="connsiteX260" fmla="*/ 6937169 w 7472601"/>
              <a:gd name="connsiteY260" fmla="*/ 4815941 h 6858000"/>
              <a:gd name="connsiteX261" fmla="*/ 6953922 w 7472601"/>
              <a:gd name="connsiteY261" fmla="*/ 4890068 h 6858000"/>
              <a:gd name="connsiteX262" fmla="*/ 6071359 w 7472601"/>
              <a:gd name="connsiteY262" fmla="*/ 4770770 h 6858000"/>
              <a:gd name="connsiteX263" fmla="*/ 6038839 w 7472601"/>
              <a:gd name="connsiteY263" fmla="*/ 4764474 h 6858000"/>
              <a:gd name="connsiteX264" fmla="*/ 6038706 w 7472601"/>
              <a:gd name="connsiteY264" fmla="*/ 4763847 h 6858000"/>
              <a:gd name="connsiteX265" fmla="*/ 6037784 w 7472601"/>
              <a:gd name="connsiteY265" fmla="*/ 4764270 h 6858000"/>
              <a:gd name="connsiteX266" fmla="*/ 6038839 w 7472601"/>
              <a:gd name="connsiteY266" fmla="*/ 4764474 h 6858000"/>
              <a:gd name="connsiteX267" fmla="*/ 6040338 w 7472601"/>
              <a:gd name="connsiteY267" fmla="*/ 4771418 h 6858000"/>
              <a:gd name="connsiteX268" fmla="*/ 6024488 w 7472601"/>
              <a:gd name="connsiteY268" fmla="*/ 4809903 h 6858000"/>
              <a:gd name="connsiteX269" fmla="*/ 5599771 w 7472601"/>
              <a:gd name="connsiteY269" fmla="*/ 5509652 h 6858000"/>
              <a:gd name="connsiteX270" fmla="*/ 5548843 w 7472601"/>
              <a:gd name="connsiteY270" fmla="*/ 5563845 h 6858000"/>
              <a:gd name="connsiteX271" fmla="*/ 5940952 w 7472601"/>
              <a:gd name="connsiteY271" fmla="*/ 6250028 h 6858000"/>
              <a:gd name="connsiteX272" fmla="*/ 6043441 w 7472601"/>
              <a:gd name="connsiteY272" fmla="*/ 6665847 h 6858000"/>
              <a:gd name="connsiteX273" fmla="*/ 6093432 w 7472601"/>
              <a:gd name="connsiteY273" fmla="*/ 6858000 h 6858000"/>
              <a:gd name="connsiteX274" fmla="*/ 6034344 w 7472601"/>
              <a:gd name="connsiteY274" fmla="*/ 6858000 h 6858000"/>
              <a:gd name="connsiteX275" fmla="*/ 6026679 w 7472601"/>
              <a:gd name="connsiteY275" fmla="*/ 6836959 h 6858000"/>
              <a:gd name="connsiteX276" fmla="*/ 5800441 w 7472601"/>
              <a:gd name="connsiteY276" fmla="*/ 6335286 h 6858000"/>
              <a:gd name="connsiteX277" fmla="*/ 5526562 w 7472601"/>
              <a:gd name="connsiteY277" fmla="*/ 5705388 h 6858000"/>
              <a:gd name="connsiteX278" fmla="*/ 5519640 w 7472601"/>
              <a:gd name="connsiteY278" fmla="*/ 5683774 h 6858000"/>
              <a:gd name="connsiteX279" fmla="*/ 5844559 w 7472601"/>
              <a:gd name="connsiteY279" fmla="*/ 6553349 h 6858000"/>
              <a:gd name="connsiteX280" fmla="*/ 5975994 w 7472601"/>
              <a:gd name="connsiteY280" fmla="*/ 6858000 h 6858000"/>
              <a:gd name="connsiteX281" fmla="*/ 5898547 w 7472601"/>
              <a:gd name="connsiteY281" fmla="*/ 6858000 h 6858000"/>
              <a:gd name="connsiteX282" fmla="*/ 5682041 w 7472601"/>
              <a:gd name="connsiteY282" fmla="*/ 6355860 h 6858000"/>
              <a:gd name="connsiteX283" fmla="*/ 5461758 w 7472601"/>
              <a:gd name="connsiteY283" fmla="*/ 5820220 h 6858000"/>
              <a:gd name="connsiteX284" fmla="*/ 5237282 w 7472601"/>
              <a:gd name="connsiteY284" fmla="*/ 6579086 h 6858000"/>
              <a:gd name="connsiteX285" fmla="*/ 5115009 w 7472601"/>
              <a:gd name="connsiteY285" fmla="*/ 6858000 h 6858000"/>
              <a:gd name="connsiteX286" fmla="*/ 5028074 w 7472601"/>
              <a:gd name="connsiteY286" fmla="*/ 6858000 h 6858000"/>
              <a:gd name="connsiteX287" fmla="*/ 5079508 w 7472601"/>
              <a:gd name="connsiteY287" fmla="*/ 6749074 h 6858000"/>
              <a:gd name="connsiteX288" fmla="*/ 5371846 w 7472601"/>
              <a:gd name="connsiteY288" fmla="*/ 5924413 h 6858000"/>
              <a:gd name="connsiteX289" fmla="*/ 5270512 w 7472601"/>
              <a:gd name="connsiteY289" fmla="*/ 6138975 h 6858000"/>
              <a:gd name="connsiteX290" fmla="*/ 5062409 w 7472601"/>
              <a:gd name="connsiteY290" fmla="*/ 6653544 h 6858000"/>
              <a:gd name="connsiteX291" fmla="*/ 5036628 w 7472601"/>
              <a:gd name="connsiteY291" fmla="*/ 6754247 h 6858000"/>
              <a:gd name="connsiteX292" fmla="*/ 5009112 w 7472601"/>
              <a:gd name="connsiteY292" fmla="*/ 6858000 h 6858000"/>
              <a:gd name="connsiteX293" fmla="*/ 4976679 w 7472601"/>
              <a:gd name="connsiteY293" fmla="*/ 6858000 h 6858000"/>
              <a:gd name="connsiteX294" fmla="*/ 5006537 w 7472601"/>
              <a:gd name="connsiteY294" fmla="*/ 6747068 h 6858000"/>
              <a:gd name="connsiteX295" fmla="*/ 5032723 w 7472601"/>
              <a:gd name="connsiteY295" fmla="*/ 6644957 h 6858000"/>
              <a:gd name="connsiteX296" fmla="*/ 5242949 w 7472601"/>
              <a:gd name="connsiteY296" fmla="*/ 6125175 h 6858000"/>
              <a:gd name="connsiteX297" fmla="*/ 5286321 w 7472601"/>
              <a:gd name="connsiteY297" fmla="*/ 6033555 h 6858000"/>
              <a:gd name="connsiteX298" fmla="*/ 5008210 w 7472601"/>
              <a:gd name="connsiteY298" fmla="*/ 6649194 h 6858000"/>
              <a:gd name="connsiteX299" fmla="*/ 4986321 w 7472601"/>
              <a:gd name="connsiteY299" fmla="*/ 6765687 h 6858000"/>
              <a:gd name="connsiteX300" fmla="*/ 4973474 w 7472601"/>
              <a:gd name="connsiteY300" fmla="*/ 6858000 h 6858000"/>
              <a:gd name="connsiteX301" fmla="*/ 4907178 w 7472601"/>
              <a:gd name="connsiteY301" fmla="*/ 6858000 h 6858000"/>
              <a:gd name="connsiteX302" fmla="*/ 4910810 w 7472601"/>
              <a:gd name="connsiteY302" fmla="*/ 6829660 h 6858000"/>
              <a:gd name="connsiteX303" fmla="*/ 4987461 w 7472601"/>
              <a:gd name="connsiteY303" fmla="*/ 6432994 h 6858000"/>
              <a:gd name="connsiteX304" fmla="*/ 5179262 w 7472601"/>
              <a:gd name="connsiteY304" fmla="*/ 6035044 h 6858000"/>
              <a:gd name="connsiteX305" fmla="*/ 4689678 w 7472601"/>
              <a:gd name="connsiteY305" fmla="*/ 6440241 h 6858000"/>
              <a:gd name="connsiteX306" fmla="*/ 4477543 w 7472601"/>
              <a:gd name="connsiteY306" fmla="*/ 6674836 h 6858000"/>
              <a:gd name="connsiteX307" fmla="*/ 4329957 w 7472601"/>
              <a:gd name="connsiteY307" fmla="*/ 6858000 h 6858000"/>
              <a:gd name="connsiteX308" fmla="*/ 4218595 w 7472601"/>
              <a:gd name="connsiteY308" fmla="*/ 6858000 h 6858000"/>
              <a:gd name="connsiteX309" fmla="*/ 4368888 w 7472601"/>
              <a:gd name="connsiteY309" fmla="*/ 6668412 h 6858000"/>
              <a:gd name="connsiteX310" fmla="*/ 4563091 w 7472601"/>
              <a:gd name="connsiteY310" fmla="*/ 6442508 h 6858000"/>
              <a:gd name="connsiteX311" fmla="*/ 5387324 w 7472601"/>
              <a:gd name="connsiteY311" fmla="*/ 5705830 h 6858000"/>
              <a:gd name="connsiteX312" fmla="*/ 5073620 w 7472601"/>
              <a:gd name="connsiteY312" fmla="*/ 5955437 h 6858000"/>
              <a:gd name="connsiteX313" fmla="*/ 4689789 w 7472601"/>
              <a:gd name="connsiteY313" fmla="*/ 6268382 h 6858000"/>
              <a:gd name="connsiteX314" fmla="*/ 4418722 w 7472601"/>
              <a:gd name="connsiteY314" fmla="*/ 6570886 h 6858000"/>
              <a:gd name="connsiteX315" fmla="*/ 4214944 w 7472601"/>
              <a:gd name="connsiteY315" fmla="*/ 6858000 h 6858000"/>
              <a:gd name="connsiteX316" fmla="*/ 4177898 w 7472601"/>
              <a:gd name="connsiteY316" fmla="*/ 6858000 h 6858000"/>
              <a:gd name="connsiteX317" fmla="*/ 4391597 w 7472601"/>
              <a:gd name="connsiteY317" fmla="*/ 6556370 h 6858000"/>
              <a:gd name="connsiteX318" fmla="*/ 4668889 w 7472601"/>
              <a:gd name="connsiteY318" fmla="*/ 6246399 h 6858000"/>
              <a:gd name="connsiteX319" fmla="*/ 5055427 w 7472601"/>
              <a:gd name="connsiteY319" fmla="*/ 5931476 h 6858000"/>
              <a:gd name="connsiteX320" fmla="*/ 5371814 w 7472601"/>
              <a:gd name="connsiteY320" fmla="*/ 5678975 h 6858000"/>
              <a:gd name="connsiteX321" fmla="*/ 4987918 w 7472601"/>
              <a:gd name="connsiteY321" fmla="*/ 5838701 h 6858000"/>
              <a:gd name="connsiteX322" fmla="*/ 4317146 w 7472601"/>
              <a:gd name="connsiteY322" fmla="*/ 6587716 h 6858000"/>
              <a:gd name="connsiteX323" fmla="*/ 4171627 w 7472601"/>
              <a:gd name="connsiteY323" fmla="*/ 6858000 h 6858000"/>
              <a:gd name="connsiteX324" fmla="*/ 4081585 w 7472601"/>
              <a:gd name="connsiteY324" fmla="*/ 6858000 h 6858000"/>
              <a:gd name="connsiteX325" fmla="*/ 4238603 w 7472601"/>
              <a:gd name="connsiteY325" fmla="*/ 6559341 h 6858000"/>
              <a:gd name="connsiteX326" fmla="*/ 4778333 w 7472601"/>
              <a:gd name="connsiteY326" fmla="*/ 5873626 h 6858000"/>
              <a:gd name="connsiteX327" fmla="*/ 5414185 w 7472601"/>
              <a:gd name="connsiteY327" fmla="*/ 5573882 h 6858000"/>
              <a:gd name="connsiteX328" fmla="*/ 5959648 w 7472601"/>
              <a:gd name="connsiteY328" fmla="*/ 4760797 h 6858000"/>
              <a:gd name="connsiteX329" fmla="*/ 5355019 w 7472601"/>
              <a:gd name="connsiteY329" fmla="*/ 4734672 h 6858000"/>
              <a:gd name="connsiteX330" fmla="*/ 5083565 w 7472601"/>
              <a:gd name="connsiteY330" fmla="*/ 5179121 h 6858000"/>
              <a:gd name="connsiteX331" fmla="*/ 4713577 w 7472601"/>
              <a:gd name="connsiteY331" fmla="*/ 5616803 h 6858000"/>
              <a:gd name="connsiteX332" fmla="*/ 3989559 w 7472601"/>
              <a:gd name="connsiteY332" fmla="*/ 6145945 h 6858000"/>
              <a:gd name="connsiteX333" fmla="*/ 3939824 w 7472601"/>
              <a:gd name="connsiteY333" fmla="*/ 6066900 h 6858000"/>
              <a:gd name="connsiteX334" fmla="*/ 4584537 w 7472601"/>
              <a:gd name="connsiteY334" fmla="*/ 5324826 h 6858000"/>
              <a:gd name="connsiteX335" fmla="*/ 5037105 w 7472601"/>
              <a:gd name="connsiteY335" fmla="*/ 5088765 h 6858000"/>
              <a:gd name="connsiteX336" fmla="*/ 5039930 w 7472601"/>
              <a:gd name="connsiteY336" fmla="*/ 5089585 h 6858000"/>
              <a:gd name="connsiteX337" fmla="*/ 5263764 w 7472601"/>
              <a:gd name="connsiteY337" fmla="*/ 4735525 h 6858000"/>
              <a:gd name="connsiteX338" fmla="*/ 4086300 w 7472601"/>
              <a:gd name="connsiteY338" fmla="*/ 4884599 h 6858000"/>
              <a:gd name="connsiteX339" fmla="*/ 4085485 w 7472601"/>
              <a:gd name="connsiteY339" fmla="*/ 4899070 h 6858000"/>
              <a:gd name="connsiteX340" fmla="*/ 3871915 w 7472601"/>
              <a:gd name="connsiteY340" fmla="*/ 5253645 h 6858000"/>
              <a:gd name="connsiteX341" fmla="*/ 3799374 w 7472601"/>
              <a:gd name="connsiteY341" fmla="*/ 5466127 h 6858000"/>
              <a:gd name="connsiteX342" fmla="*/ 3498850 w 7472601"/>
              <a:gd name="connsiteY342" fmla="*/ 6661888 h 6858000"/>
              <a:gd name="connsiteX343" fmla="*/ 3399216 w 7472601"/>
              <a:gd name="connsiteY343" fmla="*/ 6858000 h 6858000"/>
              <a:gd name="connsiteX344" fmla="*/ 3303688 w 7472601"/>
              <a:gd name="connsiteY344" fmla="*/ 6858000 h 6858000"/>
              <a:gd name="connsiteX345" fmla="*/ 3391774 w 7472601"/>
              <a:gd name="connsiteY345" fmla="*/ 6697181 h 6858000"/>
              <a:gd name="connsiteX346" fmla="*/ 3735540 w 7472601"/>
              <a:gd name="connsiteY346" fmla="*/ 5546923 h 6858000"/>
              <a:gd name="connsiteX347" fmla="*/ 3729438 w 7472601"/>
              <a:gd name="connsiteY347" fmla="*/ 5569058 h 6858000"/>
              <a:gd name="connsiteX348" fmla="*/ 3707782 w 7472601"/>
              <a:gd name="connsiteY348" fmla="*/ 5644908 h 6858000"/>
              <a:gd name="connsiteX349" fmla="*/ 3583827 w 7472601"/>
              <a:gd name="connsiteY349" fmla="*/ 6039215 h 6858000"/>
              <a:gd name="connsiteX350" fmla="*/ 3547861 w 7472601"/>
              <a:gd name="connsiteY350" fmla="*/ 6129609 h 6858000"/>
              <a:gd name="connsiteX351" fmla="*/ 3490905 w 7472601"/>
              <a:gd name="connsiteY351" fmla="*/ 6277660 h 6858000"/>
              <a:gd name="connsiteX352" fmla="*/ 3455859 w 7472601"/>
              <a:gd name="connsiteY352" fmla="*/ 6391301 h 6858000"/>
              <a:gd name="connsiteX353" fmla="*/ 3429112 w 7472601"/>
              <a:gd name="connsiteY353" fmla="*/ 6479469 h 6858000"/>
              <a:gd name="connsiteX354" fmla="*/ 3304862 w 7472601"/>
              <a:gd name="connsiteY354" fmla="*/ 6796476 h 6858000"/>
              <a:gd name="connsiteX355" fmla="*/ 3276071 w 7472601"/>
              <a:gd name="connsiteY355" fmla="*/ 6858000 h 6858000"/>
              <a:gd name="connsiteX356" fmla="*/ 3240805 w 7472601"/>
              <a:gd name="connsiteY356" fmla="*/ 6858000 h 6858000"/>
              <a:gd name="connsiteX357" fmla="*/ 3275917 w 7472601"/>
              <a:gd name="connsiteY357" fmla="*/ 6783192 h 6858000"/>
              <a:gd name="connsiteX358" fmla="*/ 3399358 w 7472601"/>
              <a:gd name="connsiteY358" fmla="*/ 6469011 h 6858000"/>
              <a:gd name="connsiteX359" fmla="*/ 3425650 w 7472601"/>
              <a:gd name="connsiteY359" fmla="*/ 6381333 h 6858000"/>
              <a:gd name="connsiteX360" fmla="*/ 3460661 w 7472601"/>
              <a:gd name="connsiteY360" fmla="*/ 6266763 h 6858000"/>
              <a:gd name="connsiteX361" fmla="*/ 3518021 w 7472601"/>
              <a:gd name="connsiteY361" fmla="*/ 6117298 h 6858000"/>
              <a:gd name="connsiteX362" fmla="*/ 3554035 w 7472601"/>
              <a:gd name="connsiteY362" fmla="*/ 6027832 h 6858000"/>
              <a:gd name="connsiteX363" fmla="*/ 3677174 w 7472601"/>
              <a:gd name="connsiteY363" fmla="*/ 5636351 h 6858000"/>
              <a:gd name="connsiteX364" fmla="*/ 3698819 w 7472601"/>
              <a:gd name="connsiteY364" fmla="*/ 5560503 h 6858000"/>
              <a:gd name="connsiteX365" fmla="*/ 3702094 w 7472601"/>
              <a:gd name="connsiteY365" fmla="*/ 5549194 h 6858000"/>
              <a:gd name="connsiteX366" fmla="*/ 3398355 w 7472601"/>
              <a:gd name="connsiteY366" fmla="*/ 6094603 h 6858000"/>
              <a:gd name="connsiteX367" fmla="*/ 3193941 w 7472601"/>
              <a:gd name="connsiteY367" fmla="*/ 6798775 h 6858000"/>
              <a:gd name="connsiteX368" fmla="*/ 3184140 w 7472601"/>
              <a:gd name="connsiteY368" fmla="*/ 6858000 h 6858000"/>
              <a:gd name="connsiteX369" fmla="*/ 3099978 w 7472601"/>
              <a:gd name="connsiteY369" fmla="*/ 6858000 h 6858000"/>
              <a:gd name="connsiteX370" fmla="*/ 3101556 w 7472601"/>
              <a:gd name="connsiteY370" fmla="*/ 6843337 h 6858000"/>
              <a:gd name="connsiteX371" fmla="*/ 3370162 w 7472601"/>
              <a:gd name="connsiteY371" fmla="*/ 5785550 h 6858000"/>
              <a:gd name="connsiteX372" fmla="*/ 3746477 w 7472601"/>
              <a:gd name="connsiteY372" fmla="*/ 5377889 h 6858000"/>
              <a:gd name="connsiteX373" fmla="*/ 3863399 w 7472601"/>
              <a:gd name="connsiteY373" fmla="*/ 5087257 h 6858000"/>
              <a:gd name="connsiteX374" fmla="*/ 3968712 w 7472601"/>
              <a:gd name="connsiteY374" fmla="*/ 4913989 h 6858000"/>
              <a:gd name="connsiteX375" fmla="*/ 2792390 w 7472601"/>
              <a:gd name="connsiteY375" fmla="*/ 5382974 h 6858000"/>
              <a:gd name="connsiteX376" fmla="*/ 2714982 w 7472601"/>
              <a:gd name="connsiteY376" fmla="*/ 5427051 h 6858000"/>
              <a:gd name="connsiteX377" fmla="*/ 2813361 w 7472601"/>
              <a:gd name="connsiteY377" fmla="*/ 6023912 h 6858000"/>
              <a:gd name="connsiteX378" fmla="*/ 2688430 w 7472601"/>
              <a:gd name="connsiteY378" fmla="*/ 6801564 h 6858000"/>
              <a:gd name="connsiteX379" fmla="*/ 2629626 w 7472601"/>
              <a:gd name="connsiteY379" fmla="*/ 6763394 h 6858000"/>
              <a:gd name="connsiteX380" fmla="*/ 2565328 w 7472601"/>
              <a:gd name="connsiteY380" fmla="*/ 5516399 h 6858000"/>
              <a:gd name="connsiteX381" fmla="*/ 1922999 w 7472601"/>
              <a:gd name="connsiteY381" fmla="*/ 5980343 h 6858000"/>
              <a:gd name="connsiteX382" fmla="*/ 1950261 w 7472601"/>
              <a:gd name="connsiteY382" fmla="*/ 6405858 h 6858000"/>
              <a:gd name="connsiteX383" fmla="*/ 2365554 w 7472601"/>
              <a:gd name="connsiteY383" fmla="*/ 6759107 h 6858000"/>
              <a:gd name="connsiteX384" fmla="*/ 2424142 w 7472601"/>
              <a:gd name="connsiteY384" fmla="*/ 6858000 h 6858000"/>
              <a:gd name="connsiteX385" fmla="*/ 2395994 w 7472601"/>
              <a:gd name="connsiteY385" fmla="*/ 6858000 h 6858000"/>
              <a:gd name="connsiteX386" fmla="*/ 2392863 w 7472601"/>
              <a:gd name="connsiteY386" fmla="*/ 6852964 h 6858000"/>
              <a:gd name="connsiteX387" fmla="*/ 2017589 w 7472601"/>
              <a:gd name="connsiteY387" fmla="*/ 6493982 h 6858000"/>
              <a:gd name="connsiteX388" fmla="*/ 2147336 w 7472601"/>
              <a:gd name="connsiteY388" fmla="*/ 6594052 h 6858000"/>
              <a:gd name="connsiteX389" fmla="*/ 2207047 w 7472601"/>
              <a:gd name="connsiteY389" fmla="*/ 6654540 h 6858000"/>
              <a:gd name="connsiteX390" fmla="*/ 2299106 w 7472601"/>
              <a:gd name="connsiteY390" fmla="*/ 6778931 h 6858000"/>
              <a:gd name="connsiteX391" fmla="*/ 2314430 w 7472601"/>
              <a:gd name="connsiteY391" fmla="*/ 6801144 h 6858000"/>
              <a:gd name="connsiteX392" fmla="*/ 2352406 w 7472601"/>
              <a:gd name="connsiteY392" fmla="*/ 6858000 h 6858000"/>
              <a:gd name="connsiteX393" fmla="*/ 2314492 w 7472601"/>
              <a:gd name="connsiteY393" fmla="*/ 6858000 h 6858000"/>
              <a:gd name="connsiteX394" fmla="*/ 2288095 w 7472601"/>
              <a:gd name="connsiteY394" fmla="*/ 6818030 h 6858000"/>
              <a:gd name="connsiteX395" fmla="*/ 2272768 w 7472601"/>
              <a:gd name="connsiteY395" fmla="*/ 6795822 h 6858000"/>
              <a:gd name="connsiteX396" fmla="*/ 2182715 w 7472601"/>
              <a:gd name="connsiteY396" fmla="*/ 6675071 h 6858000"/>
              <a:gd name="connsiteX397" fmla="*/ 2032061 w 7472601"/>
              <a:gd name="connsiteY397" fmla="*/ 6541380 h 6858000"/>
              <a:gd name="connsiteX398" fmla="*/ 2257220 w 7472601"/>
              <a:gd name="connsiteY398" fmla="*/ 6826257 h 6858000"/>
              <a:gd name="connsiteX399" fmla="*/ 2281324 w 7472601"/>
              <a:gd name="connsiteY399" fmla="*/ 6858000 h 6858000"/>
              <a:gd name="connsiteX400" fmla="*/ 2242860 w 7472601"/>
              <a:gd name="connsiteY400" fmla="*/ 6858000 h 6858000"/>
              <a:gd name="connsiteX401" fmla="*/ 2232818 w 7472601"/>
              <a:gd name="connsiteY401" fmla="*/ 6844926 h 6858000"/>
              <a:gd name="connsiteX402" fmla="*/ 1990172 w 7472601"/>
              <a:gd name="connsiteY402" fmla="*/ 6542121 h 6858000"/>
              <a:gd name="connsiteX403" fmla="*/ 2124090 w 7472601"/>
              <a:gd name="connsiteY403" fmla="*/ 6761017 h 6858000"/>
              <a:gd name="connsiteX404" fmla="*/ 2200380 w 7472601"/>
              <a:gd name="connsiteY404" fmla="*/ 6858000 h 6858000"/>
              <a:gd name="connsiteX405" fmla="*/ 2147507 w 7472601"/>
              <a:gd name="connsiteY405" fmla="*/ 6858000 h 6858000"/>
              <a:gd name="connsiteX406" fmla="*/ 2070668 w 7472601"/>
              <a:gd name="connsiteY406" fmla="*/ 6761520 h 6858000"/>
              <a:gd name="connsiteX407" fmla="*/ 1975142 w 7472601"/>
              <a:gd name="connsiteY407" fmla="*/ 6585570 h 6858000"/>
              <a:gd name="connsiteX408" fmla="*/ 2050035 w 7472601"/>
              <a:gd name="connsiteY408" fmla="*/ 6813345 h 6858000"/>
              <a:gd name="connsiteX409" fmla="*/ 2063025 w 7472601"/>
              <a:gd name="connsiteY409" fmla="*/ 6858000 h 6858000"/>
              <a:gd name="connsiteX410" fmla="*/ 2021675 w 7472601"/>
              <a:gd name="connsiteY410" fmla="*/ 6858000 h 6858000"/>
              <a:gd name="connsiteX411" fmla="*/ 2019308 w 7472601"/>
              <a:gd name="connsiteY411" fmla="*/ 6847118 h 6858000"/>
              <a:gd name="connsiteX412" fmla="*/ 1938835 w 7472601"/>
              <a:gd name="connsiteY412" fmla="*/ 6551160 h 6858000"/>
              <a:gd name="connsiteX413" fmla="*/ 1953230 w 7472601"/>
              <a:gd name="connsiteY413" fmla="*/ 6759699 h 6858000"/>
              <a:gd name="connsiteX414" fmla="*/ 1956763 w 7472601"/>
              <a:gd name="connsiteY414" fmla="*/ 6778191 h 6858000"/>
              <a:gd name="connsiteX415" fmla="*/ 1967925 w 7472601"/>
              <a:gd name="connsiteY415" fmla="*/ 6858000 h 6858000"/>
              <a:gd name="connsiteX416" fmla="*/ 1936622 w 7472601"/>
              <a:gd name="connsiteY416" fmla="*/ 6858000 h 6858000"/>
              <a:gd name="connsiteX417" fmla="*/ 1926261 w 7472601"/>
              <a:gd name="connsiteY417" fmla="*/ 6784064 h 6858000"/>
              <a:gd name="connsiteX418" fmla="*/ 1922724 w 7472601"/>
              <a:gd name="connsiteY418" fmla="*/ 6765577 h 6858000"/>
              <a:gd name="connsiteX419" fmla="*/ 1904650 w 7472601"/>
              <a:gd name="connsiteY419" fmla="*/ 6639616 h 6858000"/>
              <a:gd name="connsiteX420" fmla="*/ 1885273 w 7472601"/>
              <a:gd name="connsiteY420" fmla="*/ 6858000 h 6858000"/>
              <a:gd name="connsiteX421" fmla="*/ 1854363 w 7472601"/>
              <a:gd name="connsiteY421" fmla="*/ 6858000 h 6858000"/>
              <a:gd name="connsiteX422" fmla="*/ 1880391 w 7472601"/>
              <a:gd name="connsiteY422" fmla="*/ 6603796 h 6858000"/>
              <a:gd name="connsiteX423" fmla="*/ 1818273 w 7472601"/>
              <a:gd name="connsiteY423" fmla="*/ 6715729 h 6858000"/>
              <a:gd name="connsiteX424" fmla="*/ 1794691 w 7472601"/>
              <a:gd name="connsiteY424" fmla="*/ 6843239 h 6858000"/>
              <a:gd name="connsiteX425" fmla="*/ 1794914 w 7472601"/>
              <a:gd name="connsiteY425" fmla="*/ 6858000 h 6858000"/>
              <a:gd name="connsiteX426" fmla="*/ 1746128 w 7472601"/>
              <a:gd name="connsiteY426" fmla="*/ 6858000 h 6858000"/>
              <a:gd name="connsiteX427" fmla="*/ 1753934 w 7472601"/>
              <a:gd name="connsiteY427" fmla="*/ 6724796 h 6858000"/>
              <a:gd name="connsiteX428" fmla="*/ 1792053 w 7472601"/>
              <a:gd name="connsiteY428" fmla="*/ 6572396 h 6858000"/>
              <a:gd name="connsiteX429" fmla="*/ 1862248 w 7472601"/>
              <a:gd name="connsiteY429" fmla="*/ 6266397 h 6858000"/>
              <a:gd name="connsiteX430" fmla="*/ 1862250 w 7472601"/>
              <a:gd name="connsiteY430" fmla="*/ 6033531 h 6858000"/>
              <a:gd name="connsiteX431" fmla="*/ 1211999 w 7472601"/>
              <a:gd name="connsiteY431" fmla="*/ 6683610 h 6858000"/>
              <a:gd name="connsiteX432" fmla="*/ 1213266 w 7472601"/>
              <a:gd name="connsiteY432" fmla="*/ 6691947 h 6858000"/>
              <a:gd name="connsiteX433" fmla="*/ 1203370 w 7472601"/>
              <a:gd name="connsiteY433" fmla="*/ 6850676 h 6858000"/>
              <a:gd name="connsiteX434" fmla="*/ 1203671 w 7472601"/>
              <a:gd name="connsiteY434" fmla="*/ 6858000 h 6858000"/>
              <a:gd name="connsiteX435" fmla="*/ 1143180 w 7472601"/>
              <a:gd name="connsiteY435" fmla="*/ 6858000 h 6858000"/>
              <a:gd name="connsiteX436" fmla="*/ 1142176 w 7472601"/>
              <a:gd name="connsiteY436" fmla="*/ 6766045 h 6858000"/>
              <a:gd name="connsiteX437" fmla="*/ 1067484 w 7472601"/>
              <a:gd name="connsiteY437" fmla="*/ 6858000 h 6858000"/>
              <a:gd name="connsiteX438" fmla="*/ 953928 w 7472601"/>
              <a:gd name="connsiteY438" fmla="*/ 6858000 h 6858000"/>
              <a:gd name="connsiteX439" fmla="*/ 959715 w 7472601"/>
              <a:gd name="connsiteY439" fmla="*/ 6850185 h 6858000"/>
              <a:gd name="connsiteX440" fmla="*/ 1483788 w 7472601"/>
              <a:gd name="connsiteY440" fmla="*/ 6259174 h 6858000"/>
              <a:gd name="connsiteX441" fmla="*/ 1100671 w 7472601"/>
              <a:gd name="connsiteY441" fmla="*/ 6252137 h 6858000"/>
              <a:gd name="connsiteX442" fmla="*/ 1090144 w 7472601"/>
              <a:gd name="connsiteY442" fmla="*/ 6256748 h 6858000"/>
              <a:gd name="connsiteX443" fmla="*/ 1095872 w 7472601"/>
              <a:gd name="connsiteY443" fmla="*/ 6271892 h 6858000"/>
              <a:gd name="connsiteX444" fmla="*/ 262785 w 7472601"/>
              <a:gd name="connsiteY444" fmla="*/ 6845450 h 6858000"/>
              <a:gd name="connsiteX445" fmla="*/ 209968 w 7472601"/>
              <a:gd name="connsiteY445" fmla="*/ 6770713 h 6858000"/>
              <a:gd name="connsiteX446" fmla="*/ 873460 w 7472601"/>
              <a:gd name="connsiteY446" fmla="*/ 6253768 h 6858000"/>
              <a:gd name="connsiteX447" fmla="*/ 192686 w 7472601"/>
              <a:gd name="connsiteY447" fmla="*/ 5849257 h 6858000"/>
              <a:gd name="connsiteX448" fmla="*/ 4696 w 7472601"/>
              <a:gd name="connsiteY448" fmla="*/ 5697668 h 6858000"/>
              <a:gd name="connsiteX449" fmla="*/ 0 w 7472601"/>
              <a:gd name="connsiteY449" fmla="*/ 5689984 h 6858000"/>
              <a:gd name="connsiteX450" fmla="*/ 0 w 7472601"/>
              <a:gd name="connsiteY450" fmla="*/ 5513472 h 6858000"/>
              <a:gd name="connsiteX451" fmla="*/ 174101 w 7472601"/>
              <a:gd name="connsiteY451" fmla="*/ 5620277 h 6858000"/>
              <a:gd name="connsiteX452" fmla="*/ 891800 w 7472601"/>
              <a:gd name="connsiteY452" fmla="*/ 6036935 h 6858000"/>
              <a:gd name="connsiteX453" fmla="*/ 1072219 w 7472601"/>
              <a:gd name="connsiteY453" fmla="*/ 6169443 h 6858000"/>
              <a:gd name="connsiteX454" fmla="*/ 1074117 w 7472601"/>
              <a:gd name="connsiteY454" fmla="*/ 6170301 h 6858000"/>
              <a:gd name="connsiteX455" fmla="*/ 1083114 w 7472601"/>
              <a:gd name="connsiteY455" fmla="*/ 6174131 h 6858000"/>
              <a:gd name="connsiteX456" fmla="*/ 1543010 w 7472601"/>
              <a:gd name="connsiteY456" fmla="*/ 6191140 h 6858000"/>
              <a:gd name="connsiteX457" fmla="*/ 1551080 w 7472601"/>
              <a:gd name="connsiteY457" fmla="*/ 6195006 h 6858000"/>
              <a:gd name="connsiteX458" fmla="*/ 2345443 w 7472601"/>
              <a:gd name="connsiteY458" fmla="*/ 5549882 h 6858000"/>
              <a:gd name="connsiteX459" fmla="*/ 1721499 w 7472601"/>
              <a:gd name="connsiteY459" fmla="*/ 5599969 h 6858000"/>
              <a:gd name="connsiteX460" fmla="*/ 767716 w 7472601"/>
              <a:gd name="connsiteY460" fmla="*/ 5472768 h 6858000"/>
              <a:gd name="connsiteX461" fmla="*/ 722147 w 7472601"/>
              <a:gd name="connsiteY461" fmla="*/ 5393091 h 6858000"/>
              <a:gd name="connsiteX462" fmla="*/ 1485552 w 7472601"/>
              <a:gd name="connsiteY462" fmla="*/ 5313202 h 6858000"/>
              <a:gd name="connsiteX463" fmla="*/ 2143004 w 7472601"/>
              <a:gd name="connsiteY463" fmla="*/ 5402420 h 6858000"/>
              <a:gd name="connsiteX464" fmla="*/ 1933391 w 7472601"/>
              <a:gd name="connsiteY464" fmla="*/ 5156971 h 6858000"/>
              <a:gd name="connsiteX465" fmla="*/ 1827118 w 7472601"/>
              <a:gd name="connsiteY465" fmla="*/ 4968410 h 6858000"/>
              <a:gd name="connsiteX466" fmla="*/ 1837349 w 7472601"/>
              <a:gd name="connsiteY466" fmla="*/ 4956357 h 6858000"/>
              <a:gd name="connsiteX467" fmla="*/ 2162835 w 7472601"/>
              <a:gd name="connsiteY467" fmla="*/ 5187853 h 6858000"/>
              <a:gd name="connsiteX468" fmla="*/ 2257167 w 7472601"/>
              <a:gd name="connsiteY468" fmla="*/ 5462123 h 6858000"/>
              <a:gd name="connsiteX469" fmla="*/ 2261598 w 7472601"/>
              <a:gd name="connsiteY469" fmla="*/ 5467998 h 6858000"/>
              <a:gd name="connsiteX470" fmla="*/ 2437177 w 7472601"/>
              <a:gd name="connsiteY470" fmla="*/ 5479608 h 6858000"/>
              <a:gd name="connsiteX471" fmla="*/ 2445247 w 7472601"/>
              <a:gd name="connsiteY471" fmla="*/ 5483476 h 6858000"/>
              <a:gd name="connsiteX472" fmla="*/ 2743626 w 7472601"/>
              <a:gd name="connsiteY472" fmla="*/ 5304819 h 6858000"/>
              <a:gd name="connsiteX473" fmla="*/ 3048102 w 7472601"/>
              <a:gd name="connsiteY473" fmla="*/ 5150595 h 6858000"/>
              <a:gd name="connsiteX474" fmla="*/ 1799414 w 7472601"/>
              <a:gd name="connsiteY474" fmla="*/ 4694732 h 6858000"/>
              <a:gd name="connsiteX475" fmla="*/ 1771735 w 7472601"/>
              <a:gd name="connsiteY475" fmla="*/ 4619929 h 6858000"/>
              <a:gd name="connsiteX476" fmla="*/ 3104273 w 7472601"/>
              <a:gd name="connsiteY476" fmla="*/ 5076159 h 6858000"/>
              <a:gd name="connsiteX477" fmla="*/ 3113245 w 7472601"/>
              <a:gd name="connsiteY477" fmla="*/ 5090705 h 6858000"/>
              <a:gd name="connsiteX478" fmla="*/ 3126294 w 7472601"/>
              <a:gd name="connsiteY478" fmla="*/ 5114400 h 6858000"/>
              <a:gd name="connsiteX479" fmla="*/ 3937433 w 7472601"/>
              <a:gd name="connsiteY479" fmla="*/ 4830473 h 6858000"/>
              <a:gd name="connsiteX480" fmla="*/ 3590475 w 7472601"/>
              <a:gd name="connsiteY480" fmla="*/ 4597974 h 6858000"/>
              <a:gd name="connsiteX481" fmla="*/ 3100264 w 7472601"/>
              <a:gd name="connsiteY481" fmla="*/ 4579845 h 6858000"/>
              <a:gd name="connsiteX482" fmla="*/ 2183576 w 7472601"/>
              <a:gd name="connsiteY482" fmla="*/ 4227150 h 6858000"/>
              <a:gd name="connsiteX483" fmla="*/ 2151029 w 7472601"/>
              <a:gd name="connsiteY483" fmla="*/ 4146947 h 6858000"/>
              <a:gd name="connsiteX484" fmla="*/ 3563434 w 7472601"/>
              <a:gd name="connsiteY484" fmla="*/ 4469115 h 6858000"/>
              <a:gd name="connsiteX485" fmla="*/ 3177952 w 7472601"/>
              <a:gd name="connsiteY485" fmla="*/ 3657386 h 6858000"/>
              <a:gd name="connsiteX486" fmla="*/ 3189263 w 7472601"/>
              <a:gd name="connsiteY486" fmla="*/ 3625726 h 6858000"/>
              <a:gd name="connsiteX487" fmla="*/ 3560912 w 7472601"/>
              <a:gd name="connsiteY487" fmla="*/ 4079863 h 6858000"/>
              <a:gd name="connsiteX488" fmla="*/ 3626636 w 7472601"/>
              <a:gd name="connsiteY488" fmla="*/ 4512230 h 6858000"/>
              <a:gd name="connsiteX489" fmla="*/ 3653088 w 7472601"/>
              <a:gd name="connsiteY489" fmla="*/ 4521417 h 6858000"/>
              <a:gd name="connsiteX490" fmla="*/ 3988128 w 7472601"/>
              <a:gd name="connsiteY490" fmla="*/ 4817267 h 6858000"/>
              <a:gd name="connsiteX491" fmla="*/ 4830582 w 7472601"/>
              <a:gd name="connsiteY491" fmla="*/ 4676000 h 6858000"/>
              <a:gd name="connsiteX492" fmla="*/ 4830100 w 7472601"/>
              <a:gd name="connsiteY492" fmla="*/ 4675554 h 6858000"/>
              <a:gd name="connsiteX493" fmla="*/ 4036318 w 7472601"/>
              <a:gd name="connsiteY493" fmla="*/ 4147013 h 6858000"/>
              <a:gd name="connsiteX494" fmla="*/ 3432098 w 7472601"/>
              <a:gd name="connsiteY494" fmla="*/ 3537312 h 6858000"/>
              <a:gd name="connsiteX495" fmla="*/ 3446761 w 7472601"/>
              <a:gd name="connsiteY495" fmla="*/ 3461278 h 6858000"/>
              <a:gd name="connsiteX496" fmla="*/ 4419733 w 7472601"/>
              <a:gd name="connsiteY496" fmla="*/ 3963555 h 6858000"/>
              <a:gd name="connsiteX497" fmla="*/ 4781371 w 7472601"/>
              <a:gd name="connsiteY497" fmla="*/ 4458604 h 6858000"/>
              <a:gd name="connsiteX498" fmla="*/ 4780440 w 7472601"/>
              <a:gd name="connsiteY498" fmla="*/ 4470290 h 6858000"/>
              <a:gd name="connsiteX499" fmla="*/ 4898954 w 7472601"/>
              <a:gd name="connsiteY499" fmla="*/ 4662092 h 6858000"/>
              <a:gd name="connsiteX500" fmla="*/ 4900699 w 7472601"/>
              <a:gd name="connsiteY500" fmla="*/ 4670867 h 6858000"/>
              <a:gd name="connsiteX501" fmla="*/ 5714511 w 7472601"/>
              <a:gd name="connsiteY501" fmla="*/ 4663483 h 6858000"/>
              <a:gd name="connsiteX502" fmla="*/ 5464793 w 7472601"/>
              <a:gd name="connsiteY502" fmla="*/ 4393556 h 6858000"/>
              <a:gd name="connsiteX503" fmla="*/ 5461897 w 7472601"/>
              <a:gd name="connsiteY503" fmla="*/ 4390879 h 6858000"/>
              <a:gd name="connsiteX504" fmla="*/ 4294126 w 7472601"/>
              <a:gd name="connsiteY504" fmla="*/ 3303048 h 6858000"/>
              <a:gd name="connsiteX505" fmla="*/ 4305321 w 7472601"/>
              <a:gd name="connsiteY505" fmla="*/ 3256953 h 6858000"/>
              <a:gd name="connsiteX506" fmla="*/ 4949299 w 7472601"/>
              <a:gd name="connsiteY506" fmla="*/ 3766336 h 6858000"/>
              <a:gd name="connsiteX507" fmla="*/ 5291452 w 7472601"/>
              <a:gd name="connsiteY507" fmla="*/ 4076801 h 6858000"/>
              <a:gd name="connsiteX508" fmla="*/ 5434998 w 7472601"/>
              <a:gd name="connsiteY508" fmla="*/ 4254100 h 6858000"/>
              <a:gd name="connsiteX509" fmla="*/ 5351015 w 7472601"/>
              <a:gd name="connsiteY509" fmla="*/ 3760989 h 6858000"/>
              <a:gd name="connsiteX510" fmla="*/ 5413780 w 7472601"/>
              <a:gd name="connsiteY510" fmla="*/ 2966265 h 6858000"/>
              <a:gd name="connsiteX511" fmla="*/ 5425627 w 7472601"/>
              <a:gd name="connsiteY511" fmla="*/ 2954192 h 6858000"/>
              <a:gd name="connsiteX512" fmla="*/ 6604735 w 7472601"/>
              <a:gd name="connsiteY512" fmla="*/ 2041381 h 6858000"/>
              <a:gd name="connsiteX513" fmla="*/ 7204487 w 7472601"/>
              <a:gd name="connsiteY513" fmla="*/ 2742112 h 6858000"/>
              <a:gd name="connsiteX514" fmla="*/ 7131592 w 7472601"/>
              <a:gd name="connsiteY514" fmla="*/ 2672096 h 6858000"/>
              <a:gd name="connsiteX515" fmla="*/ 6996344 w 7472601"/>
              <a:gd name="connsiteY515" fmla="*/ 2518310 h 6858000"/>
              <a:gd name="connsiteX516" fmla="*/ 6735495 w 7472601"/>
              <a:gd name="connsiteY516" fmla="*/ 2196890 h 6858000"/>
              <a:gd name="connsiteX517" fmla="*/ 6721901 w 7472601"/>
              <a:gd name="connsiteY517" fmla="*/ 2179274 h 6858000"/>
              <a:gd name="connsiteX518" fmla="*/ 6604735 w 7472601"/>
              <a:gd name="connsiteY518" fmla="*/ 2041381 h 6858000"/>
              <a:gd name="connsiteX519" fmla="*/ 6591670 w 7472601"/>
              <a:gd name="connsiteY519" fmla="*/ 1988277 h 6858000"/>
              <a:gd name="connsiteX520" fmla="*/ 6747349 w 7472601"/>
              <a:gd name="connsiteY520" fmla="*/ 2160069 h 6858000"/>
              <a:gd name="connsiteX521" fmla="*/ 6760943 w 7472601"/>
              <a:gd name="connsiteY521" fmla="*/ 2177686 h 6858000"/>
              <a:gd name="connsiteX522" fmla="*/ 7021065 w 7472601"/>
              <a:gd name="connsiteY522" fmla="*/ 2498102 h 6858000"/>
              <a:gd name="connsiteX523" fmla="*/ 7155223 w 7472601"/>
              <a:gd name="connsiteY523" fmla="*/ 2650386 h 6858000"/>
              <a:gd name="connsiteX524" fmla="*/ 7203167 w 7472601"/>
              <a:gd name="connsiteY524" fmla="*/ 2697288 h 6858000"/>
              <a:gd name="connsiteX525" fmla="*/ 6937703 w 7472601"/>
              <a:gd name="connsiteY525" fmla="*/ 2321981 h 6858000"/>
              <a:gd name="connsiteX526" fmla="*/ 6591670 w 7472601"/>
              <a:gd name="connsiteY526" fmla="*/ 1988277 h 6858000"/>
              <a:gd name="connsiteX527" fmla="*/ 5798671 w 7472601"/>
              <a:gd name="connsiteY527" fmla="*/ 1981601 h 6858000"/>
              <a:gd name="connsiteX528" fmla="*/ 5754709 w 7472601"/>
              <a:gd name="connsiteY528" fmla="*/ 2071454 h 6858000"/>
              <a:gd name="connsiteX529" fmla="*/ 5763044 w 7472601"/>
              <a:gd name="connsiteY529" fmla="*/ 2842206 h 6858000"/>
              <a:gd name="connsiteX530" fmla="*/ 5764974 w 7472601"/>
              <a:gd name="connsiteY530" fmla="*/ 2799609 h 6858000"/>
              <a:gd name="connsiteX531" fmla="*/ 5767665 w 7472601"/>
              <a:gd name="connsiteY531" fmla="*/ 2666409 h 6858000"/>
              <a:gd name="connsiteX532" fmla="*/ 5763055 w 7472601"/>
              <a:gd name="connsiteY532" fmla="*/ 2579705 h 6858000"/>
              <a:gd name="connsiteX533" fmla="*/ 5758079 w 7472601"/>
              <a:gd name="connsiteY533" fmla="*/ 2492508 h 6858000"/>
              <a:gd name="connsiteX534" fmla="*/ 5779325 w 7472601"/>
              <a:gd name="connsiteY534" fmla="*/ 2197069 h 6858000"/>
              <a:gd name="connsiteX535" fmla="*/ 5798671 w 7472601"/>
              <a:gd name="connsiteY535" fmla="*/ 1981601 h 6858000"/>
              <a:gd name="connsiteX536" fmla="*/ 5829202 w 7472601"/>
              <a:gd name="connsiteY536" fmla="*/ 1971679 h 6858000"/>
              <a:gd name="connsiteX537" fmla="*/ 5809558 w 7472601"/>
              <a:gd name="connsiteY537" fmla="*/ 2198043 h 6858000"/>
              <a:gd name="connsiteX538" fmla="*/ 5788653 w 7472601"/>
              <a:gd name="connsiteY538" fmla="*/ 2489430 h 6858000"/>
              <a:gd name="connsiteX539" fmla="*/ 5793439 w 7472601"/>
              <a:gd name="connsiteY539" fmla="*/ 2575235 h 6858000"/>
              <a:gd name="connsiteX540" fmla="*/ 5796837 w 7472601"/>
              <a:gd name="connsiteY540" fmla="*/ 2637633 h 6858000"/>
              <a:gd name="connsiteX541" fmla="*/ 5818614 w 7472601"/>
              <a:gd name="connsiteY541" fmla="*/ 2473055 h 6858000"/>
              <a:gd name="connsiteX542" fmla="*/ 5829202 w 7472601"/>
              <a:gd name="connsiteY542" fmla="*/ 1971679 h 6858000"/>
              <a:gd name="connsiteX543" fmla="*/ 5911389 w 7472601"/>
              <a:gd name="connsiteY543" fmla="*/ 1898371 h 6858000"/>
              <a:gd name="connsiteX544" fmla="*/ 6237627 w 7472601"/>
              <a:gd name="connsiteY544" fmla="*/ 2231921 h 6858000"/>
              <a:gd name="connsiteX545" fmla="*/ 5911389 w 7472601"/>
              <a:gd name="connsiteY545" fmla="*/ 1898371 h 6858000"/>
              <a:gd name="connsiteX546" fmla="*/ 6944437 w 7472601"/>
              <a:gd name="connsiteY546" fmla="*/ 1575402 h 6858000"/>
              <a:gd name="connsiteX547" fmla="*/ 6304730 w 7472601"/>
              <a:gd name="connsiteY547" fmla="*/ 1766654 h 6858000"/>
              <a:gd name="connsiteX548" fmla="*/ 6944437 w 7472601"/>
              <a:gd name="connsiteY548" fmla="*/ 1575402 h 6858000"/>
              <a:gd name="connsiteX549" fmla="*/ 7019523 w 7472601"/>
              <a:gd name="connsiteY549" fmla="*/ 1519450 h 6858000"/>
              <a:gd name="connsiteX550" fmla="*/ 6298091 w 7472601"/>
              <a:gd name="connsiteY550" fmla="*/ 1737122 h 6858000"/>
              <a:gd name="connsiteX551" fmla="*/ 7019523 w 7472601"/>
              <a:gd name="connsiteY551" fmla="*/ 1519450 h 6858000"/>
              <a:gd name="connsiteX552" fmla="*/ 2399523 w 7472601"/>
              <a:gd name="connsiteY552" fmla="*/ 1428234 h 6858000"/>
              <a:gd name="connsiteX553" fmla="*/ 2224982 w 7472601"/>
              <a:gd name="connsiteY553" fmla="*/ 1826201 h 6858000"/>
              <a:gd name="connsiteX554" fmla="*/ 2096099 w 7472601"/>
              <a:gd name="connsiteY554" fmla="*/ 2345900 h 6858000"/>
              <a:gd name="connsiteX555" fmla="*/ 2283317 w 7472601"/>
              <a:gd name="connsiteY555" fmla="*/ 1796925 h 6858000"/>
              <a:gd name="connsiteX556" fmla="*/ 2399523 w 7472601"/>
              <a:gd name="connsiteY556" fmla="*/ 1428234 h 6858000"/>
              <a:gd name="connsiteX557" fmla="*/ 2448558 w 7472601"/>
              <a:gd name="connsiteY557" fmla="*/ 1373435 h 6858000"/>
              <a:gd name="connsiteX558" fmla="*/ 2312521 w 7472601"/>
              <a:gd name="connsiteY558" fmla="*/ 1806140 h 6858000"/>
              <a:gd name="connsiteX559" fmla="*/ 2127533 w 7472601"/>
              <a:gd name="connsiteY559" fmla="*/ 2348380 h 6858000"/>
              <a:gd name="connsiteX560" fmla="*/ 2358080 w 7472601"/>
              <a:gd name="connsiteY560" fmla="*/ 1866134 h 6858000"/>
              <a:gd name="connsiteX561" fmla="*/ 2407436 w 7472601"/>
              <a:gd name="connsiteY561" fmla="*/ 1651070 h 6858000"/>
              <a:gd name="connsiteX562" fmla="*/ 2448558 w 7472601"/>
              <a:gd name="connsiteY562" fmla="*/ 1373435 h 6858000"/>
              <a:gd name="connsiteX563" fmla="*/ 278707 w 7472601"/>
              <a:gd name="connsiteY563" fmla="*/ 1352270 h 6858000"/>
              <a:gd name="connsiteX564" fmla="*/ 321570 w 7472601"/>
              <a:gd name="connsiteY564" fmla="*/ 1861610 h 6858000"/>
              <a:gd name="connsiteX565" fmla="*/ 294281 w 7472601"/>
              <a:gd name="connsiteY565" fmla="*/ 1440658 h 6858000"/>
              <a:gd name="connsiteX566" fmla="*/ 278707 w 7472601"/>
              <a:gd name="connsiteY566" fmla="*/ 1352270 h 6858000"/>
              <a:gd name="connsiteX567" fmla="*/ 1423821 w 7472601"/>
              <a:gd name="connsiteY567" fmla="*/ 1351958 h 6858000"/>
              <a:gd name="connsiteX568" fmla="*/ 1638521 w 7472601"/>
              <a:gd name="connsiteY568" fmla="*/ 1908470 h 6858000"/>
              <a:gd name="connsiteX569" fmla="*/ 1754199 w 7472601"/>
              <a:gd name="connsiteY569" fmla="*/ 2149284 h 6858000"/>
              <a:gd name="connsiteX570" fmla="*/ 1908359 w 7472601"/>
              <a:gd name="connsiteY570" fmla="*/ 2364988 h 6858000"/>
              <a:gd name="connsiteX571" fmla="*/ 1647661 w 7472601"/>
              <a:gd name="connsiteY571" fmla="*/ 1825945 h 6858000"/>
              <a:gd name="connsiteX572" fmla="*/ 1423821 w 7472601"/>
              <a:gd name="connsiteY572" fmla="*/ 1351958 h 6858000"/>
              <a:gd name="connsiteX573" fmla="*/ 1431890 w 7472601"/>
              <a:gd name="connsiteY573" fmla="*/ 1306475 h 6858000"/>
              <a:gd name="connsiteX574" fmla="*/ 1507597 w 7472601"/>
              <a:gd name="connsiteY574" fmla="*/ 1446132 h 6858000"/>
              <a:gd name="connsiteX575" fmla="*/ 1674586 w 7472601"/>
              <a:gd name="connsiteY575" fmla="*/ 1813832 h 6858000"/>
              <a:gd name="connsiteX576" fmla="*/ 1815950 w 7472601"/>
              <a:gd name="connsiteY576" fmla="*/ 2128564 h 6858000"/>
              <a:gd name="connsiteX577" fmla="*/ 1984242 w 7472601"/>
              <a:gd name="connsiteY577" fmla="*/ 2430829 h 6858000"/>
              <a:gd name="connsiteX578" fmla="*/ 2014023 w 7472601"/>
              <a:gd name="connsiteY578" fmla="*/ 2450995 h 6858000"/>
              <a:gd name="connsiteX579" fmla="*/ 1747337 w 7472601"/>
              <a:gd name="connsiteY579" fmla="*/ 1855264 h 6858000"/>
              <a:gd name="connsiteX580" fmla="*/ 1533749 w 7472601"/>
              <a:gd name="connsiteY580" fmla="*/ 1478656 h 6858000"/>
              <a:gd name="connsiteX581" fmla="*/ 1431890 w 7472601"/>
              <a:gd name="connsiteY581" fmla="*/ 1306475 h 6858000"/>
              <a:gd name="connsiteX582" fmla="*/ 5052692 w 7472601"/>
              <a:gd name="connsiteY582" fmla="*/ 1292994 h 6858000"/>
              <a:gd name="connsiteX583" fmla="*/ 5200661 w 7472601"/>
              <a:gd name="connsiteY583" fmla="*/ 1635186 h 6858000"/>
              <a:gd name="connsiteX584" fmla="*/ 5297138 w 7472601"/>
              <a:gd name="connsiteY584" fmla="*/ 1906351 h 6858000"/>
              <a:gd name="connsiteX585" fmla="*/ 5052692 w 7472601"/>
              <a:gd name="connsiteY585" fmla="*/ 1292994 h 6858000"/>
              <a:gd name="connsiteX586" fmla="*/ 5009948 w 7472601"/>
              <a:gd name="connsiteY586" fmla="*/ 1273619 h 6858000"/>
              <a:gd name="connsiteX587" fmla="*/ 5121777 w 7472601"/>
              <a:gd name="connsiteY587" fmla="*/ 1654213 h 6858000"/>
              <a:gd name="connsiteX588" fmla="*/ 5293545 w 7472601"/>
              <a:gd name="connsiteY588" fmla="*/ 2072247 h 6858000"/>
              <a:gd name="connsiteX589" fmla="*/ 5294042 w 7472601"/>
              <a:gd name="connsiteY589" fmla="*/ 2065019 h 6858000"/>
              <a:gd name="connsiteX590" fmla="*/ 5171936 w 7472601"/>
              <a:gd name="connsiteY590" fmla="*/ 1647613 h 6858000"/>
              <a:gd name="connsiteX591" fmla="*/ 5009948 w 7472601"/>
              <a:gd name="connsiteY591" fmla="*/ 1273619 h 6858000"/>
              <a:gd name="connsiteX592" fmla="*/ 655236 w 7472601"/>
              <a:gd name="connsiteY592" fmla="*/ 1268632 h 6858000"/>
              <a:gd name="connsiteX593" fmla="*/ 839521 w 7472601"/>
              <a:gd name="connsiteY593" fmla="*/ 1685315 h 6858000"/>
              <a:gd name="connsiteX594" fmla="*/ 1109416 w 7472601"/>
              <a:gd name="connsiteY594" fmla="*/ 2061663 h 6858000"/>
              <a:gd name="connsiteX595" fmla="*/ 1298300 w 7472601"/>
              <a:gd name="connsiteY595" fmla="*/ 2247742 h 6858000"/>
              <a:gd name="connsiteX596" fmla="*/ 1125871 w 7472601"/>
              <a:gd name="connsiteY596" fmla="*/ 1989513 h 6858000"/>
              <a:gd name="connsiteX597" fmla="*/ 981574 w 7472601"/>
              <a:gd name="connsiteY597" fmla="*/ 1783157 h 6858000"/>
              <a:gd name="connsiteX598" fmla="*/ 922198 w 7472601"/>
              <a:gd name="connsiteY598" fmla="*/ 1677437 h 6858000"/>
              <a:gd name="connsiteX599" fmla="*/ 869293 w 7472601"/>
              <a:gd name="connsiteY599" fmla="*/ 1583214 h 6858000"/>
              <a:gd name="connsiteX600" fmla="*/ 751431 w 7472601"/>
              <a:gd name="connsiteY600" fmla="*/ 1405731 h 6858000"/>
              <a:gd name="connsiteX601" fmla="*/ 655236 w 7472601"/>
              <a:gd name="connsiteY601" fmla="*/ 1268632 h 6858000"/>
              <a:gd name="connsiteX602" fmla="*/ 6516292 w 7472601"/>
              <a:gd name="connsiteY602" fmla="*/ 1263064 h 6858000"/>
              <a:gd name="connsiteX603" fmla="*/ 5736320 w 7472601"/>
              <a:gd name="connsiteY603" fmla="*/ 1501803 h 6858000"/>
              <a:gd name="connsiteX604" fmla="*/ 6516292 w 7472601"/>
              <a:gd name="connsiteY604" fmla="*/ 1263064 h 6858000"/>
              <a:gd name="connsiteX605" fmla="*/ 291466 w 7472601"/>
              <a:gd name="connsiteY605" fmla="*/ 1250369 h 6858000"/>
              <a:gd name="connsiteX606" fmla="*/ 323180 w 7472601"/>
              <a:gd name="connsiteY606" fmla="*/ 1435283 h 6858000"/>
              <a:gd name="connsiteX607" fmla="*/ 349381 w 7472601"/>
              <a:gd name="connsiteY607" fmla="*/ 1875041 h 6858000"/>
              <a:gd name="connsiteX608" fmla="*/ 374363 w 7472601"/>
              <a:gd name="connsiteY608" fmla="*/ 1506494 h 6858000"/>
              <a:gd name="connsiteX609" fmla="*/ 302168 w 7472601"/>
              <a:gd name="connsiteY609" fmla="*/ 1274495 h 6858000"/>
              <a:gd name="connsiteX610" fmla="*/ 291466 w 7472601"/>
              <a:gd name="connsiteY610" fmla="*/ 1250369 h 6858000"/>
              <a:gd name="connsiteX611" fmla="*/ 678222 w 7472601"/>
              <a:gd name="connsiteY611" fmla="*/ 1248670 h 6858000"/>
              <a:gd name="connsiteX612" fmla="*/ 775536 w 7472601"/>
              <a:gd name="connsiteY612" fmla="*/ 1388015 h 6858000"/>
              <a:gd name="connsiteX613" fmla="*/ 894529 w 7472601"/>
              <a:gd name="connsiteY613" fmla="*/ 1567739 h 6858000"/>
              <a:gd name="connsiteX614" fmla="*/ 948000 w 7472601"/>
              <a:gd name="connsiteY614" fmla="*/ 1663088 h 6858000"/>
              <a:gd name="connsiteX615" fmla="*/ 1006812 w 7472601"/>
              <a:gd name="connsiteY615" fmla="*/ 1767683 h 6858000"/>
              <a:gd name="connsiteX616" fmla="*/ 1149133 w 7472601"/>
              <a:gd name="connsiteY616" fmla="*/ 1971513 h 6858000"/>
              <a:gd name="connsiteX617" fmla="*/ 1333952 w 7472601"/>
              <a:gd name="connsiteY617" fmla="*/ 2251620 h 6858000"/>
              <a:gd name="connsiteX618" fmla="*/ 1337329 w 7472601"/>
              <a:gd name="connsiteY618" fmla="*/ 2258350 h 6858000"/>
              <a:gd name="connsiteX619" fmla="*/ 1014726 w 7472601"/>
              <a:gd name="connsiteY619" fmla="*/ 1615556 h 6858000"/>
              <a:gd name="connsiteX620" fmla="*/ 678222 w 7472601"/>
              <a:gd name="connsiteY620" fmla="*/ 1248670 h 6858000"/>
              <a:gd name="connsiteX621" fmla="*/ 6691602 w 7472601"/>
              <a:gd name="connsiteY621" fmla="*/ 1140573 h 6858000"/>
              <a:gd name="connsiteX622" fmla="*/ 6571100 w 7472601"/>
              <a:gd name="connsiteY622" fmla="*/ 1183662 h 6858000"/>
              <a:gd name="connsiteX623" fmla="*/ 6241687 w 7472601"/>
              <a:gd name="connsiteY623" fmla="*/ 1257600 h 6858000"/>
              <a:gd name="connsiteX624" fmla="*/ 5693009 w 7472601"/>
              <a:gd name="connsiteY624" fmla="*/ 1478256 h 6858000"/>
              <a:gd name="connsiteX625" fmla="*/ 6548420 w 7472601"/>
              <a:gd name="connsiteY625" fmla="*/ 1214599 h 6858000"/>
              <a:gd name="connsiteX626" fmla="*/ 6605473 w 7472601"/>
              <a:gd name="connsiteY626" fmla="*/ 1184686 h 6858000"/>
              <a:gd name="connsiteX627" fmla="*/ 6691602 w 7472601"/>
              <a:gd name="connsiteY627" fmla="*/ 1140573 h 6858000"/>
              <a:gd name="connsiteX628" fmla="*/ 4002475 w 7472601"/>
              <a:gd name="connsiteY628" fmla="*/ 1037802 h 6858000"/>
              <a:gd name="connsiteX629" fmla="*/ 4000324 w 7472601"/>
              <a:gd name="connsiteY629" fmla="*/ 1039362 h 6858000"/>
              <a:gd name="connsiteX630" fmla="*/ 4002862 w 7472601"/>
              <a:gd name="connsiteY630" fmla="*/ 1042866 h 6858000"/>
              <a:gd name="connsiteX631" fmla="*/ 4002475 w 7472601"/>
              <a:gd name="connsiteY631" fmla="*/ 1037802 h 6858000"/>
              <a:gd name="connsiteX632" fmla="*/ 506322 w 7472601"/>
              <a:gd name="connsiteY632" fmla="*/ 1020997 h 6858000"/>
              <a:gd name="connsiteX633" fmla="*/ 533068 w 7472601"/>
              <a:gd name="connsiteY633" fmla="*/ 1029409 h 6858000"/>
              <a:gd name="connsiteX634" fmla="*/ 1232525 w 7472601"/>
              <a:gd name="connsiteY634" fmla="*/ 1804675 h 6858000"/>
              <a:gd name="connsiteX635" fmla="*/ 1388858 w 7472601"/>
              <a:gd name="connsiteY635" fmla="*/ 2368011 h 6858000"/>
              <a:gd name="connsiteX636" fmla="*/ 1384098 w 7472601"/>
              <a:gd name="connsiteY636" fmla="*/ 2378125 h 6858000"/>
              <a:gd name="connsiteX637" fmla="*/ 1425393 w 7472601"/>
              <a:gd name="connsiteY637" fmla="*/ 2589124 h 6858000"/>
              <a:gd name="connsiteX638" fmla="*/ 1424001 w 7472601"/>
              <a:gd name="connsiteY638" fmla="*/ 2597541 h 6858000"/>
              <a:gd name="connsiteX639" fmla="*/ 2152729 w 7472601"/>
              <a:gd name="connsiteY639" fmla="*/ 2864487 h 6858000"/>
              <a:gd name="connsiteX640" fmla="*/ 2020609 w 7472601"/>
              <a:gd name="connsiteY640" fmla="*/ 2539671 h 6858000"/>
              <a:gd name="connsiteX641" fmla="*/ 2018920 w 7472601"/>
              <a:gd name="connsiteY641" fmla="*/ 2536309 h 6858000"/>
              <a:gd name="connsiteX642" fmla="*/ 1342441 w 7472601"/>
              <a:gd name="connsiteY642" fmla="*/ 1173017 h 6858000"/>
              <a:gd name="connsiteX643" fmla="*/ 1367925 w 7472601"/>
              <a:gd name="connsiteY643" fmla="*/ 1135648 h 6858000"/>
              <a:gd name="connsiteX644" fmla="*/ 1771401 w 7472601"/>
              <a:gd name="connsiteY644" fmla="*/ 1806673 h 6858000"/>
              <a:gd name="connsiteX645" fmla="*/ 1972385 w 7472601"/>
              <a:gd name="connsiteY645" fmla="*/ 2198735 h 6858000"/>
              <a:gd name="connsiteX646" fmla="*/ 2040892 w 7472601"/>
              <a:gd name="connsiteY646" fmla="*/ 2405205 h 6858000"/>
              <a:gd name="connsiteX647" fmla="*/ 2131689 w 7472601"/>
              <a:gd name="connsiteY647" fmla="*/ 1936926 h 6858000"/>
              <a:gd name="connsiteX648" fmla="*/ 2454820 w 7472601"/>
              <a:gd name="connsiteY648" fmla="*/ 1248808 h 6858000"/>
              <a:gd name="connsiteX649" fmla="*/ 2492512 w 7472601"/>
              <a:gd name="connsiteY649" fmla="*/ 1302920 h 6858000"/>
              <a:gd name="connsiteX650" fmla="*/ 2081216 w 7472601"/>
              <a:gd name="connsiteY650" fmla="*/ 2527513 h 6858000"/>
              <a:gd name="connsiteX651" fmla="*/ 2081211 w 7472601"/>
              <a:gd name="connsiteY651" fmla="*/ 2528916 h 6858000"/>
              <a:gd name="connsiteX652" fmla="*/ 2199067 w 7472601"/>
              <a:gd name="connsiteY652" fmla="*/ 2884061 h 6858000"/>
              <a:gd name="connsiteX653" fmla="*/ 3192586 w 7472601"/>
              <a:gd name="connsiteY653" fmla="*/ 3411496 h 6858000"/>
              <a:gd name="connsiteX654" fmla="*/ 3182620 w 7472601"/>
              <a:gd name="connsiteY654" fmla="*/ 3483279 h 6858000"/>
              <a:gd name="connsiteX655" fmla="*/ 2435119 w 7472601"/>
              <a:gd name="connsiteY655" fmla="*/ 3080173 h 6858000"/>
              <a:gd name="connsiteX656" fmla="*/ 2410152 w 7472601"/>
              <a:gd name="connsiteY656" fmla="*/ 3063751 h 6858000"/>
              <a:gd name="connsiteX657" fmla="*/ 2408099 w 7472601"/>
              <a:gd name="connsiteY657" fmla="*/ 3064403 h 6858000"/>
              <a:gd name="connsiteX658" fmla="*/ 2407218 w 7472601"/>
              <a:gd name="connsiteY658" fmla="*/ 3070324 h 6858000"/>
              <a:gd name="connsiteX659" fmla="*/ 2380138 w 7472601"/>
              <a:gd name="connsiteY659" fmla="*/ 3099341 h 6858000"/>
              <a:gd name="connsiteX660" fmla="*/ 1765923 w 7472601"/>
              <a:gd name="connsiteY660" fmla="*/ 3581043 h 6858000"/>
              <a:gd name="connsiteX661" fmla="*/ 1702258 w 7472601"/>
              <a:gd name="connsiteY661" fmla="*/ 3612286 h 6858000"/>
              <a:gd name="connsiteX662" fmla="*/ 1538370 w 7472601"/>
              <a:gd name="connsiteY662" fmla="*/ 3811804 h 6858000"/>
              <a:gd name="connsiteX663" fmla="*/ 542867 w 7472601"/>
              <a:gd name="connsiteY663" fmla="*/ 4944092 h 6858000"/>
              <a:gd name="connsiteX664" fmla="*/ 515800 w 7472601"/>
              <a:gd name="connsiteY664" fmla="*/ 4862180 h 6858000"/>
              <a:gd name="connsiteX665" fmla="*/ 909145 w 7472601"/>
              <a:gd name="connsiteY665" fmla="*/ 4199225 h 6858000"/>
              <a:gd name="connsiteX666" fmla="*/ 1214067 w 7472601"/>
              <a:gd name="connsiteY666" fmla="*/ 3908561 h 6858000"/>
              <a:gd name="connsiteX667" fmla="*/ 640967 w 7472601"/>
              <a:gd name="connsiteY667" fmla="*/ 4105601 h 6858000"/>
              <a:gd name="connsiteX668" fmla="*/ 112563 w 7472601"/>
              <a:gd name="connsiteY668" fmla="*/ 4396952 h 6858000"/>
              <a:gd name="connsiteX669" fmla="*/ 0 w 7472601"/>
              <a:gd name="connsiteY669" fmla="*/ 4466006 h 6858000"/>
              <a:gd name="connsiteX670" fmla="*/ 0 w 7472601"/>
              <a:gd name="connsiteY670" fmla="*/ 4233763 h 6858000"/>
              <a:gd name="connsiteX671" fmla="*/ 36881 w 7472601"/>
              <a:gd name="connsiteY671" fmla="*/ 4200118 h 6858000"/>
              <a:gd name="connsiteX672" fmla="*/ 910534 w 7472601"/>
              <a:gd name="connsiteY672" fmla="*/ 3629753 h 6858000"/>
              <a:gd name="connsiteX673" fmla="*/ 1578717 w 7472601"/>
              <a:gd name="connsiteY673" fmla="*/ 3575982 h 6858000"/>
              <a:gd name="connsiteX674" fmla="*/ 2338780 w 7472601"/>
              <a:gd name="connsiteY674" fmla="*/ 3033725 h 6858000"/>
              <a:gd name="connsiteX675" fmla="*/ 1807991 w 7472601"/>
              <a:gd name="connsiteY675" fmla="*/ 2807184 h 6858000"/>
              <a:gd name="connsiteX676" fmla="*/ 1416358 w 7472601"/>
              <a:gd name="connsiteY676" fmla="*/ 3112571 h 6858000"/>
              <a:gd name="connsiteX677" fmla="*/ 939066 w 7472601"/>
              <a:gd name="connsiteY677" fmla="*/ 3378798 h 6858000"/>
              <a:gd name="connsiteX678" fmla="*/ 115099 w 7472601"/>
              <a:gd name="connsiteY678" fmla="*/ 3607650 h 6858000"/>
              <a:gd name="connsiteX679" fmla="*/ 97284 w 7472601"/>
              <a:gd name="connsiteY679" fmla="*/ 3520393 h 6858000"/>
              <a:gd name="connsiteX680" fmla="*/ 922050 w 7472601"/>
              <a:gd name="connsiteY680" fmla="*/ 3074867 h 6858000"/>
              <a:gd name="connsiteX681" fmla="*/ 1405265 w 7472601"/>
              <a:gd name="connsiteY681" fmla="*/ 3016319 h 6858000"/>
              <a:gd name="connsiteX682" fmla="*/ 1407512 w 7472601"/>
              <a:gd name="connsiteY682" fmla="*/ 3018001 h 6858000"/>
              <a:gd name="connsiteX683" fmla="*/ 1726266 w 7472601"/>
              <a:gd name="connsiteY683" fmla="*/ 2777274 h 6858000"/>
              <a:gd name="connsiteX684" fmla="*/ 625390 w 7472601"/>
              <a:gd name="connsiteY684" fmla="*/ 2514541 h 6858000"/>
              <a:gd name="connsiteX685" fmla="*/ 619799 w 7472601"/>
              <a:gd name="connsiteY685" fmla="*/ 2527180 h 6858000"/>
              <a:gd name="connsiteX686" fmla="*/ 310030 w 7472601"/>
              <a:gd name="connsiteY686" fmla="*/ 2771818 h 6858000"/>
              <a:gd name="connsiteX687" fmla="*/ 173877 w 7472601"/>
              <a:gd name="connsiteY687" fmla="*/ 2937056 h 6858000"/>
              <a:gd name="connsiteX688" fmla="*/ 77889 w 7472601"/>
              <a:gd name="connsiteY688" fmla="*/ 3138440 h 6858000"/>
              <a:gd name="connsiteX689" fmla="*/ 0 w 7472601"/>
              <a:gd name="connsiteY689" fmla="*/ 3271395 h 6858000"/>
              <a:gd name="connsiteX690" fmla="*/ 0 w 7472601"/>
              <a:gd name="connsiteY690" fmla="*/ 3153002 h 6858000"/>
              <a:gd name="connsiteX691" fmla="*/ 2386 w 7472601"/>
              <a:gd name="connsiteY691" fmla="*/ 3149203 h 6858000"/>
              <a:gd name="connsiteX692" fmla="*/ 89753 w 7472601"/>
              <a:gd name="connsiteY692" fmla="*/ 2987702 h 6858000"/>
              <a:gd name="connsiteX693" fmla="*/ 76869 w 7472601"/>
              <a:gd name="connsiteY693" fmla="*/ 3005404 h 6858000"/>
              <a:gd name="connsiteX694" fmla="*/ 32049 w 7472601"/>
              <a:gd name="connsiteY694" fmla="*/ 3065814 h 6858000"/>
              <a:gd name="connsiteX695" fmla="*/ 0 w 7472601"/>
              <a:gd name="connsiteY695" fmla="*/ 3108744 h 6858000"/>
              <a:gd name="connsiteX696" fmla="*/ 0 w 7472601"/>
              <a:gd name="connsiteY696" fmla="*/ 3058059 h 6858000"/>
              <a:gd name="connsiteX697" fmla="*/ 7610 w 7472601"/>
              <a:gd name="connsiteY697" fmla="*/ 3047889 h 6858000"/>
              <a:gd name="connsiteX698" fmla="*/ 52419 w 7472601"/>
              <a:gd name="connsiteY698" fmla="*/ 2987479 h 6858000"/>
              <a:gd name="connsiteX699" fmla="*/ 59142 w 7472601"/>
              <a:gd name="connsiteY699" fmla="*/ 2978488 h 6858000"/>
              <a:gd name="connsiteX700" fmla="*/ 0 w 7472601"/>
              <a:gd name="connsiteY700" fmla="*/ 3015334 h 6858000"/>
              <a:gd name="connsiteX701" fmla="*/ 0 w 7472601"/>
              <a:gd name="connsiteY701" fmla="*/ 2914286 h 6858000"/>
              <a:gd name="connsiteX702" fmla="*/ 36383 w 7472601"/>
              <a:gd name="connsiteY702" fmla="*/ 2901128 h 6858000"/>
              <a:gd name="connsiteX703" fmla="*/ 156329 w 7472601"/>
              <a:gd name="connsiteY703" fmla="*/ 2840533 h 6858000"/>
              <a:gd name="connsiteX704" fmla="*/ 358355 w 7472601"/>
              <a:gd name="connsiteY704" fmla="*/ 2620471 h 6858000"/>
              <a:gd name="connsiteX705" fmla="*/ 510577 w 7472601"/>
              <a:gd name="connsiteY705" fmla="*/ 2501244 h 6858000"/>
              <a:gd name="connsiteX706" fmla="*/ 211967 w 7472601"/>
              <a:gd name="connsiteY706" fmla="*/ 2479171 h 6858000"/>
              <a:gd name="connsiteX707" fmla="*/ 0 w 7472601"/>
              <a:gd name="connsiteY707" fmla="*/ 2476398 h 6858000"/>
              <a:gd name="connsiteX708" fmla="*/ 0 w 7472601"/>
              <a:gd name="connsiteY708" fmla="*/ 2389189 h 6858000"/>
              <a:gd name="connsiteX709" fmla="*/ 103062 w 7472601"/>
              <a:gd name="connsiteY709" fmla="*/ 2389518 h 6858000"/>
              <a:gd name="connsiteX710" fmla="*/ 510734 w 7472601"/>
              <a:gd name="connsiteY710" fmla="*/ 2416201 h 6858000"/>
              <a:gd name="connsiteX711" fmla="*/ 279257 w 7472601"/>
              <a:gd name="connsiteY711" fmla="*/ 2092102 h 6858000"/>
              <a:gd name="connsiteX712" fmla="*/ 65265 w 7472601"/>
              <a:gd name="connsiteY712" fmla="*/ 2006049 h 6858000"/>
              <a:gd name="connsiteX713" fmla="*/ 0 w 7472601"/>
              <a:gd name="connsiteY713" fmla="*/ 1982532 h 6858000"/>
              <a:gd name="connsiteX714" fmla="*/ 0 w 7472601"/>
              <a:gd name="connsiteY714" fmla="*/ 1912789 h 6858000"/>
              <a:gd name="connsiteX715" fmla="*/ 97460 w 7472601"/>
              <a:gd name="connsiteY715" fmla="*/ 1953725 h 6858000"/>
              <a:gd name="connsiteX716" fmla="*/ 221272 w 7472601"/>
              <a:gd name="connsiteY716" fmla="*/ 1980766 h 6858000"/>
              <a:gd name="connsiteX717" fmla="*/ 116765 w 7472601"/>
              <a:gd name="connsiteY717" fmla="*/ 1911033 h 6858000"/>
              <a:gd name="connsiteX718" fmla="*/ 16405 w 7472601"/>
              <a:gd name="connsiteY718" fmla="*/ 1803412 h 6858000"/>
              <a:gd name="connsiteX719" fmla="*/ 0 w 7472601"/>
              <a:gd name="connsiteY719" fmla="*/ 1784777 h 6858000"/>
              <a:gd name="connsiteX720" fmla="*/ 0 w 7472601"/>
              <a:gd name="connsiteY720" fmla="*/ 1740082 h 6858000"/>
              <a:gd name="connsiteX721" fmla="*/ 39394 w 7472601"/>
              <a:gd name="connsiteY721" fmla="*/ 1784856 h 6858000"/>
              <a:gd name="connsiteX722" fmla="*/ 135813 w 7472601"/>
              <a:gd name="connsiteY722" fmla="*/ 1888838 h 6858000"/>
              <a:gd name="connsiteX723" fmla="*/ 242575 w 7472601"/>
              <a:gd name="connsiteY723" fmla="*/ 1958841 h 6858000"/>
              <a:gd name="connsiteX724" fmla="*/ 82197 w 7472601"/>
              <a:gd name="connsiteY724" fmla="*/ 1754826 h 6858000"/>
              <a:gd name="connsiteX725" fmla="*/ 0 w 7472601"/>
              <a:gd name="connsiteY725" fmla="*/ 1679650 h 6858000"/>
              <a:gd name="connsiteX726" fmla="*/ 0 w 7472601"/>
              <a:gd name="connsiteY726" fmla="*/ 1602463 h 6858000"/>
              <a:gd name="connsiteX727" fmla="*/ 84689 w 7472601"/>
              <a:gd name="connsiteY727" fmla="*/ 1677442 h 6858000"/>
              <a:gd name="connsiteX728" fmla="*/ 298437 w 7472601"/>
              <a:gd name="connsiteY728" fmla="*/ 1968019 h 6858000"/>
              <a:gd name="connsiteX729" fmla="*/ 227269 w 7472601"/>
              <a:gd name="connsiteY729" fmla="*/ 1114064 h 6858000"/>
              <a:gd name="connsiteX730" fmla="*/ 248003 w 7472601"/>
              <a:gd name="connsiteY730" fmla="*/ 1089613 h 6858000"/>
              <a:gd name="connsiteX731" fmla="*/ 427020 w 7472601"/>
              <a:gd name="connsiteY731" fmla="*/ 1619803 h 6858000"/>
              <a:gd name="connsiteX732" fmla="*/ 340345 w 7472601"/>
              <a:gd name="connsiteY732" fmla="*/ 2027739 h 6858000"/>
              <a:gd name="connsiteX733" fmla="*/ 360865 w 7472601"/>
              <a:gd name="connsiteY733" fmla="*/ 2044827 h 6858000"/>
              <a:gd name="connsiteX734" fmla="*/ 560414 w 7472601"/>
              <a:gd name="connsiteY734" fmla="*/ 2421457 h 6858000"/>
              <a:gd name="connsiteX735" fmla="*/ 1359703 w 7472601"/>
              <a:gd name="connsiteY735" fmla="*/ 2578554 h 6858000"/>
              <a:gd name="connsiteX736" fmla="*/ 1359422 w 7472601"/>
              <a:gd name="connsiteY736" fmla="*/ 2577994 h 6858000"/>
              <a:gd name="connsiteX737" fmla="*/ 828701 w 7472601"/>
              <a:gd name="connsiteY737" fmla="*/ 1839520 h 6858000"/>
              <a:gd name="connsiteX738" fmla="*/ 494427 w 7472601"/>
              <a:gd name="connsiteY738" fmla="*/ 1092333 h 6858000"/>
              <a:gd name="connsiteX739" fmla="*/ 506322 w 7472601"/>
              <a:gd name="connsiteY739" fmla="*/ 1020997 h 6858000"/>
              <a:gd name="connsiteX740" fmla="*/ 4570198 w 7472601"/>
              <a:gd name="connsiteY740" fmla="*/ 978081 h 6858000"/>
              <a:gd name="connsiteX741" fmla="*/ 4523691 w 7472601"/>
              <a:gd name="connsiteY741" fmla="*/ 1127776 h 6858000"/>
              <a:gd name="connsiteX742" fmla="*/ 4509875 w 7472601"/>
              <a:gd name="connsiteY742" fmla="*/ 1167552 h 6858000"/>
              <a:gd name="connsiteX743" fmla="*/ 4478168 w 7472601"/>
              <a:gd name="connsiteY743" fmla="*/ 1260735 h 6858000"/>
              <a:gd name="connsiteX744" fmla="*/ 4409309 w 7472601"/>
              <a:gd name="connsiteY744" fmla="*/ 1666996 h 6858000"/>
              <a:gd name="connsiteX745" fmla="*/ 4370031 w 7472601"/>
              <a:gd name="connsiteY745" fmla="*/ 1955666 h 6858000"/>
              <a:gd name="connsiteX746" fmla="*/ 4570198 w 7472601"/>
              <a:gd name="connsiteY746" fmla="*/ 978081 h 6858000"/>
              <a:gd name="connsiteX747" fmla="*/ 4557898 w 7472601"/>
              <a:gd name="connsiteY747" fmla="*/ 900011 h 6858000"/>
              <a:gd name="connsiteX748" fmla="*/ 4344840 w 7472601"/>
              <a:gd name="connsiteY748" fmla="*/ 1922038 h 6858000"/>
              <a:gd name="connsiteX749" fmla="*/ 4378710 w 7472601"/>
              <a:gd name="connsiteY749" fmla="*/ 1665516 h 6858000"/>
              <a:gd name="connsiteX750" fmla="*/ 4448798 w 7472601"/>
              <a:gd name="connsiteY750" fmla="*/ 1253024 h 6858000"/>
              <a:gd name="connsiteX751" fmla="*/ 4480315 w 7472601"/>
              <a:gd name="connsiteY751" fmla="*/ 1158454 h 6858000"/>
              <a:gd name="connsiteX752" fmla="*/ 4494133 w 7472601"/>
              <a:gd name="connsiteY752" fmla="*/ 1118676 h 6858000"/>
              <a:gd name="connsiteX753" fmla="*/ 4557898 w 7472601"/>
              <a:gd name="connsiteY753" fmla="*/ 900011 h 6858000"/>
              <a:gd name="connsiteX754" fmla="*/ 5870151 w 7472601"/>
              <a:gd name="connsiteY754" fmla="*/ 898890 h 6858000"/>
              <a:gd name="connsiteX755" fmla="*/ 5861335 w 7472601"/>
              <a:gd name="connsiteY755" fmla="*/ 899177 h 6858000"/>
              <a:gd name="connsiteX756" fmla="*/ 5843702 w 7472601"/>
              <a:gd name="connsiteY756" fmla="*/ 899748 h 6858000"/>
              <a:gd name="connsiteX757" fmla="*/ 5651107 w 7472601"/>
              <a:gd name="connsiteY757" fmla="*/ 920306 h 6858000"/>
              <a:gd name="connsiteX758" fmla="*/ 5459407 w 7472601"/>
              <a:gd name="connsiteY758" fmla="*/ 940975 h 6858000"/>
              <a:gd name="connsiteX759" fmla="*/ 5374846 w 7472601"/>
              <a:gd name="connsiteY759" fmla="*/ 941988 h 6858000"/>
              <a:gd name="connsiteX760" fmla="*/ 5256105 w 7472601"/>
              <a:gd name="connsiteY760" fmla="*/ 945632 h 6858000"/>
              <a:gd name="connsiteX761" fmla="*/ 5107071 w 7472601"/>
              <a:gd name="connsiteY761" fmla="*/ 969720 h 6858000"/>
              <a:gd name="connsiteX762" fmla="*/ 4998681 w 7472601"/>
              <a:gd name="connsiteY762" fmla="*/ 988771 h 6858000"/>
              <a:gd name="connsiteX763" fmla="*/ 5870151 w 7472601"/>
              <a:gd name="connsiteY763" fmla="*/ 898890 h 6858000"/>
              <a:gd name="connsiteX764" fmla="*/ 5504425 w 7472601"/>
              <a:gd name="connsiteY764" fmla="*/ 848067 h 6858000"/>
              <a:gd name="connsiteX765" fmla="*/ 4968849 w 7472601"/>
              <a:gd name="connsiteY765" fmla="*/ 962318 h 6858000"/>
              <a:gd name="connsiteX766" fmla="*/ 5104039 w 7472601"/>
              <a:gd name="connsiteY766" fmla="*/ 940634 h 6858000"/>
              <a:gd name="connsiteX767" fmla="*/ 5256311 w 7472601"/>
              <a:gd name="connsiteY767" fmla="*/ 916490 h 6858000"/>
              <a:gd name="connsiteX768" fmla="*/ 5377381 w 7472601"/>
              <a:gd name="connsiteY768" fmla="*/ 912671 h 6858000"/>
              <a:gd name="connsiteX769" fmla="*/ 5460148 w 7472601"/>
              <a:gd name="connsiteY769" fmla="*/ 911442 h 6858000"/>
              <a:gd name="connsiteX770" fmla="*/ 5648971 w 7472601"/>
              <a:gd name="connsiteY770" fmla="*/ 891331 h 6858000"/>
              <a:gd name="connsiteX771" fmla="*/ 5844807 w 7472601"/>
              <a:gd name="connsiteY771" fmla="*/ 870718 h 6858000"/>
              <a:gd name="connsiteX772" fmla="*/ 5862975 w 7472601"/>
              <a:gd name="connsiteY772" fmla="*/ 869756 h 6858000"/>
              <a:gd name="connsiteX773" fmla="*/ 5920887 w 7472601"/>
              <a:gd name="connsiteY773" fmla="*/ 865929 h 6858000"/>
              <a:gd name="connsiteX774" fmla="*/ 5504425 w 7472601"/>
              <a:gd name="connsiteY774" fmla="*/ 848067 h 6858000"/>
              <a:gd name="connsiteX775" fmla="*/ 3607114 w 7472601"/>
              <a:gd name="connsiteY775" fmla="*/ 467441 h 6858000"/>
              <a:gd name="connsiteX776" fmla="*/ 3296242 w 7472601"/>
              <a:gd name="connsiteY776" fmla="*/ 807991 h 6858000"/>
              <a:gd name="connsiteX777" fmla="*/ 3174674 w 7472601"/>
              <a:gd name="connsiteY777" fmla="*/ 919759 h 6858000"/>
              <a:gd name="connsiteX778" fmla="*/ 3042978 w 7472601"/>
              <a:gd name="connsiteY778" fmla="*/ 1054894 h 6858000"/>
              <a:gd name="connsiteX779" fmla="*/ 2968914 w 7472601"/>
              <a:gd name="connsiteY779" fmla="*/ 1133756 h 6858000"/>
              <a:gd name="connsiteX780" fmla="*/ 3103823 w 7472601"/>
              <a:gd name="connsiteY780" fmla="*/ 1026814 h 6858000"/>
              <a:gd name="connsiteX781" fmla="*/ 3607114 w 7472601"/>
              <a:gd name="connsiteY781" fmla="*/ 467441 h 6858000"/>
              <a:gd name="connsiteX782" fmla="*/ 3744487 w 7472601"/>
              <a:gd name="connsiteY782" fmla="*/ 383136 h 6858000"/>
              <a:gd name="connsiteX783" fmla="*/ 3970213 w 7472601"/>
              <a:gd name="connsiteY783" fmla="*/ 995559 h 6858000"/>
              <a:gd name="connsiteX784" fmla="*/ 3744487 w 7472601"/>
              <a:gd name="connsiteY784" fmla="*/ 383136 h 6858000"/>
              <a:gd name="connsiteX785" fmla="*/ 3624562 w 7472601"/>
              <a:gd name="connsiteY785" fmla="*/ 367041 h 6858000"/>
              <a:gd name="connsiteX786" fmla="*/ 3489712 w 7472601"/>
              <a:gd name="connsiteY786" fmla="*/ 485386 h 6858000"/>
              <a:gd name="connsiteX787" fmla="*/ 3182994 w 7472601"/>
              <a:gd name="connsiteY787" fmla="*/ 828265 h 6858000"/>
              <a:gd name="connsiteX788" fmla="*/ 2892114 w 7472601"/>
              <a:gd name="connsiteY788" fmla="*/ 1172635 h 6858000"/>
              <a:gd name="connsiteX789" fmla="*/ 3021459 w 7472601"/>
              <a:gd name="connsiteY789" fmla="*/ 1035385 h 6858000"/>
              <a:gd name="connsiteX790" fmla="*/ 3153873 w 7472601"/>
              <a:gd name="connsiteY790" fmla="*/ 898971 h 6858000"/>
              <a:gd name="connsiteX791" fmla="*/ 3276511 w 7472601"/>
              <a:gd name="connsiteY791" fmla="*/ 786423 h 6858000"/>
              <a:gd name="connsiteX792" fmla="*/ 3584154 w 7472601"/>
              <a:gd name="connsiteY792" fmla="*/ 448218 h 6858000"/>
              <a:gd name="connsiteX793" fmla="*/ 3624562 w 7472601"/>
              <a:gd name="connsiteY793" fmla="*/ 367041 h 6858000"/>
              <a:gd name="connsiteX794" fmla="*/ 3766672 w 7472601"/>
              <a:gd name="connsiteY794" fmla="*/ 359429 h 6858000"/>
              <a:gd name="connsiteX795" fmla="*/ 3996338 w 7472601"/>
              <a:gd name="connsiteY795" fmla="*/ 968237 h 6858000"/>
              <a:gd name="connsiteX796" fmla="*/ 3766672 w 7472601"/>
              <a:gd name="connsiteY796" fmla="*/ 359429 h 6858000"/>
              <a:gd name="connsiteX797" fmla="*/ 5805386 w 7472601"/>
              <a:gd name="connsiteY797" fmla="*/ 239240 h 6858000"/>
              <a:gd name="connsiteX798" fmla="*/ 5736947 w 7472601"/>
              <a:gd name="connsiteY798" fmla="*/ 261367 h 6858000"/>
              <a:gd name="connsiteX799" fmla="*/ 5427012 w 7472601"/>
              <a:gd name="connsiteY799" fmla="*/ 311272 h 6858000"/>
              <a:gd name="connsiteX800" fmla="*/ 5147818 w 7472601"/>
              <a:gd name="connsiteY800" fmla="*/ 322112 h 6858000"/>
              <a:gd name="connsiteX801" fmla="*/ 5060854 w 7472601"/>
              <a:gd name="connsiteY801" fmla="*/ 311882 h 6858000"/>
              <a:gd name="connsiteX802" fmla="*/ 4945989 w 7472601"/>
              <a:gd name="connsiteY802" fmla="*/ 300516 h 6858000"/>
              <a:gd name="connsiteX803" fmla="*/ 5410479 w 7472601"/>
              <a:gd name="connsiteY803" fmla="*/ 348434 h 6858000"/>
              <a:gd name="connsiteX804" fmla="*/ 5805386 w 7472601"/>
              <a:gd name="connsiteY804" fmla="*/ 239240 h 6858000"/>
              <a:gd name="connsiteX805" fmla="*/ 5905192 w 7472601"/>
              <a:gd name="connsiteY805" fmla="*/ 163079 h 6858000"/>
              <a:gd name="connsiteX806" fmla="*/ 5865655 w 7472601"/>
              <a:gd name="connsiteY806" fmla="*/ 171901 h 6858000"/>
              <a:gd name="connsiteX807" fmla="*/ 5259740 w 7472601"/>
              <a:gd name="connsiteY807" fmla="*/ 257013 h 6858000"/>
              <a:gd name="connsiteX808" fmla="*/ 5208466 w 7472601"/>
              <a:gd name="connsiteY808" fmla="*/ 257550 h 6858000"/>
              <a:gd name="connsiteX809" fmla="*/ 4980204 w 7472601"/>
              <a:gd name="connsiteY809" fmla="*/ 271903 h 6858000"/>
              <a:gd name="connsiteX810" fmla="*/ 5068068 w 7472601"/>
              <a:gd name="connsiteY810" fmla="*/ 282244 h 6858000"/>
              <a:gd name="connsiteX811" fmla="*/ 5153231 w 7472601"/>
              <a:gd name="connsiteY811" fmla="*/ 292240 h 6858000"/>
              <a:gd name="connsiteX812" fmla="*/ 5426491 w 7472601"/>
              <a:gd name="connsiteY812" fmla="*/ 281128 h 6858000"/>
              <a:gd name="connsiteX813" fmla="*/ 5731212 w 7472601"/>
              <a:gd name="connsiteY813" fmla="*/ 231951 h 6858000"/>
              <a:gd name="connsiteX814" fmla="*/ 5905192 w 7472601"/>
              <a:gd name="connsiteY814" fmla="*/ 163079 h 6858000"/>
              <a:gd name="connsiteX815" fmla="*/ 5944437 w 7472601"/>
              <a:gd name="connsiteY815" fmla="*/ 113829 h 6858000"/>
              <a:gd name="connsiteX816" fmla="*/ 5825032 w 7472601"/>
              <a:gd name="connsiteY816" fmla="*/ 146405 h 6858000"/>
              <a:gd name="connsiteX817" fmla="*/ 4955599 w 7472601"/>
              <a:gd name="connsiteY817" fmla="*/ 247008 h 6858000"/>
              <a:gd name="connsiteX818" fmla="*/ 5210104 w 7472601"/>
              <a:gd name="connsiteY818" fmla="*/ 228123 h 6858000"/>
              <a:gd name="connsiteX819" fmla="*/ 5261015 w 7472601"/>
              <a:gd name="connsiteY819" fmla="*/ 227087 h 6858000"/>
              <a:gd name="connsiteX820" fmla="*/ 5861181 w 7472601"/>
              <a:gd name="connsiteY820" fmla="*/ 143093 h 6858000"/>
              <a:gd name="connsiteX821" fmla="*/ 5961252 w 7472601"/>
              <a:gd name="connsiteY821" fmla="*/ 114820 h 6858000"/>
              <a:gd name="connsiteX822" fmla="*/ 5944437 w 7472601"/>
              <a:gd name="connsiteY822" fmla="*/ 113829 h 6858000"/>
              <a:gd name="connsiteX823" fmla="*/ 3882765 w 7472601"/>
              <a:gd name="connsiteY823" fmla="*/ 0 h 6858000"/>
              <a:gd name="connsiteX824" fmla="*/ 3995099 w 7472601"/>
              <a:gd name="connsiteY824" fmla="*/ 0 h 6858000"/>
              <a:gd name="connsiteX825" fmla="*/ 4163818 w 7472601"/>
              <a:gd name="connsiteY825" fmla="*/ 234104 h 6858000"/>
              <a:gd name="connsiteX826" fmla="*/ 4172099 w 7472601"/>
              <a:gd name="connsiteY826" fmla="*/ 234207 h 6858000"/>
              <a:gd name="connsiteX827" fmla="*/ 4784282 w 7472601"/>
              <a:gd name="connsiteY827" fmla="*/ 276561 h 6858000"/>
              <a:gd name="connsiteX828" fmla="*/ 4801687 w 7472601"/>
              <a:gd name="connsiteY828" fmla="*/ 267764 h 6858000"/>
              <a:gd name="connsiteX829" fmla="*/ 6082788 w 7472601"/>
              <a:gd name="connsiteY829" fmla="*/ 64119 h 6858000"/>
              <a:gd name="connsiteX830" fmla="*/ 6099442 w 7472601"/>
              <a:gd name="connsiteY830" fmla="*/ 82568 h 6858000"/>
              <a:gd name="connsiteX831" fmla="*/ 4804137 w 7472601"/>
              <a:gd name="connsiteY831" fmla="*/ 320931 h 6858000"/>
              <a:gd name="connsiteX832" fmla="*/ 4227047 w 7472601"/>
              <a:gd name="connsiteY832" fmla="*/ 313415 h 6858000"/>
              <a:gd name="connsiteX833" fmla="*/ 4346041 w 7472601"/>
              <a:gd name="connsiteY833" fmla="*/ 456086 h 6858000"/>
              <a:gd name="connsiteX834" fmla="*/ 4870967 w 7472601"/>
              <a:gd name="connsiteY834" fmla="*/ 963061 h 6858000"/>
              <a:gd name="connsiteX835" fmla="*/ 4889647 w 7472601"/>
              <a:gd name="connsiteY835" fmla="*/ 957147 h 6858000"/>
              <a:gd name="connsiteX836" fmla="*/ 5422504 w 7472601"/>
              <a:gd name="connsiteY836" fmla="*/ 805191 h 6858000"/>
              <a:gd name="connsiteX837" fmla="*/ 6087656 w 7472601"/>
              <a:gd name="connsiteY837" fmla="*/ 826703 h 6858000"/>
              <a:gd name="connsiteX838" fmla="*/ 6058717 w 7472601"/>
              <a:gd name="connsiteY838" fmla="*/ 865992 h 6858000"/>
              <a:gd name="connsiteX839" fmla="*/ 4974153 w 7472601"/>
              <a:gd name="connsiteY839" fmla="*/ 1045456 h 6858000"/>
              <a:gd name="connsiteX840" fmla="*/ 5627835 w 7472601"/>
              <a:gd name="connsiteY840" fmla="*/ 1472077 h 6858000"/>
              <a:gd name="connsiteX841" fmla="*/ 5629817 w 7472601"/>
              <a:gd name="connsiteY841" fmla="*/ 1471412 h 6858000"/>
              <a:gd name="connsiteX842" fmla="*/ 5634124 w 7472601"/>
              <a:gd name="connsiteY842" fmla="*/ 1470572 h 6858000"/>
              <a:gd name="connsiteX843" fmla="*/ 5755832 w 7472601"/>
              <a:gd name="connsiteY843" fmla="*/ 1383886 h 6858000"/>
              <a:gd name="connsiteX844" fmla="*/ 6014186 w 7472601"/>
              <a:gd name="connsiteY844" fmla="*/ 1279799 h 6858000"/>
              <a:gd name="connsiteX845" fmla="*/ 6901619 w 7472601"/>
              <a:gd name="connsiteY845" fmla="*/ 1047874 h 6858000"/>
              <a:gd name="connsiteX846" fmla="*/ 6931566 w 7472601"/>
              <a:gd name="connsiteY846" fmla="*/ 1062034 h 6858000"/>
              <a:gd name="connsiteX847" fmla="*/ 5790982 w 7472601"/>
              <a:gd name="connsiteY847" fmla="*/ 1561380 h 6858000"/>
              <a:gd name="connsiteX848" fmla="*/ 6188971 w 7472601"/>
              <a:gd name="connsiteY848" fmla="*/ 1755168 h 6858000"/>
              <a:gd name="connsiteX849" fmla="*/ 6202446 w 7472601"/>
              <a:gd name="connsiteY849" fmla="*/ 1752268 h 6858000"/>
              <a:gd name="connsiteX850" fmla="*/ 7179560 w 7472601"/>
              <a:gd name="connsiteY850" fmla="*/ 1467551 h 6858000"/>
              <a:gd name="connsiteX851" fmla="*/ 7158730 w 7472601"/>
              <a:gd name="connsiteY851" fmla="*/ 1507835 h 6858000"/>
              <a:gd name="connsiteX852" fmla="*/ 6326959 w 7472601"/>
              <a:gd name="connsiteY852" fmla="*/ 1817686 h 6858000"/>
              <a:gd name="connsiteX853" fmla="*/ 6537433 w 7472601"/>
              <a:gd name="connsiteY853" fmla="*/ 1907790 h 6858000"/>
              <a:gd name="connsiteX854" fmla="*/ 6550221 w 7472601"/>
              <a:gd name="connsiteY854" fmla="*/ 1910729 h 6858000"/>
              <a:gd name="connsiteX855" fmla="*/ 6964438 w 7472601"/>
              <a:gd name="connsiteY855" fmla="*/ 2209505 h 6858000"/>
              <a:gd name="connsiteX856" fmla="*/ 7367862 w 7472601"/>
              <a:gd name="connsiteY856" fmla="*/ 2806833 h 6858000"/>
              <a:gd name="connsiteX857" fmla="*/ 7364329 w 7472601"/>
              <a:gd name="connsiteY857" fmla="*/ 2826907 h 6858000"/>
              <a:gd name="connsiteX858" fmla="*/ 7290545 w 7472601"/>
              <a:gd name="connsiteY858" fmla="*/ 2850663 h 6858000"/>
              <a:gd name="connsiteX859" fmla="*/ 6472036 w 7472601"/>
              <a:gd name="connsiteY859" fmla="*/ 1959003 h 6858000"/>
              <a:gd name="connsiteX860" fmla="*/ 5792897 w 7472601"/>
              <a:gd name="connsiteY860" fmla="*/ 1647747 h 6858000"/>
              <a:gd name="connsiteX861" fmla="*/ 5842751 w 7472601"/>
              <a:gd name="connsiteY861" fmla="*/ 1816112 h 6858000"/>
              <a:gd name="connsiteX862" fmla="*/ 5847424 w 7472601"/>
              <a:gd name="connsiteY862" fmla="*/ 1815776 h 6858000"/>
              <a:gd name="connsiteX863" fmla="*/ 6399821 w 7472601"/>
              <a:gd name="connsiteY863" fmla="*/ 2344799 h 6858000"/>
              <a:gd name="connsiteX864" fmla="*/ 6323232 w 7472601"/>
              <a:gd name="connsiteY864" fmla="*/ 2389634 h 6858000"/>
              <a:gd name="connsiteX865" fmla="*/ 5942958 w 7472601"/>
              <a:gd name="connsiteY865" fmla="*/ 2077708 h 6858000"/>
              <a:gd name="connsiteX866" fmla="*/ 5921559 w 7472601"/>
              <a:gd name="connsiteY866" fmla="*/ 2378596 h 6858000"/>
              <a:gd name="connsiteX867" fmla="*/ 5817651 w 7472601"/>
              <a:gd name="connsiteY867" fmla="*/ 3023919 h 6858000"/>
              <a:gd name="connsiteX868" fmla="*/ 5729634 w 7472601"/>
              <a:gd name="connsiteY868" fmla="*/ 3051849 h 6858000"/>
              <a:gd name="connsiteX869" fmla="*/ 5611018 w 7472601"/>
              <a:gd name="connsiteY869" fmla="*/ 2316769 h 6858000"/>
              <a:gd name="connsiteX870" fmla="*/ 5687608 w 7472601"/>
              <a:gd name="connsiteY870" fmla="*/ 2039972 h 6858000"/>
              <a:gd name="connsiteX871" fmla="*/ 5657554 w 7472601"/>
              <a:gd name="connsiteY871" fmla="*/ 1576445 h 6858000"/>
              <a:gd name="connsiteX872" fmla="*/ 5150475 w 7472601"/>
              <a:gd name="connsiteY872" fmla="*/ 1274012 h 6858000"/>
              <a:gd name="connsiteX873" fmla="*/ 5349142 w 7472601"/>
              <a:gd name="connsiteY873" fmla="*/ 2204405 h 6858000"/>
              <a:gd name="connsiteX874" fmla="*/ 5262214 w 7472601"/>
              <a:gd name="connsiteY874" fmla="*/ 2233836 h 6858000"/>
              <a:gd name="connsiteX875" fmla="*/ 4981539 w 7472601"/>
              <a:gd name="connsiteY875" fmla="*/ 1542201 h 6858000"/>
              <a:gd name="connsiteX876" fmla="*/ 4958461 w 7472601"/>
              <a:gd name="connsiteY876" fmla="*/ 1136957 h 6858000"/>
              <a:gd name="connsiteX877" fmla="*/ 4655015 w 7472601"/>
              <a:gd name="connsiteY877" fmla="*/ 891426 h 6858000"/>
              <a:gd name="connsiteX878" fmla="*/ 4348002 w 7472601"/>
              <a:gd name="connsiteY878" fmla="*/ 2205895 h 6858000"/>
              <a:gd name="connsiteX879" fmla="*/ 4262250 w 7472601"/>
              <a:gd name="connsiteY879" fmla="*/ 2219972 h 6858000"/>
              <a:gd name="connsiteX880" fmla="*/ 4550611 w 7472601"/>
              <a:gd name="connsiteY880" fmla="*/ 817540 h 6858000"/>
              <a:gd name="connsiteX881" fmla="*/ 4564418 w 7472601"/>
              <a:gd name="connsiteY881" fmla="*/ 808293 h 6858000"/>
              <a:gd name="connsiteX882" fmla="*/ 4266388 w 7472601"/>
              <a:gd name="connsiteY882" fmla="*/ 500083 h 6858000"/>
              <a:gd name="connsiteX883" fmla="*/ 4032842 w 7472601"/>
              <a:gd name="connsiteY883" fmla="*/ 211809 h 6858000"/>
              <a:gd name="connsiteX884" fmla="*/ 3882765 w 7472601"/>
              <a:gd name="connsiteY884" fmla="*/ 0 h 6858000"/>
              <a:gd name="connsiteX885" fmla="*/ 3721337 w 7472601"/>
              <a:gd name="connsiteY885" fmla="*/ 0 h 6858000"/>
              <a:gd name="connsiteX886" fmla="*/ 3797544 w 7472601"/>
              <a:gd name="connsiteY886" fmla="*/ 0 h 6858000"/>
              <a:gd name="connsiteX887" fmla="*/ 3775734 w 7472601"/>
              <a:gd name="connsiteY887" fmla="*/ 95131 h 6858000"/>
              <a:gd name="connsiteX888" fmla="*/ 3724807 w 7472601"/>
              <a:gd name="connsiteY888" fmla="*/ 272257 h 6858000"/>
              <a:gd name="connsiteX889" fmla="*/ 3726844 w 7472601"/>
              <a:gd name="connsiteY889" fmla="*/ 282988 h 6858000"/>
              <a:gd name="connsiteX890" fmla="*/ 3742664 w 7472601"/>
              <a:gd name="connsiteY890" fmla="*/ 279918 h 6858000"/>
              <a:gd name="connsiteX891" fmla="*/ 4103910 w 7472601"/>
              <a:gd name="connsiteY891" fmla="*/ 1161917 h 6858000"/>
              <a:gd name="connsiteX892" fmla="*/ 4020269 w 7472601"/>
              <a:gd name="connsiteY892" fmla="*/ 1200406 h 6858000"/>
              <a:gd name="connsiteX893" fmla="*/ 3674882 w 7472601"/>
              <a:gd name="connsiteY893" fmla="*/ 488524 h 6858000"/>
              <a:gd name="connsiteX894" fmla="*/ 3132682 w 7472601"/>
              <a:gd name="connsiteY894" fmla="*/ 1072284 h 6858000"/>
              <a:gd name="connsiteX895" fmla="*/ 2716346 w 7472601"/>
              <a:gd name="connsiteY895" fmla="*/ 1276376 h 6858000"/>
              <a:gd name="connsiteX896" fmla="*/ 2716772 w 7472601"/>
              <a:gd name="connsiteY896" fmla="*/ 1255462 h 6858000"/>
              <a:gd name="connsiteX897" fmla="*/ 3471096 w 7472601"/>
              <a:gd name="connsiteY897" fmla="*/ 437072 h 6858000"/>
              <a:gd name="connsiteX898" fmla="*/ 3639057 w 7472601"/>
              <a:gd name="connsiteY898" fmla="*/ 286334 h 6858000"/>
              <a:gd name="connsiteX899" fmla="*/ 3640309 w 7472601"/>
              <a:gd name="connsiteY899" fmla="*/ 284664 h 6858000"/>
              <a:gd name="connsiteX900" fmla="*/ 3646022 w 7472601"/>
              <a:gd name="connsiteY900" fmla="*/ 276711 h 6858000"/>
              <a:gd name="connsiteX901" fmla="*/ 3707943 w 7472601"/>
              <a:gd name="connsiteY901" fmla="*/ 65958 h 6858000"/>
              <a:gd name="connsiteX902" fmla="*/ 3721337 w 7472601"/>
              <a:gd name="connsiteY902" fmla="*/ 0 h 6858000"/>
              <a:gd name="connsiteX903" fmla="*/ 2867960 w 7472601"/>
              <a:gd name="connsiteY903" fmla="*/ 0 h 6858000"/>
              <a:gd name="connsiteX904" fmla="*/ 2926351 w 7472601"/>
              <a:gd name="connsiteY904" fmla="*/ 0 h 6858000"/>
              <a:gd name="connsiteX905" fmla="*/ 2902823 w 7472601"/>
              <a:gd name="connsiteY905" fmla="*/ 262929 h 6858000"/>
              <a:gd name="connsiteX906" fmla="*/ 2940663 w 7472601"/>
              <a:gd name="connsiteY906" fmla="*/ 140884 h 6858000"/>
              <a:gd name="connsiteX907" fmla="*/ 2947039 w 7472601"/>
              <a:gd name="connsiteY907" fmla="*/ 122524 h 6858000"/>
              <a:gd name="connsiteX908" fmla="*/ 2984316 w 7472601"/>
              <a:gd name="connsiteY908" fmla="*/ 0 h 6858000"/>
              <a:gd name="connsiteX909" fmla="*/ 3016114 w 7472601"/>
              <a:gd name="connsiteY909" fmla="*/ 0 h 6858000"/>
              <a:gd name="connsiteX910" fmla="*/ 2979949 w 7472601"/>
              <a:gd name="connsiteY910" fmla="*/ 119274 h 6858000"/>
              <a:gd name="connsiteX911" fmla="*/ 3023879 w 7472601"/>
              <a:gd name="connsiteY911" fmla="*/ 0 h 6858000"/>
              <a:gd name="connsiteX912" fmla="*/ 3105400 w 7472601"/>
              <a:gd name="connsiteY912" fmla="*/ 0 h 6858000"/>
              <a:gd name="connsiteX913" fmla="*/ 3094669 w 7472601"/>
              <a:gd name="connsiteY913" fmla="*/ 30308 h 6858000"/>
              <a:gd name="connsiteX914" fmla="*/ 2901945 w 7472601"/>
              <a:gd name="connsiteY914" fmla="*/ 466538 h 6858000"/>
              <a:gd name="connsiteX915" fmla="*/ 2815209 w 7472601"/>
              <a:gd name="connsiteY915" fmla="*/ 497361 h 6858000"/>
              <a:gd name="connsiteX916" fmla="*/ 2844845 w 7472601"/>
              <a:gd name="connsiteY916" fmla="*/ 127638 h 6858000"/>
              <a:gd name="connsiteX917" fmla="*/ 2867960 w 7472601"/>
              <a:gd name="connsiteY917" fmla="*/ 0 h 6858000"/>
              <a:gd name="connsiteX918" fmla="*/ 1057230 w 7472601"/>
              <a:gd name="connsiteY918" fmla="*/ 0 h 6858000"/>
              <a:gd name="connsiteX919" fmla="*/ 1111003 w 7472601"/>
              <a:gd name="connsiteY919" fmla="*/ 0 h 6858000"/>
              <a:gd name="connsiteX920" fmla="*/ 1125553 w 7472601"/>
              <a:gd name="connsiteY920" fmla="*/ 52588 h 6858000"/>
              <a:gd name="connsiteX921" fmla="*/ 1304276 w 7472601"/>
              <a:gd name="connsiteY921" fmla="*/ 476275 h 6858000"/>
              <a:gd name="connsiteX922" fmla="*/ 1492066 w 7472601"/>
              <a:gd name="connsiteY922" fmla="*/ 886333 h 6858000"/>
              <a:gd name="connsiteX923" fmla="*/ 1423698 w 7472601"/>
              <a:gd name="connsiteY923" fmla="*/ 710817 h 6858000"/>
              <a:gd name="connsiteX924" fmla="*/ 1357609 w 7472601"/>
              <a:gd name="connsiteY924" fmla="*/ 532892 h 6858000"/>
              <a:gd name="connsiteX925" fmla="*/ 1309550 w 7472601"/>
              <a:gd name="connsiteY925" fmla="*/ 374031 h 6858000"/>
              <a:gd name="connsiteX926" fmla="*/ 1193673 w 7472601"/>
              <a:gd name="connsiteY926" fmla="*/ 49533 h 6858000"/>
              <a:gd name="connsiteX927" fmla="*/ 1164391 w 7472601"/>
              <a:gd name="connsiteY927" fmla="*/ 0 h 6858000"/>
              <a:gd name="connsiteX928" fmla="*/ 1200666 w 7472601"/>
              <a:gd name="connsiteY928" fmla="*/ 0 h 6858000"/>
              <a:gd name="connsiteX929" fmla="*/ 1223408 w 7472601"/>
              <a:gd name="connsiteY929" fmla="*/ 38996 h 6858000"/>
              <a:gd name="connsiteX930" fmla="*/ 1339635 w 7472601"/>
              <a:gd name="connsiteY930" fmla="*/ 365517 h 6858000"/>
              <a:gd name="connsiteX931" fmla="*/ 1387469 w 7472601"/>
              <a:gd name="connsiteY931" fmla="*/ 523079 h 6858000"/>
              <a:gd name="connsiteX932" fmla="*/ 1452685 w 7472601"/>
              <a:gd name="connsiteY932" fmla="*/ 699806 h 6858000"/>
              <a:gd name="connsiteX933" fmla="*/ 1492092 w 7472601"/>
              <a:gd name="connsiteY933" fmla="*/ 800424 h 6858000"/>
              <a:gd name="connsiteX934" fmla="*/ 1455302 w 7472601"/>
              <a:gd name="connsiteY934" fmla="*/ 632913 h 6858000"/>
              <a:gd name="connsiteX935" fmla="*/ 1222336 w 7472601"/>
              <a:gd name="connsiteY935" fmla="*/ 9480 h 6858000"/>
              <a:gd name="connsiteX936" fmla="*/ 1214634 w 7472601"/>
              <a:gd name="connsiteY936" fmla="*/ 0 h 6858000"/>
              <a:gd name="connsiteX937" fmla="*/ 1289827 w 7472601"/>
              <a:gd name="connsiteY937" fmla="*/ 0 h 6858000"/>
              <a:gd name="connsiteX938" fmla="*/ 1321076 w 7472601"/>
              <a:gd name="connsiteY938" fmla="*/ 59722 h 6858000"/>
              <a:gd name="connsiteX939" fmla="*/ 1512579 w 7472601"/>
              <a:gd name="connsiteY939" fmla="*/ 626441 h 6858000"/>
              <a:gd name="connsiteX940" fmla="*/ 1506076 w 7472601"/>
              <a:gd name="connsiteY940" fmla="*/ 1089289 h 6858000"/>
              <a:gd name="connsiteX941" fmla="*/ 1486346 w 7472601"/>
              <a:gd name="connsiteY941" fmla="*/ 1079919 h 6858000"/>
              <a:gd name="connsiteX942" fmla="*/ 1070511 w 7472601"/>
              <a:gd name="connsiteY942" fmla="*/ 48609 h 6858000"/>
              <a:gd name="connsiteX943" fmla="*/ 1057230 w 7472601"/>
              <a:gd name="connsiteY943" fmla="*/ 0 h 6858000"/>
              <a:gd name="connsiteX944" fmla="*/ 43151 w 7472601"/>
              <a:gd name="connsiteY944" fmla="*/ 0 h 6858000"/>
              <a:gd name="connsiteX945" fmla="*/ 95283 w 7472601"/>
              <a:gd name="connsiteY945" fmla="*/ 0 h 6858000"/>
              <a:gd name="connsiteX946" fmla="*/ 300708 w 7472601"/>
              <a:gd name="connsiteY946" fmla="*/ 154571 h 6858000"/>
              <a:gd name="connsiteX947" fmla="*/ 530414 w 7472601"/>
              <a:gd name="connsiteY947" fmla="*/ 354673 h 6858000"/>
              <a:gd name="connsiteX948" fmla="*/ 333785 w 7472601"/>
              <a:gd name="connsiteY948" fmla="*/ 161564 h 6858000"/>
              <a:gd name="connsiteX949" fmla="*/ 147005 w 7472601"/>
              <a:gd name="connsiteY949" fmla="*/ 0 h 6858000"/>
              <a:gd name="connsiteX950" fmla="*/ 272509 w 7472601"/>
              <a:gd name="connsiteY950" fmla="*/ 0 h 6858000"/>
              <a:gd name="connsiteX951" fmla="*/ 326276 w 7472601"/>
              <a:gd name="connsiteY951" fmla="*/ 45847 h 6858000"/>
              <a:gd name="connsiteX952" fmla="*/ 823759 w 7472601"/>
              <a:gd name="connsiteY952" fmla="*/ 574145 h 6858000"/>
              <a:gd name="connsiteX953" fmla="*/ 811254 w 7472601"/>
              <a:gd name="connsiteY953" fmla="*/ 665546 h 6858000"/>
              <a:gd name="connsiteX954" fmla="*/ 154042 w 7472601"/>
              <a:gd name="connsiteY954" fmla="*/ 261522 h 6858000"/>
              <a:gd name="connsiteX955" fmla="*/ 13550 w 7472601"/>
              <a:gd name="connsiteY955" fmla="*/ 158423 h 6858000"/>
              <a:gd name="connsiteX956" fmla="*/ 0 w 7472601"/>
              <a:gd name="connsiteY956" fmla="*/ 146618 h 6858000"/>
              <a:gd name="connsiteX957" fmla="*/ 0 w 7472601"/>
              <a:gd name="connsiteY957" fmla="*/ 59161 h 6858000"/>
              <a:gd name="connsiteX958" fmla="*/ 45427 w 7472601"/>
              <a:gd name="connsiteY958" fmla="*/ 101078 h 6858000"/>
              <a:gd name="connsiteX959" fmla="*/ 630103 w 7472601"/>
              <a:gd name="connsiteY959" fmla="*/ 485885 h 6858000"/>
              <a:gd name="connsiteX960" fmla="*/ 532040 w 7472601"/>
              <a:gd name="connsiteY960" fmla="*/ 399359 h 6858000"/>
              <a:gd name="connsiteX961" fmla="*/ 517618 w 7472601"/>
              <a:gd name="connsiteY961" fmla="*/ 385726 h 6858000"/>
              <a:gd name="connsiteX962" fmla="*/ 285074 w 7472601"/>
              <a:gd name="connsiteY962" fmla="*/ 182755 h 6858000"/>
              <a:gd name="connsiteX963" fmla="*/ 43151 w 7472601"/>
              <a:gd name="connsiteY963"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448321 w 7472601"/>
              <a:gd name="connsiteY80" fmla="*/ 6190991 h 6858000"/>
              <a:gd name="connsiteX81" fmla="*/ 7467600 w 7472601"/>
              <a:gd name="connsiteY81" fmla="*/ 6221686 h 6858000"/>
              <a:gd name="connsiteX82" fmla="*/ 7467600 w 7472601"/>
              <a:gd name="connsiteY82" fmla="*/ 6334256 h 6858000"/>
              <a:gd name="connsiteX83" fmla="*/ 7454976 w 7472601"/>
              <a:gd name="connsiteY83" fmla="*/ 6318297 h 6858000"/>
              <a:gd name="connsiteX84" fmla="*/ 1456157 w 7472601"/>
              <a:gd name="connsiteY84" fmla="*/ 5371404 h 6858000"/>
              <a:gd name="connsiteX85" fmla="*/ 1244432 w 7472601"/>
              <a:gd name="connsiteY85" fmla="*/ 5385601 h 6858000"/>
              <a:gd name="connsiteX86" fmla="*/ 973990 w 7472601"/>
              <a:gd name="connsiteY86" fmla="*/ 5424940 h 6858000"/>
              <a:gd name="connsiteX87" fmla="*/ 1103809 w 7472601"/>
              <a:gd name="connsiteY87" fmla="*/ 5433720 h 6858000"/>
              <a:gd name="connsiteX88" fmla="*/ 1123454 w 7472601"/>
              <a:gd name="connsiteY88" fmla="*/ 5435727 h 6858000"/>
              <a:gd name="connsiteX89" fmla="*/ 1737017 w 7472601"/>
              <a:gd name="connsiteY89" fmla="*/ 5452183 h 6858000"/>
              <a:gd name="connsiteX90" fmla="*/ 1824397 w 7472601"/>
              <a:gd name="connsiteY90" fmla="*/ 5447757 h 6858000"/>
              <a:gd name="connsiteX91" fmla="*/ 2070059 w 7472601"/>
              <a:gd name="connsiteY91" fmla="*/ 5441660 h 6858000"/>
              <a:gd name="connsiteX92" fmla="*/ 1456157 w 7472601"/>
              <a:gd name="connsiteY92" fmla="*/ 5371404 h 6858000"/>
              <a:gd name="connsiteX93" fmla="*/ 4988186 w 7472601"/>
              <a:gd name="connsiteY93" fmla="*/ 5216467 h 6858000"/>
              <a:gd name="connsiteX94" fmla="*/ 4777334 w 7472601"/>
              <a:gd name="connsiteY94" fmla="*/ 5406072 h 6858000"/>
              <a:gd name="connsiteX95" fmla="*/ 4718341 w 7472601"/>
              <a:gd name="connsiteY95" fmla="*/ 5468043 h 6858000"/>
              <a:gd name="connsiteX96" fmla="*/ 4604655 w 7472601"/>
              <a:gd name="connsiteY96" fmla="*/ 5583434 h 6858000"/>
              <a:gd name="connsiteX97" fmla="*/ 4565074 w 7472601"/>
              <a:gd name="connsiteY97" fmla="*/ 5618550 h 6858000"/>
              <a:gd name="connsiteX98" fmla="*/ 4988186 w 7472601"/>
              <a:gd name="connsiteY98" fmla="*/ 5216467 h 6858000"/>
              <a:gd name="connsiteX99" fmla="*/ 4978032 w 7472601"/>
              <a:gd name="connsiteY99" fmla="*/ 5183809 h 6858000"/>
              <a:gd name="connsiteX100" fmla="*/ 4463413 w 7472601"/>
              <a:gd name="connsiteY100" fmla="*/ 5615162 h 6858000"/>
              <a:gd name="connsiteX101" fmla="*/ 4358134 w 7472601"/>
              <a:gd name="connsiteY101" fmla="*/ 5742791 h 6858000"/>
              <a:gd name="connsiteX102" fmla="*/ 4376219 w 7472601"/>
              <a:gd name="connsiteY102" fmla="*/ 5729027 h 6858000"/>
              <a:gd name="connsiteX103" fmla="*/ 4582340 w 7472601"/>
              <a:gd name="connsiteY103" fmla="*/ 5561037 h 6858000"/>
              <a:gd name="connsiteX104" fmla="*/ 4694684 w 7472601"/>
              <a:gd name="connsiteY104" fmla="*/ 5447098 h 6858000"/>
              <a:gd name="connsiteX105" fmla="*/ 4754123 w 7472601"/>
              <a:gd name="connsiteY105" fmla="*/ 5384643 h 6858000"/>
              <a:gd name="connsiteX106" fmla="*/ 4978032 w 7472601"/>
              <a:gd name="connsiteY106" fmla="*/ 5183809 h 6858000"/>
              <a:gd name="connsiteX107" fmla="*/ 1903353 w 7472601"/>
              <a:gd name="connsiteY107" fmla="*/ 5044827 h 6858000"/>
              <a:gd name="connsiteX108" fmla="*/ 1936931 w 7472601"/>
              <a:gd name="connsiteY108" fmla="*/ 5093954 h 6858000"/>
              <a:gd name="connsiteX109" fmla="*/ 2195868 w 7472601"/>
              <a:gd name="connsiteY109" fmla="*/ 5396574 h 6858000"/>
              <a:gd name="connsiteX110" fmla="*/ 2088852 w 7472601"/>
              <a:gd name="connsiteY110" fmla="*/ 5166123 h 6858000"/>
              <a:gd name="connsiteX111" fmla="*/ 1958241 w 7472601"/>
              <a:gd name="connsiteY111" fmla="*/ 5067955 h 6858000"/>
              <a:gd name="connsiteX112" fmla="*/ 1903353 w 7472601"/>
              <a:gd name="connsiteY112" fmla="*/ 5044827 h 6858000"/>
              <a:gd name="connsiteX113" fmla="*/ 1979378 w 7472601"/>
              <a:gd name="connsiteY113" fmla="*/ 4769504 h 6858000"/>
              <a:gd name="connsiteX114" fmla="*/ 2882120 w 7472601"/>
              <a:gd name="connsiteY114" fmla="*/ 5064547 h 6858000"/>
              <a:gd name="connsiteX115" fmla="*/ 2793103 w 7472601"/>
              <a:gd name="connsiteY115" fmla="*/ 5039699 h 6858000"/>
              <a:gd name="connsiteX116" fmla="*/ 2770041 w 7472601"/>
              <a:gd name="connsiteY116" fmla="*/ 5033634 h 6858000"/>
              <a:gd name="connsiteX117" fmla="*/ 1979378 w 7472601"/>
              <a:gd name="connsiteY117" fmla="*/ 4769504 h 6858000"/>
              <a:gd name="connsiteX118" fmla="*/ 1927410 w 7472601"/>
              <a:gd name="connsiteY118" fmla="*/ 4716164 h 6858000"/>
              <a:gd name="connsiteX119" fmla="*/ 1959587 w 7472601"/>
              <a:gd name="connsiteY119" fmla="*/ 4728849 h 6858000"/>
              <a:gd name="connsiteX120" fmla="*/ 2777707 w 7472601"/>
              <a:gd name="connsiteY120" fmla="*/ 5003991 h 6858000"/>
              <a:gd name="connsiteX121" fmla="*/ 2800768 w 7472601"/>
              <a:gd name="connsiteY121" fmla="*/ 5010056 h 6858000"/>
              <a:gd name="connsiteX122" fmla="*/ 2879408 w 7472601"/>
              <a:gd name="connsiteY122" fmla="*/ 5031590 h 6858000"/>
              <a:gd name="connsiteX123" fmla="*/ 2862295 w 7472601"/>
              <a:gd name="connsiteY123" fmla="*/ 5022958 h 6858000"/>
              <a:gd name="connsiteX124" fmla="*/ 2813343 w 7472601"/>
              <a:gd name="connsiteY124" fmla="*/ 4998369 h 6858000"/>
              <a:gd name="connsiteX125" fmla="*/ 2646245 w 7472601"/>
              <a:gd name="connsiteY125" fmla="*/ 4930999 h 6858000"/>
              <a:gd name="connsiteX126" fmla="*/ 1999243 w 7472601"/>
              <a:gd name="connsiteY126" fmla="*/ 4730524 h 6858000"/>
              <a:gd name="connsiteX127" fmla="*/ 1979527 w 7472601"/>
              <a:gd name="connsiteY127" fmla="*/ 4726651 h 6858000"/>
              <a:gd name="connsiteX128" fmla="*/ 1927410 w 7472601"/>
              <a:gd name="connsiteY128" fmla="*/ 4716164 h 6858000"/>
              <a:gd name="connsiteX129" fmla="*/ 1997014 w 7472601"/>
              <a:gd name="connsiteY129" fmla="*/ 4698007 h 6858000"/>
              <a:gd name="connsiteX130" fmla="*/ 2005458 w 7472601"/>
              <a:gd name="connsiteY130" fmla="*/ 4699540 h 6858000"/>
              <a:gd name="connsiteX131" fmla="*/ 2657186 w 7472601"/>
              <a:gd name="connsiteY131" fmla="*/ 4901687 h 6858000"/>
              <a:gd name="connsiteX132" fmla="*/ 2826662 w 7472601"/>
              <a:gd name="connsiteY132" fmla="*/ 4970362 h 6858000"/>
              <a:gd name="connsiteX133" fmla="*/ 2876100 w 7472601"/>
              <a:gd name="connsiteY133" fmla="*/ 4995397 h 6858000"/>
              <a:gd name="connsiteX134" fmla="*/ 3042600 w 7472601"/>
              <a:gd name="connsiteY134" fmla="*/ 5059532 h 6858000"/>
              <a:gd name="connsiteX135" fmla="*/ 1997014 w 7472601"/>
              <a:gd name="connsiteY135" fmla="*/ 4698007 h 6858000"/>
              <a:gd name="connsiteX136" fmla="*/ 2305292 w 7472601"/>
              <a:gd name="connsiteY136" fmla="*/ 4219492 h 6858000"/>
              <a:gd name="connsiteX137" fmla="*/ 3360922 w 7472601"/>
              <a:gd name="connsiteY137" fmla="*/ 4529373 h 6858000"/>
              <a:gd name="connsiteX138" fmla="*/ 3492420 w 7472601"/>
              <a:gd name="connsiteY138" fmla="*/ 4510145 h 6858000"/>
              <a:gd name="connsiteX139" fmla="*/ 3364086 w 7472601"/>
              <a:gd name="connsiteY139" fmla="*/ 4480340 h 6858000"/>
              <a:gd name="connsiteX140" fmla="*/ 3225818 w 7472601"/>
              <a:gd name="connsiteY140" fmla="*/ 4411822 h 6858000"/>
              <a:gd name="connsiteX141" fmla="*/ 3129696 w 7472601"/>
              <a:gd name="connsiteY141" fmla="*/ 4360704 h 6858000"/>
              <a:gd name="connsiteX142" fmla="*/ 2814545 w 7472601"/>
              <a:gd name="connsiteY142" fmla="*/ 4282955 h 6858000"/>
              <a:gd name="connsiteX143" fmla="*/ 2305292 w 7472601"/>
              <a:gd name="connsiteY143" fmla="*/ 4219492 h 6858000"/>
              <a:gd name="connsiteX144" fmla="*/ 2626982 w 7472601"/>
              <a:gd name="connsiteY144" fmla="*/ 4206450 h 6858000"/>
              <a:gd name="connsiteX145" fmla="*/ 2490617 w 7472601"/>
              <a:gd name="connsiteY145" fmla="*/ 4206951 h 6858000"/>
              <a:gd name="connsiteX146" fmla="*/ 2819869 w 7472601"/>
              <a:gd name="connsiteY146" fmla="*/ 4252936 h 6858000"/>
              <a:gd name="connsiteX147" fmla="*/ 3143018 w 7472601"/>
              <a:gd name="connsiteY147" fmla="*/ 4332698 h 6858000"/>
              <a:gd name="connsiteX148" fmla="*/ 3241520 w 7472601"/>
              <a:gd name="connsiteY148" fmla="*/ 4385112 h 6858000"/>
              <a:gd name="connsiteX149" fmla="*/ 3374575 w 7472601"/>
              <a:gd name="connsiteY149" fmla="*/ 4451517 h 6858000"/>
              <a:gd name="connsiteX150" fmla="*/ 3505221 w 7472601"/>
              <a:gd name="connsiteY150" fmla="*/ 4480757 h 6858000"/>
              <a:gd name="connsiteX151" fmla="*/ 2626982 w 7472601"/>
              <a:gd name="connsiteY151" fmla="*/ 4206450 h 6858000"/>
              <a:gd name="connsiteX152" fmla="*/ 1310106 w 7472601"/>
              <a:gd name="connsiteY152" fmla="*/ 3943217 h 6858000"/>
              <a:gd name="connsiteX153" fmla="*/ 854994 w 7472601"/>
              <a:gd name="connsiteY153" fmla="*/ 4399136 h 6858000"/>
              <a:gd name="connsiteX154" fmla="*/ 742462 w 7472601"/>
              <a:gd name="connsiteY154" fmla="*/ 4594648 h 6858000"/>
              <a:gd name="connsiteX155" fmla="*/ 820602 w 7472601"/>
              <a:gd name="connsiteY155" fmla="*/ 4485915 h 6858000"/>
              <a:gd name="connsiteX156" fmla="*/ 878295 w 7472601"/>
              <a:gd name="connsiteY156" fmla="*/ 4403594 h 6858000"/>
              <a:gd name="connsiteX157" fmla="*/ 1240607 w 7472601"/>
              <a:gd name="connsiteY157" fmla="*/ 4010401 h 6858000"/>
              <a:gd name="connsiteX158" fmla="*/ 1310106 w 7472601"/>
              <a:gd name="connsiteY158" fmla="*/ 3943217 h 6858000"/>
              <a:gd name="connsiteX159" fmla="*/ 1423113 w 7472601"/>
              <a:gd name="connsiteY159" fmla="*/ 3874565 h 6858000"/>
              <a:gd name="connsiteX160" fmla="*/ 1260565 w 7472601"/>
              <a:gd name="connsiteY160" fmla="*/ 4031982 h 6858000"/>
              <a:gd name="connsiteX161" fmla="*/ 901900 w 7472601"/>
              <a:gd name="connsiteY161" fmla="*/ 4421236 h 6858000"/>
              <a:gd name="connsiteX162" fmla="*/ 845044 w 7472601"/>
              <a:gd name="connsiteY162" fmla="*/ 4502436 h 6858000"/>
              <a:gd name="connsiteX163" fmla="*/ 685926 w 7472601"/>
              <a:gd name="connsiteY163" fmla="*/ 4703069 h 6858000"/>
              <a:gd name="connsiteX164" fmla="*/ 684248 w 7472601"/>
              <a:gd name="connsiteY164" fmla="*/ 4706721 h 6858000"/>
              <a:gd name="connsiteX165" fmla="*/ 1423113 w 7472601"/>
              <a:gd name="connsiteY165" fmla="*/ 3874565 h 6858000"/>
              <a:gd name="connsiteX166" fmla="*/ 3316479 w 7472601"/>
              <a:gd name="connsiteY166" fmla="*/ 3872136 h 6858000"/>
              <a:gd name="connsiteX167" fmla="*/ 3546806 w 7472601"/>
              <a:gd name="connsiteY167" fmla="*/ 4356139 h 6858000"/>
              <a:gd name="connsiteX168" fmla="*/ 3364433 w 7472601"/>
              <a:gd name="connsiteY168" fmla="*/ 3953121 h 6858000"/>
              <a:gd name="connsiteX169" fmla="*/ 3316479 w 7472601"/>
              <a:gd name="connsiteY169" fmla="*/ 3872136 h 6858000"/>
              <a:gd name="connsiteX170" fmla="*/ 3291335 w 7472601"/>
              <a:gd name="connsiteY170" fmla="*/ 3767420 h 6858000"/>
              <a:gd name="connsiteX171" fmla="*/ 3390805 w 7472601"/>
              <a:gd name="connsiteY171" fmla="*/ 3937163 h 6858000"/>
              <a:gd name="connsiteX172" fmla="*/ 3579062 w 7472601"/>
              <a:gd name="connsiteY172" fmla="*/ 4359040 h 6858000"/>
              <a:gd name="connsiteX173" fmla="*/ 3467355 w 7472601"/>
              <a:gd name="connsiteY173" fmla="*/ 3988130 h 6858000"/>
              <a:gd name="connsiteX174" fmla="*/ 3310753 w 7472601"/>
              <a:gd name="connsiteY174" fmla="*/ 3787140 h 6858000"/>
              <a:gd name="connsiteX175" fmla="*/ 3291335 w 7472601"/>
              <a:gd name="connsiteY175" fmla="*/ 3767420 h 6858000"/>
              <a:gd name="connsiteX176" fmla="*/ 1635889 w 7472601"/>
              <a:gd name="connsiteY176" fmla="*/ 3709494 h 6858000"/>
              <a:gd name="connsiteX177" fmla="*/ 1634800 w 7472601"/>
              <a:gd name="connsiteY177" fmla="*/ 3731111 h 6858000"/>
              <a:gd name="connsiteX178" fmla="*/ 1635889 w 7472601"/>
              <a:gd name="connsiteY178" fmla="*/ 3709494 h 6858000"/>
              <a:gd name="connsiteX179" fmla="*/ 1510397 w 7472601"/>
              <a:gd name="connsiteY179" fmla="*/ 3684705 h 6858000"/>
              <a:gd name="connsiteX180" fmla="*/ 1146550 w 7472601"/>
              <a:gd name="connsiteY180" fmla="*/ 3802012 h 6858000"/>
              <a:gd name="connsiteX181" fmla="*/ 698834 w 7472601"/>
              <a:gd name="connsiteY181" fmla="*/ 3952272 h 6858000"/>
              <a:gd name="connsiteX182" fmla="*/ 34256 w 7472601"/>
              <a:gd name="connsiteY182" fmla="*/ 4347603 h 6858000"/>
              <a:gd name="connsiteX183" fmla="*/ 527241 w 7472601"/>
              <a:gd name="connsiteY183" fmla="*/ 4065078 h 6858000"/>
              <a:gd name="connsiteX184" fmla="*/ 1510397 w 7472601"/>
              <a:gd name="connsiteY184" fmla="*/ 3684705 h 6858000"/>
              <a:gd name="connsiteX185" fmla="*/ 1313114 w 7472601"/>
              <a:gd name="connsiteY185" fmla="*/ 3655216 h 6858000"/>
              <a:gd name="connsiteX186" fmla="*/ 1109304 w 7472601"/>
              <a:gd name="connsiteY186" fmla="*/ 3669030 h 6858000"/>
              <a:gd name="connsiteX187" fmla="*/ 8129 w 7472601"/>
              <a:gd name="connsiteY187" fmla="*/ 4330519 h 6858000"/>
              <a:gd name="connsiteX188" fmla="*/ 687572 w 7472601"/>
              <a:gd name="connsiteY188" fmla="*/ 3925629 h 6858000"/>
              <a:gd name="connsiteX189" fmla="*/ 1138365 w 7472601"/>
              <a:gd name="connsiteY189" fmla="*/ 3774515 h 6858000"/>
              <a:gd name="connsiteX190" fmla="*/ 1505579 w 7472601"/>
              <a:gd name="connsiteY190" fmla="*/ 3655526 h 6858000"/>
              <a:gd name="connsiteX191" fmla="*/ 1313114 w 7472601"/>
              <a:gd name="connsiteY191" fmla="*/ 3655216 h 6858000"/>
              <a:gd name="connsiteX192" fmla="*/ 3655073 w 7472601"/>
              <a:gd name="connsiteY192" fmla="*/ 3650884 h 6858000"/>
              <a:gd name="connsiteX193" fmla="*/ 3989938 w 7472601"/>
              <a:gd name="connsiteY193" fmla="*/ 3991685 h 6858000"/>
              <a:gd name="connsiteX194" fmla="*/ 4393907 w 7472601"/>
              <a:gd name="connsiteY194" fmla="*/ 4261258 h 6858000"/>
              <a:gd name="connsiteX195" fmla="*/ 4648051 w 7472601"/>
              <a:gd name="connsiteY195" fmla="*/ 4374051 h 6858000"/>
              <a:gd name="connsiteX196" fmla="*/ 4383389 w 7472601"/>
              <a:gd name="connsiteY196" fmla="*/ 4184369 h 6858000"/>
              <a:gd name="connsiteX197" fmla="*/ 4165508 w 7472601"/>
              <a:gd name="connsiteY197" fmla="*/ 4035196 h 6858000"/>
              <a:gd name="connsiteX198" fmla="*/ 4068162 w 7472601"/>
              <a:gd name="connsiteY198" fmla="*/ 3953394 h 6858000"/>
              <a:gd name="connsiteX199" fmla="*/ 3981416 w 7472601"/>
              <a:gd name="connsiteY199" fmla="*/ 3880482 h 6858000"/>
              <a:gd name="connsiteX200" fmla="*/ 3800147 w 7472601"/>
              <a:gd name="connsiteY200" fmla="*/ 3749872 h 6858000"/>
              <a:gd name="connsiteX201" fmla="*/ 3655073 w 7472601"/>
              <a:gd name="connsiteY201" fmla="*/ 3650884 h 6858000"/>
              <a:gd name="connsiteX202" fmla="*/ 3670252 w 7472601"/>
              <a:gd name="connsiteY202" fmla="*/ 3622798 h 6858000"/>
              <a:gd name="connsiteX203" fmla="*/ 3817258 w 7472601"/>
              <a:gd name="connsiteY203" fmla="*/ 3723577 h 6858000"/>
              <a:gd name="connsiteX204" fmla="*/ 4000461 w 7472601"/>
              <a:gd name="connsiteY204" fmla="*/ 3855966 h 6858000"/>
              <a:gd name="connsiteX205" fmla="*/ 4088180 w 7472601"/>
              <a:gd name="connsiteY205" fmla="*/ 3929774 h 6858000"/>
              <a:gd name="connsiteX206" fmla="*/ 4184555 w 7472601"/>
              <a:gd name="connsiteY206" fmla="*/ 4010683 h 6858000"/>
              <a:gd name="connsiteX207" fmla="*/ 4399563 w 7472601"/>
              <a:gd name="connsiteY207" fmla="*/ 4158106 h 6858000"/>
              <a:gd name="connsiteX208" fmla="*/ 4684469 w 7472601"/>
              <a:gd name="connsiteY208" fmla="*/ 4364680 h 6858000"/>
              <a:gd name="connsiteX209" fmla="*/ 4690271 w 7472601"/>
              <a:gd name="connsiteY209" fmla="*/ 4370034 h 6858000"/>
              <a:gd name="connsiteX210" fmla="*/ 4136093 w 7472601"/>
              <a:gd name="connsiteY210" fmla="*/ 3858466 h 6858000"/>
              <a:gd name="connsiteX211" fmla="*/ 3670252 w 7472601"/>
              <a:gd name="connsiteY211" fmla="*/ 3622798 h 6858000"/>
              <a:gd name="connsiteX212" fmla="*/ 4440129 w 7472601"/>
              <a:gd name="connsiteY212" fmla="*/ 3448571 h 6858000"/>
              <a:gd name="connsiteX213" fmla="*/ 4856525 w 7472601"/>
              <a:gd name="connsiteY213" fmla="*/ 3915351 h 6858000"/>
              <a:gd name="connsiteX214" fmla="*/ 5059055 w 7472601"/>
              <a:gd name="connsiteY214" fmla="*/ 4108918 h 6858000"/>
              <a:gd name="connsiteX215" fmla="*/ 5290070 w 7472601"/>
              <a:gd name="connsiteY215" fmla="*/ 4263619 h 6858000"/>
              <a:gd name="connsiteX216" fmla="*/ 4834991 w 7472601"/>
              <a:gd name="connsiteY216" fmla="*/ 3830985 h 6858000"/>
              <a:gd name="connsiteX217" fmla="*/ 4440129 w 7472601"/>
              <a:gd name="connsiteY217" fmla="*/ 3448571 h 6858000"/>
              <a:gd name="connsiteX218" fmla="*/ 4441737 w 7472601"/>
              <a:gd name="connsiteY218" fmla="*/ 3399734 h 6858000"/>
              <a:gd name="connsiteX219" fmla="*/ 4431236 w 7472601"/>
              <a:gd name="connsiteY219" fmla="*/ 3400954 h 6858000"/>
              <a:gd name="connsiteX220" fmla="*/ 4557150 w 7472601"/>
              <a:gd name="connsiteY220" fmla="*/ 3510023 h 6858000"/>
              <a:gd name="connsiteX221" fmla="*/ 4856936 w 7472601"/>
              <a:gd name="connsiteY221" fmla="*/ 3809146 h 6858000"/>
              <a:gd name="connsiteX222" fmla="*/ 5111996 w 7472601"/>
              <a:gd name="connsiteY222" fmla="*/ 4065759 h 6858000"/>
              <a:gd name="connsiteX223" fmla="*/ 5388878 w 7472601"/>
              <a:gd name="connsiteY223" fmla="*/ 4300185 h 6858000"/>
              <a:gd name="connsiteX224" fmla="*/ 5425556 w 7472601"/>
              <a:gd name="connsiteY224" fmla="*/ 4308967 h 6858000"/>
              <a:gd name="connsiteX225" fmla="*/ 4943646 w 7472601"/>
              <a:gd name="connsiteY225" fmla="*/ 3822916 h 6858000"/>
              <a:gd name="connsiteX226" fmla="*/ 4594837 w 7472601"/>
              <a:gd name="connsiteY226" fmla="*/ 3532274 h 6858000"/>
              <a:gd name="connsiteX227" fmla="*/ 4441737 w 7472601"/>
              <a:gd name="connsiteY227" fmla="*/ 3399734 h 6858000"/>
              <a:gd name="connsiteX228" fmla="*/ 5425834 w 7472601"/>
              <a:gd name="connsiteY228" fmla="*/ 3162785 h 6858000"/>
              <a:gd name="connsiteX229" fmla="*/ 5401644 w 7472601"/>
              <a:gd name="connsiteY229" fmla="*/ 3617847 h 6858000"/>
              <a:gd name="connsiteX230" fmla="*/ 5467256 w 7472601"/>
              <a:gd name="connsiteY230" fmla="*/ 4175494 h 6858000"/>
              <a:gd name="connsiteX231" fmla="*/ 5448069 w 7472601"/>
              <a:gd name="connsiteY231" fmla="*/ 3567554 h 6858000"/>
              <a:gd name="connsiteX232" fmla="*/ 5425834 w 7472601"/>
              <a:gd name="connsiteY232" fmla="*/ 3162785 h 6858000"/>
              <a:gd name="connsiteX233" fmla="*/ 1318687 w 7472601"/>
              <a:gd name="connsiteY233" fmla="*/ 3113840 h 6858000"/>
              <a:gd name="connsiteX234" fmla="*/ 1066793 w 7472601"/>
              <a:gd name="connsiteY234" fmla="*/ 3212171 h 6858000"/>
              <a:gd name="connsiteX235" fmla="*/ 993319 w 7472601"/>
              <a:gd name="connsiteY235" fmla="*/ 3247648 h 6858000"/>
              <a:gd name="connsiteX236" fmla="*/ 853081 w 7472601"/>
              <a:gd name="connsiteY236" fmla="*/ 3312410 h 6858000"/>
              <a:gd name="connsiteX237" fmla="*/ 805957 w 7472601"/>
              <a:gd name="connsiteY237" fmla="*/ 3330443 h 6858000"/>
              <a:gd name="connsiteX238" fmla="*/ 1318687 w 7472601"/>
              <a:gd name="connsiteY238" fmla="*/ 3113840 h 6858000"/>
              <a:gd name="connsiteX239" fmla="*/ 5453702 w 7472601"/>
              <a:gd name="connsiteY239" fmla="*/ 3090882 h 6858000"/>
              <a:gd name="connsiteX240" fmla="*/ 5480135 w 7472601"/>
              <a:gd name="connsiteY240" fmla="*/ 3565802 h 6858000"/>
              <a:gd name="connsiteX241" fmla="*/ 5499023 w 7472601"/>
              <a:gd name="connsiteY241" fmla="*/ 4166310 h 6858000"/>
              <a:gd name="connsiteX242" fmla="*/ 5547022 w 7472601"/>
              <a:gd name="connsiteY242" fmla="*/ 3607838 h 6858000"/>
              <a:gd name="connsiteX243" fmla="*/ 5515964 w 7472601"/>
              <a:gd name="connsiteY243" fmla="*/ 3378541 h 6858000"/>
              <a:gd name="connsiteX244" fmla="*/ 5453702 w 7472601"/>
              <a:gd name="connsiteY244" fmla="*/ 3090882 h 6858000"/>
              <a:gd name="connsiteX245" fmla="*/ 1238695 w 7472601"/>
              <a:gd name="connsiteY245" fmla="*/ 3076820 h 6858000"/>
              <a:gd name="connsiteX246" fmla="*/ 716371 w 7472601"/>
              <a:gd name="connsiteY246" fmla="*/ 3293249 h 6858000"/>
              <a:gd name="connsiteX247" fmla="*/ 579522 w 7472601"/>
              <a:gd name="connsiteY247" fmla="*/ 3371759 h 6858000"/>
              <a:gd name="connsiteX248" fmla="*/ 600288 w 7472601"/>
              <a:gd name="connsiteY248" fmla="*/ 3365555 h 6858000"/>
              <a:gd name="connsiteX249" fmla="*/ 840692 w 7472601"/>
              <a:gd name="connsiteY249" fmla="*/ 3284921 h 6858000"/>
              <a:gd name="connsiteX250" fmla="*/ 979248 w 7472601"/>
              <a:gd name="connsiteY250" fmla="*/ 3221003 h 6858000"/>
              <a:gd name="connsiteX251" fmla="*/ 1053282 w 7472601"/>
              <a:gd name="connsiteY251" fmla="*/ 3185247 h 6858000"/>
              <a:gd name="connsiteX252" fmla="*/ 1320603 w 7472601"/>
              <a:gd name="connsiteY252" fmla="*/ 3081281 h 6858000"/>
              <a:gd name="connsiteX253" fmla="*/ 1238695 w 7472601"/>
              <a:gd name="connsiteY253" fmla="*/ 3076820 h 6858000"/>
              <a:gd name="connsiteX254" fmla="*/ 5425627 w 7472601"/>
              <a:gd name="connsiteY254" fmla="*/ 2954192 h 6858000"/>
              <a:gd name="connsiteX255" fmla="*/ 5470770 w 7472601"/>
              <a:gd name="connsiteY255" fmla="*/ 3005435 h 6858000"/>
              <a:gd name="connsiteX256" fmla="*/ 5519779 w 7472601"/>
              <a:gd name="connsiteY256" fmla="*/ 4359223 h 6858000"/>
              <a:gd name="connsiteX257" fmla="*/ 5520293 w 7472601"/>
              <a:gd name="connsiteY257" fmla="*/ 4360602 h 6858000"/>
              <a:gd name="connsiteX258" fmla="*/ 5767221 w 7472601"/>
              <a:gd name="connsiteY258" fmla="*/ 4665564 h 6858000"/>
              <a:gd name="connsiteX259" fmla="*/ 6937169 w 7472601"/>
              <a:gd name="connsiteY259" fmla="*/ 4815941 h 6858000"/>
              <a:gd name="connsiteX260" fmla="*/ 6953922 w 7472601"/>
              <a:gd name="connsiteY260" fmla="*/ 4890068 h 6858000"/>
              <a:gd name="connsiteX261" fmla="*/ 6071359 w 7472601"/>
              <a:gd name="connsiteY261" fmla="*/ 4770770 h 6858000"/>
              <a:gd name="connsiteX262" fmla="*/ 6038839 w 7472601"/>
              <a:gd name="connsiteY262" fmla="*/ 4764474 h 6858000"/>
              <a:gd name="connsiteX263" fmla="*/ 6038706 w 7472601"/>
              <a:gd name="connsiteY263" fmla="*/ 4763847 h 6858000"/>
              <a:gd name="connsiteX264" fmla="*/ 6037784 w 7472601"/>
              <a:gd name="connsiteY264" fmla="*/ 4764270 h 6858000"/>
              <a:gd name="connsiteX265" fmla="*/ 6038839 w 7472601"/>
              <a:gd name="connsiteY265" fmla="*/ 4764474 h 6858000"/>
              <a:gd name="connsiteX266" fmla="*/ 6040338 w 7472601"/>
              <a:gd name="connsiteY266" fmla="*/ 4771418 h 6858000"/>
              <a:gd name="connsiteX267" fmla="*/ 6024488 w 7472601"/>
              <a:gd name="connsiteY267" fmla="*/ 4809903 h 6858000"/>
              <a:gd name="connsiteX268" fmla="*/ 5599771 w 7472601"/>
              <a:gd name="connsiteY268" fmla="*/ 5509652 h 6858000"/>
              <a:gd name="connsiteX269" fmla="*/ 5548843 w 7472601"/>
              <a:gd name="connsiteY269" fmla="*/ 5563845 h 6858000"/>
              <a:gd name="connsiteX270" fmla="*/ 5940952 w 7472601"/>
              <a:gd name="connsiteY270" fmla="*/ 6250028 h 6858000"/>
              <a:gd name="connsiteX271" fmla="*/ 6043441 w 7472601"/>
              <a:gd name="connsiteY271" fmla="*/ 6665847 h 6858000"/>
              <a:gd name="connsiteX272" fmla="*/ 6093432 w 7472601"/>
              <a:gd name="connsiteY272" fmla="*/ 6858000 h 6858000"/>
              <a:gd name="connsiteX273" fmla="*/ 6034344 w 7472601"/>
              <a:gd name="connsiteY273" fmla="*/ 6858000 h 6858000"/>
              <a:gd name="connsiteX274" fmla="*/ 6026679 w 7472601"/>
              <a:gd name="connsiteY274" fmla="*/ 6836959 h 6858000"/>
              <a:gd name="connsiteX275" fmla="*/ 5800441 w 7472601"/>
              <a:gd name="connsiteY275" fmla="*/ 6335286 h 6858000"/>
              <a:gd name="connsiteX276" fmla="*/ 5526562 w 7472601"/>
              <a:gd name="connsiteY276" fmla="*/ 5705388 h 6858000"/>
              <a:gd name="connsiteX277" fmla="*/ 5519640 w 7472601"/>
              <a:gd name="connsiteY277" fmla="*/ 5683774 h 6858000"/>
              <a:gd name="connsiteX278" fmla="*/ 5844559 w 7472601"/>
              <a:gd name="connsiteY278" fmla="*/ 6553349 h 6858000"/>
              <a:gd name="connsiteX279" fmla="*/ 5975994 w 7472601"/>
              <a:gd name="connsiteY279" fmla="*/ 6858000 h 6858000"/>
              <a:gd name="connsiteX280" fmla="*/ 5898547 w 7472601"/>
              <a:gd name="connsiteY280" fmla="*/ 6858000 h 6858000"/>
              <a:gd name="connsiteX281" fmla="*/ 5682041 w 7472601"/>
              <a:gd name="connsiteY281" fmla="*/ 6355860 h 6858000"/>
              <a:gd name="connsiteX282" fmla="*/ 5461758 w 7472601"/>
              <a:gd name="connsiteY282" fmla="*/ 5820220 h 6858000"/>
              <a:gd name="connsiteX283" fmla="*/ 5237282 w 7472601"/>
              <a:gd name="connsiteY283" fmla="*/ 6579086 h 6858000"/>
              <a:gd name="connsiteX284" fmla="*/ 5115009 w 7472601"/>
              <a:gd name="connsiteY284" fmla="*/ 6858000 h 6858000"/>
              <a:gd name="connsiteX285" fmla="*/ 5028074 w 7472601"/>
              <a:gd name="connsiteY285" fmla="*/ 6858000 h 6858000"/>
              <a:gd name="connsiteX286" fmla="*/ 5079508 w 7472601"/>
              <a:gd name="connsiteY286" fmla="*/ 6749074 h 6858000"/>
              <a:gd name="connsiteX287" fmla="*/ 5371846 w 7472601"/>
              <a:gd name="connsiteY287" fmla="*/ 5924413 h 6858000"/>
              <a:gd name="connsiteX288" fmla="*/ 5270512 w 7472601"/>
              <a:gd name="connsiteY288" fmla="*/ 6138975 h 6858000"/>
              <a:gd name="connsiteX289" fmla="*/ 5062409 w 7472601"/>
              <a:gd name="connsiteY289" fmla="*/ 6653544 h 6858000"/>
              <a:gd name="connsiteX290" fmla="*/ 5036628 w 7472601"/>
              <a:gd name="connsiteY290" fmla="*/ 6754247 h 6858000"/>
              <a:gd name="connsiteX291" fmla="*/ 5009112 w 7472601"/>
              <a:gd name="connsiteY291" fmla="*/ 6858000 h 6858000"/>
              <a:gd name="connsiteX292" fmla="*/ 4976679 w 7472601"/>
              <a:gd name="connsiteY292" fmla="*/ 6858000 h 6858000"/>
              <a:gd name="connsiteX293" fmla="*/ 5006537 w 7472601"/>
              <a:gd name="connsiteY293" fmla="*/ 6747068 h 6858000"/>
              <a:gd name="connsiteX294" fmla="*/ 5032723 w 7472601"/>
              <a:gd name="connsiteY294" fmla="*/ 6644957 h 6858000"/>
              <a:gd name="connsiteX295" fmla="*/ 5242949 w 7472601"/>
              <a:gd name="connsiteY295" fmla="*/ 6125175 h 6858000"/>
              <a:gd name="connsiteX296" fmla="*/ 5286321 w 7472601"/>
              <a:gd name="connsiteY296" fmla="*/ 6033555 h 6858000"/>
              <a:gd name="connsiteX297" fmla="*/ 5008210 w 7472601"/>
              <a:gd name="connsiteY297" fmla="*/ 6649194 h 6858000"/>
              <a:gd name="connsiteX298" fmla="*/ 4986321 w 7472601"/>
              <a:gd name="connsiteY298" fmla="*/ 6765687 h 6858000"/>
              <a:gd name="connsiteX299" fmla="*/ 4973474 w 7472601"/>
              <a:gd name="connsiteY299" fmla="*/ 6858000 h 6858000"/>
              <a:gd name="connsiteX300" fmla="*/ 4907178 w 7472601"/>
              <a:gd name="connsiteY300" fmla="*/ 6858000 h 6858000"/>
              <a:gd name="connsiteX301" fmla="*/ 4910810 w 7472601"/>
              <a:gd name="connsiteY301" fmla="*/ 6829660 h 6858000"/>
              <a:gd name="connsiteX302" fmla="*/ 4987461 w 7472601"/>
              <a:gd name="connsiteY302" fmla="*/ 6432994 h 6858000"/>
              <a:gd name="connsiteX303" fmla="*/ 5179262 w 7472601"/>
              <a:gd name="connsiteY303" fmla="*/ 6035044 h 6858000"/>
              <a:gd name="connsiteX304" fmla="*/ 4689678 w 7472601"/>
              <a:gd name="connsiteY304" fmla="*/ 6440241 h 6858000"/>
              <a:gd name="connsiteX305" fmla="*/ 4477543 w 7472601"/>
              <a:gd name="connsiteY305" fmla="*/ 6674836 h 6858000"/>
              <a:gd name="connsiteX306" fmla="*/ 4329957 w 7472601"/>
              <a:gd name="connsiteY306" fmla="*/ 6858000 h 6858000"/>
              <a:gd name="connsiteX307" fmla="*/ 4218595 w 7472601"/>
              <a:gd name="connsiteY307" fmla="*/ 6858000 h 6858000"/>
              <a:gd name="connsiteX308" fmla="*/ 4368888 w 7472601"/>
              <a:gd name="connsiteY308" fmla="*/ 6668412 h 6858000"/>
              <a:gd name="connsiteX309" fmla="*/ 4563091 w 7472601"/>
              <a:gd name="connsiteY309" fmla="*/ 6442508 h 6858000"/>
              <a:gd name="connsiteX310" fmla="*/ 5387324 w 7472601"/>
              <a:gd name="connsiteY310" fmla="*/ 5705830 h 6858000"/>
              <a:gd name="connsiteX311" fmla="*/ 5073620 w 7472601"/>
              <a:gd name="connsiteY311" fmla="*/ 5955437 h 6858000"/>
              <a:gd name="connsiteX312" fmla="*/ 4689789 w 7472601"/>
              <a:gd name="connsiteY312" fmla="*/ 6268382 h 6858000"/>
              <a:gd name="connsiteX313" fmla="*/ 4418722 w 7472601"/>
              <a:gd name="connsiteY313" fmla="*/ 6570886 h 6858000"/>
              <a:gd name="connsiteX314" fmla="*/ 4214944 w 7472601"/>
              <a:gd name="connsiteY314" fmla="*/ 6858000 h 6858000"/>
              <a:gd name="connsiteX315" fmla="*/ 4177898 w 7472601"/>
              <a:gd name="connsiteY315" fmla="*/ 6858000 h 6858000"/>
              <a:gd name="connsiteX316" fmla="*/ 4391597 w 7472601"/>
              <a:gd name="connsiteY316" fmla="*/ 6556370 h 6858000"/>
              <a:gd name="connsiteX317" fmla="*/ 4668889 w 7472601"/>
              <a:gd name="connsiteY317" fmla="*/ 6246399 h 6858000"/>
              <a:gd name="connsiteX318" fmla="*/ 5055427 w 7472601"/>
              <a:gd name="connsiteY318" fmla="*/ 5931476 h 6858000"/>
              <a:gd name="connsiteX319" fmla="*/ 5371814 w 7472601"/>
              <a:gd name="connsiteY319" fmla="*/ 5678975 h 6858000"/>
              <a:gd name="connsiteX320" fmla="*/ 4987918 w 7472601"/>
              <a:gd name="connsiteY320" fmla="*/ 5838701 h 6858000"/>
              <a:gd name="connsiteX321" fmla="*/ 4317146 w 7472601"/>
              <a:gd name="connsiteY321" fmla="*/ 6587716 h 6858000"/>
              <a:gd name="connsiteX322" fmla="*/ 4171627 w 7472601"/>
              <a:gd name="connsiteY322" fmla="*/ 6858000 h 6858000"/>
              <a:gd name="connsiteX323" fmla="*/ 4081585 w 7472601"/>
              <a:gd name="connsiteY323" fmla="*/ 6858000 h 6858000"/>
              <a:gd name="connsiteX324" fmla="*/ 4238603 w 7472601"/>
              <a:gd name="connsiteY324" fmla="*/ 6559341 h 6858000"/>
              <a:gd name="connsiteX325" fmla="*/ 4778333 w 7472601"/>
              <a:gd name="connsiteY325" fmla="*/ 5873626 h 6858000"/>
              <a:gd name="connsiteX326" fmla="*/ 5414185 w 7472601"/>
              <a:gd name="connsiteY326" fmla="*/ 5573882 h 6858000"/>
              <a:gd name="connsiteX327" fmla="*/ 5959648 w 7472601"/>
              <a:gd name="connsiteY327" fmla="*/ 4760797 h 6858000"/>
              <a:gd name="connsiteX328" fmla="*/ 5355019 w 7472601"/>
              <a:gd name="connsiteY328" fmla="*/ 4734672 h 6858000"/>
              <a:gd name="connsiteX329" fmla="*/ 5083565 w 7472601"/>
              <a:gd name="connsiteY329" fmla="*/ 5179121 h 6858000"/>
              <a:gd name="connsiteX330" fmla="*/ 4713577 w 7472601"/>
              <a:gd name="connsiteY330" fmla="*/ 5616803 h 6858000"/>
              <a:gd name="connsiteX331" fmla="*/ 3989559 w 7472601"/>
              <a:gd name="connsiteY331" fmla="*/ 6145945 h 6858000"/>
              <a:gd name="connsiteX332" fmla="*/ 3939824 w 7472601"/>
              <a:gd name="connsiteY332" fmla="*/ 6066900 h 6858000"/>
              <a:gd name="connsiteX333" fmla="*/ 4584537 w 7472601"/>
              <a:gd name="connsiteY333" fmla="*/ 5324826 h 6858000"/>
              <a:gd name="connsiteX334" fmla="*/ 5037105 w 7472601"/>
              <a:gd name="connsiteY334" fmla="*/ 5088765 h 6858000"/>
              <a:gd name="connsiteX335" fmla="*/ 5039930 w 7472601"/>
              <a:gd name="connsiteY335" fmla="*/ 5089585 h 6858000"/>
              <a:gd name="connsiteX336" fmla="*/ 5263764 w 7472601"/>
              <a:gd name="connsiteY336" fmla="*/ 4735525 h 6858000"/>
              <a:gd name="connsiteX337" fmla="*/ 4086300 w 7472601"/>
              <a:gd name="connsiteY337" fmla="*/ 4884599 h 6858000"/>
              <a:gd name="connsiteX338" fmla="*/ 4085485 w 7472601"/>
              <a:gd name="connsiteY338" fmla="*/ 4899070 h 6858000"/>
              <a:gd name="connsiteX339" fmla="*/ 3871915 w 7472601"/>
              <a:gd name="connsiteY339" fmla="*/ 5253645 h 6858000"/>
              <a:gd name="connsiteX340" fmla="*/ 3799374 w 7472601"/>
              <a:gd name="connsiteY340" fmla="*/ 5466127 h 6858000"/>
              <a:gd name="connsiteX341" fmla="*/ 3498850 w 7472601"/>
              <a:gd name="connsiteY341" fmla="*/ 6661888 h 6858000"/>
              <a:gd name="connsiteX342" fmla="*/ 3399216 w 7472601"/>
              <a:gd name="connsiteY342" fmla="*/ 6858000 h 6858000"/>
              <a:gd name="connsiteX343" fmla="*/ 3303688 w 7472601"/>
              <a:gd name="connsiteY343" fmla="*/ 6858000 h 6858000"/>
              <a:gd name="connsiteX344" fmla="*/ 3391774 w 7472601"/>
              <a:gd name="connsiteY344" fmla="*/ 6697181 h 6858000"/>
              <a:gd name="connsiteX345" fmla="*/ 3735540 w 7472601"/>
              <a:gd name="connsiteY345" fmla="*/ 5546923 h 6858000"/>
              <a:gd name="connsiteX346" fmla="*/ 3729438 w 7472601"/>
              <a:gd name="connsiteY346" fmla="*/ 5569058 h 6858000"/>
              <a:gd name="connsiteX347" fmla="*/ 3707782 w 7472601"/>
              <a:gd name="connsiteY347" fmla="*/ 5644908 h 6858000"/>
              <a:gd name="connsiteX348" fmla="*/ 3583827 w 7472601"/>
              <a:gd name="connsiteY348" fmla="*/ 6039215 h 6858000"/>
              <a:gd name="connsiteX349" fmla="*/ 3547861 w 7472601"/>
              <a:gd name="connsiteY349" fmla="*/ 6129609 h 6858000"/>
              <a:gd name="connsiteX350" fmla="*/ 3490905 w 7472601"/>
              <a:gd name="connsiteY350" fmla="*/ 6277660 h 6858000"/>
              <a:gd name="connsiteX351" fmla="*/ 3455859 w 7472601"/>
              <a:gd name="connsiteY351" fmla="*/ 6391301 h 6858000"/>
              <a:gd name="connsiteX352" fmla="*/ 3429112 w 7472601"/>
              <a:gd name="connsiteY352" fmla="*/ 6479469 h 6858000"/>
              <a:gd name="connsiteX353" fmla="*/ 3304862 w 7472601"/>
              <a:gd name="connsiteY353" fmla="*/ 6796476 h 6858000"/>
              <a:gd name="connsiteX354" fmla="*/ 3276071 w 7472601"/>
              <a:gd name="connsiteY354" fmla="*/ 6858000 h 6858000"/>
              <a:gd name="connsiteX355" fmla="*/ 3240805 w 7472601"/>
              <a:gd name="connsiteY355" fmla="*/ 6858000 h 6858000"/>
              <a:gd name="connsiteX356" fmla="*/ 3275917 w 7472601"/>
              <a:gd name="connsiteY356" fmla="*/ 6783192 h 6858000"/>
              <a:gd name="connsiteX357" fmla="*/ 3399358 w 7472601"/>
              <a:gd name="connsiteY357" fmla="*/ 6469011 h 6858000"/>
              <a:gd name="connsiteX358" fmla="*/ 3425650 w 7472601"/>
              <a:gd name="connsiteY358" fmla="*/ 6381333 h 6858000"/>
              <a:gd name="connsiteX359" fmla="*/ 3460661 w 7472601"/>
              <a:gd name="connsiteY359" fmla="*/ 6266763 h 6858000"/>
              <a:gd name="connsiteX360" fmla="*/ 3518021 w 7472601"/>
              <a:gd name="connsiteY360" fmla="*/ 6117298 h 6858000"/>
              <a:gd name="connsiteX361" fmla="*/ 3554035 w 7472601"/>
              <a:gd name="connsiteY361" fmla="*/ 6027832 h 6858000"/>
              <a:gd name="connsiteX362" fmla="*/ 3677174 w 7472601"/>
              <a:gd name="connsiteY362" fmla="*/ 5636351 h 6858000"/>
              <a:gd name="connsiteX363" fmla="*/ 3698819 w 7472601"/>
              <a:gd name="connsiteY363" fmla="*/ 5560503 h 6858000"/>
              <a:gd name="connsiteX364" fmla="*/ 3702094 w 7472601"/>
              <a:gd name="connsiteY364" fmla="*/ 5549194 h 6858000"/>
              <a:gd name="connsiteX365" fmla="*/ 3398355 w 7472601"/>
              <a:gd name="connsiteY365" fmla="*/ 6094603 h 6858000"/>
              <a:gd name="connsiteX366" fmla="*/ 3193941 w 7472601"/>
              <a:gd name="connsiteY366" fmla="*/ 6798775 h 6858000"/>
              <a:gd name="connsiteX367" fmla="*/ 3184140 w 7472601"/>
              <a:gd name="connsiteY367" fmla="*/ 6858000 h 6858000"/>
              <a:gd name="connsiteX368" fmla="*/ 3099978 w 7472601"/>
              <a:gd name="connsiteY368" fmla="*/ 6858000 h 6858000"/>
              <a:gd name="connsiteX369" fmla="*/ 3101556 w 7472601"/>
              <a:gd name="connsiteY369" fmla="*/ 6843337 h 6858000"/>
              <a:gd name="connsiteX370" fmla="*/ 3370162 w 7472601"/>
              <a:gd name="connsiteY370" fmla="*/ 5785550 h 6858000"/>
              <a:gd name="connsiteX371" fmla="*/ 3746477 w 7472601"/>
              <a:gd name="connsiteY371" fmla="*/ 5377889 h 6858000"/>
              <a:gd name="connsiteX372" fmla="*/ 3863399 w 7472601"/>
              <a:gd name="connsiteY372" fmla="*/ 5087257 h 6858000"/>
              <a:gd name="connsiteX373" fmla="*/ 3968712 w 7472601"/>
              <a:gd name="connsiteY373" fmla="*/ 4913989 h 6858000"/>
              <a:gd name="connsiteX374" fmla="*/ 2792390 w 7472601"/>
              <a:gd name="connsiteY374" fmla="*/ 5382974 h 6858000"/>
              <a:gd name="connsiteX375" fmla="*/ 2714982 w 7472601"/>
              <a:gd name="connsiteY375" fmla="*/ 5427051 h 6858000"/>
              <a:gd name="connsiteX376" fmla="*/ 2813361 w 7472601"/>
              <a:gd name="connsiteY376" fmla="*/ 6023912 h 6858000"/>
              <a:gd name="connsiteX377" fmla="*/ 2688430 w 7472601"/>
              <a:gd name="connsiteY377" fmla="*/ 6801564 h 6858000"/>
              <a:gd name="connsiteX378" fmla="*/ 2629626 w 7472601"/>
              <a:gd name="connsiteY378" fmla="*/ 6763394 h 6858000"/>
              <a:gd name="connsiteX379" fmla="*/ 2565328 w 7472601"/>
              <a:gd name="connsiteY379" fmla="*/ 5516399 h 6858000"/>
              <a:gd name="connsiteX380" fmla="*/ 1922999 w 7472601"/>
              <a:gd name="connsiteY380" fmla="*/ 5980343 h 6858000"/>
              <a:gd name="connsiteX381" fmla="*/ 1950261 w 7472601"/>
              <a:gd name="connsiteY381" fmla="*/ 6405858 h 6858000"/>
              <a:gd name="connsiteX382" fmla="*/ 2365554 w 7472601"/>
              <a:gd name="connsiteY382" fmla="*/ 6759107 h 6858000"/>
              <a:gd name="connsiteX383" fmla="*/ 2424142 w 7472601"/>
              <a:gd name="connsiteY383" fmla="*/ 6858000 h 6858000"/>
              <a:gd name="connsiteX384" fmla="*/ 2395994 w 7472601"/>
              <a:gd name="connsiteY384" fmla="*/ 6858000 h 6858000"/>
              <a:gd name="connsiteX385" fmla="*/ 2392863 w 7472601"/>
              <a:gd name="connsiteY385" fmla="*/ 6852964 h 6858000"/>
              <a:gd name="connsiteX386" fmla="*/ 2017589 w 7472601"/>
              <a:gd name="connsiteY386" fmla="*/ 6493982 h 6858000"/>
              <a:gd name="connsiteX387" fmla="*/ 2147336 w 7472601"/>
              <a:gd name="connsiteY387" fmla="*/ 6594052 h 6858000"/>
              <a:gd name="connsiteX388" fmla="*/ 2207047 w 7472601"/>
              <a:gd name="connsiteY388" fmla="*/ 6654540 h 6858000"/>
              <a:gd name="connsiteX389" fmla="*/ 2299106 w 7472601"/>
              <a:gd name="connsiteY389" fmla="*/ 6778931 h 6858000"/>
              <a:gd name="connsiteX390" fmla="*/ 2314430 w 7472601"/>
              <a:gd name="connsiteY390" fmla="*/ 6801144 h 6858000"/>
              <a:gd name="connsiteX391" fmla="*/ 2352406 w 7472601"/>
              <a:gd name="connsiteY391" fmla="*/ 6858000 h 6858000"/>
              <a:gd name="connsiteX392" fmla="*/ 2314492 w 7472601"/>
              <a:gd name="connsiteY392" fmla="*/ 6858000 h 6858000"/>
              <a:gd name="connsiteX393" fmla="*/ 2288095 w 7472601"/>
              <a:gd name="connsiteY393" fmla="*/ 6818030 h 6858000"/>
              <a:gd name="connsiteX394" fmla="*/ 2272768 w 7472601"/>
              <a:gd name="connsiteY394" fmla="*/ 6795822 h 6858000"/>
              <a:gd name="connsiteX395" fmla="*/ 2182715 w 7472601"/>
              <a:gd name="connsiteY395" fmla="*/ 6675071 h 6858000"/>
              <a:gd name="connsiteX396" fmla="*/ 2032061 w 7472601"/>
              <a:gd name="connsiteY396" fmla="*/ 6541380 h 6858000"/>
              <a:gd name="connsiteX397" fmla="*/ 2257220 w 7472601"/>
              <a:gd name="connsiteY397" fmla="*/ 6826257 h 6858000"/>
              <a:gd name="connsiteX398" fmla="*/ 2281324 w 7472601"/>
              <a:gd name="connsiteY398" fmla="*/ 6858000 h 6858000"/>
              <a:gd name="connsiteX399" fmla="*/ 2242860 w 7472601"/>
              <a:gd name="connsiteY399" fmla="*/ 6858000 h 6858000"/>
              <a:gd name="connsiteX400" fmla="*/ 2232818 w 7472601"/>
              <a:gd name="connsiteY400" fmla="*/ 6844926 h 6858000"/>
              <a:gd name="connsiteX401" fmla="*/ 1990172 w 7472601"/>
              <a:gd name="connsiteY401" fmla="*/ 6542121 h 6858000"/>
              <a:gd name="connsiteX402" fmla="*/ 2124090 w 7472601"/>
              <a:gd name="connsiteY402" fmla="*/ 6761017 h 6858000"/>
              <a:gd name="connsiteX403" fmla="*/ 2200380 w 7472601"/>
              <a:gd name="connsiteY403" fmla="*/ 6858000 h 6858000"/>
              <a:gd name="connsiteX404" fmla="*/ 2147507 w 7472601"/>
              <a:gd name="connsiteY404" fmla="*/ 6858000 h 6858000"/>
              <a:gd name="connsiteX405" fmla="*/ 2070668 w 7472601"/>
              <a:gd name="connsiteY405" fmla="*/ 6761520 h 6858000"/>
              <a:gd name="connsiteX406" fmla="*/ 1975142 w 7472601"/>
              <a:gd name="connsiteY406" fmla="*/ 6585570 h 6858000"/>
              <a:gd name="connsiteX407" fmla="*/ 2050035 w 7472601"/>
              <a:gd name="connsiteY407" fmla="*/ 6813345 h 6858000"/>
              <a:gd name="connsiteX408" fmla="*/ 2063025 w 7472601"/>
              <a:gd name="connsiteY408" fmla="*/ 6858000 h 6858000"/>
              <a:gd name="connsiteX409" fmla="*/ 2021675 w 7472601"/>
              <a:gd name="connsiteY409" fmla="*/ 6858000 h 6858000"/>
              <a:gd name="connsiteX410" fmla="*/ 2019308 w 7472601"/>
              <a:gd name="connsiteY410" fmla="*/ 6847118 h 6858000"/>
              <a:gd name="connsiteX411" fmla="*/ 1938835 w 7472601"/>
              <a:gd name="connsiteY411" fmla="*/ 6551160 h 6858000"/>
              <a:gd name="connsiteX412" fmla="*/ 1953230 w 7472601"/>
              <a:gd name="connsiteY412" fmla="*/ 6759699 h 6858000"/>
              <a:gd name="connsiteX413" fmla="*/ 1956763 w 7472601"/>
              <a:gd name="connsiteY413" fmla="*/ 6778191 h 6858000"/>
              <a:gd name="connsiteX414" fmla="*/ 1967925 w 7472601"/>
              <a:gd name="connsiteY414" fmla="*/ 6858000 h 6858000"/>
              <a:gd name="connsiteX415" fmla="*/ 1936622 w 7472601"/>
              <a:gd name="connsiteY415" fmla="*/ 6858000 h 6858000"/>
              <a:gd name="connsiteX416" fmla="*/ 1926261 w 7472601"/>
              <a:gd name="connsiteY416" fmla="*/ 6784064 h 6858000"/>
              <a:gd name="connsiteX417" fmla="*/ 1922724 w 7472601"/>
              <a:gd name="connsiteY417" fmla="*/ 6765577 h 6858000"/>
              <a:gd name="connsiteX418" fmla="*/ 1904650 w 7472601"/>
              <a:gd name="connsiteY418" fmla="*/ 6639616 h 6858000"/>
              <a:gd name="connsiteX419" fmla="*/ 1885273 w 7472601"/>
              <a:gd name="connsiteY419" fmla="*/ 6858000 h 6858000"/>
              <a:gd name="connsiteX420" fmla="*/ 1854363 w 7472601"/>
              <a:gd name="connsiteY420" fmla="*/ 6858000 h 6858000"/>
              <a:gd name="connsiteX421" fmla="*/ 1880391 w 7472601"/>
              <a:gd name="connsiteY421" fmla="*/ 6603796 h 6858000"/>
              <a:gd name="connsiteX422" fmla="*/ 1818273 w 7472601"/>
              <a:gd name="connsiteY422" fmla="*/ 6715729 h 6858000"/>
              <a:gd name="connsiteX423" fmla="*/ 1794691 w 7472601"/>
              <a:gd name="connsiteY423" fmla="*/ 6843239 h 6858000"/>
              <a:gd name="connsiteX424" fmla="*/ 1794914 w 7472601"/>
              <a:gd name="connsiteY424" fmla="*/ 6858000 h 6858000"/>
              <a:gd name="connsiteX425" fmla="*/ 1746128 w 7472601"/>
              <a:gd name="connsiteY425" fmla="*/ 6858000 h 6858000"/>
              <a:gd name="connsiteX426" fmla="*/ 1753934 w 7472601"/>
              <a:gd name="connsiteY426" fmla="*/ 6724796 h 6858000"/>
              <a:gd name="connsiteX427" fmla="*/ 1792053 w 7472601"/>
              <a:gd name="connsiteY427" fmla="*/ 6572396 h 6858000"/>
              <a:gd name="connsiteX428" fmla="*/ 1862248 w 7472601"/>
              <a:gd name="connsiteY428" fmla="*/ 6266397 h 6858000"/>
              <a:gd name="connsiteX429" fmla="*/ 1862250 w 7472601"/>
              <a:gd name="connsiteY429" fmla="*/ 6033531 h 6858000"/>
              <a:gd name="connsiteX430" fmla="*/ 1211999 w 7472601"/>
              <a:gd name="connsiteY430" fmla="*/ 6683610 h 6858000"/>
              <a:gd name="connsiteX431" fmla="*/ 1213266 w 7472601"/>
              <a:gd name="connsiteY431" fmla="*/ 6691947 h 6858000"/>
              <a:gd name="connsiteX432" fmla="*/ 1203370 w 7472601"/>
              <a:gd name="connsiteY432" fmla="*/ 6850676 h 6858000"/>
              <a:gd name="connsiteX433" fmla="*/ 1203671 w 7472601"/>
              <a:gd name="connsiteY433" fmla="*/ 6858000 h 6858000"/>
              <a:gd name="connsiteX434" fmla="*/ 1143180 w 7472601"/>
              <a:gd name="connsiteY434" fmla="*/ 6858000 h 6858000"/>
              <a:gd name="connsiteX435" fmla="*/ 1142176 w 7472601"/>
              <a:gd name="connsiteY435" fmla="*/ 6766045 h 6858000"/>
              <a:gd name="connsiteX436" fmla="*/ 1067484 w 7472601"/>
              <a:gd name="connsiteY436" fmla="*/ 6858000 h 6858000"/>
              <a:gd name="connsiteX437" fmla="*/ 953928 w 7472601"/>
              <a:gd name="connsiteY437" fmla="*/ 6858000 h 6858000"/>
              <a:gd name="connsiteX438" fmla="*/ 959715 w 7472601"/>
              <a:gd name="connsiteY438" fmla="*/ 6850185 h 6858000"/>
              <a:gd name="connsiteX439" fmla="*/ 1483788 w 7472601"/>
              <a:gd name="connsiteY439" fmla="*/ 6259174 h 6858000"/>
              <a:gd name="connsiteX440" fmla="*/ 1100671 w 7472601"/>
              <a:gd name="connsiteY440" fmla="*/ 6252137 h 6858000"/>
              <a:gd name="connsiteX441" fmla="*/ 1090144 w 7472601"/>
              <a:gd name="connsiteY441" fmla="*/ 6256748 h 6858000"/>
              <a:gd name="connsiteX442" fmla="*/ 1095872 w 7472601"/>
              <a:gd name="connsiteY442" fmla="*/ 6271892 h 6858000"/>
              <a:gd name="connsiteX443" fmla="*/ 262785 w 7472601"/>
              <a:gd name="connsiteY443" fmla="*/ 6845450 h 6858000"/>
              <a:gd name="connsiteX444" fmla="*/ 209968 w 7472601"/>
              <a:gd name="connsiteY444" fmla="*/ 6770713 h 6858000"/>
              <a:gd name="connsiteX445" fmla="*/ 873460 w 7472601"/>
              <a:gd name="connsiteY445" fmla="*/ 6253768 h 6858000"/>
              <a:gd name="connsiteX446" fmla="*/ 192686 w 7472601"/>
              <a:gd name="connsiteY446" fmla="*/ 5849257 h 6858000"/>
              <a:gd name="connsiteX447" fmla="*/ 4696 w 7472601"/>
              <a:gd name="connsiteY447" fmla="*/ 5697668 h 6858000"/>
              <a:gd name="connsiteX448" fmla="*/ 0 w 7472601"/>
              <a:gd name="connsiteY448" fmla="*/ 5689984 h 6858000"/>
              <a:gd name="connsiteX449" fmla="*/ 0 w 7472601"/>
              <a:gd name="connsiteY449" fmla="*/ 5513472 h 6858000"/>
              <a:gd name="connsiteX450" fmla="*/ 174101 w 7472601"/>
              <a:gd name="connsiteY450" fmla="*/ 5620277 h 6858000"/>
              <a:gd name="connsiteX451" fmla="*/ 891800 w 7472601"/>
              <a:gd name="connsiteY451" fmla="*/ 6036935 h 6858000"/>
              <a:gd name="connsiteX452" fmla="*/ 1072219 w 7472601"/>
              <a:gd name="connsiteY452" fmla="*/ 6169443 h 6858000"/>
              <a:gd name="connsiteX453" fmla="*/ 1074117 w 7472601"/>
              <a:gd name="connsiteY453" fmla="*/ 6170301 h 6858000"/>
              <a:gd name="connsiteX454" fmla="*/ 1083114 w 7472601"/>
              <a:gd name="connsiteY454" fmla="*/ 6174131 h 6858000"/>
              <a:gd name="connsiteX455" fmla="*/ 1543010 w 7472601"/>
              <a:gd name="connsiteY455" fmla="*/ 6191140 h 6858000"/>
              <a:gd name="connsiteX456" fmla="*/ 1551080 w 7472601"/>
              <a:gd name="connsiteY456" fmla="*/ 6195006 h 6858000"/>
              <a:gd name="connsiteX457" fmla="*/ 2345443 w 7472601"/>
              <a:gd name="connsiteY457" fmla="*/ 5549882 h 6858000"/>
              <a:gd name="connsiteX458" fmla="*/ 1721499 w 7472601"/>
              <a:gd name="connsiteY458" fmla="*/ 5599969 h 6858000"/>
              <a:gd name="connsiteX459" fmla="*/ 767716 w 7472601"/>
              <a:gd name="connsiteY459" fmla="*/ 5472768 h 6858000"/>
              <a:gd name="connsiteX460" fmla="*/ 722147 w 7472601"/>
              <a:gd name="connsiteY460" fmla="*/ 5393091 h 6858000"/>
              <a:gd name="connsiteX461" fmla="*/ 1485552 w 7472601"/>
              <a:gd name="connsiteY461" fmla="*/ 5313202 h 6858000"/>
              <a:gd name="connsiteX462" fmla="*/ 2143004 w 7472601"/>
              <a:gd name="connsiteY462" fmla="*/ 5402420 h 6858000"/>
              <a:gd name="connsiteX463" fmla="*/ 1933391 w 7472601"/>
              <a:gd name="connsiteY463" fmla="*/ 5156971 h 6858000"/>
              <a:gd name="connsiteX464" fmla="*/ 1827118 w 7472601"/>
              <a:gd name="connsiteY464" fmla="*/ 4968410 h 6858000"/>
              <a:gd name="connsiteX465" fmla="*/ 1837349 w 7472601"/>
              <a:gd name="connsiteY465" fmla="*/ 4956357 h 6858000"/>
              <a:gd name="connsiteX466" fmla="*/ 2162835 w 7472601"/>
              <a:gd name="connsiteY466" fmla="*/ 5187853 h 6858000"/>
              <a:gd name="connsiteX467" fmla="*/ 2257167 w 7472601"/>
              <a:gd name="connsiteY467" fmla="*/ 5462123 h 6858000"/>
              <a:gd name="connsiteX468" fmla="*/ 2261598 w 7472601"/>
              <a:gd name="connsiteY468" fmla="*/ 5467998 h 6858000"/>
              <a:gd name="connsiteX469" fmla="*/ 2437177 w 7472601"/>
              <a:gd name="connsiteY469" fmla="*/ 5479608 h 6858000"/>
              <a:gd name="connsiteX470" fmla="*/ 2445247 w 7472601"/>
              <a:gd name="connsiteY470" fmla="*/ 5483476 h 6858000"/>
              <a:gd name="connsiteX471" fmla="*/ 2743626 w 7472601"/>
              <a:gd name="connsiteY471" fmla="*/ 5304819 h 6858000"/>
              <a:gd name="connsiteX472" fmla="*/ 3048102 w 7472601"/>
              <a:gd name="connsiteY472" fmla="*/ 5150595 h 6858000"/>
              <a:gd name="connsiteX473" fmla="*/ 1799414 w 7472601"/>
              <a:gd name="connsiteY473" fmla="*/ 4694732 h 6858000"/>
              <a:gd name="connsiteX474" fmla="*/ 1771735 w 7472601"/>
              <a:gd name="connsiteY474" fmla="*/ 4619929 h 6858000"/>
              <a:gd name="connsiteX475" fmla="*/ 3104273 w 7472601"/>
              <a:gd name="connsiteY475" fmla="*/ 5076159 h 6858000"/>
              <a:gd name="connsiteX476" fmla="*/ 3113245 w 7472601"/>
              <a:gd name="connsiteY476" fmla="*/ 5090705 h 6858000"/>
              <a:gd name="connsiteX477" fmla="*/ 3126294 w 7472601"/>
              <a:gd name="connsiteY477" fmla="*/ 5114400 h 6858000"/>
              <a:gd name="connsiteX478" fmla="*/ 3937433 w 7472601"/>
              <a:gd name="connsiteY478" fmla="*/ 4830473 h 6858000"/>
              <a:gd name="connsiteX479" fmla="*/ 3590475 w 7472601"/>
              <a:gd name="connsiteY479" fmla="*/ 4597974 h 6858000"/>
              <a:gd name="connsiteX480" fmla="*/ 3100264 w 7472601"/>
              <a:gd name="connsiteY480" fmla="*/ 4579845 h 6858000"/>
              <a:gd name="connsiteX481" fmla="*/ 2183576 w 7472601"/>
              <a:gd name="connsiteY481" fmla="*/ 4227150 h 6858000"/>
              <a:gd name="connsiteX482" fmla="*/ 2151029 w 7472601"/>
              <a:gd name="connsiteY482" fmla="*/ 4146947 h 6858000"/>
              <a:gd name="connsiteX483" fmla="*/ 3563434 w 7472601"/>
              <a:gd name="connsiteY483" fmla="*/ 4469115 h 6858000"/>
              <a:gd name="connsiteX484" fmla="*/ 3177952 w 7472601"/>
              <a:gd name="connsiteY484" fmla="*/ 3657386 h 6858000"/>
              <a:gd name="connsiteX485" fmla="*/ 3189263 w 7472601"/>
              <a:gd name="connsiteY485" fmla="*/ 3625726 h 6858000"/>
              <a:gd name="connsiteX486" fmla="*/ 3560912 w 7472601"/>
              <a:gd name="connsiteY486" fmla="*/ 4079863 h 6858000"/>
              <a:gd name="connsiteX487" fmla="*/ 3626636 w 7472601"/>
              <a:gd name="connsiteY487" fmla="*/ 4512230 h 6858000"/>
              <a:gd name="connsiteX488" fmla="*/ 3653088 w 7472601"/>
              <a:gd name="connsiteY488" fmla="*/ 4521417 h 6858000"/>
              <a:gd name="connsiteX489" fmla="*/ 3988128 w 7472601"/>
              <a:gd name="connsiteY489" fmla="*/ 4817267 h 6858000"/>
              <a:gd name="connsiteX490" fmla="*/ 4830582 w 7472601"/>
              <a:gd name="connsiteY490" fmla="*/ 4676000 h 6858000"/>
              <a:gd name="connsiteX491" fmla="*/ 4830100 w 7472601"/>
              <a:gd name="connsiteY491" fmla="*/ 4675554 h 6858000"/>
              <a:gd name="connsiteX492" fmla="*/ 4036318 w 7472601"/>
              <a:gd name="connsiteY492" fmla="*/ 4147013 h 6858000"/>
              <a:gd name="connsiteX493" fmla="*/ 3432098 w 7472601"/>
              <a:gd name="connsiteY493" fmla="*/ 3537312 h 6858000"/>
              <a:gd name="connsiteX494" fmla="*/ 3446761 w 7472601"/>
              <a:gd name="connsiteY494" fmla="*/ 3461278 h 6858000"/>
              <a:gd name="connsiteX495" fmla="*/ 4419733 w 7472601"/>
              <a:gd name="connsiteY495" fmla="*/ 3963555 h 6858000"/>
              <a:gd name="connsiteX496" fmla="*/ 4781371 w 7472601"/>
              <a:gd name="connsiteY496" fmla="*/ 4458604 h 6858000"/>
              <a:gd name="connsiteX497" fmla="*/ 4780440 w 7472601"/>
              <a:gd name="connsiteY497" fmla="*/ 4470290 h 6858000"/>
              <a:gd name="connsiteX498" fmla="*/ 4898954 w 7472601"/>
              <a:gd name="connsiteY498" fmla="*/ 4662092 h 6858000"/>
              <a:gd name="connsiteX499" fmla="*/ 4900699 w 7472601"/>
              <a:gd name="connsiteY499" fmla="*/ 4670867 h 6858000"/>
              <a:gd name="connsiteX500" fmla="*/ 5714511 w 7472601"/>
              <a:gd name="connsiteY500" fmla="*/ 4663483 h 6858000"/>
              <a:gd name="connsiteX501" fmla="*/ 5464793 w 7472601"/>
              <a:gd name="connsiteY501" fmla="*/ 4393556 h 6858000"/>
              <a:gd name="connsiteX502" fmla="*/ 5461897 w 7472601"/>
              <a:gd name="connsiteY502" fmla="*/ 4390879 h 6858000"/>
              <a:gd name="connsiteX503" fmla="*/ 4294126 w 7472601"/>
              <a:gd name="connsiteY503" fmla="*/ 3303048 h 6858000"/>
              <a:gd name="connsiteX504" fmla="*/ 4305321 w 7472601"/>
              <a:gd name="connsiteY504" fmla="*/ 3256953 h 6858000"/>
              <a:gd name="connsiteX505" fmla="*/ 4949299 w 7472601"/>
              <a:gd name="connsiteY505" fmla="*/ 3766336 h 6858000"/>
              <a:gd name="connsiteX506" fmla="*/ 5291452 w 7472601"/>
              <a:gd name="connsiteY506" fmla="*/ 4076801 h 6858000"/>
              <a:gd name="connsiteX507" fmla="*/ 5434998 w 7472601"/>
              <a:gd name="connsiteY507" fmla="*/ 4254100 h 6858000"/>
              <a:gd name="connsiteX508" fmla="*/ 5351015 w 7472601"/>
              <a:gd name="connsiteY508" fmla="*/ 3760989 h 6858000"/>
              <a:gd name="connsiteX509" fmla="*/ 5413780 w 7472601"/>
              <a:gd name="connsiteY509" fmla="*/ 2966265 h 6858000"/>
              <a:gd name="connsiteX510" fmla="*/ 5425627 w 7472601"/>
              <a:gd name="connsiteY510" fmla="*/ 2954192 h 6858000"/>
              <a:gd name="connsiteX511" fmla="*/ 6604735 w 7472601"/>
              <a:gd name="connsiteY511" fmla="*/ 2041381 h 6858000"/>
              <a:gd name="connsiteX512" fmla="*/ 7204487 w 7472601"/>
              <a:gd name="connsiteY512" fmla="*/ 2742112 h 6858000"/>
              <a:gd name="connsiteX513" fmla="*/ 7131592 w 7472601"/>
              <a:gd name="connsiteY513" fmla="*/ 2672096 h 6858000"/>
              <a:gd name="connsiteX514" fmla="*/ 6996344 w 7472601"/>
              <a:gd name="connsiteY514" fmla="*/ 2518310 h 6858000"/>
              <a:gd name="connsiteX515" fmla="*/ 6735495 w 7472601"/>
              <a:gd name="connsiteY515" fmla="*/ 2196890 h 6858000"/>
              <a:gd name="connsiteX516" fmla="*/ 6721901 w 7472601"/>
              <a:gd name="connsiteY516" fmla="*/ 2179274 h 6858000"/>
              <a:gd name="connsiteX517" fmla="*/ 6604735 w 7472601"/>
              <a:gd name="connsiteY517" fmla="*/ 2041381 h 6858000"/>
              <a:gd name="connsiteX518" fmla="*/ 6591670 w 7472601"/>
              <a:gd name="connsiteY518" fmla="*/ 1988277 h 6858000"/>
              <a:gd name="connsiteX519" fmla="*/ 6747349 w 7472601"/>
              <a:gd name="connsiteY519" fmla="*/ 2160069 h 6858000"/>
              <a:gd name="connsiteX520" fmla="*/ 6760943 w 7472601"/>
              <a:gd name="connsiteY520" fmla="*/ 2177686 h 6858000"/>
              <a:gd name="connsiteX521" fmla="*/ 7021065 w 7472601"/>
              <a:gd name="connsiteY521" fmla="*/ 2498102 h 6858000"/>
              <a:gd name="connsiteX522" fmla="*/ 7155223 w 7472601"/>
              <a:gd name="connsiteY522" fmla="*/ 2650386 h 6858000"/>
              <a:gd name="connsiteX523" fmla="*/ 7203167 w 7472601"/>
              <a:gd name="connsiteY523" fmla="*/ 2697288 h 6858000"/>
              <a:gd name="connsiteX524" fmla="*/ 6937703 w 7472601"/>
              <a:gd name="connsiteY524" fmla="*/ 2321981 h 6858000"/>
              <a:gd name="connsiteX525" fmla="*/ 6591670 w 7472601"/>
              <a:gd name="connsiteY525" fmla="*/ 1988277 h 6858000"/>
              <a:gd name="connsiteX526" fmla="*/ 5798671 w 7472601"/>
              <a:gd name="connsiteY526" fmla="*/ 1981601 h 6858000"/>
              <a:gd name="connsiteX527" fmla="*/ 5754709 w 7472601"/>
              <a:gd name="connsiteY527" fmla="*/ 2071454 h 6858000"/>
              <a:gd name="connsiteX528" fmla="*/ 5763044 w 7472601"/>
              <a:gd name="connsiteY528" fmla="*/ 2842206 h 6858000"/>
              <a:gd name="connsiteX529" fmla="*/ 5764974 w 7472601"/>
              <a:gd name="connsiteY529" fmla="*/ 2799609 h 6858000"/>
              <a:gd name="connsiteX530" fmla="*/ 5767665 w 7472601"/>
              <a:gd name="connsiteY530" fmla="*/ 2666409 h 6858000"/>
              <a:gd name="connsiteX531" fmla="*/ 5763055 w 7472601"/>
              <a:gd name="connsiteY531" fmla="*/ 2579705 h 6858000"/>
              <a:gd name="connsiteX532" fmla="*/ 5758079 w 7472601"/>
              <a:gd name="connsiteY532" fmla="*/ 2492508 h 6858000"/>
              <a:gd name="connsiteX533" fmla="*/ 5779325 w 7472601"/>
              <a:gd name="connsiteY533" fmla="*/ 2197069 h 6858000"/>
              <a:gd name="connsiteX534" fmla="*/ 5798671 w 7472601"/>
              <a:gd name="connsiteY534" fmla="*/ 1981601 h 6858000"/>
              <a:gd name="connsiteX535" fmla="*/ 5829202 w 7472601"/>
              <a:gd name="connsiteY535" fmla="*/ 1971679 h 6858000"/>
              <a:gd name="connsiteX536" fmla="*/ 5809558 w 7472601"/>
              <a:gd name="connsiteY536" fmla="*/ 2198043 h 6858000"/>
              <a:gd name="connsiteX537" fmla="*/ 5788653 w 7472601"/>
              <a:gd name="connsiteY537" fmla="*/ 2489430 h 6858000"/>
              <a:gd name="connsiteX538" fmla="*/ 5793439 w 7472601"/>
              <a:gd name="connsiteY538" fmla="*/ 2575235 h 6858000"/>
              <a:gd name="connsiteX539" fmla="*/ 5796837 w 7472601"/>
              <a:gd name="connsiteY539" fmla="*/ 2637633 h 6858000"/>
              <a:gd name="connsiteX540" fmla="*/ 5818614 w 7472601"/>
              <a:gd name="connsiteY540" fmla="*/ 2473055 h 6858000"/>
              <a:gd name="connsiteX541" fmla="*/ 5829202 w 7472601"/>
              <a:gd name="connsiteY541" fmla="*/ 1971679 h 6858000"/>
              <a:gd name="connsiteX542" fmla="*/ 5911389 w 7472601"/>
              <a:gd name="connsiteY542" fmla="*/ 1898371 h 6858000"/>
              <a:gd name="connsiteX543" fmla="*/ 6237627 w 7472601"/>
              <a:gd name="connsiteY543" fmla="*/ 2231921 h 6858000"/>
              <a:gd name="connsiteX544" fmla="*/ 5911389 w 7472601"/>
              <a:gd name="connsiteY544" fmla="*/ 1898371 h 6858000"/>
              <a:gd name="connsiteX545" fmla="*/ 6944437 w 7472601"/>
              <a:gd name="connsiteY545" fmla="*/ 1575402 h 6858000"/>
              <a:gd name="connsiteX546" fmla="*/ 6304730 w 7472601"/>
              <a:gd name="connsiteY546" fmla="*/ 1766654 h 6858000"/>
              <a:gd name="connsiteX547" fmla="*/ 6944437 w 7472601"/>
              <a:gd name="connsiteY547" fmla="*/ 1575402 h 6858000"/>
              <a:gd name="connsiteX548" fmla="*/ 7019523 w 7472601"/>
              <a:gd name="connsiteY548" fmla="*/ 1519450 h 6858000"/>
              <a:gd name="connsiteX549" fmla="*/ 6298091 w 7472601"/>
              <a:gd name="connsiteY549" fmla="*/ 1737122 h 6858000"/>
              <a:gd name="connsiteX550" fmla="*/ 7019523 w 7472601"/>
              <a:gd name="connsiteY550" fmla="*/ 1519450 h 6858000"/>
              <a:gd name="connsiteX551" fmla="*/ 2399523 w 7472601"/>
              <a:gd name="connsiteY551" fmla="*/ 1428234 h 6858000"/>
              <a:gd name="connsiteX552" fmla="*/ 2224982 w 7472601"/>
              <a:gd name="connsiteY552" fmla="*/ 1826201 h 6858000"/>
              <a:gd name="connsiteX553" fmla="*/ 2096099 w 7472601"/>
              <a:gd name="connsiteY553" fmla="*/ 2345900 h 6858000"/>
              <a:gd name="connsiteX554" fmla="*/ 2283317 w 7472601"/>
              <a:gd name="connsiteY554" fmla="*/ 1796925 h 6858000"/>
              <a:gd name="connsiteX555" fmla="*/ 2399523 w 7472601"/>
              <a:gd name="connsiteY555" fmla="*/ 1428234 h 6858000"/>
              <a:gd name="connsiteX556" fmla="*/ 2448558 w 7472601"/>
              <a:gd name="connsiteY556" fmla="*/ 1373435 h 6858000"/>
              <a:gd name="connsiteX557" fmla="*/ 2312521 w 7472601"/>
              <a:gd name="connsiteY557" fmla="*/ 1806140 h 6858000"/>
              <a:gd name="connsiteX558" fmla="*/ 2127533 w 7472601"/>
              <a:gd name="connsiteY558" fmla="*/ 2348380 h 6858000"/>
              <a:gd name="connsiteX559" fmla="*/ 2358080 w 7472601"/>
              <a:gd name="connsiteY559" fmla="*/ 1866134 h 6858000"/>
              <a:gd name="connsiteX560" fmla="*/ 2407436 w 7472601"/>
              <a:gd name="connsiteY560" fmla="*/ 1651070 h 6858000"/>
              <a:gd name="connsiteX561" fmla="*/ 2448558 w 7472601"/>
              <a:gd name="connsiteY561" fmla="*/ 1373435 h 6858000"/>
              <a:gd name="connsiteX562" fmla="*/ 278707 w 7472601"/>
              <a:gd name="connsiteY562" fmla="*/ 1352270 h 6858000"/>
              <a:gd name="connsiteX563" fmla="*/ 321570 w 7472601"/>
              <a:gd name="connsiteY563" fmla="*/ 1861610 h 6858000"/>
              <a:gd name="connsiteX564" fmla="*/ 294281 w 7472601"/>
              <a:gd name="connsiteY564" fmla="*/ 1440658 h 6858000"/>
              <a:gd name="connsiteX565" fmla="*/ 278707 w 7472601"/>
              <a:gd name="connsiteY565" fmla="*/ 1352270 h 6858000"/>
              <a:gd name="connsiteX566" fmla="*/ 1423821 w 7472601"/>
              <a:gd name="connsiteY566" fmla="*/ 1351958 h 6858000"/>
              <a:gd name="connsiteX567" fmla="*/ 1638521 w 7472601"/>
              <a:gd name="connsiteY567" fmla="*/ 1908470 h 6858000"/>
              <a:gd name="connsiteX568" fmla="*/ 1754199 w 7472601"/>
              <a:gd name="connsiteY568" fmla="*/ 2149284 h 6858000"/>
              <a:gd name="connsiteX569" fmla="*/ 1908359 w 7472601"/>
              <a:gd name="connsiteY569" fmla="*/ 2364988 h 6858000"/>
              <a:gd name="connsiteX570" fmla="*/ 1647661 w 7472601"/>
              <a:gd name="connsiteY570" fmla="*/ 1825945 h 6858000"/>
              <a:gd name="connsiteX571" fmla="*/ 1423821 w 7472601"/>
              <a:gd name="connsiteY571" fmla="*/ 1351958 h 6858000"/>
              <a:gd name="connsiteX572" fmla="*/ 1431890 w 7472601"/>
              <a:gd name="connsiteY572" fmla="*/ 1306475 h 6858000"/>
              <a:gd name="connsiteX573" fmla="*/ 1507597 w 7472601"/>
              <a:gd name="connsiteY573" fmla="*/ 1446132 h 6858000"/>
              <a:gd name="connsiteX574" fmla="*/ 1674586 w 7472601"/>
              <a:gd name="connsiteY574" fmla="*/ 1813832 h 6858000"/>
              <a:gd name="connsiteX575" fmla="*/ 1815950 w 7472601"/>
              <a:gd name="connsiteY575" fmla="*/ 2128564 h 6858000"/>
              <a:gd name="connsiteX576" fmla="*/ 1984242 w 7472601"/>
              <a:gd name="connsiteY576" fmla="*/ 2430829 h 6858000"/>
              <a:gd name="connsiteX577" fmla="*/ 2014023 w 7472601"/>
              <a:gd name="connsiteY577" fmla="*/ 2450995 h 6858000"/>
              <a:gd name="connsiteX578" fmla="*/ 1747337 w 7472601"/>
              <a:gd name="connsiteY578" fmla="*/ 1855264 h 6858000"/>
              <a:gd name="connsiteX579" fmla="*/ 1533749 w 7472601"/>
              <a:gd name="connsiteY579" fmla="*/ 1478656 h 6858000"/>
              <a:gd name="connsiteX580" fmla="*/ 1431890 w 7472601"/>
              <a:gd name="connsiteY580" fmla="*/ 1306475 h 6858000"/>
              <a:gd name="connsiteX581" fmla="*/ 5052692 w 7472601"/>
              <a:gd name="connsiteY581" fmla="*/ 1292994 h 6858000"/>
              <a:gd name="connsiteX582" fmla="*/ 5200661 w 7472601"/>
              <a:gd name="connsiteY582" fmla="*/ 1635186 h 6858000"/>
              <a:gd name="connsiteX583" fmla="*/ 5297138 w 7472601"/>
              <a:gd name="connsiteY583" fmla="*/ 1906351 h 6858000"/>
              <a:gd name="connsiteX584" fmla="*/ 5052692 w 7472601"/>
              <a:gd name="connsiteY584" fmla="*/ 1292994 h 6858000"/>
              <a:gd name="connsiteX585" fmla="*/ 5009948 w 7472601"/>
              <a:gd name="connsiteY585" fmla="*/ 1273619 h 6858000"/>
              <a:gd name="connsiteX586" fmla="*/ 5121777 w 7472601"/>
              <a:gd name="connsiteY586" fmla="*/ 1654213 h 6858000"/>
              <a:gd name="connsiteX587" fmla="*/ 5293545 w 7472601"/>
              <a:gd name="connsiteY587" fmla="*/ 2072247 h 6858000"/>
              <a:gd name="connsiteX588" fmla="*/ 5294042 w 7472601"/>
              <a:gd name="connsiteY588" fmla="*/ 2065019 h 6858000"/>
              <a:gd name="connsiteX589" fmla="*/ 5171936 w 7472601"/>
              <a:gd name="connsiteY589" fmla="*/ 1647613 h 6858000"/>
              <a:gd name="connsiteX590" fmla="*/ 5009948 w 7472601"/>
              <a:gd name="connsiteY590" fmla="*/ 1273619 h 6858000"/>
              <a:gd name="connsiteX591" fmla="*/ 655236 w 7472601"/>
              <a:gd name="connsiteY591" fmla="*/ 1268632 h 6858000"/>
              <a:gd name="connsiteX592" fmla="*/ 839521 w 7472601"/>
              <a:gd name="connsiteY592" fmla="*/ 1685315 h 6858000"/>
              <a:gd name="connsiteX593" fmla="*/ 1109416 w 7472601"/>
              <a:gd name="connsiteY593" fmla="*/ 2061663 h 6858000"/>
              <a:gd name="connsiteX594" fmla="*/ 1298300 w 7472601"/>
              <a:gd name="connsiteY594" fmla="*/ 2247742 h 6858000"/>
              <a:gd name="connsiteX595" fmla="*/ 1125871 w 7472601"/>
              <a:gd name="connsiteY595" fmla="*/ 1989513 h 6858000"/>
              <a:gd name="connsiteX596" fmla="*/ 981574 w 7472601"/>
              <a:gd name="connsiteY596" fmla="*/ 1783157 h 6858000"/>
              <a:gd name="connsiteX597" fmla="*/ 922198 w 7472601"/>
              <a:gd name="connsiteY597" fmla="*/ 1677437 h 6858000"/>
              <a:gd name="connsiteX598" fmla="*/ 869293 w 7472601"/>
              <a:gd name="connsiteY598" fmla="*/ 1583214 h 6858000"/>
              <a:gd name="connsiteX599" fmla="*/ 751431 w 7472601"/>
              <a:gd name="connsiteY599" fmla="*/ 1405731 h 6858000"/>
              <a:gd name="connsiteX600" fmla="*/ 655236 w 7472601"/>
              <a:gd name="connsiteY600" fmla="*/ 1268632 h 6858000"/>
              <a:gd name="connsiteX601" fmla="*/ 6516292 w 7472601"/>
              <a:gd name="connsiteY601" fmla="*/ 1263064 h 6858000"/>
              <a:gd name="connsiteX602" fmla="*/ 5736320 w 7472601"/>
              <a:gd name="connsiteY602" fmla="*/ 1501803 h 6858000"/>
              <a:gd name="connsiteX603" fmla="*/ 6516292 w 7472601"/>
              <a:gd name="connsiteY603" fmla="*/ 1263064 h 6858000"/>
              <a:gd name="connsiteX604" fmla="*/ 291466 w 7472601"/>
              <a:gd name="connsiteY604" fmla="*/ 1250369 h 6858000"/>
              <a:gd name="connsiteX605" fmla="*/ 323180 w 7472601"/>
              <a:gd name="connsiteY605" fmla="*/ 1435283 h 6858000"/>
              <a:gd name="connsiteX606" fmla="*/ 349381 w 7472601"/>
              <a:gd name="connsiteY606" fmla="*/ 1875041 h 6858000"/>
              <a:gd name="connsiteX607" fmla="*/ 374363 w 7472601"/>
              <a:gd name="connsiteY607" fmla="*/ 1506494 h 6858000"/>
              <a:gd name="connsiteX608" fmla="*/ 302168 w 7472601"/>
              <a:gd name="connsiteY608" fmla="*/ 1274495 h 6858000"/>
              <a:gd name="connsiteX609" fmla="*/ 291466 w 7472601"/>
              <a:gd name="connsiteY609" fmla="*/ 1250369 h 6858000"/>
              <a:gd name="connsiteX610" fmla="*/ 678222 w 7472601"/>
              <a:gd name="connsiteY610" fmla="*/ 1248670 h 6858000"/>
              <a:gd name="connsiteX611" fmla="*/ 775536 w 7472601"/>
              <a:gd name="connsiteY611" fmla="*/ 1388015 h 6858000"/>
              <a:gd name="connsiteX612" fmla="*/ 894529 w 7472601"/>
              <a:gd name="connsiteY612" fmla="*/ 1567739 h 6858000"/>
              <a:gd name="connsiteX613" fmla="*/ 948000 w 7472601"/>
              <a:gd name="connsiteY613" fmla="*/ 1663088 h 6858000"/>
              <a:gd name="connsiteX614" fmla="*/ 1006812 w 7472601"/>
              <a:gd name="connsiteY614" fmla="*/ 1767683 h 6858000"/>
              <a:gd name="connsiteX615" fmla="*/ 1149133 w 7472601"/>
              <a:gd name="connsiteY615" fmla="*/ 1971513 h 6858000"/>
              <a:gd name="connsiteX616" fmla="*/ 1333952 w 7472601"/>
              <a:gd name="connsiteY616" fmla="*/ 2251620 h 6858000"/>
              <a:gd name="connsiteX617" fmla="*/ 1337329 w 7472601"/>
              <a:gd name="connsiteY617" fmla="*/ 2258350 h 6858000"/>
              <a:gd name="connsiteX618" fmla="*/ 1014726 w 7472601"/>
              <a:gd name="connsiteY618" fmla="*/ 1615556 h 6858000"/>
              <a:gd name="connsiteX619" fmla="*/ 678222 w 7472601"/>
              <a:gd name="connsiteY619" fmla="*/ 1248670 h 6858000"/>
              <a:gd name="connsiteX620" fmla="*/ 6691602 w 7472601"/>
              <a:gd name="connsiteY620" fmla="*/ 1140573 h 6858000"/>
              <a:gd name="connsiteX621" fmla="*/ 6571100 w 7472601"/>
              <a:gd name="connsiteY621" fmla="*/ 1183662 h 6858000"/>
              <a:gd name="connsiteX622" fmla="*/ 6241687 w 7472601"/>
              <a:gd name="connsiteY622" fmla="*/ 1257600 h 6858000"/>
              <a:gd name="connsiteX623" fmla="*/ 5693009 w 7472601"/>
              <a:gd name="connsiteY623" fmla="*/ 1478256 h 6858000"/>
              <a:gd name="connsiteX624" fmla="*/ 6548420 w 7472601"/>
              <a:gd name="connsiteY624" fmla="*/ 1214599 h 6858000"/>
              <a:gd name="connsiteX625" fmla="*/ 6605473 w 7472601"/>
              <a:gd name="connsiteY625" fmla="*/ 1184686 h 6858000"/>
              <a:gd name="connsiteX626" fmla="*/ 6691602 w 7472601"/>
              <a:gd name="connsiteY626" fmla="*/ 1140573 h 6858000"/>
              <a:gd name="connsiteX627" fmla="*/ 4002475 w 7472601"/>
              <a:gd name="connsiteY627" fmla="*/ 1037802 h 6858000"/>
              <a:gd name="connsiteX628" fmla="*/ 4000324 w 7472601"/>
              <a:gd name="connsiteY628" fmla="*/ 1039362 h 6858000"/>
              <a:gd name="connsiteX629" fmla="*/ 4002862 w 7472601"/>
              <a:gd name="connsiteY629" fmla="*/ 1042866 h 6858000"/>
              <a:gd name="connsiteX630" fmla="*/ 4002475 w 7472601"/>
              <a:gd name="connsiteY630" fmla="*/ 1037802 h 6858000"/>
              <a:gd name="connsiteX631" fmla="*/ 506322 w 7472601"/>
              <a:gd name="connsiteY631" fmla="*/ 1020997 h 6858000"/>
              <a:gd name="connsiteX632" fmla="*/ 533068 w 7472601"/>
              <a:gd name="connsiteY632" fmla="*/ 1029409 h 6858000"/>
              <a:gd name="connsiteX633" fmla="*/ 1232525 w 7472601"/>
              <a:gd name="connsiteY633" fmla="*/ 1804675 h 6858000"/>
              <a:gd name="connsiteX634" fmla="*/ 1388858 w 7472601"/>
              <a:gd name="connsiteY634" fmla="*/ 2368011 h 6858000"/>
              <a:gd name="connsiteX635" fmla="*/ 1384098 w 7472601"/>
              <a:gd name="connsiteY635" fmla="*/ 2378125 h 6858000"/>
              <a:gd name="connsiteX636" fmla="*/ 1425393 w 7472601"/>
              <a:gd name="connsiteY636" fmla="*/ 2589124 h 6858000"/>
              <a:gd name="connsiteX637" fmla="*/ 1424001 w 7472601"/>
              <a:gd name="connsiteY637" fmla="*/ 2597541 h 6858000"/>
              <a:gd name="connsiteX638" fmla="*/ 2152729 w 7472601"/>
              <a:gd name="connsiteY638" fmla="*/ 2864487 h 6858000"/>
              <a:gd name="connsiteX639" fmla="*/ 2020609 w 7472601"/>
              <a:gd name="connsiteY639" fmla="*/ 2539671 h 6858000"/>
              <a:gd name="connsiteX640" fmla="*/ 2018920 w 7472601"/>
              <a:gd name="connsiteY640" fmla="*/ 2536309 h 6858000"/>
              <a:gd name="connsiteX641" fmla="*/ 1342441 w 7472601"/>
              <a:gd name="connsiteY641" fmla="*/ 1173017 h 6858000"/>
              <a:gd name="connsiteX642" fmla="*/ 1367925 w 7472601"/>
              <a:gd name="connsiteY642" fmla="*/ 1135648 h 6858000"/>
              <a:gd name="connsiteX643" fmla="*/ 1771401 w 7472601"/>
              <a:gd name="connsiteY643" fmla="*/ 1806673 h 6858000"/>
              <a:gd name="connsiteX644" fmla="*/ 1972385 w 7472601"/>
              <a:gd name="connsiteY644" fmla="*/ 2198735 h 6858000"/>
              <a:gd name="connsiteX645" fmla="*/ 2040892 w 7472601"/>
              <a:gd name="connsiteY645" fmla="*/ 2405205 h 6858000"/>
              <a:gd name="connsiteX646" fmla="*/ 2131689 w 7472601"/>
              <a:gd name="connsiteY646" fmla="*/ 1936926 h 6858000"/>
              <a:gd name="connsiteX647" fmla="*/ 2454820 w 7472601"/>
              <a:gd name="connsiteY647" fmla="*/ 1248808 h 6858000"/>
              <a:gd name="connsiteX648" fmla="*/ 2492512 w 7472601"/>
              <a:gd name="connsiteY648" fmla="*/ 1302920 h 6858000"/>
              <a:gd name="connsiteX649" fmla="*/ 2081216 w 7472601"/>
              <a:gd name="connsiteY649" fmla="*/ 2527513 h 6858000"/>
              <a:gd name="connsiteX650" fmla="*/ 2081211 w 7472601"/>
              <a:gd name="connsiteY650" fmla="*/ 2528916 h 6858000"/>
              <a:gd name="connsiteX651" fmla="*/ 2199067 w 7472601"/>
              <a:gd name="connsiteY651" fmla="*/ 2884061 h 6858000"/>
              <a:gd name="connsiteX652" fmla="*/ 3192586 w 7472601"/>
              <a:gd name="connsiteY652" fmla="*/ 3411496 h 6858000"/>
              <a:gd name="connsiteX653" fmla="*/ 3182620 w 7472601"/>
              <a:gd name="connsiteY653" fmla="*/ 3483279 h 6858000"/>
              <a:gd name="connsiteX654" fmla="*/ 2435119 w 7472601"/>
              <a:gd name="connsiteY654" fmla="*/ 3080173 h 6858000"/>
              <a:gd name="connsiteX655" fmla="*/ 2410152 w 7472601"/>
              <a:gd name="connsiteY655" fmla="*/ 3063751 h 6858000"/>
              <a:gd name="connsiteX656" fmla="*/ 2408099 w 7472601"/>
              <a:gd name="connsiteY656" fmla="*/ 3064403 h 6858000"/>
              <a:gd name="connsiteX657" fmla="*/ 2407218 w 7472601"/>
              <a:gd name="connsiteY657" fmla="*/ 3070324 h 6858000"/>
              <a:gd name="connsiteX658" fmla="*/ 2380138 w 7472601"/>
              <a:gd name="connsiteY658" fmla="*/ 3099341 h 6858000"/>
              <a:gd name="connsiteX659" fmla="*/ 1765923 w 7472601"/>
              <a:gd name="connsiteY659" fmla="*/ 3581043 h 6858000"/>
              <a:gd name="connsiteX660" fmla="*/ 1702258 w 7472601"/>
              <a:gd name="connsiteY660" fmla="*/ 3612286 h 6858000"/>
              <a:gd name="connsiteX661" fmla="*/ 1538370 w 7472601"/>
              <a:gd name="connsiteY661" fmla="*/ 3811804 h 6858000"/>
              <a:gd name="connsiteX662" fmla="*/ 542867 w 7472601"/>
              <a:gd name="connsiteY662" fmla="*/ 4944092 h 6858000"/>
              <a:gd name="connsiteX663" fmla="*/ 515800 w 7472601"/>
              <a:gd name="connsiteY663" fmla="*/ 4862180 h 6858000"/>
              <a:gd name="connsiteX664" fmla="*/ 909145 w 7472601"/>
              <a:gd name="connsiteY664" fmla="*/ 4199225 h 6858000"/>
              <a:gd name="connsiteX665" fmla="*/ 1214067 w 7472601"/>
              <a:gd name="connsiteY665" fmla="*/ 3908561 h 6858000"/>
              <a:gd name="connsiteX666" fmla="*/ 640967 w 7472601"/>
              <a:gd name="connsiteY666" fmla="*/ 4105601 h 6858000"/>
              <a:gd name="connsiteX667" fmla="*/ 112563 w 7472601"/>
              <a:gd name="connsiteY667" fmla="*/ 4396952 h 6858000"/>
              <a:gd name="connsiteX668" fmla="*/ 0 w 7472601"/>
              <a:gd name="connsiteY668" fmla="*/ 4466006 h 6858000"/>
              <a:gd name="connsiteX669" fmla="*/ 0 w 7472601"/>
              <a:gd name="connsiteY669" fmla="*/ 4233763 h 6858000"/>
              <a:gd name="connsiteX670" fmla="*/ 36881 w 7472601"/>
              <a:gd name="connsiteY670" fmla="*/ 4200118 h 6858000"/>
              <a:gd name="connsiteX671" fmla="*/ 910534 w 7472601"/>
              <a:gd name="connsiteY671" fmla="*/ 3629753 h 6858000"/>
              <a:gd name="connsiteX672" fmla="*/ 1578717 w 7472601"/>
              <a:gd name="connsiteY672" fmla="*/ 3575982 h 6858000"/>
              <a:gd name="connsiteX673" fmla="*/ 2338780 w 7472601"/>
              <a:gd name="connsiteY673" fmla="*/ 3033725 h 6858000"/>
              <a:gd name="connsiteX674" fmla="*/ 1807991 w 7472601"/>
              <a:gd name="connsiteY674" fmla="*/ 2807184 h 6858000"/>
              <a:gd name="connsiteX675" fmla="*/ 1416358 w 7472601"/>
              <a:gd name="connsiteY675" fmla="*/ 3112571 h 6858000"/>
              <a:gd name="connsiteX676" fmla="*/ 939066 w 7472601"/>
              <a:gd name="connsiteY676" fmla="*/ 3378798 h 6858000"/>
              <a:gd name="connsiteX677" fmla="*/ 115099 w 7472601"/>
              <a:gd name="connsiteY677" fmla="*/ 3607650 h 6858000"/>
              <a:gd name="connsiteX678" fmla="*/ 97284 w 7472601"/>
              <a:gd name="connsiteY678" fmla="*/ 3520393 h 6858000"/>
              <a:gd name="connsiteX679" fmla="*/ 922050 w 7472601"/>
              <a:gd name="connsiteY679" fmla="*/ 3074867 h 6858000"/>
              <a:gd name="connsiteX680" fmla="*/ 1405265 w 7472601"/>
              <a:gd name="connsiteY680" fmla="*/ 3016319 h 6858000"/>
              <a:gd name="connsiteX681" fmla="*/ 1407512 w 7472601"/>
              <a:gd name="connsiteY681" fmla="*/ 3018001 h 6858000"/>
              <a:gd name="connsiteX682" fmla="*/ 1726266 w 7472601"/>
              <a:gd name="connsiteY682" fmla="*/ 2777274 h 6858000"/>
              <a:gd name="connsiteX683" fmla="*/ 625390 w 7472601"/>
              <a:gd name="connsiteY683" fmla="*/ 2514541 h 6858000"/>
              <a:gd name="connsiteX684" fmla="*/ 619799 w 7472601"/>
              <a:gd name="connsiteY684" fmla="*/ 2527180 h 6858000"/>
              <a:gd name="connsiteX685" fmla="*/ 310030 w 7472601"/>
              <a:gd name="connsiteY685" fmla="*/ 2771818 h 6858000"/>
              <a:gd name="connsiteX686" fmla="*/ 173877 w 7472601"/>
              <a:gd name="connsiteY686" fmla="*/ 2937056 h 6858000"/>
              <a:gd name="connsiteX687" fmla="*/ 77889 w 7472601"/>
              <a:gd name="connsiteY687" fmla="*/ 3138440 h 6858000"/>
              <a:gd name="connsiteX688" fmla="*/ 0 w 7472601"/>
              <a:gd name="connsiteY688" fmla="*/ 3271395 h 6858000"/>
              <a:gd name="connsiteX689" fmla="*/ 0 w 7472601"/>
              <a:gd name="connsiteY689" fmla="*/ 3153002 h 6858000"/>
              <a:gd name="connsiteX690" fmla="*/ 2386 w 7472601"/>
              <a:gd name="connsiteY690" fmla="*/ 3149203 h 6858000"/>
              <a:gd name="connsiteX691" fmla="*/ 89753 w 7472601"/>
              <a:gd name="connsiteY691" fmla="*/ 2987702 h 6858000"/>
              <a:gd name="connsiteX692" fmla="*/ 76869 w 7472601"/>
              <a:gd name="connsiteY692" fmla="*/ 3005404 h 6858000"/>
              <a:gd name="connsiteX693" fmla="*/ 32049 w 7472601"/>
              <a:gd name="connsiteY693" fmla="*/ 3065814 h 6858000"/>
              <a:gd name="connsiteX694" fmla="*/ 0 w 7472601"/>
              <a:gd name="connsiteY694" fmla="*/ 3108744 h 6858000"/>
              <a:gd name="connsiteX695" fmla="*/ 0 w 7472601"/>
              <a:gd name="connsiteY695" fmla="*/ 3058059 h 6858000"/>
              <a:gd name="connsiteX696" fmla="*/ 7610 w 7472601"/>
              <a:gd name="connsiteY696" fmla="*/ 3047889 h 6858000"/>
              <a:gd name="connsiteX697" fmla="*/ 52419 w 7472601"/>
              <a:gd name="connsiteY697" fmla="*/ 2987479 h 6858000"/>
              <a:gd name="connsiteX698" fmla="*/ 59142 w 7472601"/>
              <a:gd name="connsiteY698" fmla="*/ 2978488 h 6858000"/>
              <a:gd name="connsiteX699" fmla="*/ 0 w 7472601"/>
              <a:gd name="connsiteY699" fmla="*/ 3015334 h 6858000"/>
              <a:gd name="connsiteX700" fmla="*/ 0 w 7472601"/>
              <a:gd name="connsiteY700" fmla="*/ 2914286 h 6858000"/>
              <a:gd name="connsiteX701" fmla="*/ 36383 w 7472601"/>
              <a:gd name="connsiteY701" fmla="*/ 2901128 h 6858000"/>
              <a:gd name="connsiteX702" fmla="*/ 156329 w 7472601"/>
              <a:gd name="connsiteY702" fmla="*/ 2840533 h 6858000"/>
              <a:gd name="connsiteX703" fmla="*/ 358355 w 7472601"/>
              <a:gd name="connsiteY703" fmla="*/ 2620471 h 6858000"/>
              <a:gd name="connsiteX704" fmla="*/ 510577 w 7472601"/>
              <a:gd name="connsiteY704" fmla="*/ 2501244 h 6858000"/>
              <a:gd name="connsiteX705" fmla="*/ 211967 w 7472601"/>
              <a:gd name="connsiteY705" fmla="*/ 2479171 h 6858000"/>
              <a:gd name="connsiteX706" fmla="*/ 0 w 7472601"/>
              <a:gd name="connsiteY706" fmla="*/ 2476398 h 6858000"/>
              <a:gd name="connsiteX707" fmla="*/ 0 w 7472601"/>
              <a:gd name="connsiteY707" fmla="*/ 2389189 h 6858000"/>
              <a:gd name="connsiteX708" fmla="*/ 103062 w 7472601"/>
              <a:gd name="connsiteY708" fmla="*/ 2389518 h 6858000"/>
              <a:gd name="connsiteX709" fmla="*/ 510734 w 7472601"/>
              <a:gd name="connsiteY709" fmla="*/ 2416201 h 6858000"/>
              <a:gd name="connsiteX710" fmla="*/ 279257 w 7472601"/>
              <a:gd name="connsiteY710" fmla="*/ 2092102 h 6858000"/>
              <a:gd name="connsiteX711" fmla="*/ 65265 w 7472601"/>
              <a:gd name="connsiteY711" fmla="*/ 2006049 h 6858000"/>
              <a:gd name="connsiteX712" fmla="*/ 0 w 7472601"/>
              <a:gd name="connsiteY712" fmla="*/ 1982532 h 6858000"/>
              <a:gd name="connsiteX713" fmla="*/ 0 w 7472601"/>
              <a:gd name="connsiteY713" fmla="*/ 1912789 h 6858000"/>
              <a:gd name="connsiteX714" fmla="*/ 97460 w 7472601"/>
              <a:gd name="connsiteY714" fmla="*/ 1953725 h 6858000"/>
              <a:gd name="connsiteX715" fmla="*/ 221272 w 7472601"/>
              <a:gd name="connsiteY715" fmla="*/ 1980766 h 6858000"/>
              <a:gd name="connsiteX716" fmla="*/ 116765 w 7472601"/>
              <a:gd name="connsiteY716" fmla="*/ 1911033 h 6858000"/>
              <a:gd name="connsiteX717" fmla="*/ 16405 w 7472601"/>
              <a:gd name="connsiteY717" fmla="*/ 1803412 h 6858000"/>
              <a:gd name="connsiteX718" fmla="*/ 0 w 7472601"/>
              <a:gd name="connsiteY718" fmla="*/ 1784777 h 6858000"/>
              <a:gd name="connsiteX719" fmla="*/ 0 w 7472601"/>
              <a:gd name="connsiteY719" fmla="*/ 1740082 h 6858000"/>
              <a:gd name="connsiteX720" fmla="*/ 39394 w 7472601"/>
              <a:gd name="connsiteY720" fmla="*/ 1784856 h 6858000"/>
              <a:gd name="connsiteX721" fmla="*/ 135813 w 7472601"/>
              <a:gd name="connsiteY721" fmla="*/ 1888838 h 6858000"/>
              <a:gd name="connsiteX722" fmla="*/ 242575 w 7472601"/>
              <a:gd name="connsiteY722" fmla="*/ 1958841 h 6858000"/>
              <a:gd name="connsiteX723" fmla="*/ 82197 w 7472601"/>
              <a:gd name="connsiteY723" fmla="*/ 1754826 h 6858000"/>
              <a:gd name="connsiteX724" fmla="*/ 0 w 7472601"/>
              <a:gd name="connsiteY724" fmla="*/ 1679650 h 6858000"/>
              <a:gd name="connsiteX725" fmla="*/ 0 w 7472601"/>
              <a:gd name="connsiteY725" fmla="*/ 1602463 h 6858000"/>
              <a:gd name="connsiteX726" fmla="*/ 84689 w 7472601"/>
              <a:gd name="connsiteY726" fmla="*/ 1677442 h 6858000"/>
              <a:gd name="connsiteX727" fmla="*/ 298437 w 7472601"/>
              <a:gd name="connsiteY727" fmla="*/ 1968019 h 6858000"/>
              <a:gd name="connsiteX728" fmla="*/ 227269 w 7472601"/>
              <a:gd name="connsiteY728" fmla="*/ 1114064 h 6858000"/>
              <a:gd name="connsiteX729" fmla="*/ 248003 w 7472601"/>
              <a:gd name="connsiteY729" fmla="*/ 1089613 h 6858000"/>
              <a:gd name="connsiteX730" fmla="*/ 427020 w 7472601"/>
              <a:gd name="connsiteY730" fmla="*/ 1619803 h 6858000"/>
              <a:gd name="connsiteX731" fmla="*/ 340345 w 7472601"/>
              <a:gd name="connsiteY731" fmla="*/ 2027739 h 6858000"/>
              <a:gd name="connsiteX732" fmla="*/ 360865 w 7472601"/>
              <a:gd name="connsiteY732" fmla="*/ 2044827 h 6858000"/>
              <a:gd name="connsiteX733" fmla="*/ 560414 w 7472601"/>
              <a:gd name="connsiteY733" fmla="*/ 2421457 h 6858000"/>
              <a:gd name="connsiteX734" fmla="*/ 1359703 w 7472601"/>
              <a:gd name="connsiteY734" fmla="*/ 2578554 h 6858000"/>
              <a:gd name="connsiteX735" fmla="*/ 1359422 w 7472601"/>
              <a:gd name="connsiteY735" fmla="*/ 2577994 h 6858000"/>
              <a:gd name="connsiteX736" fmla="*/ 828701 w 7472601"/>
              <a:gd name="connsiteY736" fmla="*/ 1839520 h 6858000"/>
              <a:gd name="connsiteX737" fmla="*/ 494427 w 7472601"/>
              <a:gd name="connsiteY737" fmla="*/ 1092333 h 6858000"/>
              <a:gd name="connsiteX738" fmla="*/ 506322 w 7472601"/>
              <a:gd name="connsiteY738" fmla="*/ 1020997 h 6858000"/>
              <a:gd name="connsiteX739" fmla="*/ 4570198 w 7472601"/>
              <a:gd name="connsiteY739" fmla="*/ 978081 h 6858000"/>
              <a:gd name="connsiteX740" fmla="*/ 4523691 w 7472601"/>
              <a:gd name="connsiteY740" fmla="*/ 1127776 h 6858000"/>
              <a:gd name="connsiteX741" fmla="*/ 4509875 w 7472601"/>
              <a:gd name="connsiteY741" fmla="*/ 1167552 h 6858000"/>
              <a:gd name="connsiteX742" fmla="*/ 4478168 w 7472601"/>
              <a:gd name="connsiteY742" fmla="*/ 1260735 h 6858000"/>
              <a:gd name="connsiteX743" fmla="*/ 4409309 w 7472601"/>
              <a:gd name="connsiteY743" fmla="*/ 1666996 h 6858000"/>
              <a:gd name="connsiteX744" fmla="*/ 4370031 w 7472601"/>
              <a:gd name="connsiteY744" fmla="*/ 1955666 h 6858000"/>
              <a:gd name="connsiteX745" fmla="*/ 4570198 w 7472601"/>
              <a:gd name="connsiteY745" fmla="*/ 978081 h 6858000"/>
              <a:gd name="connsiteX746" fmla="*/ 4557898 w 7472601"/>
              <a:gd name="connsiteY746" fmla="*/ 900011 h 6858000"/>
              <a:gd name="connsiteX747" fmla="*/ 4344840 w 7472601"/>
              <a:gd name="connsiteY747" fmla="*/ 1922038 h 6858000"/>
              <a:gd name="connsiteX748" fmla="*/ 4378710 w 7472601"/>
              <a:gd name="connsiteY748" fmla="*/ 1665516 h 6858000"/>
              <a:gd name="connsiteX749" fmla="*/ 4448798 w 7472601"/>
              <a:gd name="connsiteY749" fmla="*/ 1253024 h 6858000"/>
              <a:gd name="connsiteX750" fmla="*/ 4480315 w 7472601"/>
              <a:gd name="connsiteY750" fmla="*/ 1158454 h 6858000"/>
              <a:gd name="connsiteX751" fmla="*/ 4494133 w 7472601"/>
              <a:gd name="connsiteY751" fmla="*/ 1118676 h 6858000"/>
              <a:gd name="connsiteX752" fmla="*/ 4557898 w 7472601"/>
              <a:gd name="connsiteY752" fmla="*/ 900011 h 6858000"/>
              <a:gd name="connsiteX753" fmla="*/ 5870151 w 7472601"/>
              <a:gd name="connsiteY753" fmla="*/ 898890 h 6858000"/>
              <a:gd name="connsiteX754" fmla="*/ 5861335 w 7472601"/>
              <a:gd name="connsiteY754" fmla="*/ 899177 h 6858000"/>
              <a:gd name="connsiteX755" fmla="*/ 5843702 w 7472601"/>
              <a:gd name="connsiteY755" fmla="*/ 899748 h 6858000"/>
              <a:gd name="connsiteX756" fmla="*/ 5651107 w 7472601"/>
              <a:gd name="connsiteY756" fmla="*/ 920306 h 6858000"/>
              <a:gd name="connsiteX757" fmla="*/ 5459407 w 7472601"/>
              <a:gd name="connsiteY757" fmla="*/ 940975 h 6858000"/>
              <a:gd name="connsiteX758" fmla="*/ 5374846 w 7472601"/>
              <a:gd name="connsiteY758" fmla="*/ 941988 h 6858000"/>
              <a:gd name="connsiteX759" fmla="*/ 5256105 w 7472601"/>
              <a:gd name="connsiteY759" fmla="*/ 945632 h 6858000"/>
              <a:gd name="connsiteX760" fmla="*/ 5107071 w 7472601"/>
              <a:gd name="connsiteY760" fmla="*/ 969720 h 6858000"/>
              <a:gd name="connsiteX761" fmla="*/ 4998681 w 7472601"/>
              <a:gd name="connsiteY761" fmla="*/ 988771 h 6858000"/>
              <a:gd name="connsiteX762" fmla="*/ 5870151 w 7472601"/>
              <a:gd name="connsiteY762" fmla="*/ 898890 h 6858000"/>
              <a:gd name="connsiteX763" fmla="*/ 5504425 w 7472601"/>
              <a:gd name="connsiteY763" fmla="*/ 848067 h 6858000"/>
              <a:gd name="connsiteX764" fmla="*/ 4968849 w 7472601"/>
              <a:gd name="connsiteY764" fmla="*/ 962318 h 6858000"/>
              <a:gd name="connsiteX765" fmla="*/ 5104039 w 7472601"/>
              <a:gd name="connsiteY765" fmla="*/ 940634 h 6858000"/>
              <a:gd name="connsiteX766" fmla="*/ 5256311 w 7472601"/>
              <a:gd name="connsiteY766" fmla="*/ 916490 h 6858000"/>
              <a:gd name="connsiteX767" fmla="*/ 5377381 w 7472601"/>
              <a:gd name="connsiteY767" fmla="*/ 912671 h 6858000"/>
              <a:gd name="connsiteX768" fmla="*/ 5460148 w 7472601"/>
              <a:gd name="connsiteY768" fmla="*/ 911442 h 6858000"/>
              <a:gd name="connsiteX769" fmla="*/ 5648971 w 7472601"/>
              <a:gd name="connsiteY769" fmla="*/ 891331 h 6858000"/>
              <a:gd name="connsiteX770" fmla="*/ 5844807 w 7472601"/>
              <a:gd name="connsiteY770" fmla="*/ 870718 h 6858000"/>
              <a:gd name="connsiteX771" fmla="*/ 5862975 w 7472601"/>
              <a:gd name="connsiteY771" fmla="*/ 869756 h 6858000"/>
              <a:gd name="connsiteX772" fmla="*/ 5920887 w 7472601"/>
              <a:gd name="connsiteY772" fmla="*/ 865929 h 6858000"/>
              <a:gd name="connsiteX773" fmla="*/ 5504425 w 7472601"/>
              <a:gd name="connsiteY773" fmla="*/ 848067 h 6858000"/>
              <a:gd name="connsiteX774" fmla="*/ 3607114 w 7472601"/>
              <a:gd name="connsiteY774" fmla="*/ 467441 h 6858000"/>
              <a:gd name="connsiteX775" fmla="*/ 3296242 w 7472601"/>
              <a:gd name="connsiteY775" fmla="*/ 807991 h 6858000"/>
              <a:gd name="connsiteX776" fmla="*/ 3174674 w 7472601"/>
              <a:gd name="connsiteY776" fmla="*/ 919759 h 6858000"/>
              <a:gd name="connsiteX777" fmla="*/ 3042978 w 7472601"/>
              <a:gd name="connsiteY777" fmla="*/ 1054894 h 6858000"/>
              <a:gd name="connsiteX778" fmla="*/ 2968914 w 7472601"/>
              <a:gd name="connsiteY778" fmla="*/ 1133756 h 6858000"/>
              <a:gd name="connsiteX779" fmla="*/ 3103823 w 7472601"/>
              <a:gd name="connsiteY779" fmla="*/ 1026814 h 6858000"/>
              <a:gd name="connsiteX780" fmla="*/ 3607114 w 7472601"/>
              <a:gd name="connsiteY780" fmla="*/ 467441 h 6858000"/>
              <a:gd name="connsiteX781" fmla="*/ 3744487 w 7472601"/>
              <a:gd name="connsiteY781" fmla="*/ 383136 h 6858000"/>
              <a:gd name="connsiteX782" fmla="*/ 3970213 w 7472601"/>
              <a:gd name="connsiteY782" fmla="*/ 995559 h 6858000"/>
              <a:gd name="connsiteX783" fmla="*/ 3744487 w 7472601"/>
              <a:gd name="connsiteY783" fmla="*/ 383136 h 6858000"/>
              <a:gd name="connsiteX784" fmla="*/ 3624562 w 7472601"/>
              <a:gd name="connsiteY784" fmla="*/ 367041 h 6858000"/>
              <a:gd name="connsiteX785" fmla="*/ 3489712 w 7472601"/>
              <a:gd name="connsiteY785" fmla="*/ 485386 h 6858000"/>
              <a:gd name="connsiteX786" fmla="*/ 3182994 w 7472601"/>
              <a:gd name="connsiteY786" fmla="*/ 828265 h 6858000"/>
              <a:gd name="connsiteX787" fmla="*/ 2892114 w 7472601"/>
              <a:gd name="connsiteY787" fmla="*/ 1172635 h 6858000"/>
              <a:gd name="connsiteX788" fmla="*/ 3021459 w 7472601"/>
              <a:gd name="connsiteY788" fmla="*/ 1035385 h 6858000"/>
              <a:gd name="connsiteX789" fmla="*/ 3153873 w 7472601"/>
              <a:gd name="connsiteY789" fmla="*/ 898971 h 6858000"/>
              <a:gd name="connsiteX790" fmla="*/ 3276511 w 7472601"/>
              <a:gd name="connsiteY790" fmla="*/ 786423 h 6858000"/>
              <a:gd name="connsiteX791" fmla="*/ 3584154 w 7472601"/>
              <a:gd name="connsiteY791" fmla="*/ 448218 h 6858000"/>
              <a:gd name="connsiteX792" fmla="*/ 3624562 w 7472601"/>
              <a:gd name="connsiteY792" fmla="*/ 367041 h 6858000"/>
              <a:gd name="connsiteX793" fmla="*/ 3766672 w 7472601"/>
              <a:gd name="connsiteY793" fmla="*/ 359429 h 6858000"/>
              <a:gd name="connsiteX794" fmla="*/ 3996338 w 7472601"/>
              <a:gd name="connsiteY794" fmla="*/ 968237 h 6858000"/>
              <a:gd name="connsiteX795" fmla="*/ 3766672 w 7472601"/>
              <a:gd name="connsiteY795" fmla="*/ 359429 h 6858000"/>
              <a:gd name="connsiteX796" fmla="*/ 5805386 w 7472601"/>
              <a:gd name="connsiteY796" fmla="*/ 239240 h 6858000"/>
              <a:gd name="connsiteX797" fmla="*/ 5736947 w 7472601"/>
              <a:gd name="connsiteY797" fmla="*/ 261367 h 6858000"/>
              <a:gd name="connsiteX798" fmla="*/ 5427012 w 7472601"/>
              <a:gd name="connsiteY798" fmla="*/ 311272 h 6858000"/>
              <a:gd name="connsiteX799" fmla="*/ 5147818 w 7472601"/>
              <a:gd name="connsiteY799" fmla="*/ 322112 h 6858000"/>
              <a:gd name="connsiteX800" fmla="*/ 5060854 w 7472601"/>
              <a:gd name="connsiteY800" fmla="*/ 311882 h 6858000"/>
              <a:gd name="connsiteX801" fmla="*/ 4945989 w 7472601"/>
              <a:gd name="connsiteY801" fmla="*/ 300516 h 6858000"/>
              <a:gd name="connsiteX802" fmla="*/ 5410479 w 7472601"/>
              <a:gd name="connsiteY802" fmla="*/ 348434 h 6858000"/>
              <a:gd name="connsiteX803" fmla="*/ 5805386 w 7472601"/>
              <a:gd name="connsiteY803" fmla="*/ 239240 h 6858000"/>
              <a:gd name="connsiteX804" fmla="*/ 5905192 w 7472601"/>
              <a:gd name="connsiteY804" fmla="*/ 163079 h 6858000"/>
              <a:gd name="connsiteX805" fmla="*/ 5865655 w 7472601"/>
              <a:gd name="connsiteY805" fmla="*/ 171901 h 6858000"/>
              <a:gd name="connsiteX806" fmla="*/ 5259740 w 7472601"/>
              <a:gd name="connsiteY806" fmla="*/ 257013 h 6858000"/>
              <a:gd name="connsiteX807" fmla="*/ 5208466 w 7472601"/>
              <a:gd name="connsiteY807" fmla="*/ 257550 h 6858000"/>
              <a:gd name="connsiteX808" fmla="*/ 4980204 w 7472601"/>
              <a:gd name="connsiteY808" fmla="*/ 271903 h 6858000"/>
              <a:gd name="connsiteX809" fmla="*/ 5068068 w 7472601"/>
              <a:gd name="connsiteY809" fmla="*/ 282244 h 6858000"/>
              <a:gd name="connsiteX810" fmla="*/ 5153231 w 7472601"/>
              <a:gd name="connsiteY810" fmla="*/ 292240 h 6858000"/>
              <a:gd name="connsiteX811" fmla="*/ 5426491 w 7472601"/>
              <a:gd name="connsiteY811" fmla="*/ 281128 h 6858000"/>
              <a:gd name="connsiteX812" fmla="*/ 5731212 w 7472601"/>
              <a:gd name="connsiteY812" fmla="*/ 231951 h 6858000"/>
              <a:gd name="connsiteX813" fmla="*/ 5905192 w 7472601"/>
              <a:gd name="connsiteY813" fmla="*/ 163079 h 6858000"/>
              <a:gd name="connsiteX814" fmla="*/ 5944437 w 7472601"/>
              <a:gd name="connsiteY814" fmla="*/ 113829 h 6858000"/>
              <a:gd name="connsiteX815" fmla="*/ 5825032 w 7472601"/>
              <a:gd name="connsiteY815" fmla="*/ 146405 h 6858000"/>
              <a:gd name="connsiteX816" fmla="*/ 4955599 w 7472601"/>
              <a:gd name="connsiteY816" fmla="*/ 247008 h 6858000"/>
              <a:gd name="connsiteX817" fmla="*/ 5210104 w 7472601"/>
              <a:gd name="connsiteY817" fmla="*/ 228123 h 6858000"/>
              <a:gd name="connsiteX818" fmla="*/ 5261015 w 7472601"/>
              <a:gd name="connsiteY818" fmla="*/ 227087 h 6858000"/>
              <a:gd name="connsiteX819" fmla="*/ 5861181 w 7472601"/>
              <a:gd name="connsiteY819" fmla="*/ 143093 h 6858000"/>
              <a:gd name="connsiteX820" fmla="*/ 5961252 w 7472601"/>
              <a:gd name="connsiteY820" fmla="*/ 114820 h 6858000"/>
              <a:gd name="connsiteX821" fmla="*/ 5944437 w 7472601"/>
              <a:gd name="connsiteY821" fmla="*/ 113829 h 6858000"/>
              <a:gd name="connsiteX822" fmla="*/ 3882765 w 7472601"/>
              <a:gd name="connsiteY822" fmla="*/ 0 h 6858000"/>
              <a:gd name="connsiteX823" fmla="*/ 3995099 w 7472601"/>
              <a:gd name="connsiteY823" fmla="*/ 0 h 6858000"/>
              <a:gd name="connsiteX824" fmla="*/ 4163818 w 7472601"/>
              <a:gd name="connsiteY824" fmla="*/ 234104 h 6858000"/>
              <a:gd name="connsiteX825" fmla="*/ 4172099 w 7472601"/>
              <a:gd name="connsiteY825" fmla="*/ 234207 h 6858000"/>
              <a:gd name="connsiteX826" fmla="*/ 4784282 w 7472601"/>
              <a:gd name="connsiteY826" fmla="*/ 276561 h 6858000"/>
              <a:gd name="connsiteX827" fmla="*/ 4801687 w 7472601"/>
              <a:gd name="connsiteY827" fmla="*/ 267764 h 6858000"/>
              <a:gd name="connsiteX828" fmla="*/ 6082788 w 7472601"/>
              <a:gd name="connsiteY828" fmla="*/ 64119 h 6858000"/>
              <a:gd name="connsiteX829" fmla="*/ 6099442 w 7472601"/>
              <a:gd name="connsiteY829" fmla="*/ 82568 h 6858000"/>
              <a:gd name="connsiteX830" fmla="*/ 4804137 w 7472601"/>
              <a:gd name="connsiteY830" fmla="*/ 320931 h 6858000"/>
              <a:gd name="connsiteX831" fmla="*/ 4227047 w 7472601"/>
              <a:gd name="connsiteY831" fmla="*/ 313415 h 6858000"/>
              <a:gd name="connsiteX832" fmla="*/ 4346041 w 7472601"/>
              <a:gd name="connsiteY832" fmla="*/ 456086 h 6858000"/>
              <a:gd name="connsiteX833" fmla="*/ 4870967 w 7472601"/>
              <a:gd name="connsiteY833" fmla="*/ 963061 h 6858000"/>
              <a:gd name="connsiteX834" fmla="*/ 4889647 w 7472601"/>
              <a:gd name="connsiteY834" fmla="*/ 957147 h 6858000"/>
              <a:gd name="connsiteX835" fmla="*/ 5422504 w 7472601"/>
              <a:gd name="connsiteY835" fmla="*/ 805191 h 6858000"/>
              <a:gd name="connsiteX836" fmla="*/ 6087656 w 7472601"/>
              <a:gd name="connsiteY836" fmla="*/ 826703 h 6858000"/>
              <a:gd name="connsiteX837" fmla="*/ 6058717 w 7472601"/>
              <a:gd name="connsiteY837" fmla="*/ 865992 h 6858000"/>
              <a:gd name="connsiteX838" fmla="*/ 4974153 w 7472601"/>
              <a:gd name="connsiteY838" fmla="*/ 1045456 h 6858000"/>
              <a:gd name="connsiteX839" fmla="*/ 5627835 w 7472601"/>
              <a:gd name="connsiteY839" fmla="*/ 1472077 h 6858000"/>
              <a:gd name="connsiteX840" fmla="*/ 5629817 w 7472601"/>
              <a:gd name="connsiteY840" fmla="*/ 1471412 h 6858000"/>
              <a:gd name="connsiteX841" fmla="*/ 5634124 w 7472601"/>
              <a:gd name="connsiteY841" fmla="*/ 1470572 h 6858000"/>
              <a:gd name="connsiteX842" fmla="*/ 5755832 w 7472601"/>
              <a:gd name="connsiteY842" fmla="*/ 1383886 h 6858000"/>
              <a:gd name="connsiteX843" fmla="*/ 6014186 w 7472601"/>
              <a:gd name="connsiteY843" fmla="*/ 1279799 h 6858000"/>
              <a:gd name="connsiteX844" fmla="*/ 6901619 w 7472601"/>
              <a:gd name="connsiteY844" fmla="*/ 1047874 h 6858000"/>
              <a:gd name="connsiteX845" fmla="*/ 6931566 w 7472601"/>
              <a:gd name="connsiteY845" fmla="*/ 1062034 h 6858000"/>
              <a:gd name="connsiteX846" fmla="*/ 5790982 w 7472601"/>
              <a:gd name="connsiteY846" fmla="*/ 1561380 h 6858000"/>
              <a:gd name="connsiteX847" fmla="*/ 6188971 w 7472601"/>
              <a:gd name="connsiteY847" fmla="*/ 1755168 h 6858000"/>
              <a:gd name="connsiteX848" fmla="*/ 6202446 w 7472601"/>
              <a:gd name="connsiteY848" fmla="*/ 1752268 h 6858000"/>
              <a:gd name="connsiteX849" fmla="*/ 7179560 w 7472601"/>
              <a:gd name="connsiteY849" fmla="*/ 1467551 h 6858000"/>
              <a:gd name="connsiteX850" fmla="*/ 7158730 w 7472601"/>
              <a:gd name="connsiteY850" fmla="*/ 1507835 h 6858000"/>
              <a:gd name="connsiteX851" fmla="*/ 6326959 w 7472601"/>
              <a:gd name="connsiteY851" fmla="*/ 1817686 h 6858000"/>
              <a:gd name="connsiteX852" fmla="*/ 6537433 w 7472601"/>
              <a:gd name="connsiteY852" fmla="*/ 1907790 h 6858000"/>
              <a:gd name="connsiteX853" fmla="*/ 6550221 w 7472601"/>
              <a:gd name="connsiteY853" fmla="*/ 1910729 h 6858000"/>
              <a:gd name="connsiteX854" fmla="*/ 6964438 w 7472601"/>
              <a:gd name="connsiteY854" fmla="*/ 2209505 h 6858000"/>
              <a:gd name="connsiteX855" fmla="*/ 7367862 w 7472601"/>
              <a:gd name="connsiteY855" fmla="*/ 2806833 h 6858000"/>
              <a:gd name="connsiteX856" fmla="*/ 7364329 w 7472601"/>
              <a:gd name="connsiteY856" fmla="*/ 2826907 h 6858000"/>
              <a:gd name="connsiteX857" fmla="*/ 7290545 w 7472601"/>
              <a:gd name="connsiteY857" fmla="*/ 2850663 h 6858000"/>
              <a:gd name="connsiteX858" fmla="*/ 6472036 w 7472601"/>
              <a:gd name="connsiteY858" fmla="*/ 1959003 h 6858000"/>
              <a:gd name="connsiteX859" fmla="*/ 5792897 w 7472601"/>
              <a:gd name="connsiteY859" fmla="*/ 1647747 h 6858000"/>
              <a:gd name="connsiteX860" fmla="*/ 5842751 w 7472601"/>
              <a:gd name="connsiteY860" fmla="*/ 1816112 h 6858000"/>
              <a:gd name="connsiteX861" fmla="*/ 5847424 w 7472601"/>
              <a:gd name="connsiteY861" fmla="*/ 1815776 h 6858000"/>
              <a:gd name="connsiteX862" fmla="*/ 6399821 w 7472601"/>
              <a:gd name="connsiteY862" fmla="*/ 2344799 h 6858000"/>
              <a:gd name="connsiteX863" fmla="*/ 6323232 w 7472601"/>
              <a:gd name="connsiteY863" fmla="*/ 2389634 h 6858000"/>
              <a:gd name="connsiteX864" fmla="*/ 5942958 w 7472601"/>
              <a:gd name="connsiteY864" fmla="*/ 2077708 h 6858000"/>
              <a:gd name="connsiteX865" fmla="*/ 5921559 w 7472601"/>
              <a:gd name="connsiteY865" fmla="*/ 2378596 h 6858000"/>
              <a:gd name="connsiteX866" fmla="*/ 5817651 w 7472601"/>
              <a:gd name="connsiteY866" fmla="*/ 3023919 h 6858000"/>
              <a:gd name="connsiteX867" fmla="*/ 5729634 w 7472601"/>
              <a:gd name="connsiteY867" fmla="*/ 3051849 h 6858000"/>
              <a:gd name="connsiteX868" fmla="*/ 5611018 w 7472601"/>
              <a:gd name="connsiteY868" fmla="*/ 2316769 h 6858000"/>
              <a:gd name="connsiteX869" fmla="*/ 5687608 w 7472601"/>
              <a:gd name="connsiteY869" fmla="*/ 2039972 h 6858000"/>
              <a:gd name="connsiteX870" fmla="*/ 5657554 w 7472601"/>
              <a:gd name="connsiteY870" fmla="*/ 1576445 h 6858000"/>
              <a:gd name="connsiteX871" fmla="*/ 5150475 w 7472601"/>
              <a:gd name="connsiteY871" fmla="*/ 1274012 h 6858000"/>
              <a:gd name="connsiteX872" fmla="*/ 5349142 w 7472601"/>
              <a:gd name="connsiteY872" fmla="*/ 2204405 h 6858000"/>
              <a:gd name="connsiteX873" fmla="*/ 5262214 w 7472601"/>
              <a:gd name="connsiteY873" fmla="*/ 2233836 h 6858000"/>
              <a:gd name="connsiteX874" fmla="*/ 4981539 w 7472601"/>
              <a:gd name="connsiteY874" fmla="*/ 1542201 h 6858000"/>
              <a:gd name="connsiteX875" fmla="*/ 4958461 w 7472601"/>
              <a:gd name="connsiteY875" fmla="*/ 1136957 h 6858000"/>
              <a:gd name="connsiteX876" fmla="*/ 4655015 w 7472601"/>
              <a:gd name="connsiteY876" fmla="*/ 891426 h 6858000"/>
              <a:gd name="connsiteX877" fmla="*/ 4348002 w 7472601"/>
              <a:gd name="connsiteY877" fmla="*/ 2205895 h 6858000"/>
              <a:gd name="connsiteX878" fmla="*/ 4262250 w 7472601"/>
              <a:gd name="connsiteY878" fmla="*/ 2219972 h 6858000"/>
              <a:gd name="connsiteX879" fmla="*/ 4550611 w 7472601"/>
              <a:gd name="connsiteY879" fmla="*/ 817540 h 6858000"/>
              <a:gd name="connsiteX880" fmla="*/ 4564418 w 7472601"/>
              <a:gd name="connsiteY880" fmla="*/ 808293 h 6858000"/>
              <a:gd name="connsiteX881" fmla="*/ 4266388 w 7472601"/>
              <a:gd name="connsiteY881" fmla="*/ 500083 h 6858000"/>
              <a:gd name="connsiteX882" fmla="*/ 4032842 w 7472601"/>
              <a:gd name="connsiteY882" fmla="*/ 211809 h 6858000"/>
              <a:gd name="connsiteX883" fmla="*/ 3882765 w 7472601"/>
              <a:gd name="connsiteY883" fmla="*/ 0 h 6858000"/>
              <a:gd name="connsiteX884" fmla="*/ 3721337 w 7472601"/>
              <a:gd name="connsiteY884" fmla="*/ 0 h 6858000"/>
              <a:gd name="connsiteX885" fmla="*/ 3797544 w 7472601"/>
              <a:gd name="connsiteY885" fmla="*/ 0 h 6858000"/>
              <a:gd name="connsiteX886" fmla="*/ 3775734 w 7472601"/>
              <a:gd name="connsiteY886" fmla="*/ 95131 h 6858000"/>
              <a:gd name="connsiteX887" fmla="*/ 3724807 w 7472601"/>
              <a:gd name="connsiteY887" fmla="*/ 272257 h 6858000"/>
              <a:gd name="connsiteX888" fmla="*/ 3726844 w 7472601"/>
              <a:gd name="connsiteY888" fmla="*/ 282988 h 6858000"/>
              <a:gd name="connsiteX889" fmla="*/ 3742664 w 7472601"/>
              <a:gd name="connsiteY889" fmla="*/ 279918 h 6858000"/>
              <a:gd name="connsiteX890" fmla="*/ 4103910 w 7472601"/>
              <a:gd name="connsiteY890" fmla="*/ 1161917 h 6858000"/>
              <a:gd name="connsiteX891" fmla="*/ 4020269 w 7472601"/>
              <a:gd name="connsiteY891" fmla="*/ 1200406 h 6858000"/>
              <a:gd name="connsiteX892" fmla="*/ 3674882 w 7472601"/>
              <a:gd name="connsiteY892" fmla="*/ 488524 h 6858000"/>
              <a:gd name="connsiteX893" fmla="*/ 3132682 w 7472601"/>
              <a:gd name="connsiteY893" fmla="*/ 1072284 h 6858000"/>
              <a:gd name="connsiteX894" fmla="*/ 2716346 w 7472601"/>
              <a:gd name="connsiteY894" fmla="*/ 1276376 h 6858000"/>
              <a:gd name="connsiteX895" fmla="*/ 2716772 w 7472601"/>
              <a:gd name="connsiteY895" fmla="*/ 1255462 h 6858000"/>
              <a:gd name="connsiteX896" fmla="*/ 3471096 w 7472601"/>
              <a:gd name="connsiteY896" fmla="*/ 437072 h 6858000"/>
              <a:gd name="connsiteX897" fmla="*/ 3639057 w 7472601"/>
              <a:gd name="connsiteY897" fmla="*/ 286334 h 6858000"/>
              <a:gd name="connsiteX898" fmla="*/ 3640309 w 7472601"/>
              <a:gd name="connsiteY898" fmla="*/ 284664 h 6858000"/>
              <a:gd name="connsiteX899" fmla="*/ 3646022 w 7472601"/>
              <a:gd name="connsiteY899" fmla="*/ 276711 h 6858000"/>
              <a:gd name="connsiteX900" fmla="*/ 3707943 w 7472601"/>
              <a:gd name="connsiteY900" fmla="*/ 65958 h 6858000"/>
              <a:gd name="connsiteX901" fmla="*/ 3721337 w 7472601"/>
              <a:gd name="connsiteY901" fmla="*/ 0 h 6858000"/>
              <a:gd name="connsiteX902" fmla="*/ 2867960 w 7472601"/>
              <a:gd name="connsiteY902" fmla="*/ 0 h 6858000"/>
              <a:gd name="connsiteX903" fmla="*/ 2926351 w 7472601"/>
              <a:gd name="connsiteY903" fmla="*/ 0 h 6858000"/>
              <a:gd name="connsiteX904" fmla="*/ 2902823 w 7472601"/>
              <a:gd name="connsiteY904" fmla="*/ 262929 h 6858000"/>
              <a:gd name="connsiteX905" fmla="*/ 2940663 w 7472601"/>
              <a:gd name="connsiteY905" fmla="*/ 140884 h 6858000"/>
              <a:gd name="connsiteX906" fmla="*/ 2947039 w 7472601"/>
              <a:gd name="connsiteY906" fmla="*/ 122524 h 6858000"/>
              <a:gd name="connsiteX907" fmla="*/ 2984316 w 7472601"/>
              <a:gd name="connsiteY907" fmla="*/ 0 h 6858000"/>
              <a:gd name="connsiteX908" fmla="*/ 3016114 w 7472601"/>
              <a:gd name="connsiteY908" fmla="*/ 0 h 6858000"/>
              <a:gd name="connsiteX909" fmla="*/ 2979949 w 7472601"/>
              <a:gd name="connsiteY909" fmla="*/ 119274 h 6858000"/>
              <a:gd name="connsiteX910" fmla="*/ 3023879 w 7472601"/>
              <a:gd name="connsiteY910" fmla="*/ 0 h 6858000"/>
              <a:gd name="connsiteX911" fmla="*/ 3105400 w 7472601"/>
              <a:gd name="connsiteY911" fmla="*/ 0 h 6858000"/>
              <a:gd name="connsiteX912" fmla="*/ 3094669 w 7472601"/>
              <a:gd name="connsiteY912" fmla="*/ 30308 h 6858000"/>
              <a:gd name="connsiteX913" fmla="*/ 2901945 w 7472601"/>
              <a:gd name="connsiteY913" fmla="*/ 466538 h 6858000"/>
              <a:gd name="connsiteX914" fmla="*/ 2815209 w 7472601"/>
              <a:gd name="connsiteY914" fmla="*/ 497361 h 6858000"/>
              <a:gd name="connsiteX915" fmla="*/ 2844845 w 7472601"/>
              <a:gd name="connsiteY915" fmla="*/ 127638 h 6858000"/>
              <a:gd name="connsiteX916" fmla="*/ 2867960 w 7472601"/>
              <a:gd name="connsiteY916" fmla="*/ 0 h 6858000"/>
              <a:gd name="connsiteX917" fmla="*/ 1057230 w 7472601"/>
              <a:gd name="connsiteY917" fmla="*/ 0 h 6858000"/>
              <a:gd name="connsiteX918" fmla="*/ 1111003 w 7472601"/>
              <a:gd name="connsiteY918" fmla="*/ 0 h 6858000"/>
              <a:gd name="connsiteX919" fmla="*/ 1125553 w 7472601"/>
              <a:gd name="connsiteY919" fmla="*/ 52588 h 6858000"/>
              <a:gd name="connsiteX920" fmla="*/ 1304276 w 7472601"/>
              <a:gd name="connsiteY920" fmla="*/ 476275 h 6858000"/>
              <a:gd name="connsiteX921" fmla="*/ 1492066 w 7472601"/>
              <a:gd name="connsiteY921" fmla="*/ 886333 h 6858000"/>
              <a:gd name="connsiteX922" fmla="*/ 1423698 w 7472601"/>
              <a:gd name="connsiteY922" fmla="*/ 710817 h 6858000"/>
              <a:gd name="connsiteX923" fmla="*/ 1357609 w 7472601"/>
              <a:gd name="connsiteY923" fmla="*/ 532892 h 6858000"/>
              <a:gd name="connsiteX924" fmla="*/ 1309550 w 7472601"/>
              <a:gd name="connsiteY924" fmla="*/ 374031 h 6858000"/>
              <a:gd name="connsiteX925" fmla="*/ 1193673 w 7472601"/>
              <a:gd name="connsiteY925" fmla="*/ 49533 h 6858000"/>
              <a:gd name="connsiteX926" fmla="*/ 1164391 w 7472601"/>
              <a:gd name="connsiteY926" fmla="*/ 0 h 6858000"/>
              <a:gd name="connsiteX927" fmla="*/ 1200666 w 7472601"/>
              <a:gd name="connsiteY927" fmla="*/ 0 h 6858000"/>
              <a:gd name="connsiteX928" fmla="*/ 1223408 w 7472601"/>
              <a:gd name="connsiteY928" fmla="*/ 38996 h 6858000"/>
              <a:gd name="connsiteX929" fmla="*/ 1339635 w 7472601"/>
              <a:gd name="connsiteY929" fmla="*/ 365517 h 6858000"/>
              <a:gd name="connsiteX930" fmla="*/ 1387469 w 7472601"/>
              <a:gd name="connsiteY930" fmla="*/ 523079 h 6858000"/>
              <a:gd name="connsiteX931" fmla="*/ 1452685 w 7472601"/>
              <a:gd name="connsiteY931" fmla="*/ 699806 h 6858000"/>
              <a:gd name="connsiteX932" fmla="*/ 1492092 w 7472601"/>
              <a:gd name="connsiteY932" fmla="*/ 800424 h 6858000"/>
              <a:gd name="connsiteX933" fmla="*/ 1455302 w 7472601"/>
              <a:gd name="connsiteY933" fmla="*/ 632913 h 6858000"/>
              <a:gd name="connsiteX934" fmla="*/ 1222336 w 7472601"/>
              <a:gd name="connsiteY934" fmla="*/ 9480 h 6858000"/>
              <a:gd name="connsiteX935" fmla="*/ 1214634 w 7472601"/>
              <a:gd name="connsiteY935" fmla="*/ 0 h 6858000"/>
              <a:gd name="connsiteX936" fmla="*/ 1289827 w 7472601"/>
              <a:gd name="connsiteY936" fmla="*/ 0 h 6858000"/>
              <a:gd name="connsiteX937" fmla="*/ 1321076 w 7472601"/>
              <a:gd name="connsiteY937" fmla="*/ 59722 h 6858000"/>
              <a:gd name="connsiteX938" fmla="*/ 1512579 w 7472601"/>
              <a:gd name="connsiteY938" fmla="*/ 626441 h 6858000"/>
              <a:gd name="connsiteX939" fmla="*/ 1506076 w 7472601"/>
              <a:gd name="connsiteY939" fmla="*/ 1089289 h 6858000"/>
              <a:gd name="connsiteX940" fmla="*/ 1486346 w 7472601"/>
              <a:gd name="connsiteY940" fmla="*/ 1079919 h 6858000"/>
              <a:gd name="connsiteX941" fmla="*/ 1070511 w 7472601"/>
              <a:gd name="connsiteY941" fmla="*/ 48609 h 6858000"/>
              <a:gd name="connsiteX942" fmla="*/ 1057230 w 7472601"/>
              <a:gd name="connsiteY942" fmla="*/ 0 h 6858000"/>
              <a:gd name="connsiteX943" fmla="*/ 43151 w 7472601"/>
              <a:gd name="connsiteY943" fmla="*/ 0 h 6858000"/>
              <a:gd name="connsiteX944" fmla="*/ 95283 w 7472601"/>
              <a:gd name="connsiteY944" fmla="*/ 0 h 6858000"/>
              <a:gd name="connsiteX945" fmla="*/ 300708 w 7472601"/>
              <a:gd name="connsiteY945" fmla="*/ 154571 h 6858000"/>
              <a:gd name="connsiteX946" fmla="*/ 530414 w 7472601"/>
              <a:gd name="connsiteY946" fmla="*/ 354673 h 6858000"/>
              <a:gd name="connsiteX947" fmla="*/ 333785 w 7472601"/>
              <a:gd name="connsiteY947" fmla="*/ 161564 h 6858000"/>
              <a:gd name="connsiteX948" fmla="*/ 147005 w 7472601"/>
              <a:gd name="connsiteY948" fmla="*/ 0 h 6858000"/>
              <a:gd name="connsiteX949" fmla="*/ 272509 w 7472601"/>
              <a:gd name="connsiteY949" fmla="*/ 0 h 6858000"/>
              <a:gd name="connsiteX950" fmla="*/ 326276 w 7472601"/>
              <a:gd name="connsiteY950" fmla="*/ 45847 h 6858000"/>
              <a:gd name="connsiteX951" fmla="*/ 823759 w 7472601"/>
              <a:gd name="connsiteY951" fmla="*/ 574145 h 6858000"/>
              <a:gd name="connsiteX952" fmla="*/ 811254 w 7472601"/>
              <a:gd name="connsiteY952" fmla="*/ 665546 h 6858000"/>
              <a:gd name="connsiteX953" fmla="*/ 154042 w 7472601"/>
              <a:gd name="connsiteY953" fmla="*/ 261522 h 6858000"/>
              <a:gd name="connsiteX954" fmla="*/ 13550 w 7472601"/>
              <a:gd name="connsiteY954" fmla="*/ 158423 h 6858000"/>
              <a:gd name="connsiteX955" fmla="*/ 0 w 7472601"/>
              <a:gd name="connsiteY955" fmla="*/ 146618 h 6858000"/>
              <a:gd name="connsiteX956" fmla="*/ 0 w 7472601"/>
              <a:gd name="connsiteY956" fmla="*/ 59161 h 6858000"/>
              <a:gd name="connsiteX957" fmla="*/ 45427 w 7472601"/>
              <a:gd name="connsiteY957" fmla="*/ 101078 h 6858000"/>
              <a:gd name="connsiteX958" fmla="*/ 630103 w 7472601"/>
              <a:gd name="connsiteY958" fmla="*/ 485885 h 6858000"/>
              <a:gd name="connsiteX959" fmla="*/ 532040 w 7472601"/>
              <a:gd name="connsiteY959" fmla="*/ 399359 h 6858000"/>
              <a:gd name="connsiteX960" fmla="*/ 517618 w 7472601"/>
              <a:gd name="connsiteY960" fmla="*/ 385726 h 6858000"/>
              <a:gd name="connsiteX961" fmla="*/ 285074 w 7472601"/>
              <a:gd name="connsiteY961" fmla="*/ 182755 h 6858000"/>
              <a:gd name="connsiteX962" fmla="*/ 43151 w 7472601"/>
              <a:gd name="connsiteY962"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48321 w 7472601"/>
              <a:gd name="connsiteY79" fmla="*/ 6190991 h 6858000"/>
              <a:gd name="connsiteX80" fmla="*/ 7467600 w 7472601"/>
              <a:gd name="connsiteY80" fmla="*/ 6221686 h 6858000"/>
              <a:gd name="connsiteX81" fmla="*/ 7467600 w 7472601"/>
              <a:gd name="connsiteY81" fmla="*/ 6334256 h 6858000"/>
              <a:gd name="connsiteX82" fmla="*/ 7454976 w 7472601"/>
              <a:gd name="connsiteY82" fmla="*/ 6318297 h 6858000"/>
              <a:gd name="connsiteX83" fmla="*/ 1456157 w 7472601"/>
              <a:gd name="connsiteY83" fmla="*/ 5371404 h 6858000"/>
              <a:gd name="connsiteX84" fmla="*/ 1244432 w 7472601"/>
              <a:gd name="connsiteY84" fmla="*/ 5385601 h 6858000"/>
              <a:gd name="connsiteX85" fmla="*/ 973990 w 7472601"/>
              <a:gd name="connsiteY85" fmla="*/ 5424940 h 6858000"/>
              <a:gd name="connsiteX86" fmla="*/ 1103809 w 7472601"/>
              <a:gd name="connsiteY86" fmla="*/ 5433720 h 6858000"/>
              <a:gd name="connsiteX87" fmla="*/ 1123454 w 7472601"/>
              <a:gd name="connsiteY87" fmla="*/ 5435727 h 6858000"/>
              <a:gd name="connsiteX88" fmla="*/ 1737017 w 7472601"/>
              <a:gd name="connsiteY88" fmla="*/ 5452183 h 6858000"/>
              <a:gd name="connsiteX89" fmla="*/ 1824397 w 7472601"/>
              <a:gd name="connsiteY89" fmla="*/ 5447757 h 6858000"/>
              <a:gd name="connsiteX90" fmla="*/ 2070059 w 7472601"/>
              <a:gd name="connsiteY90" fmla="*/ 5441660 h 6858000"/>
              <a:gd name="connsiteX91" fmla="*/ 1456157 w 7472601"/>
              <a:gd name="connsiteY91" fmla="*/ 5371404 h 6858000"/>
              <a:gd name="connsiteX92" fmla="*/ 4988186 w 7472601"/>
              <a:gd name="connsiteY92" fmla="*/ 5216467 h 6858000"/>
              <a:gd name="connsiteX93" fmla="*/ 4777334 w 7472601"/>
              <a:gd name="connsiteY93" fmla="*/ 5406072 h 6858000"/>
              <a:gd name="connsiteX94" fmla="*/ 4718341 w 7472601"/>
              <a:gd name="connsiteY94" fmla="*/ 5468043 h 6858000"/>
              <a:gd name="connsiteX95" fmla="*/ 4604655 w 7472601"/>
              <a:gd name="connsiteY95" fmla="*/ 5583434 h 6858000"/>
              <a:gd name="connsiteX96" fmla="*/ 4565074 w 7472601"/>
              <a:gd name="connsiteY96" fmla="*/ 5618550 h 6858000"/>
              <a:gd name="connsiteX97" fmla="*/ 4988186 w 7472601"/>
              <a:gd name="connsiteY97" fmla="*/ 5216467 h 6858000"/>
              <a:gd name="connsiteX98" fmla="*/ 4978032 w 7472601"/>
              <a:gd name="connsiteY98" fmla="*/ 5183809 h 6858000"/>
              <a:gd name="connsiteX99" fmla="*/ 4463413 w 7472601"/>
              <a:gd name="connsiteY99" fmla="*/ 5615162 h 6858000"/>
              <a:gd name="connsiteX100" fmla="*/ 4358134 w 7472601"/>
              <a:gd name="connsiteY100" fmla="*/ 5742791 h 6858000"/>
              <a:gd name="connsiteX101" fmla="*/ 4376219 w 7472601"/>
              <a:gd name="connsiteY101" fmla="*/ 5729027 h 6858000"/>
              <a:gd name="connsiteX102" fmla="*/ 4582340 w 7472601"/>
              <a:gd name="connsiteY102" fmla="*/ 5561037 h 6858000"/>
              <a:gd name="connsiteX103" fmla="*/ 4694684 w 7472601"/>
              <a:gd name="connsiteY103" fmla="*/ 5447098 h 6858000"/>
              <a:gd name="connsiteX104" fmla="*/ 4754123 w 7472601"/>
              <a:gd name="connsiteY104" fmla="*/ 5384643 h 6858000"/>
              <a:gd name="connsiteX105" fmla="*/ 4978032 w 7472601"/>
              <a:gd name="connsiteY105" fmla="*/ 5183809 h 6858000"/>
              <a:gd name="connsiteX106" fmla="*/ 1903353 w 7472601"/>
              <a:gd name="connsiteY106" fmla="*/ 5044827 h 6858000"/>
              <a:gd name="connsiteX107" fmla="*/ 1936931 w 7472601"/>
              <a:gd name="connsiteY107" fmla="*/ 5093954 h 6858000"/>
              <a:gd name="connsiteX108" fmla="*/ 2195868 w 7472601"/>
              <a:gd name="connsiteY108" fmla="*/ 5396574 h 6858000"/>
              <a:gd name="connsiteX109" fmla="*/ 2088852 w 7472601"/>
              <a:gd name="connsiteY109" fmla="*/ 5166123 h 6858000"/>
              <a:gd name="connsiteX110" fmla="*/ 1958241 w 7472601"/>
              <a:gd name="connsiteY110" fmla="*/ 5067955 h 6858000"/>
              <a:gd name="connsiteX111" fmla="*/ 1903353 w 7472601"/>
              <a:gd name="connsiteY111" fmla="*/ 5044827 h 6858000"/>
              <a:gd name="connsiteX112" fmla="*/ 1979378 w 7472601"/>
              <a:gd name="connsiteY112" fmla="*/ 4769504 h 6858000"/>
              <a:gd name="connsiteX113" fmla="*/ 2882120 w 7472601"/>
              <a:gd name="connsiteY113" fmla="*/ 5064547 h 6858000"/>
              <a:gd name="connsiteX114" fmla="*/ 2793103 w 7472601"/>
              <a:gd name="connsiteY114" fmla="*/ 5039699 h 6858000"/>
              <a:gd name="connsiteX115" fmla="*/ 2770041 w 7472601"/>
              <a:gd name="connsiteY115" fmla="*/ 5033634 h 6858000"/>
              <a:gd name="connsiteX116" fmla="*/ 1979378 w 7472601"/>
              <a:gd name="connsiteY116" fmla="*/ 4769504 h 6858000"/>
              <a:gd name="connsiteX117" fmla="*/ 1927410 w 7472601"/>
              <a:gd name="connsiteY117" fmla="*/ 4716164 h 6858000"/>
              <a:gd name="connsiteX118" fmla="*/ 1959587 w 7472601"/>
              <a:gd name="connsiteY118" fmla="*/ 4728849 h 6858000"/>
              <a:gd name="connsiteX119" fmla="*/ 2777707 w 7472601"/>
              <a:gd name="connsiteY119" fmla="*/ 5003991 h 6858000"/>
              <a:gd name="connsiteX120" fmla="*/ 2800768 w 7472601"/>
              <a:gd name="connsiteY120" fmla="*/ 5010056 h 6858000"/>
              <a:gd name="connsiteX121" fmla="*/ 2879408 w 7472601"/>
              <a:gd name="connsiteY121" fmla="*/ 5031590 h 6858000"/>
              <a:gd name="connsiteX122" fmla="*/ 2862295 w 7472601"/>
              <a:gd name="connsiteY122" fmla="*/ 5022958 h 6858000"/>
              <a:gd name="connsiteX123" fmla="*/ 2813343 w 7472601"/>
              <a:gd name="connsiteY123" fmla="*/ 4998369 h 6858000"/>
              <a:gd name="connsiteX124" fmla="*/ 2646245 w 7472601"/>
              <a:gd name="connsiteY124" fmla="*/ 4930999 h 6858000"/>
              <a:gd name="connsiteX125" fmla="*/ 1999243 w 7472601"/>
              <a:gd name="connsiteY125" fmla="*/ 4730524 h 6858000"/>
              <a:gd name="connsiteX126" fmla="*/ 1979527 w 7472601"/>
              <a:gd name="connsiteY126" fmla="*/ 4726651 h 6858000"/>
              <a:gd name="connsiteX127" fmla="*/ 1927410 w 7472601"/>
              <a:gd name="connsiteY127" fmla="*/ 4716164 h 6858000"/>
              <a:gd name="connsiteX128" fmla="*/ 1997014 w 7472601"/>
              <a:gd name="connsiteY128" fmla="*/ 4698007 h 6858000"/>
              <a:gd name="connsiteX129" fmla="*/ 2005458 w 7472601"/>
              <a:gd name="connsiteY129" fmla="*/ 4699540 h 6858000"/>
              <a:gd name="connsiteX130" fmla="*/ 2657186 w 7472601"/>
              <a:gd name="connsiteY130" fmla="*/ 4901687 h 6858000"/>
              <a:gd name="connsiteX131" fmla="*/ 2826662 w 7472601"/>
              <a:gd name="connsiteY131" fmla="*/ 4970362 h 6858000"/>
              <a:gd name="connsiteX132" fmla="*/ 2876100 w 7472601"/>
              <a:gd name="connsiteY132" fmla="*/ 4995397 h 6858000"/>
              <a:gd name="connsiteX133" fmla="*/ 3042600 w 7472601"/>
              <a:gd name="connsiteY133" fmla="*/ 5059532 h 6858000"/>
              <a:gd name="connsiteX134" fmla="*/ 1997014 w 7472601"/>
              <a:gd name="connsiteY134" fmla="*/ 4698007 h 6858000"/>
              <a:gd name="connsiteX135" fmla="*/ 2305292 w 7472601"/>
              <a:gd name="connsiteY135" fmla="*/ 4219492 h 6858000"/>
              <a:gd name="connsiteX136" fmla="*/ 3360922 w 7472601"/>
              <a:gd name="connsiteY136" fmla="*/ 4529373 h 6858000"/>
              <a:gd name="connsiteX137" fmla="*/ 3492420 w 7472601"/>
              <a:gd name="connsiteY137" fmla="*/ 4510145 h 6858000"/>
              <a:gd name="connsiteX138" fmla="*/ 3364086 w 7472601"/>
              <a:gd name="connsiteY138" fmla="*/ 4480340 h 6858000"/>
              <a:gd name="connsiteX139" fmla="*/ 3225818 w 7472601"/>
              <a:gd name="connsiteY139" fmla="*/ 4411822 h 6858000"/>
              <a:gd name="connsiteX140" fmla="*/ 3129696 w 7472601"/>
              <a:gd name="connsiteY140" fmla="*/ 4360704 h 6858000"/>
              <a:gd name="connsiteX141" fmla="*/ 2814545 w 7472601"/>
              <a:gd name="connsiteY141" fmla="*/ 4282955 h 6858000"/>
              <a:gd name="connsiteX142" fmla="*/ 2305292 w 7472601"/>
              <a:gd name="connsiteY142" fmla="*/ 4219492 h 6858000"/>
              <a:gd name="connsiteX143" fmla="*/ 2626982 w 7472601"/>
              <a:gd name="connsiteY143" fmla="*/ 4206450 h 6858000"/>
              <a:gd name="connsiteX144" fmla="*/ 2490617 w 7472601"/>
              <a:gd name="connsiteY144" fmla="*/ 4206951 h 6858000"/>
              <a:gd name="connsiteX145" fmla="*/ 2819869 w 7472601"/>
              <a:gd name="connsiteY145" fmla="*/ 4252936 h 6858000"/>
              <a:gd name="connsiteX146" fmla="*/ 3143018 w 7472601"/>
              <a:gd name="connsiteY146" fmla="*/ 4332698 h 6858000"/>
              <a:gd name="connsiteX147" fmla="*/ 3241520 w 7472601"/>
              <a:gd name="connsiteY147" fmla="*/ 4385112 h 6858000"/>
              <a:gd name="connsiteX148" fmla="*/ 3374575 w 7472601"/>
              <a:gd name="connsiteY148" fmla="*/ 4451517 h 6858000"/>
              <a:gd name="connsiteX149" fmla="*/ 3505221 w 7472601"/>
              <a:gd name="connsiteY149" fmla="*/ 4480757 h 6858000"/>
              <a:gd name="connsiteX150" fmla="*/ 2626982 w 7472601"/>
              <a:gd name="connsiteY150" fmla="*/ 4206450 h 6858000"/>
              <a:gd name="connsiteX151" fmla="*/ 1310106 w 7472601"/>
              <a:gd name="connsiteY151" fmla="*/ 3943217 h 6858000"/>
              <a:gd name="connsiteX152" fmla="*/ 854994 w 7472601"/>
              <a:gd name="connsiteY152" fmla="*/ 4399136 h 6858000"/>
              <a:gd name="connsiteX153" fmla="*/ 742462 w 7472601"/>
              <a:gd name="connsiteY153" fmla="*/ 4594648 h 6858000"/>
              <a:gd name="connsiteX154" fmla="*/ 820602 w 7472601"/>
              <a:gd name="connsiteY154" fmla="*/ 4485915 h 6858000"/>
              <a:gd name="connsiteX155" fmla="*/ 878295 w 7472601"/>
              <a:gd name="connsiteY155" fmla="*/ 4403594 h 6858000"/>
              <a:gd name="connsiteX156" fmla="*/ 1240607 w 7472601"/>
              <a:gd name="connsiteY156" fmla="*/ 4010401 h 6858000"/>
              <a:gd name="connsiteX157" fmla="*/ 1310106 w 7472601"/>
              <a:gd name="connsiteY157" fmla="*/ 3943217 h 6858000"/>
              <a:gd name="connsiteX158" fmla="*/ 1423113 w 7472601"/>
              <a:gd name="connsiteY158" fmla="*/ 3874565 h 6858000"/>
              <a:gd name="connsiteX159" fmla="*/ 1260565 w 7472601"/>
              <a:gd name="connsiteY159" fmla="*/ 4031982 h 6858000"/>
              <a:gd name="connsiteX160" fmla="*/ 901900 w 7472601"/>
              <a:gd name="connsiteY160" fmla="*/ 4421236 h 6858000"/>
              <a:gd name="connsiteX161" fmla="*/ 845044 w 7472601"/>
              <a:gd name="connsiteY161" fmla="*/ 4502436 h 6858000"/>
              <a:gd name="connsiteX162" fmla="*/ 685926 w 7472601"/>
              <a:gd name="connsiteY162" fmla="*/ 4703069 h 6858000"/>
              <a:gd name="connsiteX163" fmla="*/ 684248 w 7472601"/>
              <a:gd name="connsiteY163" fmla="*/ 4706721 h 6858000"/>
              <a:gd name="connsiteX164" fmla="*/ 1423113 w 7472601"/>
              <a:gd name="connsiteY164" fmla="*/ 3874565 h 6858000"/>
              <a:gd name="connsiteX165" fmla="*/ 3316479 w 7472601"/>
              <a:gd name="connsiteY165" fmla="*/ 3872136 h 6858000"/>
              <a:gd name="connsiteX166" fmla="*/ 3546806 w 7472601"/>
              <a:gd name="connsiteY166" fmla="*/ 4356139 h 6858000"/>
              <a:gd name="connsiteX167" fmla="*/ 3364433 w 7472601"/>
              <a:gd name="connsiteY167" fmla="*/ 3953121 h 6858000"/>
              <a:gd name="connsiteX168" fmla="*/ 3316479 w 7472601"/>
              <a:gd name="connsiteY168" fmla="*/ 3872136 h 6858000"/>
              <a:gd name="connsiteX169" fmla="*/ 3291335 w 7472601"/>
              <a:gd name="connsiteY169" fmla="*/ 3767420 h 6858000"/>
              <a:gd name="connsiteX170" fmla="*/ 3390805 w 7472601"/>
              <a:gd name="connsiteY170" fmla="*/ 3937163 h 6858000"/>
              <a:gd name="connsiteX171" fmla="*/ 3579062 w 7472601"/>
              <a:gd name="connsiteY171" fmla="*/ 4359040 h 6858000"/>
              <a:gd name="connsiteX172" fmla="*/ 3467355 w 7472601"/>
              <a:gd name="connsiteY172" fmla="*/ 3988130 h 6858000"/>
              <a:gd name="connsiteX173" fmla="*/ 3310753 w 7472601"/>
              <a:gd name="connsiteY173" fmla="*/ 3787140 h 6858000"/>
              <a:gd name="connsiteX174" fmla="*/ 3291335 w 7472601"/>
              <a:gd name="connsiteY174" fmla="*/ 3767420 h 6858000"/>
              <a:gd name="connsiteX175" fmla="*/ 1635889 w 7472601"/>
              <a:gd name="connsiteY175" fmla="*/ 3709494 h 6858000"/>
              <a:gd name="connsiteX176" fmla="*/ 1634800 w 7472601"/>
              <a:gd name="connsiteY176" fmla="*/ 3731111 h 6858000"/>
              <a:gd name="connsiteX177" fmla="*/ 1635889 w 7472601"/>
              <a:gd name="connsiteY177" fmla="*/ 3709494 h 6858000"/>
              <a:gd name="connsiteX178" fmla="*/ 1510397 w 7472601"/>
              <a:gd name="connsiteY178" fmla="*/ 3684705 h 6858000"/>
              <a:gd name="connsiteX179" fmla="*/ 1146550 w 7472601"/>
              <a:gd name="connsiteY179" fmla="*/ 3802012 h 6858000"/>
              <a:gd name="connsiteX180" fmla="*/ 698834 w 7472601"/>
              <a:gd name="connsiteY180" fmla="*/ 3952272 h 6858000"/>
              <a:gd name="connsiteX181" fmla="*/ 34256 w 7472601"/>
              <a:gd name="connsiteY181" fmla="*/ 4347603 h 6858000"/>
              <a:gd name="connsiteX182" fmla="*/ 527241 w 7472601"/>
              <a:gd name="connsiteY182" fmla="*/ 4065078 h 6858000"/>
              <a:gd name="connsiteX183" fmla="*/ 1510397 w 7472601"/>
              <a:gd name="connsiteY183" fmla="*/ 3684705 h 6858000"/>
              <a:gd name="connsiteX184" fmla="*/ 1313114 w 7472601"/>
              <a:gd name="connsiteY184" fmla="*/ 3655216 h 6858000"/>
              <a:gd name="connsiteX185" fmla="*/ 1109304 w 7472601"/>
              <a:gd name="connsiteY185" fmla="*/ 3669030 h 6858000"/>
              <a:gd name="connsiteX186" fmla="*/ 8129 w 7472601"/>
              <a:gd name="connsiteY186" fmla="*/ 4330519 h 6858000"/>
              <a:gd name="connsiteX187" fmla="*/ 687572 w 7472601"/>
              <a:gd name="connsiteY187" fmla="*/ 3925629 h 6858000"/>
              <a:gd name="connsiteX188" fmla="*/ 1138365 w 7472601"/>
              <a:gd name="connsiteY188" fmla="*/ 3774515 h 6858000"/>
              <a:gd name="connsiteX189" fmla="*/ 1505579 w 7472601"/>
              <a:gd name="connsiteY189" fmla="*/ 3655526 h 6858000"/>
              <a:gd name="connsiteX190" fmla="*/ 1313114 w 7472601"/>
              <a:gd name="connsiteY190" fmla="*/ 3655216 h 6858000"/>
              <a:gd name="connsiteX191" fmla="*/ 3655073 w 7472601"/>
              <a:gd name="connsiteY191" fmla="*/ 3650884 h 6858000"/>
              <a:gd name="connsiteX192" fmla="*/ 3989938 w 7472601"/>
              <a:gd name="connsiteY192" fmla="*/ 3991685 h 6858000"/>
              <a:gd name="connsiteX193" fmla="*/ 4393907 w 7472601"/>
              <a:gd name="connsiteY193" fmla="*/ 4261258 h 6858000"/>
              <a:gd name="connsiteX194" fmla="*/ 4648051 w 7472601"/>
              <a:gd name="connsiteY194" fmla="*/ 4374051 h 6858000"/>
              <a:gd name="connsiteX195" fmla="*/ 4383389 w 7472601"/>
              <a:gd name="connsiteY195" fmla="*/ 4184369 h 6858000"/>
              <a:gd name="connsiteX196" fmla="*/ 4165508 w 7472601"/>
              <a:gd name="connsiteY196" fmla="*/ 4035196 h 6858000"/>
              <a:gd name="connsiteX197" fmla="*/ 4068162 w 7472601"/>
              <a:gd name="connsiteY197" fmla="*/ 3953394 h 6858000"/>
              <a:gd name="connsiteX198" fmla="*/ 3981416 w 7472601"/>
              <a:gd name="connsiteY198" fmla="*/ 3880482 h 6858000"/>
              <a:gd name="connsiteX199" fmla="*/ 3800147 w 7472601"/>
              <a:gd name="connsiteY199" fmla="*/ 3749872 h 6858000"/>
              <a:gd name="connsiteX200" fmla="*/ 3655073 w 7472601"/>
              <a:gd name="connsiteY200" fmla="*/ 3650884 h 6858000"/>
              <a:gd name="connsiteX201" fmla="*/ 3670252 w 7472601"/>
              <a:gd name="connsiteY201" fmla="*/ 3622798 h 6858000"/>
              <a:gd name="connsiteX202" fmla="*/ 3817258 w 7472601"/>
              <a:gd name="connsiteY202" fmla="*/ 3723577 h 6858000"/>
              <a:gd name="connsiteX203" fmla="*/ 4000461 w 7472601"/>
              <a:gd name="connsiteY203" fmla="*/ 3855966 h 6858000"/>
              <a:gd name="connsiteX204" fmla="*/ 4088180 w 7472601"/>
              <a:gd name="connsiteY204" fmla="*/ 3929774 h 6858000"/>
              <a:gd name="connsiteX205" fmla="*/ 4184555 w 7472601"/>
              <a:gd name="connsiteY205" fmla="*/ 4010683 h 6858000"/>
              <a:gd name="connsiteX206" fmla="*/ 4399563 w 7472601"/>
              <a:gd name="connsiteY206" fmla="*/ 4158106 h 6858000"/>
              <a:gd name="connsiteX207" fmla="*/ 4684469 w 7472601"/>
              <a:gd name="connsiteY207" fmla="*/ 4364680 h 6858000"/>
              <a:gd name="connsiteX208" fmla="*/ 4690271 w 7472601"/>
              <a:gd name="connsiteY208" fmla="*/ 4370034 h 6858000"/>
              <a:gd name="connsiteX209" fmla="*/ 4136093 w 7472601"/>
              <a:gd name="connsiteY209" fmla="*/ 3858466 h 6858000"/>
              <a:gd name="connsiteX210" fmla="*/ 3670252 w 7472601"/>
              <a:gd name="connsiteY210" fmla="*/ 3622798 h 6858000"/>
              <a:gd name="connsiteX211" fmla="*/ 4440129 w 7472601"/>
              <a:gd name="connsiteY211" fmla="*/ 3448571 h 6858000"/>
              <a:gd name="connsiteX212" fmla="*/ 4856525 w 7472601"/>
              <a:gd name="connsiteY212" fmla="*/ 3915351 h 6858000"/>
              <a:gd name="connsiteX213" fmla="*/ 5059055 w 7472601"/>
              <a:gd name="connsiteY213" fmla="*/ 4108918 h 6858000"/>
              <a:gd name="connsiteX214" fmla="*/ 5290070 w 7472601"/>
              <a:gd name="connsiteY214" fmla="*/ 4263619 h 6858000"/>
              <a:gd name="connsiteX215" fmla="*/ 4834991 w 7472601"/>
              <a:gd name="connsiteY215" fmla="*/ 3830985 h 6858000"/>
              <a:gd name="connsiteX216" fmla="*/ 4440129 w 7472601"/>
              <a:gd name="connsiteY216" fmla="*/ 3448571 h 6858000"/>
              <a:gd name="connsiteX217" fmla="*/ 4441737 w 7472601"/>
              <a:gd name="connsiteY217" fmla="*/ 3399734 h 6858000"/>
              <a:gd name="connsiteX218" fmla="*/ 4431236 w 7472601"/>
              <a:gd name="connsiteY218" fmla="*/ 3400954 h 6858000"/>
              <a:gd name="connsiteX219" fmla="*/ 4557150 w 7472601"/>
              <a:gd name="connsiteY219" fmla="*/ 3510023 h 6858000"/>
              <a:gd name="connsiteX220" fmla="*/ 4856936 w 7472601"/>
              <a:gd name="connsiteY220" fmla="*/ 3809146 h 6858000"/>
              <a:gd name="connsiteX221" fmla="*/ 5111996 w 7472601"/>
              <a:gd name="connsiteY221" fmla="*/ 4065759 h 6858000"/>
              <a:gd name="connsiteX222" fmla="*/ 5388878 w 7472601"/>
              <a:gd name="connsiteY222" fmla="*/ 4300185 h 6858000"/>
              <a:gd name="connsiteX223" fmla="*/ 5425556 w 7472601"/>
              <a:gd name="connsiteY223" fmla="*/ 4308967 h 6858000"/>
              <a:gd name="connsiteX224" fmla="*/ 4943646 w 7472601"/>
              <a:gd name="connsiteY224" fmla="*/ 3822916 h 6858000"/>
              <a:gd name="connsiteX225" fmla="*/ 4594837 w 7472601"/>
              <a:gd name="connsiteY225" fmla="*/ 3532274 h 6858000"/>
              <a:gd name="connsiteX226" fmla="*/ 4441737 w 7472601"/>
              <a:gd name="connsiteY226" fmla="*/ 3399734 h 6858000"/>
              <a:gd name="connsiteX227" fmla="*/ 5425834 w 7472601"/>
              <a:gd name="connsiteY227" fmla="*/ 3162785 h 6858000"/>
              <a:gd name="connsiteX228" fmla="*/ 5401644 w 7472601"/>
              <a:gd name="connsiteY228" fmla="*/ 3617847 h 6858000"/>
              <a:gd name="connsiteX229" fmla="*/ 5467256 w 7472601"/>
              <a:gd name="connsiteY229" fmla="*/ 4175494 h 6858000"/>
              <a:gd name="connsiteX230" fmla="*/ 5448069 w 7472601"/>
              <a:gd name="connsiteY230" fmla="*/ 3567554 h 6858000"/>
              <a:gd name="connsiteX231" fmla="*/ 5425834 w 7472601"/>
              <a:gd name="connsiteY231" fmla="*/ 3162785 h 6858000"/>
              <a:gd name="connsiteX232" fmla="*/ 1318687 w 7472601"/>
              <a:gd name="connsiteY232" fmla="*/ 3113840 h 6858000"/>
              <a:gd name="connsiteX233" fmla="*/ 1066793 w 7472601"/>
              <a:gd name="connsiteY233" fmla="*/ 3212171 h 6858000"/>
              <a:gd name="connsiteX234" fmla="*/ 993319 w 7472601"/>
              <a:gd name="connsiteY234" fmla="*/ 3247648 h 6858000"/>
              <a:gd name="connsiteX235" fmla="*/ 853081 w 7472601"/>
              <a:gd name="connsiteY235" fmla="*/ 3312410 h 6858000"/>
              <a:gd name="connsiteX236" fmla="*/ 805957 w 7472601"/>
              <a:gd name="connsiteY236" fmla="*/ 3330443 h 6858000"/>
              <a:gd name="connsiteX237" fmla="*/ 1318687 w 7472601"/>
              <a:gd name="connsiteY237" fmla="*/ 3113840 h 6858000"/>
              <a:gd name="connsiteX238" fmla="*/ 5453702 w 7472601"/>
              <a:gd name="connsiteY238" fmla="*/ 3090882 h 6858000"/>
              <a:gd name="connsiteX239" fmla="*/ 5480135 w 7472601"/>
              <a:gd name="connsiteY239" fmla="*/ 3565802 h 6858000"/>
              <a:gd name="connsiteX240" fmla="*/ 5499023 w 7472601"/>
              <a:gd name="connsiteY240" fmla="*/ 4166310 h 6858000"/>
              <a:gd name="connsiteX241" fmla="*/ 5547022 w 7472601"/>
              <a:gd name="connsiteY241" fmla="*/ 3607838 h 6858000"/>
              <a:gd name="connsiteX242" fmla="*/ 5515964 w 7472601"/>
              <a:gd name="connsiteY242" fmla="*/ 3378541 h 6858000"/>
              <a:gd name="connsiteX243" fmla="*/ 5453702 w 7472601"/>
              <a:gd name="connsiteY243" fmla="*/ 3090882 h 6858000"/>
              <a:gd name="connsiteX244" fmla="*/ 1238695 w 7472601"/>
              <a:gd name="connsiteY244" fmla="*/ 3076820 h 6858000"/>
              <a:gd name="connsiteX245" fmla="*/ 716371 w 7472601"/>
              <a:gd name="connsiteY245" fmla="*/ 3293249 h 6858000"/>
              <a:gd name="connsiteX246" fmla="*/ 579522 w 7472601"/>
              <a:gd name="connsiteY246" fmla="*/ 3371759 h 6858000"/>
              <a:gd name="connsiteX247" fmla="*/ 600288 w 7472601"/>
              <a:gd name="connsiteY247" fmla="*/ 3365555 h 6858000"/>
              <a:gd name="connsiteX248" fmla="*/ 840692 w 7472601"/>
              <a:gd name="connsiteY248" fmla="*/ 3284921 h 6858000"/>
              <a:gd name="connsiteX249" fmla="*/ 979248 w 7472601"/>
              <a:gd name="connsiteY249" fmla="*/ 3221003 h 6858000"/>
              <a:gd name="connsiteX250" fmla="*/ 1053282 w 7472601"/>
              <a:gd name="connsiteY250" fmla="*/ 3185247 h 6858000"/>
              <a:gd name="connsiteX251" fmla="*/ 1320603 w 7472601"/>
              <a:gd name="connsiteY251" fmla="*/ 3081281 h 6858000"/>
              <a:gd name="connsiteX252" fmla="*/ 1238695 w 7472601"/>
              <a:gd name="connsiteY252" fmla="*/ 3076820 h 6858000"/>
              <a:gd name="connsiteX253" fmla="*/ 5425627 w 7472601"/>
              <a:gd name="connsiteY253" fmla="*/ 2954192 h 6858000"/>
              <a:gd name="connsiteX254" fmla="*/ 5470770 w 7472601"/>
              <a:gd name="connsiteY254" fmla="*/ 3005435 h 6858000"/>
              <a:gd name="connsiteX255" fmla="*/ 5519779 w 7472601"/>
              <a:gd name="connsiteY255" fmla="*/ 4359223 h 6858000"/>
              <a:gd name="connsiteX256" fmla="*/ 5520293 w 7472601"/>
              <a:gd name="connsiteY256" fmla="*/ 4360602 h 6858000"/>
              <a:gd name="connsiteX257" fmla="*/ 5767221 w 7472601"/>
              <a:gd name="connsiteY257" fmla="*/ 4665564 h 6858000"/>
              <a:gd name="connsiteX258" fmla="*/ 6937169 w 7472601"/>
              <a:gd name="connsiteY258" fmla="*/ 4815941 h 6858000"/>
              <a:gd name="connsiteX259" fmla="*/ 6953922 w 7472601"/>
              <a:gd name="connsiteY259" fmla="*/ 4890068 h 6858000"/>
              <a:gd name="connsiteX260" fmla="*/ 6071359 w 7472601"/>
              <a:gd name="connsiteY260" fmla="*/ 4770770 h 6858000"/>
              <a:gd name="connsiteX261" fmla="*/ 6038839 w 7472601"/>
              <a:gd name="connsiteY261" fmla="*/ 4764474 h 6858000"/>
              <a:gd name="connsiteX262" fmla="*/ 6038706 w 7472601"/>
              <a:gd name="connsiteY262" fmla="*/ 4763847 h 6858000"/>
              <a:gd name="connsiteX263" fmla="*/ 6037784 w 7472601"/>
              <a:gd name="connsiteY263" fmla="*/ 4764270 h 6858000"/>
              <a:gd name="connsiteX264" fmla="*/ 6038839 w 7472601"/>
              <a:gd name="connsiteY264" fmla="*/ 4764474 h 6858000"/>
              <a:gd name="connsiteX265" fmla="*/ 6040338 w 7472601"/>
              <a:gd name="connsiteY265" fmla="*/ 4771418 h 6858000"/>
              <a:gd name="connsiteX266" fmla="*/ 6024488 w 7472601"/>
              <a:gd name="connsiteY266" fmla="*/ 4809903 h 6858000"/>
              <a:gd name="connsiteX267" fmla="*/ 5599771 w 7472601"/>
              <a:gd name="connsiteY267" fmla="*/ 5509652 h 6858000"/>
              <a:gd name="connsiteX268" fmla="*/ 5548843 w 7472601"/>
              <a:gd name="connsiteY268" fmla="*/ 5563845 h 6858000"/>
              <a:gd name="connsiteX269" fmla="*/ 5940952 w 7472601"/>
              <a:gd name="connsiteY269" fmla="*/ 6250028 h 6858000"/>
              <a:gd name="connsiteX270" fmla="*/ 6043441 w 7472601"/>
              <a:gd name="connsiteY270" fmla="*/ 6665847 h 6858000"/>
              <a:gd name="connsiteX271" fmla="*/ 6093432 w 7472601"/>
              <a:gd name="connsiteY271" fmla="*/ 6858000 h 6858000"/>
              <a:gd name="connsiteX272" fmla="*/ 6034344 w 7472601"/>
              <a:gd name="connsiteY272" fmla="*/ 6858000 h 6858000"/>
              <a:gd name="connsiteX273" fmla="*/ 6026679 w 7472601"/>
              <a:gd name="connsiteY273" fmla="*/ 6836959 h 6858000"/>
              <a:gd name="connsiteX274" fmla="*/ 5800441 w 7472601"/>
              <a:gd name="connsiteY274" fmla="*/ 6335286 h 6858000"/>
              <a:gd name="connsiteX275" fmla="*/ 5526562 w 7472601"/>
              <a:gd name="connsiteY275" fmla="*/ 5705388 h 6858000"/>
              <a:gd name="connsiteX276" fmla="*/ 5519640 w 7472601"/>
              <a:gd name="connsiteY276" fmla="*/ 5683774 h 6858000"/>
              <a:gd name="connsiteX277" fmla="*/ 5844559 w 7472601"/>
              <a:gd name="connsiteY277" fmla="*/ 6553349 h 6858000"/>
              <a:gd name="connsiteX278" fmla="*/ 5975994 w 7472601"/>
              <a:gd name="connsiteY278" fmla="*/ 6858000 h 6858000"/>
              <a:gd name="connsiteX279" fmla="*/ 5898547 w 7472601"/>
              <a:gd name="connsiteY279" fmla="*/ 6858000 h 6858000"/>
              <a:gd name="connsiteX280" fmla="*/ 5682041 w 7472601"/>
              <a:gd name="connsiteY280" fmla="*/ 6355860 h 6858000"/>
              <a:gd name="connsiteX281" fmla="*/ 5461758 w 7472601"/>
              <a:gd name="connsiteY281" fmla="*/ 5820220 h 6858000"/>
              <a:gd name="connsiteX282" fmla="*/ 5237282 w 7472601"/>
              <a:gd name="connsiteY282" fmla="*/ 6579086 h 6858000"/>
              <a:gd name="connsiteX283" fmla="*/ 5115009 w 7472601"/>
              <a:gd name="connsiteY283" fmla="*/ 6858000 h 6858000"/>
              <a:gd name="connsiteX284" fmla="*/ 5028074 w 7472601"/>
              <a:gd name="connsiteY284" fmla="*/ 6858000 h 6858000"/>
              <a:gd name="connsiteX285" fmla="*/ 5079508 w 7472601"/>
              <a:gd name="connsiteY285" fmla="*/ 6749074 h 6858000"/>
              <a:gd name="connsiteX286" fmla="*/ 5371846 w 7472601"/>
              <a:gd name="connsiteY286" fmla="*/ 5924413 h 6858000"/>
              <a:gd name="connsiteX287" fmla="*/ 5270512 w 7472601"/>
              <a:gd name="connsiteY287" fmla="*/ 6138975 h 6858000"/>
              <a:gd name="connsiteX288" fmla="*/ 5062409 w 7472601"/>
              <a:gd name="connsiteY288" fmla="*/ 6653544 h 6858000"/>
              <a:gd name="connsiteX289" fmla="*/ 5036628 w 7472601"/>
              <a:gd name="connsiteY289" fmla="*/ 6754247 h 6858000"/>
              <a:gd name="connsiteX290" fmla="*/ 5009112 w 7472601"/>
              <a:gd name="connsiteY290" fmla="*/ 6858000 h 6858000"/>
              <a:gd name="connsiteX291" fmla="*/ 4976679 w 7472601"/>
              <a:gd name="connsiteY291" fmla="*/ 6858000 h 6858000"/>
              <a:gd name="connsiteX292" fmla="*/ 5006537 w 7472601"/>
              <a:gd name="connsiteY292" fmla="*/ 6747068 h 6858000"/>
              <a:gd name="connsiteX293" fmla="*/ 5032723 w 7472601"/>
              <a:gd name="connsiteY293" fmla="*/ 6644957 h 6858000"/>
              <a:gd name="connsiteX294" fmla="*/ 5242949 w 7472601"/>
              <a:gd name="connsiteY294" fmla="*/ 6125175 h 6858000"/>
              <a:gd name="connsiteX295" fmla="*/ 5286321 w 7472601"/>
              <a:gd name="connsiteY295" fmla="*/ 6033555 h 6858000"/>
              <a:gd name="connsiteX296" fmla="*/ 5008210 w 7472601"/>
              <a:gd name="connsiteY296" fmla="*/ 6649194 h 6858000"/>
              <a:gd name="connsiteX297" fmla="*/ 4986321 w 7472601"/>
              <a:gd name="connsiteY297" fmla="*/ 6765687 h 6858000"/>
              <a:gd name="connsiteX298" fmla="*/ 4973474 w 7472601"/>
              <a:gd name="connsiteY298" fmla="*/ 6858000 h 6858000"/>
              <a:gd name="connsiteX299" fmla="*/ 4907178 w 7472601"/>
              <a:gd name="connsiteY299" fmla="*/ 6858000 h 6858000"/>
              <a:gd name="connsiteX300" fmla="*/ 4910810 w 7472601"/>
              <a:gd name="connsiteY300" fmla="*/ 6829660 h 6858000"/>
              <a:gd name="connsiteX301" fmla="*/ 4987461 w 7472601"/>
              <a:gd name="connsiteY301" fmla="*/ 6432994 h 6858000"/>
              <a:gd name="connsiteX302" fmla="*/ 5179262 w 7472601"/>
              <a:gd name="connsiteY302" fmla="*/ 6035044 h 6858000"/>
              <a:gd name="connsiteX303" fmla="*/ 4689678 w 7472601"/>
              <a:gd name="connsiteY303" fmla="*/ 6440241 h 6858000"/>
              <a:gd name="connsiteX304" fmla="*/ 4477543 w 7472601"/>
              <a:gd name="connsiteY304" fmla="*/ 6674836 h 6858000"/>
              <a:gd name="connsiteX305" fmla="*/ 4329957 w 7472601"/>
              <a:gd name="connsiteY305" fmla="*/ 6858000 h 6858000"/>
              <a:gd name="connsiteX306" fmla="*/ 4218595 w 7472601"/>
              <a:gd name="connsiteY306" fmla="*/ 6858000 h 6858000"/>
              <a:gd name="connsiteX307" fmla="*/ 4368888 w 7472601"/>
              <a:gd name="connsiteY307" fmla="*/ 6668412 h 6858000"/>
              <a:gd name="connsiteX308" fmla="*/ 4563091 w 7472601"/>
              <a:gd name="connsiteY308" fmla="*/ 6442508 h 6858000"/>
              <a:gd name="connsiteX309" fmla="*/ 5387324 w 7472601"/>
              <a:gd name="connsiteY309" fmla="*/ 5705830 h 6858000"/>
              <a:gd name="connsiteX310" fmla="*/ 5073620 w 7472601"/>
              <a:gd name="connsiteY310" fmla="*/ 5955437 h 6858000"/>
              <a:gd name="connsiteX311" fmla="*/ 4689789 w 7472601"/>
              <a:gd name="connsiteY311" fmla="*/ 6268382 h 6858000"/>
              <a:gd name="connsiteX312" fmla="*/ 4418722 w 7472601"/>
              <a:gd name="connsiteY312" fmla="*/ 6570886 h 6858000"/>
              <a:gd name="connsiteX313" fmla="*/ 4214944 w 7472601"/>
              <a:gd name="connsiteY313" fmla="*/ 6858000 h 6858000"/>
              <a:gd name="connsiteX314" fmla="*/ 4177898 w 7472601"/>
              <a:gd name="connsiteY314" fmla="*/ 6858000 h 6858000"/>
              <a:gd name="connsiteX315" fmla="*/ 4391597 w 7472601"/>
              <a:gd name="connsiteY315" fmla="*/ 6556370 h 6858000"/>
              <a:gd name="connsiteX316" fmla="*/ 4668889 w 7472601"/>
              <a:gd name="connsiteY316" fmla="*/ 6246399 h 6858000"/>
              <a:gd name="connsiteX317" fmla="*/ 5055427 w 7472601"/>
              <a:gd name="connsiteY317" fmla="*/ 5931476 h 6858000"/>
              <a:gd name="connsiteX318" fmla="*/ 5371814 w 7472601"/>
              <a:gd name="connsiteY318" fmla="*/ 5678975 h 6858000"/>
              <a:gd name="connsiteX319" fmla="*/ 4987918 w 7472601"/>
              <a:gd name="connsiteY319" fmla="*/ 5838701 h 6858000"/>
              <a:gd name="connsiteX320" fmla="*/ 4317146 w 7472601"/>
              <a:gd name="connsiteY320" fmla="*/ 6587716 h 6858000"/>
              <a:gd name="connsiteX321" fmla="*/ 4171627 w 7472601"/>
              <a:gd name="connsiteY321" fmla="*/ 6858000 h 6858000"/>
              <a:gd name="connsiteX322" fmla="*/ 4081585 w 7472601"/>
              <a:gd name="connsiteY322" fmla="*/ 6858000 h 6858000"/>
              <a:gd name="connsiteX323" fmla="*/ 4238603 w 7472601"/>
              <a:gd name="connsiteY323" fmla="*/ 6559341 h 6858000"/>
              <a:gd name="connsiteX324" fmla="*/ 4778333 w 7472601"/>
              <a:gd name="connsiteY324" fmla="*/ 5873626 h 6858000"/>
              <a:gd name="connsiteX325" fmla="*/ 5414185 w 7472601"/>
              <a:gd name="connsiteY325" fmla="*/ 5573882 h 6858000"/>
              <a:gd name="connsiteX326" fmla="*/ 5959648 w 7472601"/>
              <a:gd name="connsiteY326" fmla="*/ 4760797 h 6858000"/>
              <a:gd name="connsiteX327" fmla="*/ 5355019 w 7472601"/>
              <a:gd name="connsiteY327" fmla="*/ 4734672 h 6858000"/>
              <a:gd name="connsiteX328" fmla="*/ 5083565 w 7472601"/>
              <a:gd name="connsiteY328" fmla="*/ 5179121 h 6858000"/>
              <a:gd name="connsiteX329" fmla="*/ 4713577 w 7472601"/>
              <a:gd name="connsiteY329" fmla="*/ 5616803 h 6858000"/>
              <a:gd name="connsiteX330" fmla="*/ 3989559 w 7472601"/>
              <a:gd name="connsiteY330" fmla="*/ 6145945 h 6858000"/>
              <a:gd name="connsiteX331" fmla="*/ 3939824 w 7472601"/>
              <a:gd name="connsiteY331" fmla="*/ 6066900 h 6858000"/>
              <a:gd name="connsiteX332" fmla="*/ 4584537 w 7472601"/>
              <a:gd name="connsiteY332" fmla="*/ 5324826 h 6858000"/>
              <a:gd name="connsiteX333" fmla="*/ 5037105 w 7472601"/>
              <a:gd name="connsiteY333" fmla="*/ 5088765 h 6858000"/>
              <a:gd name="connsiteX334" fmla="*/ 5039930 w 7472601"/>
              <a:gd name="connsiteY334" fmla="*/ 5089585 h 6858000"/>
              <a:gd name="connsiteX335" fmla="*/ 5263764 w 7472601"/>
              <a:gd name="connsiteY335" fmla="*/ 4735525 h 6858000"/>
              <a:gd name="connsiteX336" fmla="*/ 4086300 w 7472601"/>
              <a:gd name="connsiteY336" fmla="*/ 4884599 h 6858000"/>
              <a:gd name="connsiteX337" fmla="*/ 4085485 w 7472601"/>
              <a:gd name="connsiteY337" fmla="*/ 4899070 h 6858000"/>
              <a:gd name="connsiteX338" fmla="*/ 3871915 w 7472601"/>
              <a:gd name="connsiteY338" fmla="*/ 5253645 h 6858000"/>
              <a:gd name="connsiteX339" fmla="*/ 3799374 w 7472601"/>
              <a:gd name="connsiteY339" fmla="*/ 5466127 h 6858000"/>
              <a:gd name="connsiteX340" fmla="*/ 3498850 w 7472601"/>
              <a:gd name="connsiteY340" fmla="*/ 6661888 h 6858000"/>
              <a:gd name="connsiteX341" fmla="*/ 3399216 w 7472601"/>
              <a:gd name="connsiteY341" fmla="*/ 6858000 h 6858000"/>
              <a:gd name="connsiteX342" fmla="*/ 3303688 w 7472601"/>
              <a:gd name="connsiteY342" fmla="*/ 6858000 h 6858000"/>
              <a:gd name="connsiteX343" fmla="*/ 3391774 w 7472601"/>
              <a:gd name="connsiteY343" fmla="*/ 6697181 h 6858000"/>
              <a:gd name="connsiteX344" fmla="*/ 3735540 w 7472601"/>
              <a:gd name="connsiteY344" fmla="*/ 5546923 h 6858000"/>
              <a:gd name="connsiteX345" fmla="*/ 3729438 w 7472601"/>
              <a:gd name="connsiteY345" fmla="*/ 5569058 h 6858000"/>
              <a:gd name="connsiteX346" fmla="*/ 3707782 w 7472601"/>
              <a:gd name="connsiteY346" fmla="*/ 5644908 h 6858000"/>
              <a:gd name="connsiteX347" fmla="*/ 3583827 w 7472601"/>
              <a:gd name="connsiteY347" fmla="*/ 6039215 h 6858000"/>
              <a:gd name="connsiteX348" fmla="*/ 3547861 w 7472601"/>
              <a:gd name="connsiteY348" fmla="*/ 6129609 h 6858000"/>
              <a:gd name="connsiteX349" fmla="*/ 3490905 w 7472601"/>
              <a:gd name="connsiteY349" fmla="*/ 6277660 h 6858000"/>
              <a:gd name="connsiteX350" fmla="*/ 3455859 w 7472601"/>
              <a:gd name="connsiteY350" fmla="*/ 6391301 h 6858000"/>
              <a:gd name="connsiteX351" fmla="*/ 3429112 w 7472601"/>
              <a:gd name="connsiteY351" fmla="*/ 6479469 h 6858000"/>
              <a:gd name="connsiteX352" fmla="*/ 3304862 w 7472601"/>
              <a:gd name="connsiteY352" fmla="*/ 6796476 h 6858000"/>
              <a:gd name="connsiteX353" fmla="*/ 3276071 w 7472601"/>
              <a:gd name="connsiteY353" fmla="*/ 6858000 h 6858000"/>
              <a:gd name="connsiteX354" fmla="*/ 3240805 w 7472601"/>
              <a:gd name="connsiteY354" fmla="*/ 6858000 h 6858000"/>
              <a:gd name="connsiteX355" fmla="*/ 3275917 w 7472601"/>
              <a:gd name="connsiteY355" fmla="*/ 6783192 h 6858000"/>
              <a:gd name="connsiteX356" fmla="*/ 3399358 w 7472601"/>
              <a:gd name="connsiteY356" fmla="*/ 6469011 h 6858000"/>
              <a:gd name="connsiteX357" fmla="*/ 3425650 w 7472601"/>
              <a:gd name="connsiteY357" fmla="*/ 6381333 h 6858000"/>
              <a:gd name="connsiteX358" fmla="*/ 3460661 w 7472601"/>
              <a:gd name="connsiteY358" fmla="*/ 6266763 h 6858000"/>
              <a:gd name="connsiteX359" fmla="*/ 3518021 w 7472601"/>
              <a:gd name="connsiteY359" fmla="*/ 6117298 h 6858000"/>
              <a:gd name="connsiteX360" fmla="*/ 3554035 w 7472601"/>
              <a:gd name="connsiteY360" fmla="*/ 6027832 h 6858000"/>
              <a:gd name="connsiteX361" fmla="*/ 3677174 w 7472601"/>
              <a:gd name="connsiteY361" fmla="*/ 5636351 h 6858000"/>
              <a:gd name="connsiteX362" fmla="*/ 3698819 w 7472601"/>
              <a:gd name="connsiteY362" fmla="*/ 5560503 h 6858000"/>
              <a:gd name="connsiteX363" fmla="*/ 3702094 w 7472601"/>
              <a:gd name="connsiteY363" fmla="*/ 5549194 h 6858000"/>
              <a:gd name="connsiteX364" fmla="*/ 3398355 w 7472601"/>
              <a:gd name="connsiteY364" fmla="*/ 6094603 h 6858000"/>
              <a:gd name="connsiteX365" fmla="*/ 3193941 w 7472601"/>
              <a:gd name="connsiteY365" fmla="*/ 6798775 h 6858000"/>
              <a:gd name="connsiteX366" fmla="*/ 3184140 w 7472601"/>
              <a:gd name="connsiteY366" fmla="*/ 6858000 h 6858000"/>
              <a:gd name="connsiteX367" fmla="*/ 3099978 w 7472601"/>
              <a:gd name="connsiteY367" fmla="*/ 6858000 h 6858000"/>
              <a:gd name="connsiteX368" fmla="*/ 3101556 w 7472601"/>
              <a:gd name="connsiteY368" fmla="*/ 6843337 h 6858000"/>
              <a:gd name="connsiteX369" fmla="*/ 3370162 w 7472601"/>
              <a:gd name="connsiteY369" fmla="*/ 5785550 h 6858000"/>
              <a:gd name="connsiteX370" fmla="*/ 3746477 w 7472601"/>
              <a:gd name="connsiteY370" fmla="*/ 5377889 h 6858000"/>
              <a:gd name="connsiteX371" fmla="*/ 3863399 w 7472601"/>
              <a:gd name="connsiteY371" fmla="*/ 5087257 h 6858000"/>
              <a:gd name="connsiteX372" fmla="*/ 3968712 w 7472601"/>
              <a:gd name="connsiteY372" fmla="*/ 4913989 h 6858000"/>
              <a:gd name="connsiteX373" fmla="*/ 2792390 w 7472601"/>
              <a:gd name="connsiteY373" fmla="*/ 5382974 h 6858000"/>
              <a:gd name="connsiteX374" fmla="*/ 2714982 w 7472601"/>
              <a:gd name="connsiteY374" fmla="*/ 5427051 h 6858000"/>
              <a:gd name="connsiteX375" fmla="*/ 2813361 w 7472601"/>
              <a:gd name="connsiteY375" fmla="*/ 6023912 h 6858000"/>
              <a:gd name="connsiteX376" fmla="*/ 2688430 w 7472601"/>
              <a:gd name="connsiteY376" fmla="*/ 6801564 h 6858000"/>
              <a:gd name="connsiteX377" fmla="*/ 2629626 w 7472601"/>
              <a:gd name="connsiteY377" fmla="*/ 6763394 h 6858000"/>
              <a:gd name="connsiteX378" fmla="*/ 2565328 w 7472601"/>
              <a:gd name="connsiteY378" fmla="*/ 5516399 h 6858000"/>
              <a:gd name="connsiteX379" fmla="*/ 1922999 w 7472601"/>
              <a:gd name="connsiteY379" fmla="*/ 5980343 h 6858000"/>
              <a:gd name="connsiteX380" fmla="*/ 1950261 w 7472601"/>
              <a:gd name="connsiteY380" fmla="*/ 6405858 h 6858000"/>
              <a:gd name="connsiteX381" fmla="*/ 2365554 w 7472601"/>
              <a:gd name="connsiteY381" fmla="*/ 6759107 h 6858000"/>
              <a:gd name="connsiteX382" fmla="*/ 2424142 w 7472601"/>
              <a:gd name="connsiteY382" fmla="*/ 6858000 h 6858000"/>
              <a:gd name="connsiteX383" fmla="*/ 2395994 w 7472601"/>
              <a:gd name="connsiteY383" fmla="*/ 6858000 h 6858000"/>
              <a:gd name="connsiteX384" fmla="*/ 2392863 w 7472601"/>
              <a:gd name="connsiteY384" fmla="*/ 6852964 h 6858000"/>
              <a:gd name="connsiteX385" fmla="*/ 2017589 w 7472601"/>
              <a:gd name="connsiteY385" fmla="*/ 6493982 h 6858000"/>
              <a:gd name="connsiteX386" fmla="*/ 2147336 w 7472601"/>
              <a:gd name="connsiteY386" fmla="*/ 6594052 h 6858000"/>
              <a:gd name="connsiteX387" fmla="*/ 2207047 w 7472601"/>
              <a:gd name="connsiteY387" fmla="*/ 6654540 h 6858000"/>
              <a:gd name="connsiteX388" fmla="*/ 2299106 w 7472601"/>
              <a:gd name="connsiteY388" fmla="*/ 6778931 h 6858000"/>
              <a:gd name="connsiteX389" fmla="*/ 2314430 w 7472601"/>
              <a:gd name="connsiteY389" fmla="*/ 6801144 h 6858000"/>
              <a:gd name="connsiteX390" fmla="*/ 2352406 w 7472601"/>
              <a:gd name="connsiteY390" fmla="*/ 6858000 h 6858000"/>
              <a:gd name="connsiteX391" fmla="*/ 2314492 w 7472601"/>
              <a:gd name="connsiteY391" fmla="*/ 6858000 h 6858000"/>
              <a:gd name="connsiteX392" fmla="*/ 2288095 w 7472601"/>
              <a:gd name="connsiteY392" fmla="*/ 6818030 h 6858000"/>
              <a:gd name="connsiteX393" fmla="*/ 2272768 w 7472601"/>
              <a:gd name="connsiteY393" fmla="*/ 6795822 h 6858000"/>
              <a:gd name="connsiteX394" fmla="*/ 2182715 w 7472601"/>
              <a:gd name="connsiteY394" fmla="*/ 6675071 h 6858000"/>
              <a:gd name="connsiteX395" fmla="*/ 2032061 w 7472601"/>
              <a:gd name="connsiteY395" fmla="*/ 6541380 h 6858000"/>
              <a:gd name="connsiteX396" fmla="*/ 2257220 w 7472601"/>
              <a:gd name="connsiteY396" fmla="*/ 6826257 h 6858000"/>
              <a:gd name="connsiteX397" fmla="*/ 2281324 w 7472601"/>
              <a:gd name="connsiteY397" fmla="*/ 6858000 h 6858000"/>
              <a:gd name="connsiteX398" fmla="*/ 2242860 w 7472601"/>
              <a:gd name="connsiteY398" fmla="*/ 6858000 h 6858000"/>
              <a:gd name="connsiteX399" fmla="*/ 2232818 w 7472601"/>
              <a:gd name="connsiteY399" fmla="*/ 6844926 h 6858000"/>
              <a:gd name="connsiteX400" fmla="*/ 1990172 w 7472601"/>
              <a:gd name="connsiteY400" fmla="*/ 6542121 h 6858000"/>
              <a:gd name="connsiteX401" fmla="*/ 2124090 w 7472601"/>
              <a:gd name="connsiteY401" fmla="*/ 6761017 h 6858000"/>
              <a:gd name="connsiteX402" fmla="*/ 2200380 w 7472601"/>
              <a:gd name="connsiteY402" fmla="*/ 6858000 h 6858000"/>
              <a:gd name="connsiteX403" fmla="*/ 2147507 w 7472601"/>
              <a:gd name="connsiteY403" fmla="*/ 6858000 h 6858000"/>
              <a:gd name="connsiteX404" fmla="*/ 2070668 w 7472601"/>
              <a:gd name="connsiteY404" fmla="*/ 6761520 h 6858000"/>
              <a:gd name="connsiteX405" fmla="*/ 1975142 w 7472601"/>
              <a:gd name="connsiteY405" fmla="*/ 6585570 h 6858000"/>
              <a:gd name="connsiteX406" fmla="*/ 2050035 w 7472601"/>
              <a:gd name="connsiteY406" fmla="*/ 6813345 h 6858000"/>
              <a:gd name="connsiteX407" fmla="*/ 2063025 w 7472601"/>
              <a:gd name="connsiteY407" fmla="*/ 6858000 h 6858000"/>
              <a:gd name="connsiteX408" fmla="*/ 2021675 w 7472601"/>
              <a:gd name="connsiteY408" fmla="*/ 6858000 h 6858000"/>
              <a:gd name="connsiteX409" fmla="*/ 2019308 w 7472601"/>
              <a:gd name="connsiteY409" fmla="*/ 6847118 h 6858000"/>
              <a:gd name="connsiteX410" fmla="*/ 1938835 w 7472601"/>
              <a:gd name="connsiteY410" fmla="*/ 6551160 h 6858000"/>
              <a:gd name="connsiteX411" fmla="*/ 1953230 w 7472601"/>
              <a:gd name="connsiteY411" fmla="*/ 6759699 h 6858000"/>
              <a:gd name="connsiteX412" fmla="*/ 1956763 w 7472601"/>
              <a:gd name="connsiteY412" fmla="*/ 6778191 h 6858000"/>
              <a:gd name="connsiteX413" fmla="*/ 1967925 w 7472601"/>
              <a:gd name="connsiteY413" fmla="*/ 6858000 h 6858000"/>
              <a:gd name="connsiteX414" fmla="*/ 1936622 w 7472601"/>
              <a:gd name="connsiteY414" fmla="*/ 6858000 h 6858000"/>
              <a:gd name="connsiteX415" fmla="*/ 1926261 w 7472601"/>
              <a:gd name="connsiteY415" fmla="*/ 6784064 h 6858000"/>
              <a:gd name="connsiteX416" fmla="*/ 1922724 w 7472601"/>
              <a:gd name="connsiteY416" fmla="*/ 6765577 h 6858000"/>
              <a:gd name="connsiteX417" fmla="*/ 1904650 w 7472601"/>
              <a:gd name="connsiteY417" fmla="*/ 6639616 h 6858000"/>
              <a:gd name="connsiteX418" fmla="*/ 1885273 w 7472601"/>
              <a:gd name="connsiteY418" fmla="*/ 6858000 h 6858000"/>
              <a:gd name="connsiteX419" fmla="*/ 1854363 w 7472601"/>
              <a:gd name="connsiteY419" fmla="*/ 6858000 h 6858000"/>
              <a:gd name="connsiteX420" fmla="*/ 1880391 w 7472601"/>
              <a:gd name="connsiteY420" fmla="*/ 6603796 h 6858000"/>
              <a:gd name="connsiteX421" fmla="*/ 1818273 w 7472601"/>
              <a:gd name="connsiteY421" fmla="*/ 6715729 h 6858000"/>
              <a:gd name="connsiteX422" fmla="*/ 1794691 w 7472601"/>
              <a:gd name="connsiteY422" fmla="*/ 6843239 h 6858000"/>
              <a:gd name="connsiteX423" fmla="*/ 1794914 w 7472601"/>
              <a:gd name="connsiteY423" fmla="*/ 6858000 h 6858000"/>
              <a:gd name="connsiteX424" fmla="*/ 1746128 w 7472601"/>
              <a:gd name="connsiteY424" fmla="*/ 6858000 h 6858000"/>
              <a:gd name="connsiteX425" fmla="*/ 1753934 w 7472601"/>
              <a:gd name="connsiteY425" fmla="*/ 6724796 h 6858000"/>
              <a:gd name="connsiteX426" fmla="*/ 1792053 w 7472601"/>
              <a:gd name="connsiteY426" fmla="*/ 6572396 h 6858000"/>
              <a:gd name="connsiteX427" fmla="*/ 1862248 w 7472601"/>
              <a:gd name="connsiteY427" fmla="*/ 6266397 h 6858000"/>
              <a:gd name="connsiteX428" fmla="*/ 1862250 w 7472601"/>
              <a:gd name="connsiteY428" fmla="*/ 6033531 h 6858000"/>
              <a:gd name="connsiteX429" fmla="*/ 1211999 w 7472601"/>
              <a:gd name="connsiteY429" fmla="*/ 6683610 h 6858000"/>
              <a:gd name="connsiteX430" fmla="*/ 1213266 w 7472601"/>
              <a:gd name="connsiteY430" fmla="*/ 6691947 h 6858000"/>
              <a:gd name="connsiteX431" fmla="*/ 1203370 w 7472601"/>
              <a:gd name="connsiteY431" fmla="*/ 6850676 h 6858000"/>
              <a:gd name="connsiteX432" fmla="*/ 1203671 w 7472601"/>
              <a:gd name="connsiteY432" fmla="*/ 6858000 h 6858000"/>
              <a:gd name="connsiteX433" fmla="*/ 1143180 w 7472601"/>
              <a:gd name="connsiteY433" fmla="*/ 6858000 h 6858000"/>
              <a:gd name="connsiteX434" fmla="*/ 1142176 w 7472601"/>
              <a:gd name="connsiteY434" fmla="*/ 6766045 h 6858000"/>
              <a:gd name="connsiteX435" fmla="*/ 1067484 w 7472601"/>
              <a:gd name="connsiteY435" fmla="*/ 6858000 h 6858000"/>
              <a:gd name="connsiteX436" fmla="*/ 953928 w 7472601"/>
              <a:gd name="connsiteY436" fmla="*/ 6858000 h 6858000"/>
              <a:gd name="connsiteX437" fmla="*/ 959715 w 7472601"/>
              <a:gd name="connsiteY437" fmla="*/ 6850185 h 6858000"/>
              <a:gd name="connsiteX438" fmla="*/ 1483788 w 7472601"/>
              <a:gd name="connsiteY438" fmla="*/ 6259174 h 6858000"/>
              <a:gd name="connsiteX439" fmla="*/ 1100671 w 7472601"/>
              <a:gd name="connsiteY439" fmla="*/ 6252137 h 6858000"/>
              <a:gd name="connsiteX440" fmla="*/ 1090144 w 7472601"/>
              <a:gd name="connsiteY440" fmla="*/ 6256748 h 6858000"/>
              <a:gd name="connsiteX441" fmla="*/ 1095872 w 7472601"/>
              <a:gd name="connsiteY441" fmla="*/ 6271892 h 6858000"/>
              <a:gd name="connsiteX442" fmla="*/ 262785 w 7472601"/>
              <a:gd name="connsiteY442" fmla="*/ 6845450 h 6858000"/>
              <a:gd name="connsiteX443" fmla="*/ 209968 w 7472601"/>
              <a:gd name="connsiteY443" fmla="*/ 6770713 h 6858000"/>
              <a:gd name="connsiteX444" fmla="*/ 873460 w 7472601"/>
              <a:gd name="connsiteY444" fmla="*/ 6253768 h 6858000"/>
              <a:gd name="connsiteX445" fmla="*/ 192686 w 7472601"/>
              <a:gd name="connsiteY445" fmla="*/ 5849257 h 6858000"/>
              <a:gd name="connsiteX446" fmla="*/ 4696 w 7472601"/>
              <a:gd name="connsiteY446" fmla="*/ 5697668 h 6858000"/>
              <a:gd name="connsiteX447" fmla="*/ 0 w 7472601"/>
              <a:gd name="connsiteY447" fmla="*/ 5689984 h 6858000"/>
              <a:gd name="connsiteX448" fmla="*/ 0 w 7472601"/>
              <a:gd name="connsiteY448" fmla="*/ 5513472 h 6858000"/>
              <a:gd name="connsiteX449" fmla="*/ 174101 w 7472601"/>
              <a:gd name="connsiteY449" fmla="*/ 5620277 h 6858000"/>
              <a:gd name="connsiteX450" fmla="*/ 891800 w 7472601"/>
              <a:gd name="connsiteY450" fmla="*/ 6036935 h 6858000"/>
              <a:gd name="connsiteX451" fmla="*/ 1072219 w 7472601"/>
              <a:gd name="connsiteY451" fmla="*/ 6169443 h 6858000"/>
              <a:gd name="connsiteX452" fmla="*/ 1074117 w 7472601"/>
              <a:gd name="connsiteY452" fmla="*/ 6170301 h 6858000"/>
              <a:gd name="connsiteX453" fmla="*/ 1083114 w 7472601"/>
              <a:gd name="connsiteY453" fmla="*/ 6174131 h 6858000"/>
              <a:gd name="connsiteX454" fmla="*/ 1543010 w 7472601"/>
              <a:gd name="connsiteY454" fmla="*/ 6191140 h 6858000"/>
              <a:gd name="connsiteX455" fmla="*/ 1551080 w 7472601"/>
              <a:gd name="connsiteY455" fmla="*/ 6195006 h 6858000"/>
              <a:gd name="connsiteX456" fmla="*/ 2345443 w 7472601"/>
              <a:gd name="connsiteY456" fmla="*/ 5549882 h 6858000"/>
              <a:gd name="connsiteX457" fmla="*/ 1721499 w 7472601"/>
              <a:gd name="connsiteY457" fmla="*/ 5599969 h 6858000"/>
              <a:gd name="connsiteX458" fmla="*/ 767716 w 7472601"/>
              <a:gd name="connsiteY458" fmla="*/ 5472768 h 6858000"/>
              <a:gd name="connsiteX459" fmla="*/ 722147 w 7472601"/>
              <a:gd name="connsiteY459" fmla="*/ 5393091 h 6858000"/>
              <a:gd name="connsiteX460" fmla="*/ 1485552 w 7472601"/>
              <a:gd name="connsiteY460" fmla="*/ 5313202 h 6858000"/>
              <a:gd name="connsiteX461" fmla="*/ 2143004 w 7472601"/>
              <a:gd name="connsiteY461" fmla="*/ 5402420 h 6858000"/>
              <a:gd name="connsiteX462" fmla="*/ 1933391 w 7472601"/>
              <a:gd name="connsiteY462" fmla="*/ 5156971 h 6858000"/>
              <a:gd name="connsiteX463" fmla="*/ 1827118 w 7472601"/>
              <a:gd name="connsiteY463" fmla="*/ 4968410 h 6858000"/>
              <a:gd name="connsiteX464" fmla="*/ 1837349 w 7472601"/>
              <a:gd name="connsiteY464" fmla="*/ 4956357 h 6858000"/>
              <a:gd name="connsiteX465" fmla="*/ 2162835 w 7472601"/>
              <a:gd name="connsiteY465" fmla="*/ 5187853 h 6858000"/>
              <a:gd name="connsiteX466" fmla="*/ 2257167 w 7472601"/>
              <a:gd name="connsiteY466" fmla="*/ 5462123 h 6858000"/>
              <a:gd name="connsiteX467" fmla="*/ 2261598 w 7472601"/>
              <a:gd name="connsiteY467" fmla="*/ 5467998 h 6858000"/>
              <a:gd name="connsiteX468" fmla="*/ 2437177 w 7472601"/>
              <a:gd name="connsiteY468" fmla="*/ 5479608 h 6858000"/>
              <a:gd name="connsiteX469" fmla="*/ 2445247 w 7472601"/>
              <a:gd name="connsiteY469" fmla="*/ 5483476 h 6858000"/>
              <a:gd name="connsiteX470" fmla="*/ 2743626 w 7472601"/>
              <a:gd name="connsiteY470" fmla="*/ 5304819 h 6858000"/>
              <a:gd name="connsiteX471" fmla="*/ 3048102 w 7472601"/>
              <a:gd name="connsiteY471" fmla="*/ 5150595 h 6858000"/>
              <a:gd name="connsiteX472" fmla="*/ 1799414 w 7472601"/>
              <a:gd name="connsiteY472" fmla="*/ 4694732 h 6858000"/>
              <a:gd name="connsiteX473" fmla="*/ 1771735 w 7472601"/>
              <a:gd name="connsiteY473" fmla="*/ 4619929 h 6858000"/>
              <a:gd name="connsiteX474" fmla="*/ 3104273 w 7472601"/>
              <a:gd name="connsiteY474" fmla="*/ 5076159 h 6858000"/>
              <a:gd name="connsiteX475" fmla="*/ 3113245 w 7472601"/>
              <a:gd name="connsiteY475" fmla="*/ 5090705 h 6858000"/>
              <a:gd name="connsiteX476" fmla="*/ 3126294 w 7472601"/>
              <a:gd name="connsiteY476" fmla="*/ 5114400 h 6858000"/>
              <a:gd name="connsiteX477" fmla="*/ 3937433 w 7472601"/>
              <a:gd name="connsiteY477" fmla="*/ 4830473 h 6858000"/>
              <a:gd name="connsiteX478" fmla="*/ 3590475 w 7472601"/>
              <a:gd name="connsiteY478" fmla="*/ 4597974 h 6858000"/>
              <a:gd name="connsiteX479" fmla="*/ 3100264 w 7472601"/>
              <a:gd name="connsiteY479" fmla="*/ 4579845 h 6858000"/>
              <a:gd name="connsiteX480" fmla="*/ 2183576 w 7472601"/>
              <a:gd name="connsiteY480" fmla="*/ 4227150 h 6858000"/>
              <a:gd name="connsiteX481" fmla="*/ 2151029 w 7472601"/>
              <a:gd name="connsiteY481" fmla="*/ 4146947 h 6858000"/>
              <a:gd name="connsiteX482" fmla="*/ 3563434 w 7472601"/>
              <a:gd name="connsiteY482" fmla="*/ 4469115 h 6858000"/>
              <a:gd name="connsiteX483" fmla="*/ 3177952 w 7472601"/>
              <a:gd name="connsiteY483" fmla="*/ 3657386 h 6858000"/>
              <a:gd name="connsiteX484" fmla="*/ 3189263 w 7472601"/>
              <a:gd name="connsiteY484" fmla="*/ 3625726 h 6858000"/>
              <a:gd name="connsiteX485" fmla="*/ 3560912 w 7472601"/>
              <a:gd name="connsiteY485" fmla="*/ 4079863 h 6858000"/>
              <a:gd name="connsiteX486" fmla="*/ 3626636 w 7472601"/>
              <a:gd name="connsiteY486" fmla="*/ 4512230 h 6858000"/>
              <a:gd name="connsiteX487" fmla="*/ 3653088 w 7472601"/>
              <a:gd name="connsiteY487" fmla="*/ 4521417 h 6858000"/>
              <a:gd name="connsiteX488" fmla="*/ 3988128 w 7472601"/>
              <a:gd name="connsiteY488" fmla="*/ 4817267 h 6858000"/>
              <a:gd name="connsiteX489" fmla="*/ 4830582 w 7472601"/>
              <a:gd name="connsiteY489" fmla="*/ 4676000 h 6858000"/>
              <a:gd name="connsiteX490" fmla="*/ 4830100 w 7472601"/>
              <a:gd name="connsiteY490" fmla="*/ 4675554 h 6858000"/>
              <a:gd name="connsiteX491" fmla="*/ 4036318 w 7472601"/>
              <a:gd name="connsiteY491" fmla="*/ 4147013 h 6858000"/>
              <a:gd name="connsiteX492" fmla="*/ 3432098 w 7472601"/>
              <a:gd name="connsiteY492" fmla="*/ 3537312 h 6858000"/>
              <a:gd name="connsiteX493" fmla="*/ 3446761 w 7472601"/>
              <a:gd name="connsiteY493" fmla="*/ 3461278 h 6858000"/>
              <a:gd name="connsiteX494" fmla="*/ 4419733 w 7472601"/>
              <a:gd name="connsiteY494" fmla="*/ 3963555 h 6858000"/>
              <a:gd name="connsiteX495" fmla="*/ 4781371 w 7472601"/>
              <a:gd name="connsiteY495" fmla="*/ 4458604 h 6858000"/>
              <a:gd name="connsiteX496" fmla="*/ 4780440 w 7472601"/>
              <a:gd name="connsiteY496" fmla="*/ 4470290 h 6858000"/>
              <a:gd name="connsiteX497" fmla="*/ 4898954 w 7472601"/>
              <a:gd name="connsiteY497" fmla="*/ 4662092 h 6858000"/>
              <a:gd name="connsiteX498" fmla="*/ 4900699 w 7472601"/>
              <a:gd name="connsiteY498" fmla="*/ 4670867 h 6858000"/>
              <a:gd name="connsiteX499" fmla="*/ 5714511 w 7472601"/>
              <a:gd name="connsiteY499" fmla="*/ 4663483 h 6858000"/>
              <a:gd name="connsiteX500" fmla="*/ 5464793 w 7472601"/>
              <a:gd name="connsiteY500" fmla="*/ 4393556 h 6858000"/>
              <a:gd name="connsiteX501" fmla="*/ 5461897 w 7472601"/>
              <a:gd name="connsiteY501" fmla="*/ 4390879 h 6858000"/>
              <a:gd name="connsiteX502" fmla="*/ 4294126 w 7472601"/>
              <a:gd name="connsiteY502" fmla="*/ 3303048 h 6858000"/>
              <a:gd name="connsiteX503" fmla="*/ 4305321 w 7472601"/>
              <a:gd name="connsiteY503" fmla="*/ 3256953 h 6858000"/>
              <a:gd name="connsiteX504" fmla="*/ 4949299 w 7472601"/>
              <a:gd name="connsiteY504" fmla="*/ 3766336 h 6858000"/>
              <a:gd name="connsiteX505" fmla="*/ 5291452 w 7472601"/>
              <a:gd name="connsiteY505" fmla="*/ 4076801 h 6858000"/>
              <a:gd name="connsiteX506" fmla="*/ 5434998 w 7472601"/>
              <a:gd name="connsiteY506" fmla="*/ 4254100 h 6858000"/>
              <a:gd name="connsiteX507" fmla="*/ 5351015 w 7472601"/>
              <a:gd name="connsiteY507" fmla="*/ 3760989 h 6858000"/>
              <a:gd name="connsiteX508" fmla="*/ 5413780 w 7472601"/>
              <a:gd name="connsiteY508" fmla="*/ 2966265 h 6858000"/>
              <a:gd name="connsiteX509" fmla="*/ 5425627 w 7472601"/>
              <a:gd name="connsiteY509" fmla="*/ 2954192 h 6858000"/>
              <a:gd name="connsiteX510" fmla="*/ 6604735 w 7472601"/>
              <a:gd name="connsiteY510" fmla="*/ 2041381 h 6858000"/>
              <a:gd name="connsiteX511" fmla="*/ 7204487 w 7472601"/>
              <a:gd name="connsiteY511" fmla="*/ 2742112 h 6858000"/>
              <a:gd name="connsiteX512" fmla="*/ 7131592 w 7472601"/>
              <a:gd name="connsiteY512" fmla="*/ 2672096 h 6858000"/>
              <a:gd name="connsiteX513" fmla="*/ 6996344 w 7472601"/>
              <a:gd name="connsiteY513" fmla="*/ 2518310 h 6858000"/>
              <a:gd name="connsiteX514" fmla="*/ 6735495 w 7472601"/>
              <a:gd name="connsiteY514" fmla="*/ 2196890 h 6858000"/>
              <a:gd name="connsiteX515" fmla="*/ 6721901 w 7472601"/>
              <a:gd name="connsiteY515" fmla="*/ 2179274 h 6858000"/>
              <a:gd name="connsiteX516" fmla="*/ 6604735 w 7472601"/>
              <a:gd name="connsiteY516" fmla="*/ 2041381 h 6858000"/>
              <a:gd name="connsiteX517" fmla="*/ 6591670 w 7472601"/>
              <a:gd name="connsiteY517" fmla="*/ 1988277 h 6858000"/>
              <a:gd name="connsiteX518" fmla="*/ 6747349 w 7472601"/>
              <a:gd name="connsiteY518" fmla="*/ 2160069 h 6858000"/>
              <a:gd name="connsiteX519" fmla="*/ 6760943 w 7472601"/>
              <a:gd name="connsiteY519" fmla="*/ 2177686 h 6858000"/>
              <a:gd name="connsiteX520" fmla="*/ 7021065 w 7472601"/>
              <a:gd name="connsiteY520" fmla="*/ 2498102 h 6858000"/>
              <a:gd name="connsiteX521" fmla="*/ 7155223 w 7472601"/>
              <a:gd name="connsiteY521" fmla="*/ 2650386 h 6858000"/>
              <a:gd name="connsiteX522" fmla="*/ 7203167 w 7472601"/>
              <a:gd name="connsiteY522" fmla="*/ 2697288 h 6858000"/>
              <a:gd name="connsiteX523" fmla="*/ 6937703 w 7472601"/>
              <a:gd name="connsiteY523" fmla="*/ 2321981 h 6858000"/>
              <a:gd name="connsiteX524" fmla="*/ 6591670 w 7472601"/>
              <a:gd name="connsiteY524" fmla="*/ 1988277 h 6858000"/>
              <a:gd name="connsiteX525" fmla="*/ 5798671 w 7472601"/>
              <a:gd name="connsiteY525" fmla="*/ 1981601 h 6858000"/>
              <a:gd name="connsiteX526" fmla="*/ 5754709 w 7472601"/>
              <a:gd name="connsiteY526" fmla="*/ 2071454 h 6858000"/>
              <a:gd name="connsiteX527" fmla="*/ 5763044 w 7472601"/>
              <a:gd name="connsiteY527" fmla="*/ 2842206 h 6858000"/>
              <a:gd name="connsiteX528" fmla="*/ 5764974 w 7472601"/>
              <a:gd name="connsiteY528" fmla="*/ 2799609 h 6858000"/>
              <a:gd name="connsiteX529" fmla="*/ 5767665 w 7472601"/>
              <a:gd name="connsiteY529" fmla="*/ 2666409 h 6858000"/>
              <a:gd name="connsiteX530" fmla="*/ 5763055 w 7472601"/>
              <a:gd name="connsiteY530" fmla="*/ 2579705 h 6858000"/>
              <a:gd name="connsiteX531" fmla="*/ 5758079 w 7472601"/>
              <a:gd name="connsiteY531" fmla="*/ 2492508 h 6858000"/>
              <a:gd name="connsiteX532" fmla="*/ 5779325 w 7472601"/>
              <a:gd name="connsiteY532" fmla="*/ 2197069 h 6858000"/>
              <a:gd name="connsiteX533" fmla="*/ 5798671 w 7472601"/>
              <a:gd name="connsiteY533" fmla="*/ 1981601 h 6858000"/>
              <a:gd name="connsiteX534" fmla="*/ 5829202 w 7472601"/>
              <a:gd name="connsiteY534" fmla="*/ 1971679 h 6858000"/>
              <a:gd name="connsiteX535" fmla="*/ 5809558 w 7472601"/>
              <a:gd name="connsiteY535" fmla="*/ 2198043 h 6858000"/>
              <a:gd name="connsiteX536" fmla="*/ 5788653 w 7472601"/>
              <a:gd name="connsiteY536" fmla="*/ 2489430 h 6858000"/>
              <a:gd name="connsiteX537" fmla="*/ 5793439 w 7472601"/>
              <a:gd name="connsiteY537" fmla="*/ 2575235 h 6858000"/>
              <a:gd name="connsiteX538" fmla="*/ 5796837 w 7472601"/>
              <a:gd name="connsiteY538" fmla="*/ 2637633 h 6858000"/>
              <a:gd name="connsiteX539" fmla="*/ 5818614 w 7472601"/>
              <a:gd name="connsiteY539" fmla="*/ 2473055 h 6858000"/>
              <a:gd name="connsiteX540" fmla="*/ 5829202 w 7472601"/>
              <a:gd name="connsiteY540" fmla="*/ 1971679 h 6858000"/>
              <a:gd name="connsiteX541" fmla="*/ 5911389 w 7472601"/>
              <a:gd name="connsiteY541" fmla="*/ 1898371 h 6858000"/>
              <a:gd name="connsiteX542" fmla="*/ 6237627 w 7472601"/>
              <a:gd name="connsiteY542" fmla="*/ 2231921 h 6858000"/>
              <a:gd name="connsiteX543" fmla="*/ 5911389 w 7472601"/>
              <a:gd name="connsiteY543" fmla="*/ 1898371 h 6858000"/>
              <a:gd name="connsiteX544" fmla="*/ 6944437 w 7472601"/>
              <a:gd name="connsiteY544" fmla="*/ 1575402 h 6858000"/>
              <a:gd name="connsiteX545" fmla="*/ 6304730 w 7472601"/>
              <a:gd name="connsiteY545" fmla="*/ 1766654 h 6858000"/>
              <a:gd name="connsiteX546" fmla="*/ 6944437 w 7472601"/>
              <a:gd name="connsiteY546" fmla="*/ 1575402 h 6858000"/>
              <a:gd name="connsiteX547" fmla="*/ 7019523 w 7472601"/>
              <a:gd name="connsiteY547" fmla="*/ 1519450 h 6858000"/>
              <a:gd name="connsiteX548" fmla="*/ 6298091 w 7472601"/>
              <a:gd name="connsiteY548" fmla="*/ 1737122 h 6858000"/>
              <a:gd name="connsiteX549" fmla="*/ 7019523 w 7472601"/>
              <a:gd name="connsiteY549" fmla="*/ 1519450 h 6858000"/>
              <a:gd name="connsiteX550" fmla="*/ 2399523 w 7472601"/>
              <a:gd name="connsiteY550" fmla="*/ 1428234 h 6858000"/>
              <a:gd name="connsiteX551" fmla="*/ 2224982 w 7472601"/>
              <a:gd name="connsiteY551" fmla="*/ 1826201 h 6858000"/>
              <a:gd name="connsiteX552" fmla="*/ 2096099 w 7472601"/>
              <a:gd name="connsiteY552" fmla="*/ 2345900 h 6858000"/>
              <a:gd name="connsiteX553" fmla="*/ 2283317 w 7472601"/>
              <a:gd name="connsiteY553" fmla="*/ 1796925 h 6858000"/>
              <a:gd name="connsiteX554" fmla="*/ 2399523 w 7472601"/>
              <a:gd name="connsiteY554" fmla="*/ 1428234 h 6858000"/>
              <a:gd name="connsiteX555" fmla="*/ 2448558 w 7472601"/>
              <a:gd name="connsiteY555" fmla="*/ 1373435 h 6858000"/>
              <a:gd name="connsiteX556" fmla="*/ 2312521 w 7472601"/>
              <a:gd name="connsiteY556" fmla="*/ 1806140 h 6858000"/>
              <a:gd name="connsiteX557" fmla="*/ 2127533 w 7472601"/>
              <a:gd name="connsiteY557" fmla="*/ 2348380 h 6858000"/>
              <a:gd name="connsiteX558" fmla="*/ 2358080 w 7472601"/>
              <a:gd name="connsiteY558" fmla="*/ 1866134 h 6858000"/>
              <a:gd name="connsiteX559" fmla="*/ 2407436 w 7472601"/>
              <a:gd name="connsiteY559" fmla="*/ 1651070 h 6858000"/>
              <a:gd name="connsiteX560" fmla="*/ 2448558 w 7472601"/>
              <a:gd name="connsiteY560" fmla="*/ 1373435 h 6858000"/>
              <a:gd name="connsiteX561" fmla="*/ 278707 w 7472601"/>
              <a:gd name="connsiteY561" fmla="*/ 1352270 h 6858000"/>
              <a:gd name="connsiteX562" fmla="*/ 321570 w 7472601"/>
              <a:gd name="connsiteY562" fmla="*/ 1861610 h 6858000"/>
              <a:gd name="connsiteX563" fmla="*/ 294281 w 7472601"/>
              <a:gd name="connsiteY563" fmla="*/ 1440658 h 6858000"/>
              <a:gd name="connsiteX564" fmla="*/ 278707 w 7472601"/>
              <a:gd name="connsiteY564" fmla="*/ 1352270 h 6858000"/>
              <a:gd name="connsiteX565" fmla="*/ 1423821 w 7472601"/>
              <a:gd name="connsiteY565" fmla="*/ 1351958 h 6858000"/>
              <a:gd name="connsiteX566" fmla="*/ 1638521 w 7472601"/>
              <a:gd name="connsiteY566" fmla="*/ 1908470 h 6858000"/>
              <a:gd name="connsiteX567" fmla="*/ 1754199 w 7472601"/>
              <a:gd name="connsiteY567" fmla="*/ 2149284 h 6858000"/>
              <a:gd name="connsiteX568" fmla="*/ 1908359 w 7472601"/>
              <a:gd name="connsiteY568" fmla="*/ 2364988 h 6858000"/>
              <a:gd name="connsiteX569" fmla="*/ 1647661 w 7472601"/>
              <a:gd name="connsiteY569" fmla="*/ 1825945 h 6858000"/>
              <a:gd name="connsiteX570" fmla="*/ 1423821 w 7472601"/>
              <a:gd name="connsiteY570" fmla="*/ 1351958 h 6858000"/>
              <a:gd name="connsiteX571" fmla="*/ 1431890 w 7472601"/>
              <a:gd name="connsiteY571" fmla="*/ 1306475 h 6858000"/>
              <a:gd name="connsiteX572" fmla="*/ 1507597 w 7472601"/>
              <a:gd name="connsiteY572" fmla="*/ 1446132 h 6858000"/>
              <a:gd name="connsiteX573" fmla="*/ 1674586 w 7472601"/>
              <a:gd name="connsiteY573" fmla="*/ 1813832 h 6858000"/>
              <a:gd name="connsiteX574" fmla="*/ 1815950 w 7472601"/>
              <a:gd name="connsiteY574" fmla="*/ 2128564 h 6858000"/>
              <a:gd name="connsiteX575" fmla="*/ 1984242 w 7472601"/>
              <a:gd name="connsiteY575" fmla="*/ 2430829 h 6858000"/>
              <a:gd name="connsiteX576" fmla="*/ 2014023 w 7472601"/>
              <a:gd name="connsiteY576" fmla="*/ 2450995 h 6858000"/>
              <a:gd name="connsiteX577" fmla="*/ 1747337 w 7472601"/>
              <a:gd name="connsiteY577" fmla="*/ 1855264 h 6858000"/>
              <a:gd name="connsiteX578" fmla="*/ 1533749 w 7472601"/>
              <a:gd name="connsiteY578" fmla="*/ 1478656 h 6858000"/>
              <a:gd name="connsiteX579" fmla="*/ 1431890 w 7472601"/>
              <a:gd name="connsiteY579" fmla="*/ 1306475 h 6858000"/>
              <a:gd name="connsiteX580" fmla="*/ 5052692 w 7472601"/>
              <a:gd name="connsiteY580" fmla="*/ 1292994 h 6858000"/>
              <a:gd name="connsiteX581" fmla="*/ 5200661 w 7472601"/>
              <a:gd name="connsiteY581" fmla="*/ 1635186 h 6858000"/>
              <a:gd name="connsiteX582" fmla="*/ 5297138 w 7472601"/>
              <a:gd name="connsiteY582" fmla="*/ 1906351 h 6858000"/>
              <a:gd name="connsiteX583" fmla="*/ 5052692 w 7472601"/>
              <a:gd name="connsiteY583" fmla="*/ 1292994 h 6858000"/>
              <a:gd name="connsiteX584" fmla="*/ 5009948 w 7472601"/>
              <a:gd name="connsiteY584" fmla="*/ 1273619 h 6858000"/>
              <a:gd name="connsiteX585" fmla="*/ 5121777 w 7472601"/>
              <a:gd name="connsiteY585" fmla="*/ 1654213 h 6858000"/>
              <a:gd name="connsiteX586" fmla="*/ 5293545 w 7472601"/>
              <a:gd name="connsiteY586" fmla="*/ 2072247 h 6858000"/>
              <a:gd name="connsiteX587" fmla="*/ 5294042 w 7472601"/>
              <a:gd name="connsiteY587" fmla="*/ 2065019 h 6858000"/>
              <a:gd name="connsiteX588" fmla="*/ 5171936 w 7472601"/>
              <a:gd name="connsiteY588" fmla="*/ 1647613 h 6858000"/>
              <a:gd name="connsiteX589" fmla="*/ 5009948 w 7472601"/>
              <a:gd name="connsiteY589" fmla="*/ 1273619 h 6858000"/>
              <a:gd name="connsiteX590" fmla="*/ 655236 w 7472601"/>
              <a:gd name="connsiteY590" fmla="*/ 1268632 h 6858000"/>
              <a:gd name="connsiteX591" fmla="*/ 839521 w 7472601"/>
              <a:gd name="connsiteY591" fmla="*/ 1685315 h 6858000"/>
              <a:gd name="connsiteX592" fmla="*/ 1109416 w 7472601"/>
              <a:gd name="connsiteY592" fmla="*/ 2061663 h 6858000"/>
              <a:gd name="connsiteX593" fmla="*/ 1298300 w 7472601"/>
              <a:gd name="connsiteY593" fmla="*/ 2247742 h 6858000"/>
              <a:gd name="connsiteX594" fmla="*/ 1125871 w 7472601"/>
              <a:gd name="connsiteY594" fmla="*/ 1989513 h 6858000"/>
              <a:gd name="connsiteX595" fmla="*/ 981574 w 7472601"/>
              <a:gd name="connsiteY595" fmla="*/ 1783157 h 6858000"/>
              <a:gd name="connsiteX596" fmla="*/ 922198 w 7472601"/>
              <a:gd name="connsiteY596" fmla="*/ 1677437 h 6858000"/>
              <a:gd name="connsiteX597" fmla="*/ 869293 w 7472601"/>
              <a:gd name="connsiteY597" fmla="*/ 1583214 h 6858000"/>
              <a:gd name="connsiteX598" fmla="*/ 751431 w 7472601"/>
              <a:gd name="connsiteY598" fmla="*/ 1405731 h 6858000"/>
              <a:gd name="connsiteX599" fmla="*/ 655236 w 7472601"/>
              <a:gd name="connsiteY599" fmla="*/ 1268632 h 6858000"/>
              <a:gd name="connsiteX600" fmla="*/ 6516292 w 7472601"/>
              <a:gd name="connsiteY600" fmla="*/ 1263064 h 6858000"/>
              <a:gd name="connsiteX601" fmla="*/ 5736320 w 7472601"/>
              <a:gd name="connsiteY601" fmla="*/ 1501803 h 6858000"/>
              <a:gd name="connsiteX602" fmla="*/ 6516292 w 7472601"/>
              <a:gd name="connsiteY602" fmla="*/ 1263064 h 6858000"/>
              <a:gd name="connsiteX603" fmla="*/ 291466 w 7472601"/>
              <a:gd name="connsiteY603" fmla="*/ 1250369 h 6858000"/>
              <a:gd name="connsiteX604" fmla="*/ 323180 w 7472601"/>
              <a:gd name="connsiteY604" fmla="*/ 1435283 h 6858000"/>
              <a:gd name="connsiteX605" fmla="*/ 349381 w 7472601"/>
              <a:gd name="connsiteY605" fmla="*/ 1875041 h 6858000"/>
              <a:gd name="connsiteX606" fmla="*/ 374363 w 7472601"/>
              <a:gd name="connsiteY606" fmla="*/ 1506494 h 6858000"/>
              <a:gd name="connsiteX607" fmla="*/ 302168 w 7472601"/>
              <a:gd name="connsiteY607" fmla="*/ 1274495 h 6858000"/>
              <a:gd name="connsiteX608" fmla="*/ 291466 w 7472601"/>
              <a:gd name="connsiteY608" fmla="*/ 1250369 h 6858000"/>
              <a:gd name="connsiteX609" fmla="*/ 678222 w 7472601"/>
              <a:gd name="connsiteY609" fmla="*/ 1248670 h 6858000"/>
              <a:gd name="connsiteX610" fmla="*/ 775536 w 7472601"/>
              <a:gd name="connsiteY610" fmla="*/ 1388015 h 6858000"/>
              <a:gd name="connsiteX611" fmla="*/ 894529 w 7472601"/>
              <a:gd name="connsiteY611" fmla="*/ 1567739 h 6858000"/>
              <a:gd name="connsiteX612" fmla="*/ 948000 w 7472601"/>
              <a:gd name="connsiteY612" fmla="*/ 1663088 h 6858000"/>
              <a:gd name="connsiteX613" fmla="*/ 1006812 w 7472601"/>
              <a:gd name="connsiteY613" fmla="*/ 1767683 h 6858000"/>
              <a:gd name="connsiteX614" fmla="*/ 1149133 w 7472601"/>
              <a:gd name="connsiteY614" fmla="*/ 1971513 h 6858000"/>
              <a:gd name="connsiteX615" fmla="*/ 1333952 w 7472601"/>
              <a:gd name="connsiteY615" fmla="*/ 2251620 h 6858000"/>
              <a:gd name="connsiteX616" fmla="*/ 1337329 w 7472601"/>
              <a:gd name="connsiteY616" fmla="*/ 2258350 h 6858000"/>
              <a:gd name="connsiteX617" fmla="*/ 1014726 w 7472601"/>
              <a:gd name="connsiteY617" fmla="*/ 1615556 h 6858000"/>
              <a:gd name="connsiteX618" fmla="*/ 678222 w 7472601"/>
              <a:gd name="connsiteY618" fmla="*/ 1248670 h 6858000"/>
              <a:gd name="connsiteX619" fmla="*/ 6691602 w 7472601"/>
              <a:gd name="connsiteY619" fmla="*/ 1140573 h 6858000"/>
              <a:gd name="connsiteX620" fmla="*/ 6571100 w 7472601"/>
              <a:gd name="connsiteY620" fmla="*/ 1183662 h 6858000"/>
              <a:gd name="connsiteX621" fmla="*/ 6241687 w 7472601"/>
              <a:gd name="connsiteY621" fmla="*/ 1257600 h 6858000"/>
              <a:gd name="connsiteX622" fmla="*/ 5693009 w 7472601"/>
              <a:gd name="connsiteY622" fmla="*/ 1478256 h 6858000"/>
              <a:gd name="connsiteX623" fmla="*/ 6548420 w 7472601"/>
              <a:gd name="connsiteY623" fmla="*/ 1214599 h 6858000"/>
              <a:gd name="connsiteX624" fmla="*/ 6605473 w 7472601"/>
              <a:gd name="connsiteY624" fmla="*/ 1184686 h 6858000"/>
              <a:gd name="connsiteX625" fmla="*/ 6691602 w 7472601"/>
              <a:gd name="connsiteY625" fmla="*/ 1140573 h 6858000"/>
              <a:gd name="connsiteX626" fmla="*/ 4002475 w 7472601"/>
              <a:gd name="connsiteY626" fmla="*/ 1037802 h 6858000"/>
              <a:gd name="connsiteX627" fmla="*/ 4000324 w 7472601"/>
              <a:gd name="connsiteY627" fmla="*/ 1039362 h 6858000"/>
              <a:gd name="connsiteX628" fmla="*/ 4002862 w 7472601"/>
              <a:gd name="connsiteY628" fmla="*/ 1042866 h 6858000"/>
              <a:gd name="connsiteX629" fmla="*/ 4002475 w 7472601"/>
              <a:gd name="connsiteY629" fmla="*/ 1037802 h 6858000"/>
              <a:gd name="connsiteX630" fmla="*/ 506322 w 7472601"/>
              <a:gd name="connsiteY630" fmla="*/ 1020997 h 6858000"/>
              <a:gd name="connsiteX631" fmla="*/ 533068 w 7472601"/>
              <a:gd name="connsiteY631" fmla="*/ 1029409 h 6858000"/>
              <a:gd name="connsiteX632" fmla="*/ 1232525 w 7472601"/>
              <a:gd name="connsiteY632" fmla="*/ 1804675 h 6858000"/>
              <a:gd name="connsiteX633" fmla="*/ 1388858 w 7472601"/>
              <a:gd name="connsiteY633" fmla="*/ 2368011 h 6858000"/>
              <a:gd name="connsiteX634" fmla="*/ 1384098 w 7472601"/>
              <a:gd name="connsiteY634" fmla="*/ 2378125 h 6858000"/>
              <a:gd name="connsiteX635" fmla="*/ 1425393 w 7472601"/>
              <a:gd name="connsiteY635" fmla="*/ 2589124 h 6858000"/>
              <a:gd name="connsiteX636" fmla="*/ 1424001 w 7472601"/>
              <a:gd name="connsiteY636" fmla="*/ 2597541 h 6858000"/>
              <a:gd name="connsiteX637" fmla="*/ 2152729 w 7472601"/>
              <a:gd name="connsiteY637" fmla="*/ 2864487 h 6858000"/>
              <a:gd name="connsiteX638" fmla="*/ 2020609 w 7472601"/>
              <a:gd name="connsiteY638" fmla="*/ 2539671 h 6858000"/>
              <a:gd name="connsiteX639" fmla="*/ 2018920 w 7472601"/>
              <a:gd name="connsiteY639" fmla="*/ 2536309 h 6858000"/>
              <a:gd name="connsiteX640" fmla="*/ 1342441 w 7472601"/>
              <a:gd name="connsiteY640" fmla="*/ 1173017 h 6858000"/>
              <a:gd name="connsiteX641" fmla="*/ 1367925 w 7472601"/>
              <a:gd name="connsiteY641" fmla="*/ 1135648 h 6858000"/>
              <a:gd name="connsiteX642" fmla="*/ 1771401 w 7472601"/>
              <a:gd name="connsiteY642" fmla="*/ 1806673 h 6858000"/>
              <a:gd name="connsiteX643" fmla="*/ 1972385 w 7472601"/>
              <a:gd name="connsiteY643" fmla="*/ 2198735 h 6858000"/>
              <a:gd name="connsiteX644" fmla="*/ 2040892 w 7472601"/>
              <a:gd name="connsiteY644" fmla="*/ 2405205 h 6858000"/>
              <a:gd name="connsiteX645" fmla="*/ 2131689 w 7472601"/>
              <a:gd name="connsiteY645" fmla="*/ 1936926 h 6858000"/>
              <a:gd name="connsiteX646" fmla="*/ 2454820 w 7472601"/>
              <a:gd name="connsiteY646" fmla="*/ 1248808 h 6858000"/>
              <a:gd name="connsiteX647" fmla="*/ 2492512 w 7472601"/>
              <a:gd name="connsiteY647" fmla="*/ 1302920 h 6858000"/>
              <a:gd name="connsiteX648" fmla="*/ 2081216 w 7472601"/>
              <a:gd name="connsiteY648" fmla="*/ 2527513 h 6858000"/>
              <a:gd name="connsiteX649" fmla="*/ 2081211 w 7472601"/>
              <a:gd name="connsiteY649" fmla="*/ 2528916 h 6858000"/>
              <a:gd name="connsiteX650" fmla="*/ 2199067 w 7472601"/>
              <a:gd name="connsiteY650" fmla="*/ 2884061 h 6858000"/>
              <a:gd name="connsiteX651" fmla="*/ 3192586 w 7472601"/>
              <a:gd name="connsiteY651" fmla="*/ 3411496 h 6858000"/>
              <a:gd name="connsiteX652" fmla="*/ 3182620 w 7472601"/>
              <a:gd name="connsiteY652" fmla="*/ 3483279 h 6858000"/>
              <a:gd name="connsiteX653" fmla="*/ 2435119 w 7472601"/>
              <a:gd name="connsiteY653" fmla="*/ 3080173 h 6858000"/>
              <a:gd name="connsiteX654" fmla="*/ 2410152 w 7472601"/>
              <a:gd name="connsiteY654" fmla="*/ 3063751 h 6858000"/>
              <a:gd name="connsiteX655" fmla="*/ 2408099 w 7472601"/>
              <a:gd name="connsiteY655" fmla="*/ 3064403 h 6858000"/>
              <a:gd name="connsiteX656" fmla="*/ 2407218 w 7472601"/>
              <a:gd name="connsiteY656" fmla="*/ 3070324 h 6858000"/>
              <a:gd name="connsiteX657" fmla="*/ 2380138 w 7472601"/>
              <a:gd name="connsiteY657" fmla="*/ 3099341 h 6858000"/>
              <a:gd name="connsiteX658" fmla="*/ 1765923 w 7472601"/>
              <a:gd name="connsiteY658" fmla="*/ 3581043 h 6858000"/>
              <a:gd name="connsiteX659" fmla="*/ 1702258 w 7472601"/>
              <a:gd name="connsiteY659" fmla="*/ 3612286 h 6858000"/>
              <a:gd name="connsiteX660" fmla="*/ 1538370 w 7472601"/>
              <a:gd name="connsiteY660" fmla="*/ 3811804 h 6858000"/>
              <a:gd name="connsiteX661" fmla="*/ 542867 w 7472601"/>
              <a:gd name="connsiteY661" fmla="*/ 4944092 h 6858000"/>
              <a:gd name="connsiteX662" fmla="*/ 515800 w 7472601"/>
              <a:gd name="connsiteY662" fmla="*/ 4862180 h 6858000"/>
              <a:gd name="connsiteX663" fmla="*/ 909145 w 7472601"/>
              <a:gd name="connsiteY663" fmla="*/ 4199225 h 6858000"/>
              <a:gd name="connsiteX664" fmla="*/ 1214067 w 7472601"/>
              <a:gd name="connsiteY664" fmla="*/ 3908561 h 6858000"/>
              <a:gd name="connsiteX665" fmla="*/ 640967 w 7472601"/>
              <a:gd name="connsiteY665" fmla="*/ 4105601 h 6858000"/>
              <a:gd name="connsiteX666" fmla="*/ 112563 w 7472601"/>
              <a:gd name="connsiteY666" fmla="*/ 4396952 h 6858000"/>
              <a:gd name="connsiteX667" fmla="*/ 0 w 7472601"/>
              <a:gd name="connsiteY667" fmla="*/ 4466006 h 6858000"/>
              <a:gd name="connsiteX668" fmla="*/ 0 w 7472601"/>
              <a:gd name="connsiteY668" fmla="*/ 4233763 h 6858000"/>
              <a:gd name="connsiteX669" fmla="*/ 36881 w 7472601"/>
              <a:gd name="connsiteY669" fmla="*/ 4200118 h 6858000"/>
              <a:gd name="connsiteX670" fmla="*/ 910534 w 7472601"/>
              <a:gd name="connsiteY670" fmla="*/ 3629753 h 6858000"/>
              <a:gd name="connsiteX671" fmla="*/ 1578717 w 7472601"/>
              <a:gd name="connsiteY671" fmla="*/ 3575982 h 6858000"/>
              <a:gd name="connsiteX672" fmla="*/ 2338780 w 7472601"/>
              <a:gd name="connsiteY672" fmla="*/ 3033725 h 6858000"/>
              <a:gd name="connsiteX673" fmla="*/ 1807991 w 7472601"/>
              <a:gd name="connsiteY673" fmla="*/ 2807184 h 6858000"/>
              <a:gd name="connsiteX674" fmla="*/ 1416358 w 7472601"/>
              <a:gd name="connsiteY674" fmla="*/ 3112571 h 6858000"/>
              <a:gd name="connsiteX675" fmla="*/ 939066 w 7472601"/>
              <a:gd name="connsiteY675" fmla="*/ 3378798 h 6858000"/>
              <a:gd name="connsiteX676" fmla="*/ 115099 w 7472601"/>
              <a:gd name="connsiteY676" fmla="*/ 3607650 h 6858000"/>
              <a:gd name="connsiteX677" fmla="*/ 97284 w 7472601"/>
              <a:gd name="connsiteY677" fmla="*/ 3520393 h 6858000"/>
              <a:gd name="connsiteX678" fmla="*/ 922050 w 7472601"/>
              <a:gd name="connsiteY678" fmla="*/ 3074867 h 6858000"/>
              <a:gd name="connsiteX679" fmla="*/ 1405265 w 7472601"/>
              <a:gd name="connsiteY679" fmla="*/ 3016319 h 6858000"/>
              <a:gd name="connsiteX680" fmla="*/ 1407512 w 7472601"/>
              <a:gd name="connsiteY680" fmla="*/ 3018001 h 6858000"/>
              <a:gd name="connsiteX681" fmla="*/ 1726266 w 7472601"/>
              <a:gd name="connsiteY681" fmla="*/ 2777274 h 6858000"/>
              <a:gd name="connsiteX682" fmla="*/ 625390 w 7472601"/>
              <a:gd name="connsiteY682" fmla="*/ 2514541 h 6858000"/>
              <a:gd name="connsiteX683" fmla="*/ 619799 w 7472601"/>
              <a:gd name="connsiteY683" fmla="*/ 2527180 h 6858000"/>
              <a:gd name="connsiteX684" fmla="*/ 310030 w 7472601"/>
              <a:gd name="connsiteY684" fmla="*/ 2771818 h 6858000"/>
              <a:gd name="connsiteX685" fmla="*/ 173877 w 7472601"/>
              <a:gd name="connsiteY685" fmla="*/ 2937056 h 6858000"/>
              <a:gd name="connsiteX686" fmla="*/ 77889 w 7472601"/>
              <a:gd name="connsiteY686" fmla="*/ 3138440 h 6858000"/>
              <a:gd name="connsiteX687" fmla="*/ 0 w 7472601"/>
              <a:gd name="connsiteY687" fmla="*/ 3271395 h 6858000"/>
              <a:gd name="connsiteX688" fmla="*/ 0 w 7472601"/>
              <a:gd name="connsiteY688" fmla="*/ 3153002 h 6858000"/>
              <a:gd name="connsiteX689" fmla="*/ 2386 w 7472601"/>
              <a:gd name="connsiteY689" fmla="*/ 3149203 h 6858000"/>
              <a:gd name="connsiteX690" fmla="*/ 89753 w 7472601"/>
              <a:gd name="connsiteY690" fmla="*/ 2987702 h 6858000"/>
              <a:gd name="connsiteX691" fmla="*/ 76869 w 7472601"/>
              <a:gd name="connsiteY691" fmla="*/ 3005404 h 6858000"/>
              <a:gd name="connsiteX692" fmla="*/ 32049 w 7472601"/>
              <a:gd name="connsiteY692" fmla="*/ 3065814 h 6858000"/>
              <a:gd name="connsiteX693" fmla="*/ 0 w 7472601"/>
              <a:gd name="connsiteY693" fmla="*/ 3108744 h 6858000"/>
              <a:gd name="connsiteX694" fmla="*/ 0 w 7472601"/>
              <a:gd name="connsiteY694" fmla="*/ 3058059 h 6858000"/>
              <a:gd name="connsiteX695" fmla="*/ 7610 w 7472601"/>
              <a:gd name="connsiteY695" fmla="*/ 3047889 h 6858000"/>
              <a:gd name="connsiteX696" fmla="*/ 52419 w 7472601"/>
              <a:gd name="connsiteY696" fmla="*/ 2987479 h 6858000"/>
              <a:gd name="connsiteX697" fmla="*/ 59142 w 7472601"/>
              <a:gd name="connsiteY697" fmla="*/ 2978488 h 6858000"/>
              <a:gd name="connsiteX698" fmla="*/ 0 w 7472601"/>
              <a:gd name="connsiteY698" fmla="*/ 3015334 h 6858000"/>
              <a:gd name="connsiteX699" fmla="*/ 0 w 7472601"/>
              <a:gd name="connsiteY699" fmla="*/ 2914286 h 6858000"/>
              <a:gd name="connsiteX700" fmla="*/ 36383 w 7472601"/>
              <a:gd name="connsiteY700" fmla="*/ 2901128 h 6858000"/>
              <a:gd name="connsiteX701" fmla="*/ 156329 w 7472601"/>
              <a:gd name="connsiteY701" fmla="*/ 2840533 h 6858000"/>
              <a:gd name="connsiteX702" fmla="*/ 358355 w 7472601"/>
              <a:gd name="connsiteY702" fmla="*/ 2620471 h 6858000"/>
              <a:gd name="connsiteX703" fmla="*/ 510577 w 7472601"/>
              <a:gd name="connsiteY703" fmla="*/ 2501244 h 6858000"/>
              <a:gd name="connsiteX704" fmla="*/ 211967 w 7472601"/>
              <a:gd name="connsiteY704" fmla="*/ 2479171 h 6858000"/>
              <a:gd name="connsiteX705" fmla="*/ 0 w 7472601"/>
              <a:gd name="connsiteY705" fmla="*/ 2476398 h 6858000"/>
              <a:gd name="connsiteX706" fmla="*/ 0 w 7472601"/>
              <a:gd name="connsiteY706" fmla="*/ 2389189 h 6858000"/>
              <a:gd name="connsiteX707" fmla="*/ 103062 w 7472601"/>
              <a:gd name="connsiteY707" fmla="*/ 2389518 h 6858000"/>
              <a:gd name="connsiteX708" fmla="*/ 510734 w 7472601"/>
              <a:gd name="connsiteY708" fmla="*/ 2416201 h 6858000"/>
              <a:gd name="connsiteX709" fmla="*/ 279257 w 7472601"/>
              <a:gd name="connsiteY709" fmla="*/ 2092102 h 6858000"/>
              <a:gd name="connsiteX710" fmla="*/ 65265 w 7472601"/>
              <a:gd name="connsiteY710" fmla="*/ 2006049 h 6858000"/>
              <a:gd name="connsiteX711" fmla="*/ 0 w 7472601"/>
              <a:gd name="connsiteY711" fmla="*/ 1982532 h 6858000"/>
              <a:gd name="connsiteX712" fmla="*/ 0 w 7472601"/>
              <a:gd name="connsiteY712" fmla="*/ 1912789 h 6858000"/>
              <a:gd name="connsiteX713" fmla="*/ 97460 w 7472601"/>
              <a:gd name="connsiteY713" fmla="*/ 1953725 h 6858000"/>
              <a:gd name="connsiteX714" fmla="*/ 221272 w 7472601"/>
              <a:gd name="connsiteY714" fmla="*/ 1980766 h 6858000"/>
              <a:gd name="connsiteX715" fmla="*/ 116765 w 7472601"/>
              <a:gd name="connsiteY715" fmla="*/ 1911033 h 6858000"/>
              <a:gd name="connsiteX716" fmla="*/ 16405 w 7472601"/>
              <a:gd name="connsiteY716" fmla="*/ 1803412 h 6858000"/>
              <a:gd name="connsiteX717" fmla="*/ 0 w 7472601"/>
              <a:gd name="connsiteY717" fmla="*/ 1784777 h 6858000"/>
              <a:gd name="connsiteX718" fmla="*/ 0 w 7472601"/>
              <a:gd name="connsiteY718" fmla="*/ 1740082 h 6858000"/>
              <a:gd name="connsiteX719" fmla="*/ 39394 w 7472601"/>
              <a:gd name="connsiteY719" fmla="*/ 1784856 h 6858000"/>
              <a:gd name="connsiteX720" fmla="*/ 135813 w 7472601"/>
              <a:gd name="connsiteY720" fmla="*/ 1888838 h 6858000"/>
              <a:gd name="connsiteX721" fmla="*/ 242575 w 7472601"/>
              <a:gd name="connsiteY721" fmla="*/ 1958841 h 6858000"/>
              <a:gd name="connsiteX722" fmla="*/ 82197 w 7472601"/>
              <a:gd name="connsiteY722" fmla="*/ 1754826 h 6858000"/>
              <a:gd name="connsiteX723" fmla="*/ 0 w 7472601"/>
              <a:gd name="connsiteY723" fmla="*/ 1679650 h 6858000"/>
              <a:gd name="connsiteX724" fmla="*/ 0 w 7472601"/>
              <a:gd name="connsiteY724" fmla="*/ 1602463 h 6858000"/>
              <a:gd name="connsiteX725" fmla="*/ 84689 w 7472601"/>
              <a:gd name="connsiteY725" fmla="*/ 1677442 h 6858000"/>
              <a:gd name="connsiteX726" fmla="*/ 298437 w 7472601"/>
              <a:gd name="connsiteY726" fmla="*/ 1968019 h 6858000"/>
              <a:gd name="connsiteX727" fmla="*/ 227269 w 7472601"/>
              <a:gd name="connsiteY727" fmla="*/ 1114064 h 6858000"/>
              <a:gd name="connsiteX728" fmla="*/ 248003 w 7472601"/>
              <a:gd name="connsiteY728" fmla="*/ 1089613 h 6858000"/>
              <a:gd name="connsiteX729" fmla="*/ 427020 w 7472601"/>
              <a:gd name="connsiteY729" fmla="*/ 1619803 h 6858000"/>
              <a:gd name="connsiteX730" fmla="*/ 340345 w 7472601"/>
              <a:gd name="connsiteY730" fmla="*/ 2027739 h 6858000"/>
              <a:gd name="connsiteX731" fmla="*/ 360865 w 7472601"/>
              <a:gd name="connsiteY731" fmla="*/ 2044827 h 6858000"/>
              <a:gd name="connsiteX732" fmla="*/ 560414 w 7472601"/>
              <a:gd name="connsiteY732" fmla="*/ 2421457 h 6858000"/>
              <a:gd name="connsiteX733" fmla="*/ 1359703 w 7472601"/>
              <a:gd name="connsiteY733" fmla="*/ 2578554 h 6858000"/>
              <a:gd name="connsiteX734" fmla="*/ 1359422 w 7472601"/>
              <a:gd name="connsiteY734" fmla="*/ 2577994 h 6858000"/>
              <a:gd name="connsiteX735" fmla="*/ 828701 w 7472601"/>
              <a:gd name="connsiteY735" fmla="*/ 1839520 h 6858000"/>
              <a:gd name="connsiteX736" fmla="*/ 494427 w 7472601"/>
              <a:gd name="connsiteY736" fmla="*/ 1092333 h 6858000"/>
              <a:gd name="connsiteX737" fmla="*/ 506322 w 7472601"/>
              <a:gd name="connsiteY737" fmla="*/ 1020997 h 6858000"/>
              <a:gd name="connsiteX738" fmla="*/ 4570198 w 7472601"/>
              <a:gd name="connsiteY738" fmla="*/ 978081 h 6858000"/>
              <a:gd name="connsiteX739" fmla="*/ 4523691 w 7472601"/>
              <a:gd name="connsiteY739" fmla="*/ 1127776 h 6858000"/>
              <a:gd name="connsiteX740" fmla="*/ 4509875 w 7472601"/>
              <a:gd name="connsiteY740" fmla="*/ 1167552 h 6858000"/>
              <a:gd name="connsiteX741" fmla="*/ 4478168 w 7472601"/>
              <a:gd name="connsiteY741" fmla="*/ 1260735 h 6858000"/>
              <a:gd name="connsiteX742" fmla="*/ 4409309 w 7472601"/>
              <a:gd name="connsiteY742" fmla="*/ 1666996 h 6858000"/>
              <a:gd name="connsiteX743" fmla="*/ 4370031 w 7472601"/>
              <a:gd name="connsiteY743" fmla="*/ 1955666 h 6858000"/>
              <a:gd name="connsiteX744" fmla="*/ 4570198 w 7472601"/>
              <a:gd name="connsiteY744" fmla="*/ 978081 h 6858000"/>
              <a:gd name="connsiteX745" fmla="*/ 4557898 w 7472601"/>
              <a:gd name="connsiteY745" fmla="*/ 900011 h 6858000"/>
              <a:gd name="connsiteX746" fmla="*/ 4344840 w 7472601"/>
              <a:gd name="connsiteY746" fmla="*/ 1922038 h 6858000"/>
              <a:gd name="connsiteX747" fmla="*/ 4378710 w 7472601"/>
              <a:gd name="connsiteY747" fmla="*/ 1665516 h 6858000"/>
              <a:gd name="connsiteX748" fmla="*/ 4448798 w 7472601"/>
              <a:gd name="connsiteY748" fmla="*/ 1253024 h 6858000"/>
              <a:gd name="connsiteX749" fmla="*/ 4480315 w 7472601"/>
              <a:gd name="connsiteY749" fmla="*/ 1158454 h 6858000"/>
              <a:gd name="connsiteX750" fmla="*/ 4494133 w 7472601"/>
              <a:gd name="connsiteY750" fmla="*/ 1118676 h 6858000"/>
              <a:gd name="connsiteX751" fmla="*/ 4557898 w 7472601"/>
              <a:gd name="connsiteY751" fmla="*/ 900011 h 6858000"/>
              <a:gd name="connsiteX752" fmla="*/ 5870151 w 7472601"/>
              <a:gd name="connsiteY752" fmla="*/ 898890 h 6858000"/>
              <a:gd name="connsiteX753" fmla="*/ 5861335 w 7472601"/>
              <a:gd name="connsiteY753" fmla="*/ 899177 h 6858000"/>
              <a:gd name="connsiteX754" fmla="*/ 5843702 w 7472601"/>
              <a:gd name="connsiteY754" fmla="*/ 899748 h 6858000"/>
              <a:gd name="connsiteX755" fmla="*/ 5651107 w 7472601"/>
              <a:gd name="connsiteY755" fmla="*/ 920306 h 6858000"/>
              <a:gd name="connsiteX756" fmla="*/ 5459407 w 7472601"/>
              <a:gd name="connsiteY756" fmla="*/ 940975 h 6858000"/>
              <a:gd name="connsiteX757" fmla="*/ 5374846 w 7472601"/>
              <a:gd name="connsiteY757" fmla="*/ 941988 h 6858000"/>
              <a:gd name="connsiteX758" fmla="*/ 5256105 w 7472601"/>
              <a:gd name="connsiteY758" fmla="*/ 945632 h 6858000"/>
              <a:gd name="connsiteX759" fmla="*/ 5107071 w 7472601"/>
              <a:gd name="connsiteY759" fmla="*/ 969720 h 6858000"/>
              <a:gd name="connsiteX760" fmla="*/ 4998681 w 7472601"/>
              <a:gd name="connsiteY760" fmla="*/ 988771 h 6858000"/>
              <a:gd name="connsiteX761" fmla="*/ 5870151 w 7472601"/>
              <a:gd name="connsiteY761" fmla="*/ 898890 h 6858000"/>
              <a:gd name="connsiteX762" fmla="*/ 5504425 w 7472601"/>
              <a:gd name="connsiteY762" fmla="*/ 848067 h 6858000"/>
              <a:gd name="connsiteX763" fmla="*/ 4968849 w 7472601"/>
              <a:gd name="connsiteY763" fmla="*/ 962318 h 6858000"/>
              <a:gd name="connsiteX764" fmla="*/ 5104039 w 7472601"/>
              <a:gd name="connsiteY764" fmla="*/ 940634 h 6858000"/>
              <a:gd name="connsiteX765" fmla="*/ 5256311 w 7472601"/>
              <a:gd name="connsiteY765" fmla="*/ 916490 h 6858000"/>
              <a:gd name="connsiteX766" fmla="*/ 5377381 w 7472601"/>
              <a:gd name="connsiteY766" fmla="*/ 912671 h 6858000"/>
              <a:gd name="connsiteX767" fmla="*/ 5460148 w 7472601"/>
              <a:gd name="connsiteY767" fmla="*/ 911442 h 6858000"/>
              <a:gd name="connsiteX768" fmla="*/ 5648971 w 7472601"/>
              <a:gd name="connsiteY768" fmla="*/ 891331 h 6858000"/>
              <a:gd name="connsiteX769" fmla="*/ 5844807 w 7472601"/>
              <a:gd name="connsiteY769" fmla="*/ 870718 h 6858000"/>
              <a:gd name="connsiteX770" fmla="*/ 5862975 w 7472601"/>
              <a:gd name="connsiteY770" fmla="*/ 869756 h 6858000"/>
              <a:gd name="connsiteX771" fmla="*/ 5920887 w 7472601"/>
              <a:gd name="connsiteY771" fmla="*/ 865929 h 6858000"/>
              <a:gd name="connsiteX772" fmla="*/ 5504425 w 7472601"/>
              <a:gd name="connsiteY772" fmla="*/ 848067 h 6858000"/>
              <a:gd name="connsiteX773" fmla="*/ 3607114 w 7472601"/>
              <a:gd name="connsiteY773" fmla="*/ 467441 h 6858000"/>
              <a:gd name="connsiteX774" fmla="*/ 3296242 w 7472601"/>
              <a:gd name="connsiteY774" fmla="*/ 807991 h 6858000"/>
              <a:gd name="connsiteX775" fmla="*/ 3174674 w 7472601"/>
              <a:gd name="connsiteY775" fmla="*/ 919759 h 6858000"/>
              <a:gd name="connsiteX776" fmla="*/ 3042978 w 7472601"/>
              <a:gd name="connsiteY776" fmla="*/ 1054894 h 6858000"/>
              <a:gd name="connsiteX777" fmla="*/ 2968914 w 7472601"/>
              <a:gd name="connsiteY777" fmla="*/ 1133756 h 6858000"/>
              <a:gd name="connsiteX778" fmla="*/ 3103823 w 7472601"/>
              <a:gd name="connsiteY778" fmla="*/ 1026814 h 6858000"/>
              <a:gd name="connsiteX779" fmla="*/ 3607114 w 7472601"/>
              <a:gd name="connsiteY779" fmla="*/ 467441 h 6858000"/>
              <a:gd name="connsiteX780" fmla="*/ 3744487 w 7472601"/>
              <a:gd name="connsiteY780" fmla="*/ 383136 h 6858000"/>
              <a:gd name="connsiteX781" fmla="*/ 3970213 w 7472601"/>
              <a:gd name="connsiteY781" fmla="*/ 995559 h 6858000"/>
              <a:gd name="connsiteX782" fmla="*/ 3744487 w 7472601"/>
              <a:gd name="connsiteY782" fmla="*/ 383136 h 6858000"/>
              <a:gd name="connsiteX783" fmla="*/ 3624562 w 7472601"/>
              <a:gd name="connsiteY783" fmla="*/ 367041 h 6858000"/>
              <a:gd name="connsiteX784" fmla="*/ 3489712 w 7472601"/>
              <a:gd name="connsiteY784" fmla="*/ 485386 h 6858000"/>
              <a:gd name="connsiteX785" fmla="*/ 3182994 w 7472601"/>
              <a:gd name="connsiteY785" fmla="*/ 828265 h 6858000"/>
              <a:gd name="connsiteX786" fmla="*/ 2892114 w 7472601"/>
              <a:gd name="connsiteY786" fmla="*/ 1172635 h 6858000"/>
              <a:gd name="connsiteX787" fmla="*/ 3021459 w 7472601"/>
              <a:gd name="connsiteY787" fmla="*/ 1035385 h 6858000"/>
              <a:gd name="connsiteX788" fmla="*/ 3153873 w 7472601"/>
              <a:gd name="connsiteY788" fmla="*/ 898971 h 6858000"/>
              <a:gd name="connsiteX789" fmla="*/ 3276511 w 7472601"/>
              <a:gd name="connsiteY789" fmla="*/ 786423 h 6858000"/>
              <a:gd name="connsiteX790" fmla="*/ 3584154 w 7472601"/>
              <a:gd name="connsiteY790" fmla="*/ 448218 h 6858000"/>
              <a:gd name="connsiteX791" fmla="*/ 3624562 w 7472601"/>
              <a:gd name="connsiteY791" fmla="*/ 367041 h 6858000"/>
              <a:gd name="connsiteX792" fmla="*/ 3766672 w 7472601"/>
              <a:gd name="connsiteY792" fmla="*/ 359429 h 6858000"/>
              <a:gd name="connsiteX793" fmla="*/ 3996338 w 7472601"/>
              <a:gd name="connsiteY793" fmla="*/ 968237 h 6858000"/>
              <a:gd name="connsiteX794" fmla="*/ 3766672 w 7472601"/>
              <a:gd name="connsiteY794" fmla="*/ 359429 h 6858000"/>
              <a:gd name="connsiteX795" fmla="*/ 5805386 w 7472601"/>
              <a:gd name="connsiteY795" fmla="*/ 239240 h 6858000"/>
              <a:gd name="connsiteX796" fmla="*/ 5736947 w 7472601"/>
              <a:gd name="connsiteY796" fmla="*/ 261367 h 6858000"/>
              <a:gd name="connsiteX797" fmla="*/ 5427012 w 7472601"/>
              <a:gd name="connsiteY797" fmla="*/ 311272 h 6858000"/>
              <a:gd name="connsiteX798" fmla="*/ 5147818 w 7472601"/>
              <a:gd name="connsiteY798" fmla="*/ 322112 h 6858000"/>
              <a:gd name="connsiteX799" fmla="*/ 5060854 w 7472601"/>
              <a:gd name="connsiteY799" fmla="*/ 311882 h 6858000"/>
              <a:gd name="connsiteX800" fmla="*/ 4945989 w 7472601"/>
              <a:gd name="connsiteY800" fmla="*/ 300516 h 6858000"/>
              <a:gd name="connsiteX801" fmla="*/ 5410479 w 7472601"/>
              <a:gd name="connsiteY801" fmla="*/ 348434 h 6858000"/>
              <a:gd name="connsiteX802" fmla="*/ 5805386 w 7472601"/>
              <a:gd name="connsiteY802" fmla="*/ 239240 h 6858000"/>
              <a:gd name="connsiteX803" fmla="*/ 5905192 w 7472601"/>
              <a:gd name="connsiteY803" fmla="*/ 163079 h 6858000"/>
              <a:gd name="connsiteX804" fmla="*/ 5865655 w 7472601"/>
              <a:gd name="connsiteY804" fmla="*/ 171901 h 6858000"/>
              <a:gd name="connsiteX805" fmla="*/ 5259740 w 7472601"/>
              <a:gd name="connsiteY805" fmla="*/ 257013 h 6858000"/>
              <a:gd name="connsiteX806" fmla="*/ 5208466 w 7472601"/>
              <a:gd name="connsiteY806" fmla="*/ 257550 h 6858000"/>
              <a:gd name="connsiteX807" fmla="*/ 4980204 w 7472601"/>
              <a:gd name="connsiteY807" fmla="*/ 271903 h 6858000"/>
              <a:gd name="connsiteX808" fmla="*/ 5068068 w 7472601"/>
              <a:gd name="connsiteY808" fmla="*/ 282244 h 6858000"/>
              <a:gd name="connsiteX809" fmla="*/ 5153231 w 7472601"/>
              <a:gd name="connsiteY809" fmla="*/ 292240 h 6858000"/>
              <a:gd name="connsiteX810" fmla="*/ 5426491 w 7472601"/>
              <a:gd name="connsiteY810" fmla="*/ 281128 h 6858000"/>
              <a:gd name="connsiteX811" fmla="*/ 5731212 w 7472601"/>
              <a:gd name="connsiteY811" fmla="*/ 231951 h 6858000"/>
              <a:gd name="connsiteX812" fmla="*/ 5905192 w 7472601"/>
              <a:gd name="connsiteY812" fmla="*/ 163079 h 6858000"/>
              <a:gd name="connsiteX813" fmla="*/ 5944437 w 7472601"/>
              <a:gd name="connsiteY813" fmla="*/ 113829 h 6858000"/>
              <a:gd name="connsiteX814" fmla="*/ 5825032 w 7472601"/>
              <a:gd name="connsiteY814" fmla="*/ 146405 h 6858000"/>
              <a:gd name="connsiteX815" fmla="*/ 4955599 w 7472601"/>
              <a:gd name="connsiteY815" fmla="*/ 247008 h 6858000"/>
              <a:gd name="connsiteX816" fmla="*/ 5210104 w 7472601"/>
              <a:gd name="connsiteY816" fmla="*/ 228123 h 6858000"/>
              <a:gd name="connsiteX817" fmla="*/ 5261015 w 7472601"/>
              <a:gd name="connsiteY817" fmla="*/ 227087 h 6858000"/>
              <a:gd name="connsiteX818" fmla="*/ 5861181 w 7472601"/>
              <a:gd name="connsiteY818" fmla="*/ 143093 h 6858000"/>
              <a:gd name="connsiteX819" fmla="*/ 5961252 w 7472601"/>
              <a:gd name="connsiteY819" fmla="*/ 114820 h 6858000"/>
              <a:gd name="connsiteX820" fmla="*/ 5944437 w 7472601"/>
              <a:gd name="connsiteY820" fmla="*/ 113829 h 6858000"/>
              <a:gd name="connsiteX821" fmla="*/ 3882765 w 7472601"/>
              <a:gd name="connsiteY821" fmla="*/ 0 h 6858000"/>
              <a:gd name="connsiteX822" fmla="*/ 3995099 w 7472601"/>
              <a:gd name="connsiteY822" fmla="*/ 0 h 6858000"/>
              <a:gd name="connsiteX823" fmla="*/ 4163818 w 7472601"/>
              <a:gd name="connsiteY823" fmla="*/ 234104 h 6858000"/>
              <a:gd name="connsiteX824" fmla="*/ 4172099 w 7472601"/>
              <a:gd name="connsiteY824" fmla="*/ 234207 h 6858000"/>
              <a:gd name="connsiteX825" fmla="*/ 4784282 w 7472601"/>
              <a:gd name="connsiteY825" fmla="*/ 276561 h 6858000"/>
              <a:gd name="connsiteX826" fmla="*/ 4801687 w 7472601"/>
              <a:gd name="connsiteY826" fmla="*/ 267764 h 6858000"/>
              <a:gd name="connsiteX827" fmla="*/ 6082788 w 7472601"/>
              <a:gd name="connsiteY827" fmla="*/ 64119 h 6858000"/>
              <a:gd name="connsiteX828" fmla="*/ 6099442 w 7472601"/>
              <a:gd name="connsiteY828" fmla="*/ 82568 h 6858000"/>
              <a:gd name="connsiteX829" fmla="*/ 4804137 w 7472601"/>
              <a:gd name="connsiteY829" fmla="*/ 320931 h 6858000"/>
              <a:gd name="connsiteX830" fmla="*/ 4227047 w 7472601"/>
              <a:gd name="connsiteY830" fmla="*/ 313415 h 6858000"/>
              <a:gd name="connsiteX831" fmla="*/ 4346041 w 7472601"/>
              <a:gd name="connsiteY831" fmla="*/ 456086 h 6858000"/>
              <a:gd name="connsiteX832" fmla="*/ 4870967 w 7472601"/>
              <a:gd name="connsiteY832" fmla="*/ 963061 h 6858000"/>
              <a:gd name="connsiteX833" fmla="*/ 4889647 w 7472601"/>
              <a:gd name="connsiteY833" fmla="*/ 957147 h 6858000"/>
              <a:gd name="connsiteX834" fmla="*/ 5422504 w 7472601"/>
              <a:gd name="connsiteY834" fmla="*/ 805191 h 6858000"/>
              <a:gd name="connsiteX835" fmla="*/ 6087656 w 7472601"/>
              <a:gd name="connsiteY835" fmla="*/ 826703 h 6858000"/>
              <a:gd name="connsiteX836" fmla="*/ 6058717 w 7472601"/>
              <a:gd name="connsiteY836" fmla="*/ 865992 h 6858000"/>
              <a:gd name="connsiteX837" fmla="*/ 4974153 w 7472601"/>
              <a:gd name="connsiteY837" fmla="*/ 1045456 h 6858000"/>
              <a:gd name="connsiteX838" fmla="*/ 5627835 w 7472601"/>
              <a:gd name="connsiteY838" fmla="*/ 1472077 h 6858000"/>
              <a:gd name="connsiteX839" fmla="*/ 5629817 w 7472601"/>
              <a:gd name="connsiteY839" fmla="*/ 1471412 h 6858000"/>
              <a:gd name="connsiteX840" fmla="*/ 5634124 w 7472601"/>
              <a:gd name="connsiteY840" fmla="*/ 1470572 h 6858000"/>
              <a:gd name="connsiteX841" fmla="*/ 5755832 w 7472601"/>
              <a:gd name="connsiteY841" fmla="*/ 1383886 h 6858000"/>
              <a:gd name="connsiteX842" fmla="*/ 6014186 w 7472601"/>
              <a:gd name="connsiteY842" fmla="*/ 1279799 h 6858000"/>
              <a:gd name="connsiteX843" fmla="*/ 6901619 w 7472601"/>
              <a:gd name="connsiteY843" fmla="*/ 1047874 h 6858000"/>
              <a:gd name="connsiteX844" fmla="*/ 6931566 w 7472601"/>
              <a:gd name="connsiteY844" fmla="*/ 1062034 h 6858000"/>
              <a:gd name="connsiteX845" fmla="*/ 5790982 w 7472601"/>
              <a:gd name="connsiteY845" fmla="*/ 1561380 h 6858000"/>
              <a:gd name="connsiteX846" fmla="*/ 6188971 w 7472601"/>
              <a:gd name="connsiteY846" fmla="*/ 1755168 h 6858000"/>
              <a:gd name="connsiteX847" fmla="*/ 6202446 w 7472601"/>
              <a:gd name="connsiteY847" fmla="*/ 1752268 h 6858000"/>
              <a:gd name="connsiteX848" fmla="*/ 7179560 w 7472601"/>
              <a:gd name="connsiteY848" fmla="*/ 1467551 h 6858000"/>
              <a:gd name="connsiteX849" fmla="*/ 7158730 w 7472601"/>
              <a:gd name="connsiteY849" fmla="*/ 1507835 h 6858000"/>
              <a:gd name="connsiteX850" fmla="*/ 6326959 w 7472601"/>
              <a:gd name="connsiteY850" fmla="*/ 1817686 h 6858000"/>
              <a:gd name="connsiteX851" fmla="*/ 6537433 w 7472601"/>
              <a:gd name="connsiteY851" fmla="*/ 1907790 h 6858000"/>
              <a:gd name="connsiteX852" fmla="*/ 6550221 w 7472601"/>
              <a:gd name="connsiteY852" fmla="*/ 1910729 h 6858000"/>
              <a:gd name="connsiteX853" fmla="*/ 6964438 w 7472601"/>
              <a:gd name="connsiteY853" fmla="*/ 2209505 h 6858000"/>
              <a:gd name="connsiteX854" fmla="*/ 7367862 w 7472601"/>
              <a:gd name="connsiteY854" fmla="*/ 2806833 h 6858000"/>
              <a:gd name="connsiteX855" fmla="*/ 7364329 w 7472601"/>
              <a:gd name="connsiteY855" fmla="*/ 2826907 h 6858000"/>
              <a:gd name="connsiteX856" fmla="*/ 7290545 w 7472601"/>
              <a:gd name="connsiteY856" fmla="*/ 2850663 h 6858000"/>
              <a:gd name="connsiteX857" fmla="*/ 6472036 w 7472601"/>
              <a:gd name="connsiteY857" fmla="*/ 1959003 h 6858000"/>
              <a:gd name="connsiteX858" fmla="*/ 5792897 w 7472601"/>
              <a:gd name="connsiteY858" fmla="*/ 1647747 h 6858000"/>
              <a:gd name="connsiteX859" fmla="*/ 5842751 w 7472601"/>
              <a:gd name="connsiteY859" fmla="*/ 1816112 h 6858000"/>
              <a:gd name="connsiteX860" fmla="*/ 5847424 w 7472601"/>
              <a:gd name="connsiteY860" fmla="*/ 1815776 h 6858000"/>
              <a:gd name="connsiteX861" fmla="*/ 6399821 w 7472601"/>
              <a:gd name="connsiteY861" fmla="*/ 2344799 h 6858000"/>
              <a:gd name="connsiteX862" fmla="*/ 6323232 w 7472601"/>
              <a:gd name="connsiteY862" fmla="*/ 2389634 h 6858000"/>
              <a:gd name="connsiteX863" fmla="*/ 5942958 w 7472601"/>
              <a:gd name="connsiteY863" fmla="*/ 2077708 h 6858000"/>
              <a:gd name="connsiteX864" fmla="*/ 5921559 w 7472601"/>
              <a:gd name="connsiteY864" fmla="*/ 2378596 h 6858000"/>
              <a:gd name="connsiteX865" fmla="*/ 5817651 w 7472601"/>
              <a:gd name="connsiteY865" fmla="*/ 3023919 h 6858000"/>
              <a:gd name="connsiteX866" fmla="*/ 5729634 w 7472601"/>
              <a:gd name="connsiteY866" fmla="*/ 3051849 h 6858000"/>
              <a:gd name="connsiteX867" fmla="*/ 5611018 w 7472601"/>
              <a:gd name="connsiteY867" fmla="*/ 2316769 h 6858000"/>
              <a:gd name="connsiteX868" fmla="*/ 5687608 w 7472601"/>
              <a:gd name="connsiteY868" fmla="*/ 2039972 h 6858000"/>
              <a:gd name="connsiteX869" fmla="*/ 5657554 w 7472601"/>
              <a:gd name="connsiteY869" fmla="*/ 1576445 h 6858000"/>
              <a:gd name="connsiteX870" fmla="*/ 5150475 w 7472601"/>
              <a:gd name="connsiteY870" fmla="*/ 1274012 h 6858000"/>
              <a:gd name="connsiteX871" fmla="*/ 5349142 w 7472601"/>
              <a:gd name="connsiteY871" fmla="*/ 2204405 h 6858000"/>
              <a:gd name="connsiteX872" fmla="*/ 5262214 w 7472601"/>
              <a:gd name="connsiteY872" fmla="*/ 2233836 h 6858000"/>
              <a:gd name="connsiteX873" fmla="*/ 4981539 w 7472601"/>
              <a:gd name="connsiteY873" fmla="*/ 1542201 h 6858000"/>
              <a:gd name="connsiteX874" fmla="*/ 4958461 w 7472601"/>
              <a:gd name="connsiteY874" fmla="*/ 1136957 h 6858000"/>
              <a:gd name="connsiteX875" fmla="*/ 4655015 w 7472601"/>
              <a:gd name="connsiteY875" fmla="*/ 891426 h 6858000"/>
              <a:gd name="connsiteX876" fmla="*/ 4348002 w 7472601"/>
              <a:gd name="connsiteY876" fmla="*/ 2205895 h 6858000"/>
              <a:gd name="connsiteX877" fmla="*/ 4262250 w 7472601"/>
              <a:gd name="connsiteY877" fmla="*/ 2219972 h 6858000"/>
              <a:gd name="connsiteX878" fmla="*/ 4550611 w 7472601"/>
              <a:gd name="connsiteY878" fmla="*/ 817540 h 6858000"/>
              <a:gd name="connsiteX879" fmla="*/ 4564418 w 7472601"/>
              <a:gd name="connsiteY879" fmla="*/ 808293 h 6858000"/>
              <a:gd name="connsiteX880" fmla="*/ 4266388 w 7472601"/>
              <a:gd name="connsiteY880" fmla="*/ 500083 h 6858000"/>
              <a:gd name="connsiteX881" fmla="*/ 4032842 w 7472601"/>
              <a:gd name="connsiteY881" fmla="*/ 211809 h 6858000"/>
              <a:gd name="connsiteX882" fmla="*/ 3882765 w 7472601"/>
              <a:gd name="connsiteY882" fmla="*/ 0 h 6858000"/>
              <a:gd name="connsiteX883" fmla="*/ 3721337 w 7472601"/>
              <a:gd name="connsiteY883" fmla="*/ 0 h 6858000"/>
              <a:gd name="connsiteX884" fmla="*/ 3797544 w 7472601"/>
              <a:gd name="connsiteY884" fmla="*/ 0 h 6858000"/>
              <a:gd name="connsiteX885" fmla="*/ 3775734 w 7472601"/>
              <a:gd name="connsiteY885" fmla="*/ 95131 h 6858000"/>
              <a:gd name="connsiteX886" fmla="*/ 3724807 w 7472601"/>
              <a:gd name="connsiteY886" fmla="*/ 272257 h 6858000"/>
              <a:gd name="connsiteX887" fmla="*/ 3726844 w 7472601"/>
              <a:gd name="connsiteY887" fmla="*/ 282988 h 6858000"/>
              <a:gd name="connsiteX888" fmla="*/ 3742664 w 7472601"/>
              <a:gd name="connsiteY888" fmla="*/ 279918 h 6858000"/>
              <a:gd name="connsiteX889" fmla="*/ 4103910 w 7472601"/>
              <a:gd name="connsiteY889" fmla="*/ 1161917 h 6858000"/>
              <a:gd name="connsiteX890" fmla="*/ 4020269 w 7472601"/>
              <a:gd name="connsiteY890" fmla="*/ 1200406 h 6858000"/>
              <a:gd name="connsiteX891" fmla="*/ 3674882 w 7472601"/>
              <a:gd name="connsiteY891" fmla="*/ 488524 h 6858000"/>
              <a:gd name="connsiteX892" fmla="*/ 3132682 w 7472601"/>
              <a:gd name="connsiteY892" fmla="*/ 1072284 h 6858000"/>
              <a:gd name="connsiteX893" fmla="*/ 2716346 w 7472601"/>
              <a:gd name="connsiteY893" fmla="*/ 1276376 h 6858000"/>
              <a:gd name="connsiteX894" fmla="*/ 2716772 w 7472601"/>
              <a:gd name="connsiteY894" fmla="*/ 1255462 h 6858000"/>
              <a:gd name="connsiteX895" fmla="*/ 3471096 w 7472601"/>
              <a:gd name="connsiteY895" fmla="*/ 437072 h 6858000"/>
              <a:gd name="connsiteX896" fmla="*/ 3639057 w 7472601"/>
              <a:gd name="connsiteY896" fmla="*/ 286334 h 6858000"/>
              <a:gd name="connsiteX897" fmla="*/ 3640309 w 7472601"/>
              <a:gd name="connsiteY897" fmla="*/ 284664 h 6858000"/>
              <a:gd name="connsiteX898" fmla="*/ 3646022 w 7472601"/>
              <a:gd name="connsiteY898" fmla="*/ 276711 h 6858000"/>
              <a:gd name="connsiteX899" fmla="*/ 3707943 w 7472601"/>
              <a:gd name="connsiteY899" fmla="*/ 65958 h 6858000"/>
              <a:gd name="connsiteX900" fmla="*/ 3721337 w 7472601"/>
              <a:gd name="connsiteY900" fmla="*/ 0 h 6858000"/>
              <a:gd name="connsiteX901" fmla="*/ 2867960 w 7472601"/>
              <a:gd name="connsiteY901" fmla="*/ 0 h 6858000"/>
              <a:gd name="connsiteX902" fmla="*/ 2926351 w 7472601"/>
              <a:gd name="connsiteY902" fmla="*/ 0 h 6858000"/>
              <a:gd name="connsiteX903" fmla="*/ 2902823 w 7472601"/>
              <a:gd name="connsiteY903" fmla="*/ 262929 h 6858000"/>
              <a:gd name="connsiteX904" fmla="*/ 2940663 w 7472601"/>
              <a:gd name="connsiteY904" fmla="*/ 140884 h 6858000"/>
              <a:gd name="connsiteX905" fmla="*/ 2947039 w 7472601"/>
              <a:gd name="connsiteY905" fmla="*/ 122524 h 6858000"/>
              <a:gd name="connsiteX906" fmla="*/ 2984316 w 7472601"/>
              <a:gd name="connsiteY906" fmla="*/ 0 h 6858000"/>
              <a:gd name="connsiteX907" fmla="*/ 3016114 w 7472601"/>
              <a:gd name="connsiteY907" fmla="*/ 0 h 6858000"/>
              <a:gd name="connsiteX908" fmla="*/ 2979949 w 7472601"/>
              <a:gd name="connsiteY908" fmla="*/ 119274 h 6858000"/>
              <a:gd name="connsiteX909" fmla="*/ 3023879 w 7472601"/>
              <a:gd name="connsiteY909" fmla="*/ 0 h 6858000"/>
              <a:gd name="connsiteX910" fmla="*/ 3105400 w 7472601"/>
              <a:gd name="connsiteY910" fmla="*/ 0 h 6858000"/>
              <a:gd name="connsiteX911" fmla="*/ 3094669 w 7472601"/>
              <a:gd name="connsiteY911" fmla="*/ 30308 h 6858000"/>
              <a:gd name="connsiteX912" fmla="*/ 2901945 w 7472601"/>
              <a:gd name="connsiteY912" fmla="*/ 466538 h 6858000"/>
              <a:gd name="connsiteX913" fmla="*/ 2815209 w 7472601"/>
              <a:gd name="connsiteY913" fmla="*/ 497361 h 6858000"/>
              <a:gd name="connsiteX914" fmla="*/ 2844845 w 7472601"/>
              <a:gd name="connsiteY914" fmla="*/ 127638 h 6858000"/>
              <a:gd name="connsiteX915" fmla="*/ 2867960 w 7472601"/>
              <a:gd name="connsiteY915" fmla="*/ 0 h 6858000"/>
              <a:gd name="connsiteX916" fmla="*/ 1057230 w 7472601"/>
              <a:gd name="connsiteY916" fmla="*/ 0 h 6858000"/>
              <a:gd name="connsiteX917" fmla="*/ 1111003 w 7472601"/>
              <a:gd name="connsiteY917" fmla="*/ 0 h 6858000"/>
              <a:gd name="connsiteX918" fmla="*/ 1125553 w 7472601"/>
              <a:gd name="connsiteY918" fmla="*/ 52588 h 6858000"/>
              <a:gd name="connsiteX919" fmla="*/ 1304276 w 7472601"/>
              <a:gd name="connsiteY919" fmla="*/ 476275 h 6858000"/>
              <a:gd name="connsiteX920" fmla="*/ 1492066 w 7472601"/>
              <a:gd name="connsiteY920" fmla="*/ 886333 h 6858000"/>
              <a:gd name="connsiteX921" fmla="*/ 1423698 w 7472601"/>
              <a:gd name="connsiteY921" fmla="*/ 710817 h 6858000"/>
              <a:gd name="connsiteX922" fmla="*/ 1357609 w 7472601"/>
              <a:gd name="connsiteY922" fmla="*/ 532892 h 6858000"/>
              <a:gd name="connsiteX923" fmla="*/ 1309550 w 7472601"/>
              <a:gd name="connsiteY923" fmla="*/ 374031 h 6858000"/>
              <a:gd name="connsiteX924" fmla="*/ 1193673 w 7472601"/>
              <a:gd name="connsiteY924" fmla="*/ 49533 h 6858000"/>
              <a:gd name="connsiteX925" fmla="*/ 1164391 w 7472601"/>
              <a:gd name="connsiteY925" fmla="*/ 0 h 6858000"/>
              <a:gd name="connsiteX926" fmla="*/ 1200666 w 7472601"/>
              <a:gd name="connsiteY926" fmla="*/ 0 h 6858000"/>
              <a:gd name="connsiteX927" fmla="*/ 1223408 w 7472601"/>
              <a:gd name="connsiteY927" fmla="*/ 38996 h 6858000"/>
              <a:gd name="connsiteX928" fmla="*/ 1339635 w 7472601"/>
              <a:gd name="connsiteY928" fmla="*/ 365517 h 6858000"/>
              <a:gd name="connsiteX929" fmla="*/ 1387469 w 7472601"/>
              <a:gd name="connsiteY929" fmla="*/ 523079 h 6858000"/>
              <a:gd name="connsiteX930" fmla="*/ 1452685 w 7472601"/>
              <a:gd name="connsiteY930" fmla="*/ 699806 h 6858000"/>
              <a:gd name="connsiteX931" fmla="*/ 1492092 w 7472601"/>
              <a:gd name="connsiteY931" fmla="*/ 800424 h 6858000"/>
              <a:gd name="connsiteX932" fmla="*/ 1455302 w 7472601"/>
              <a:gd name="connsiteY932" fmla="*/ 632913 h 6858000"/>
              <a:gd name="connsiteX933" fmla="*/ 1222336 w 7472601"/>
              <a:gd name="connsiteY933" fmla="*/ 9480 h 6858000"/>
              <a:gd name="connsiteX934" fmla="*/ 1214634 w 7472601"/>
              <a:gd name="connsiteY934" fmla="*/ 0 h 6858000"/>
              <a:gd name="connsiteX935" fmla="*/ 1289827 w 7472601"/>
              <a:gd name="connsiteY935" fmla="*/ 0 h 6858000"/>
              <a:gd name="connsiteX936" fmla="*/ 1321076 w 7472601"/>
              <a:gd name="connsiteY936" fmla="*/ 59722 h 6858000"/>
              <a:gd name="connsiteX937" fmla="*/ 1512579 w 7472601"/>
              <a:gd name="connsiteY937" fmla="*/ 626441 h 6858000"/>
              <a:gd name="connsiteX938" fmla="*/ 1506076 w 7472601"/>
              <a:gd name="connsiteY938" fmla="*/ 1089289 h 6858000"/>
              <a:gd name="connsiteX939" fmla="*/ 1486346 w 7472601"/>
              <a:gd name="connsiteY939" fmla="*/ 1079919 h 6858000"/>
              <a:gd name="connsiteX940" fmla="*/ 1070511 w 7472601"/>
              <a:gd name="connsiteY940" fmla="*/ 48609 h 6858000"/>
              <a:gd name="connsiteX941" fmla="*/ 1057230 w 7472601"/>
              <a:gd name="connsiteY941" fmla="*/ 0 h 6858000"/>
              <a:gd name="connsiteX942" fmla="*/ 43151 w 7472601"/>
              <a:gd name="connsiteY942" fmla="*/ 0 h 6858000"/>
              <a:gd name="connsiteX943" fmla="*/ 95283 w 7472601"/>
              <a:gd name="connsiteY943" fmla="*/ 0 h 6858000"/>
              <a:gd name="connsiteX944" fmla="*/ 300708 w 7472601"/>
              <a:gd name="connsiteY944" fmla="*/ 154571 h 6858000"/>
              <a:gd name="connsiteX945" fmla="*/ 530414 w 7472601"/>
              <a:gd name="connsiteY945" fmla="*/ 354673 h 6858000"/>
              <a:gd name="connsiteX946" fmla="*/ 333785 w 7472601"/>
              <a:gd name="connsiteY946" fmla="*/ 161564 h 6858000"/>
              <a:gd name="connsiteX947" fmla="*/ 147005 w 7472601"/>
              <a:gd name="connsiteY947" fmla="*/ 0 h 6858000"/>
              <a:gd name="connsiteX948" fmla="*/ 272509 w 7472601"/>
              <a:gd name="connsiteY948" fmla="*/ 0 h 6858000"/>
              <a:gd name="connsiteX949" fmla="*/ 326276 w 7472601"/>
              <a:gd name="connsiteY949" fmla="*/ 45847 h 6858000"/>
              <a:gd name="connsiteX950" fmla="*/ 823759 w 7472601"/>
              <a:gd name="connsiteY950" fmla="*/ 574145 h 6858000"/>
              <a:gd name="connsiteX951" fmla="*/ 811254 w 7472601"/>
              <a:gd name="connsiteY951" fmla="*/ 665546 h 6858000"/>
              <a:gd name="connsiteX952" fmla="*/ 154042 w 7472601"/>
              <a:gd name="connsiteY952" fmla="*/ 261522 h 6858000"/>
              <a:gd name="connsiteX953" fmla="*/ 13550 w 7472601"/>
              <a:gd name="connsiteY953" fmla="*/ 158423 h 6858000"/>
              <a:gd name="connsiteX954" fmla="*/ 0 w 7472601"/>
              <a:gd name="connsiteY954" fmla="*/ 146618 h 6858000"/>
              <a:gd name="connsiteX955" fmla="*/ 0 w 7472601"/>
              <a:gd name="connsiteY955" fmla="*/ 59161 h 6858000"/>
              <a:gd name="connsiteX956" fmla="*/ 45427 w 7472601"/>
              <a:gd name="connsiteY956" fmla="*/ 101078 h 6858000"/>
              <a:gd name="connsiteX957" fmla="*/ 630103 w 7472601"/>
              <a:gd name="connsiteY957" fmla="*/ 485885 h 6858000"/>
              <a:gd name="connsiteX958" fmla="*/ 532040 w 7472601"/>
              <a:gd name="connsiteY958" fmla="*/ 399359 h 6858000"/>
              <a:gd name="connsiteX959" fmla="*/ 517618 w 7472601"/>
              <a:gd name="connsiteY959" fmla="*/ 385726 h 6858000"/>
              <a:gd name="connsiteX960" fmla="*/ 285074 w 7472601"/>
              <a:gd name="connsiteY960" fmla="*/ 182755 h 6858000"/>
              <a:gd name="connsiteX961" fmla="*/ 43151 w 7472601"/>
              <a:gd name="connsiteY961"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63634 h 6858000"/>
              <a:gd name="connsiteX78" fmla="*/ 7448321 w 7472601"/>
              <a:gd name="connsiteY78" fmla="*/ 6190991 h 6858000"/>
              <a:gd name="connsiteX79" fmla="*/ 7467600 w 7472601"/>
              <a:gd name="connsiteY79" fmla="*/ 6221686 h 6858000"/>
              <a:gd name="connsiteX80" fmla="*/ 7467600 w 7472601"/>
              <a:gd name="connsiteY80" fmla="*/ 6334256 h 6858000"/>
              <a:gd name="connsiteX81" fmla="*/ 7454976 w 7472601"/>
              <a:gd name="connsiteY81" fmla="*/ 6318297 h 6858000"/>
              <a:gd name="connsiteX82" fmla="*/ 1456157 w 7472601"/>
              <a:gd name="connsiteY82" fmla="*/ 5371404 h 6858000"/>
              <a:gd name="connsiteX83" fmla="*/ 1244432 w 7472601"/>
              <a:gd name="connsiteY83" fmla="*/ 5385601 h 6858000"/>
              <a:gd name="connsiteX84" fmla="*/ 973990 w 7472601"/>
              <a:gd name="connsiteY84" fmla="*/ 5424940 h 6858000"/>
              <a:gd name="connsiteX85" fmla="*/ 1103809 w 7472601"/>
              <a:gd name="connsiteY85" fmla="*/ 5433720 h 6858000"/>
              <a:gd name="connsiteX86" fmla="*/ 1123454 w 7472601"/>
              <a:gd name="connsiteY86" fmla="*/ 5435727 h 6858000"/>
              <a:gd name="connsiteX87" fmla="*/ 1737017 w 7472601"/>
              <a:gd name="connsiteY87" fmla="*/ 5452183 h 6858000"/>
              <a:gd name="connsiteX88" fmla="*/ 1824397 w 7472601"/>
              <a:gd name="connsiteY88" fmla="*/ 5447757 h 6858000"/>
              <a:gd name="connsiteX89" fmla="*/ 2070059 w 7472601"/>
              <a:gd name="connsiteY89" fmla="*/ 5441660 h 6858000"/>
              <a:gd name="connsiteX90" fmla="*/ 1456157 w 7472601"/>
              <a:gd name="connsiteY90" fmla="*/ 5371404 h 6858000"/>
              <a:gd name="connsiteX91" fmla="*/ 4988186 w 7472601"/>
              <a:gd name="connsiteY91" fmla="*/ 5216467 h 6858000"/>
              <a:gd name="connsiteX92" fmla="*/ 4777334 w 7472601"/>
              <a:gd name="connsiteY92" fmla="*/ 5406072 h 6858000"/>
              <a:gd name="connsiteX93" fmla="*/ 4718341 w 7472601"/>
              <a:gd name="connsiteY93" fmla="*/ 5468043 h 6858000"/>
              <a:gd name="connsiteX94" fmla="*/ 4604655 w 7472601"/>
              <a:gd name="connsiteY94" fmla="*/ 5583434 h 6858000"/>
              <a:gd name="connsiteX95" fmla="*/ 4565074 w 7472601"/>
              <a:gd name="connsiteY95" fmla="*/ 5618550 h 6858000"/>
              <a:gd name="connsiteX96" fmla="*/ 4988186 w 7472601"/>
              <a:gd name="connsiteY96" fmla="*/ 5216467 h 6858000"/>
              <a:gd name="connsiteX97" fmla="*/ 4978032 w 7472601"/>
              <a:gd name="connsiteY97" fmla="*/ 5183809 h 6858000"/>
              <a:gd name="connsiteX98" fmla="*/ 4463413 w 7472601"/>
              <a:gd name="connsiteY98" fmla="*/ 5615162 h 6858000"/>
              <a:gd name="connsiteX99" fmla="*/ 4358134 w 7472601"/>
              <a:gd name="connsiteY99" fmla="*/ 5742791 h 6858000"/>
              <a:gd name="connsiteX100" fmla="*/ 4376219 w 7472601"/>
              <a:gd name="connsiteY100" fmla="*/ 5729027 h 6858000"/>
              <a:gd name="connsiteX101" fmla="*/ 4582340 w 7472601"/>
              <a:gd name="connsiteY101" fmla="*/ 5561037 h 6858000"/>
              <a:gd name="connsiteX102" fmla="*/ 4694684 w 7472601"/>
              <a:gd name="connsiteY102" fmla="*/ 5447098 h 6858000"/>
              <a:gd name="connsiteX103" fmla="*/ 4754123 w 7472601"/>
              <a:gd name="connsiteY103" fmla="*/ 5384643 h 6858000"/>
              <a:gd name="connsiteX104" fmla="*/ 4978032 w 7472601"/>
              <a:gd name="connsiteY104" fmla="*/ 5183809 h 6858000"/>
              <a:gd name="connsiteX105" fmla="*/ 1903353 w 7472601"/>
              <a:gd name="connsiteY105" fmla="*/ 5044827 h 6858000"/>
              <a:gd name="connsiteX106" fmla="*/ 1936931 w 7472601"/>
              <a:gd name="connsiteY106" fmla="*/ 5093954 h 6858000"/>
              <a:gd name="connsiteX107" fmla="*/ 2195868 w 7472601"/>
              <a:gd name="connsiteY107" fmla="*/ 5396574 h 6858000"/>
              <a:gd name="connsiteX108" fmla="*/ 2088852 w 7472601"/>
              <a:gd name="connsiteY108" fmla="*/ 5166123 h 6858000"/>
              <a:gd name="connsiteX109" fmla="*/ 1958241 w 7472601"/>
              <a:gd name="connsiteY109" fmla="*/ 5067955 h 6858000"/>
              <a:gd name="connsiteX110" fmla="*/ 1903353 w 7472601"/>
              <a:gd name="connsiteY110" fmla="*/ 5044827 h 6858000"/>
              <a:gd name="connsiteX111" fmla="*/ 1979378 w 7472601"/>
              <a:gd name="connsiteY111" fmla="*/ 4769504 h 6858000"/>
              <a:gd name="connsiteX112" fmla="*/ 2882120 w 7472601"/>
              <a:gd name="connsiteY112" fmla="*/ 5064547 h 6858000"/>
              <a:gd name="connsiteX113" fmla="*/ 2793103 w 7472601"/>
              <a:gd name="connsiteY113" fmla="*/ 5039699 h 6858000"/>
              <a:gd name="connsiteX114" fmla="*/ 2770041 w 7472601"/>
              <a:gd name="connsiteY114" fmla="*/ 5033634 h 6858000"/>
              <a:gd name="connsiteX115" fmla="*/ 1979378 w 7472601"/>
              <a:gd name="connsiteY115" fmla="*/ 4769504 h 6858000"/>
              <a:gd name="connsiteX116" fmla="*/ 1927410 w 7472601"/>
              <a:gd name="connsiteY116" fmla="*/ 4716164 h 6858000"/>
              <a:gd name="connsiteX117" fmla="*/ 1959587 w 7472601"/>
              <a:gd name="connsiteY117" fmla="*/ 4728849 h 6858000"/>
              <a:gd name="connsiteX118" fmla="*/ 2777707 w 7472601"/>
              <a:gd name="connsiteY118" fmla="*/ 5003991 h 6858000"/>
              <a:gd name="connsiteX119" fmla="*/ 2800768 w 7472601"/>
              <a:gd name="connsiteY119" fmla="*/ 5010056 h 6858000"/>
              <a:gd name="connsiteX120" fmla="*/ 2879408 w 7472601"/>
              <a:gd name="connsiteY120" fmla="*/ 5031590 h 6858000"/>
              <a:gd name="connsiteX121" fmla="*/ 2862295 w 7472601"/>
              <a:gd name="connsiteY121" fmla="*/ 5022958 h 6858000"/>
              <a:gd name="connsiteX122" fmla="*/ 2813343 w 7472601"/>
              <a:gd name="connsiteY122" fmla="*/ 4998369 h 6858000"/>
              <a:gd name="connsiteX123" fmla="*/ 2646245 w 7472601"/>
              <a:gd name="connsiteY123" fmla="*/ 4930999 h 6858000"/>
              <a:gd name="connsiteX124" fmla="*/ 1999243 w 7472601"/>
              <a:gd name="connsiteY124" fmla="*/ 4730524 h 6858000"/>
              <a:gd name="connsiteX125" fmla="*/ 1979527 w 7472601"/>
              <a:gd name="connsiteY125" fmla="*/ 4726651 h 6858000"/>
              <a:gd name="connsiteX126" fmla="*/ 1927410 w 7472601"/>
              <a:gd name="connsiteY126" fmla="*/ 4716164 h 6858000"/>
              <a:gd name="connsiteX127" fmla="*/ 1997014 w 7472601"/>
              <a:gd name="connsiteY127" fmla="*/ 4698007 h 6858000"/>
              <a:gd name="connsiteX128" fmla="*/ 2005458 w 7472601"/>
              <a:gd name="connsiteY128" fmla="*/ 4699540 h 6858000"/>
              <a:gd name="connsiteX129" fmla="*/ 2657186 w 7472601"/>
              <a:gd name="connsiteY129" fmla="*/ 4901687 h 6858000"/>
              <a:gd name="connsiteX130" fmla="*/ 2826662 w 7472601"/>
              <a:gd name="connsiteY130" fmla="*/ 4970362 h 6858000"/>
              <a:gd name="connsiteX131" fmla="*/ 2876100 w 7472601"/>
              <a:gd name="connsiteY131" fmla="*/ 4995397 h 6858000"/>
              <a:gd name="connsiteX132" fmla="*/ 3042600 w 7472601"/>
              <a:gd name="connsiteY132" fmla="*/ 5059532 h 6858000"/>
              <a:gd name="connsiteX133" fmla="*/ 1997014 w 7472601"/>
              <a:gd name="connsiteY133" fmla="*/ 4698007 h 6858000"/>
              <a:gd name="connsiteX134" fmla="*/ 2305292 w 7472601"/>
              <a:gd name="connsiteY134" fmla="*/ 4219492 h 6858000"/>
              <a:gd name="connsiteX135" fmla="*/ 3360922 w 7472601"/>
              <a:gd name="connsiteY135" fmla="*/ 4529373 h 6858000"/>
              <a:gd name="connsiteX136" fmla="*/ 3492420 w 7472601"/>
              <a:gd name="connsiteY136" fmla="*/ 4510145 h 6858000"/>
              <a:gd name="connsiteX137" fmla="*/ 3364086 w 7472601"/>
              <a:gd name="connsiteY137" fmla="*/ 4480340 h 6858000"/>
              <a:gd name="connsiteX138" fmla="*/ 3225818 w 7472601"/>
              <a:gd name="connsiteY138" fmla="*/ 4411822 h 6858000"/>
              <a:gd name="connsiteX139" fmla="*/ 3129696 w 7472601"/>
              <a:gd name="connsiteY139" fmla="*/ 4360704 h 6858000"/>
              <a:gd name="connsiteX140" fmla="*/ 2814545 w 7472601"/>
              <a:gd name="connsiteY140" fmla="*/ 4282955 h 6858000"/>
              <a:gd name="connsiteX141" fmla="*/ 2305292 w 7472601"/>
              <a:gd name="connsiteY141" fmla="*/ 4219492 h 6858000"/>
              <a:gd name="connsiteX142" fmla="*/ 2626982 w 7472601"/>
              <a:gd name="connsiteY142" fmla="*/ 4206450 h 6858000"/>
              <a:gd name="connsiteX143" fmla="*/ 2490617 w 7472601"/>
              <a:gd name="connsiteY143" fmla="*/ 4206951 h 6858000"/>
              <a:gd name="connsiteX144" fmla="*/ 2819869 w 7472601"/>
              <a:gd name="connsiteY144" fmla="*/ 4252936 h 6858000"/>
              <a:gd name="connsiteX145" fmla="*/ 3143018 w 7472601"/>
              <a:gd name="connsiteY145" fmla="*/ 4332698 h 6858000"/>
              <a:gd name="connsiteX146" fmla="*/ 3241520 w 7472601"/>
              <a:gd name="connsiteY146" fmla="*/ 4385112 h 6858000"/>
              <a:gd name="connsiteX147" fmla="*/ 3374575 w 7472601"/>
              <a:gd name="connsiteY147" fmla="*/ 4451517 h 6858000"/>
              <a:gd name="connsiteX148" fmla="*/ 3505221 w 7472601"/>
              <a:gd name="connsiteY148" fmla="*/ 4480757 h 6858000"/>
              <a:gd name="connsiteX149" fmla="*/ 2626982 w 7472601"/>
              <a:gd name="connsiteY149" fmla="*/ 4206450 h 6858000"/>
              <a:gd name="connsiteX150" fmla="*/ 1310106 w 7472601"/>
              <a:gd name="connsiteY150" fmla="*/ 3943217 h 6858000"/>
              <a:gd name="connsiteX151" fmla="*/ 854994 w 7472601"/>
              <a:gd name="connsiteY151" fmla="*/ 4399136 h 6858000"/>
              <a:gd name="connsiteX152" fmla="*/ 742462 w 7472601"/>
              <a:gd name="connsiteY152" fmla="*/ 4594648 h 6858000"/>
              <a:gd name="connsiteX153" fmla="*/ 820602 w 7472601"/>
              <a:gd name="connsiteY153" fmla="*/ 4485915 h 6858000"/>
              <a:gd name="connsiteX154" fmla="*/ 878295 w 7472601"/>
              <a:gd name="connsiteY154" fmla="*/ 4403594 h 6858000"/>
              <a:gd name="connsiteX155" fmla="*/ 1240607 w 7472601"/>
              <a:gd name="connsiteY155" fmla="*/ 4010401 h 6858000"/>
              <a:gd name="connsiteX156" fmla="*/ 1310106 w 7472601"/>
              <a:gd name="connsiteY156" fmla="*/ 3943217 h 6858000"/>
              <a:gd name="connsiteX157" fmla="*/ 1423113 w 7472601"/>
              <a:gd name="connsiteY157" fmla="*/ 3874565 h 6858000"/>
              <a:gd name="connsiteX158" fmla="*/ 1260565 w 7472601"/>
              <a:gd name="connsiteY158" fmla="*/ 4031982 h 6858000"/>
              <a:gd name="connsiteX159" fmla="*/ 901900 w 7472601"/>
              <a:gd name="connsiteY159" fmla="*/ 4421236 h 6858000"/>
              <a:gd name="connsiteX160" fmla="*/ 845044 w 7472601"/>
              <a:gd name="connsiteY160" fmla="*/ 4502436 h 6858000"/>
              <a:gd name="connsiteX161" fmla="*/ 685926 w 7472601"/>
              <a:gd name="connsiteY161" fmla="*/ 4703069 h 6858000"/>
              <a:gd name="connsiteX162" fmla="*/ 684248 w 7472601"/>
              <a:gd name="connsiteY162" fmla="*/ 4706721 h 6858000"/>
              <a:gd name="connsiteX163" fmla="*/ 1423113 w 7472601"/>
              <a:gd name="connsiteY163" fmla="*/ 3874565 h 6858000"/>
              <a:gd name="connsiteX164" fmla="*/ 3316479 w 7472601"/>
              <a:gd name="connsiteY164" fmla="*/ 3872136 h 6858000"/>
              <a:gd name="connsiteX165" fmla="*/ 3546806 w 7472601"/>
              <a:gd name="connsiteY165" fmla="*/ 4356139 h 6858000"/>
              <a:gd name="connsiteX166" fmla="*/ 3364433 w 7472601"/>
              <a:gd name="connsiteY166" fmla="*/ 3953121 h 6858000"/>
              <a:gd name="connsiteX167" fmla="*/ 3316479 w 7472601"/>
              <a:gd name="connsiteY167" fmla="*/ 3872136 h 6858000"/>
              <a:gd name="connsiteX168" fmla="*/ 3291335 w 7472601"/>
              <a:gd name="connsiteY168" fmla="*/ 3767420 h 6858000"/>
              <a:gd name="connsiteX169" fmla="*/ 3390805 w 7472601"/>
              <a:gd name="connsiteY169" fmla="*/ 3937163 h 6858000"/>
              <a:gd name="connsiteX170" fmla="*/ 3579062 w 7472601"/>
              <a:gd name="connsiteY170" fmla="*/ 4359040 h 6858000"/>
              <a:gd name="connsiteX171" fmla="*/ 3467355 w 7472601"/>
              <a:gd name="connsiteY171" fmla="*/ 3988130 h 6858000"/>
              <a:gd name="connsiteX172" fmla="*/ 3310753 w 7472601"/>
              <a:gd name="connsiteY172" fmla="*/ 3787140 h 6858000"/>
              <a:gd name="connsiteX173" fmla="*/ 3291335 w 7472601"/>
              <a:gd name="connsiteY173" fmla="*/ 3767420 h 6858000"/>
              <a:gd name="connsiteX174" fmla="*/ 1635889 w 7472601"/>
              <a:gd name="connsiteY174" fmla="*/ 3709494 h 6858000"/>
              <a:gd name="connsiteX175" fmla="*/ 1634800 w 7472601"/>
              <a:gd name="connsiteY175" fmla="*/ 3731111 h 6858000"/>
              <a:gd name="connsiteX176" fmla="*/ 1635889 w 7472601"/>
              <a:gd name="connsiteY176" fmla="*/ 3709494 h 6858000"/>
              <a:gd name="connsiteX177" fmla="*/ 1510397 w 7472601"/>
              <a:gd name="connsiteY177" fmla="*/ 3684705 h 6858000"/>
              <a:gd name="connsiteX178" fmla="*/ 1146550 w 7472601"/>
              <a:gd name="connsiteY178" fmla="*/ 3802012 h 6858000"/>
              <a:gd name="connsiteX179" fmla="*/ 698834 w 7472601"/>
              <a:gd name="connsiteY179" fmla="*/ 3952272 h 6858000"/>
              <a:gd name="connsiteX180" fmla="*/ 34256 w 7472601"/>
              <a:gd name="connsiteY180" fmla="*/ 4347603 h 6858000"/>
              <a:gd name="connsiteX181" fmla="*/ 527241 w 7472601"/>
              <a:gd name="connsiteY181" fmla="*/ 4065078 h 6858000"/>
              <a:gd name="connsiteX182" fmla="*/ 1510397 w 7472601"/>
              <a:gd name="connsiteY182" fmla="*/ 3684705 h 6858000"/>
              <a:gd name="connsiteX183" fmla="*/ 1313114 w 7472601"/>
              <a:gd name="connsiteY183" fmla="*/ 3655216 h 6858000"/>
              <a:gd name="connsiteX184" fmla="*/ 1109304 w 7472601"/>
              <a:gd name="connsiteY184" fmla="*/ 3669030 h 6858000"/>
              <a:gd name="connsiteX185" fmla="*/ 8129 w 7472601"/>
              <a:gd name="connsiteY185" fmla="*/ 4330519 h 6858000"/>
              <a:gd name="connsiteX186" fmla="*/ 687572 w 7472601"/>
              <a:gd name="connsiteY186" fmla="*/ 3925629 h 6858000"/>
              <a:gd name="connsiteX187" fmla="*/ 1138365 w 7472601"/>
              <a:gd name="connsiteY187" fmla="*/ 3774515 h 6858000"/>
              <a:gd name="connsiteX188" fmla="*/ 1505579 w 7472601"/>
              <a:gd name="connsiteY188" fmla="*/ 3655526 h 6858000"/>
              <a:gd name="connsiteX189" fmla="*/ 1313114 w 7472601"/>
              <a:gd name="connsiteY189" fmla="*/ 3655216 h 6858000"/>
              <a:gd name="connsiteX190" fmla="*/ 3655073 w 7472601"/>
              <a:gd name="connsiteY190" fmla="*/ 3650884 h 6858000"/>
              <a:gd name="connsiteX191" fmla="*/ 3989938 w 7472601"/>
              <a:gd name="connsiteY191" fmla="*/ 3991685 h 6858000"/>
              <a:gd name="connsiteX192" fmla="*/ 4393907 w 7472601"/>
              <a:gd name="connsiteY192" fmla="*/ 4261258 h 6858000"/>
              <a:gd name="connsiteX193" fmla="*/ 4648051 w 7472601"/>
              <a:gd name="connsiteY193" fmla="*/ 4374051 h 6858000"/>
              <a:gd name="connsiteX194" fmla="*/ 4383389 w 7472601"/>
              <a:gd name="connsiteY194" fmla="*/ 4184369 h 6858000"/>
              <a:gd name="connsiteX195" fmla="*/ 4165508 w 7472601"/>
              <a:gd name="connsiteY195" fmla="*/ 4035196 h 6858000"/>
              <a:gd name="connsiteX196" fmla="*/ 4068162 w 7472601"/>
              <a:gd name="connsiteY196" fmla="*/ 3953394 h 6858000"/>
              <a:gd name="connsiteX197" fmla="*/ 3981416 w 7472601"/>
              <a:gd name="connsiteY197" fmla="*/ 3880482 h 6858000"/>
              <a:gd name="connsiteX198" fmla="*/ 3800147 w 7472601"/>
              <a:gd name="connsiteY198" fmla="*/ 3749872 h 6858000"/>
              <a:gd name="connsiteX199" fmla="*/ 3655073 w 7472601"/>
              <a:gd name="connsiteY199" fmla="*/ 3650884 h 6858000"/>
              <a:gd name="connsiteX200" fmla="*/ 3670252 w 7472601"/>
              <a:gd name="connsiteY200" fmla="*/ 3622798 h 6858000"/>
              <a:gd name="connsiteX201" fmla="*/ 3817258 w 7472601"/>
              <a:gd name="connsiteY201" fmla="*/ 3723577 h 6858000"/>
              <a:gd name="connsiteX202" fmla="*/ 4000461 w 7472601"/>
              <a:gd name="connsiteY202" fmla="*/ 3855966 h 6858000"/>
              <a:gd name="connsiteX203" fmla="*/ 4088180 w 7472601"/>
              <a:gd name="connsiteY203" fmla="*/ 3929774 h 6858000"/>
              <a:gd name="connsiteX204" fmla="*/ 4184555 w 7472601"/>
              <a:gd name="connsiteY204" fmla="*/ 4010683 h 6858000"/>
              <a:gd name="connsiteX205" fmla="*/ 4399563 w 7472601"/>
              <a:gd name="connsiteY205" fmla="*/ 4158106 h 6858000"/>
              <a:gd name="connsiteX206" fmla="*/ 4684469 w 7472601"/>
              <a:gd name="connsiteY206" fmla="*/ 4364680 h 6858000"/>
              <a:gd name="connsiteX207" fmla="*/ 4690271 w 7472601"/>
              <a:gd name="connsiteY207" fmla="*/ 4370034 h 6858000"/>
              <a:gd name="connsiteX208" fmla="*/ 4136093 w 7472601"/>
              <a:gd name="connsiteY208" fmla="*/ 3858466 h 6858000"/>
              <a:gd name="connsiteX209" fmla="*/ 3670252 w 7472601"/>
              <a:gd name="connsiteY209" fmla="*/ 3622798 h 6858000"/>
              <a:gd name="connsiteX210" fmla="*/ 4440129 w 7472601"/>
              <a:gd name="connsiteY210" fmla="*/ 3448571 h 6858000"/>
              <a:gd name="connsiteX211" fmla="*/ 4856525 w 7472601"/>
              <a:gd name="connsiteY211" fmla="*/ 3915351 h 6858000"/>
              <a:gd name="connsiteX212" fmla="*/ 5059055 w 7472601"/>
              <a:gd name="connsiteY212" fmla="*/ 4108918 h 6858000"/>
              <a:gd name="connsiteX213" fmla="*/ 5290070 w 7472601"/>
              <a:gd name="connsiteY213" fmla="*/ 4263619 h 6858000"/>
              <a:gd name="connsiteX214" fmla="*/ 4834991 w 7472601"/>
              <a:gd name="connsiteY214" fmla="*/ 3830985 h 6858000"/>
              <a:gd name="connsiteX215" fmla="*/ 4440129 w 7472601"/>
              <a:gd name="connsiteY215" fmla="*/ 3448571 h 6858000"/>
              <a:gd name="connsiteX216" fmla="*/ 4441737 w 7472601"/>
              <a:gd name="connsiteY216" fmla="*/ 3399734 h 6858000"/>
              <a:gd name="connsiteX217" fmla="*/ 4431236 w 7472601"/>
              <a:gd name="connsiteY217" fmla="*/ 3400954 h 6858000"/>
              <a:gd name="connsiteX218" fmla="*/ 4557150 w 7472601"/>
              <a:gd name="connsiteY218" fmla="*/ 3510023 h 6858000"/>
              <a:gd name="connsiteX219" fmla="*/ 4856936 w 7472601"/>
              <a:gd name="connsiteY219" fmla="*/ 3809146 h 6858000"/>
              <a:gd name="connsiteX220" fmla="*/ 5111996 w 7472601"/>
              <a:gd name="connsiteY220" fmla="*/ 4065759 h 6858000"/>
              <a:gd name="connsiteX221" fmla="*/ 5388878 w 7472601"/>
              <a:gd name="connsiteY221" fmla="*/ 4300185 h 6858000"/>
              <a:gd name="connsiteX222" fmla="*/ 5425556 w 7472601"/>
              <a:gd name="connsiteY222" fmla="*/ 4308967 h 6858000"/>
              <a:gd name="connsiteX223" fmla="*/ 4943646 w 7472601"/>
              <a:gd name="connsiteY223" fmla="*/ 3822916 h 6858000"/>
              <a:gd name="connsiteX224" fmla="*/ 4594837 w 7472601"/>
              <a:gd name="connsiteY224" fmla="*/ 3532274 h 6858000"/>
              <a:gd name="connsiteX225" fmla="*/ 4441737 w 7472601"/>
              <a:gd name="connsiteY225" fmla="*/ 3399734 h 6858000"/>
              <a:gd name="connsiteX226" fmla="*/ 5425834 w 7472601"/>
              <a:gd name="connsiteY226" fmla="*/ 3162785 h 6858000"/>
              <a:gd name="connsiteX227" fmla="*/ 5401644 w 7472601"/>
              <a:gd name="connsiteY227" fmla="*/ 3617847 h 6858000"/>
              <a:gd name="connsiteX228" fmla="*/ 5467256 w 7472601"/>
              <a:gd name="connsiteY228" fmla="*/ 4175494 h 6858000"/>
              <a:gd name="connsiteX229" fmla="*/ 5448069 w 7472601"/>
              <a:gd name="connsiteY229" fmla="*/ 3567554 h 6858000"/>
              <a:gd name="connsiteX230" fmla="*/ 5425834 w 7472601"/>
              <a:gd name="connsiteY230" fmla="*/ 3162785 h 6858000"/>
              <a:gd name="connsiteX231" fmla="*/ 1318687 w 7472601"/>
              <a:gd name="connsiteY231" fmla="*/ 3113840 h 6858000"/>
              <a:gd name="connsiteX232" fmla="*/ 1066793 w 7472601"/>
              <a:gd name="connsiteY232" fmla="*/ 3212171 h 6858000"/>
              <a:gd name="connsiteX233" fmla="*/ 993319 w 7472601"/>
              <a:gd name="connsiteY233" fmla="*/ 3247648 h 6858000"/>
              <a:gd name="connsiteX234" fmla="*/ 853081 w 7472601"/>
              <a:gd name="connsiteY234" fmla="*/ 3312410 h 6858000"/>
              <a:gd name="connsiteX235" fmla="*/ 805957 w 7472601"/>
              <a:gd name="connsiteY235" fmla="*/ 3330443 h 6858000"/>
              <a:gd name="connsiteX236" fmla="*/ 1318687 w 7472601"/>
              <a:gd name="connsiteY236" fmla="*/ 3113840 h 6858000"/>
              <a:gd name="connsiteX237" fmla="*/ 5453702 w 7472601"/>
              <a:gd name="connsiteY237" fmla="*/ 3090882 h 6858000"/>
              <a:gd name="connsiteX238" fmla="*/ 5480135 w 7472601"/>
              <a:gd name="connsiteY238" fmla="*/ 3565802 h 6858000"/>
              <a:gd name="connsiteX239" fmla="*/ 5499023 w 7472601"/>
              <a:gd name="connsiteY239" fmla="*/ 4166310 h 6858000"/>
              <a:gd name="connsiteX240" fmla="*/ 5547022 w 7472601"/>
              <a:gd name="connsiteY240" fmla="*/ 3607838 h 6858000"/>
              <a:gd name="connsiteX241" fmla="*/ 5515964 w 7472601"/>
              <a:gd name="connsiteY241" fmla="*/ 3378541 h 6858000"/>
              <a:gd name="connsiteX242" fmla="*/ 5453702 w 7472601"/>
              <a:gd name="connsiteY242" fmla="*/ 3090882 h 6858000"/>
              <a:gd name="connsiteX243" fmla="*/ 1238695 w 7472601"/>
              <a:gd name="connsiteY243" fmla="*/ 3076820 h 6858000"/>
              <a:gd name="connsiteX244" fmla="*/ 716371 w 7472601"/>
              <a:gd name="connsiteY244" fmla="*/ 3293249 h 6858000"/>
              <a:gd name="connsiteX245" fmla="*/ 579522 w 7472601"/>
              <a:gd name="connsiteY245" fmla="*/ 3371759 h 6858000"/>
              <a:gd name="connsiteX246" fmla="*/ 600288 w 7472601"/>
              <a:gd name="connsiteY246" fmla="*/ 3365555 h 6858000"/>
              <a:gd name="connsiteX247" fmla="*/ 840692 w 7472601"/>
              <a:gd name="connsiteY247" fmla="*/ 3284921 h 6858000"/>
              <a:gd name="connsiteX248" fmla="*/ 979248 w 7472601"/>
              <a:gd name="connsiteY248" fmla="*/ 3221003 h 6858000"/>
              <a:gd name="connsiteX249" fmla="*/ 1053282 w 7472601"/>
              <a:gd name="connsiteY249" fmla="*/ 3185247 h 6858000"/>
              <a:gd name="connsiteX250" fmla="*/ 1320603 w 7472601"/>
              <a:gd name="connsiteY250" fmla="*/ 3081281 h 6858000"/>
              <a:gd name="connsiteX251" fmla="*/ 1238695 w 7472601"/>
              <a:gd name="connsiteY251" fmla="*/ 3076820 h 6858000"/>
              <a:gd name="connsiteX252" fmla="*/ 5425627 w 7472601"/>
              <a:gd name="connsiteY252" fmla="*/ 2954192 h 6858000"/>
              <a:gd name="connsiteX253" fmla="*/ 5470770 w 7472601"/>
              <a:gd name="connsiteY253" fmla="*/ 3005435 h 6858000"/>
              <a:gd name="connsiteX254" fmla="*/ 5519779 w 7472601"/>
              <a:gd name="connsiteY254" fmla="*/ 4359223 h 6858000"/>
              <a:gd name="connsiteX255" fmla="*/ 5520293 w 7472601"/>
              <a:gd name="connsiteY255" fmla="*/ 4360602 h 6858000"/>
              <a:gd name="connsiteX256" fmla="*/ 5767221 w 7472601"/>
              <a:gd name="connsiteY256" fmla="*/ 4665564 h 6858000"/>
              <a:gd name="connsiteX257" fmla="*/ 6937169 w 7472601"/>
              <a:gd name="connsiteY257" fmla="*/ 4815941 h 6858000"/>
              <a:gd name="connsiteX258" fmla="*/ 6953922 w 7472601"/>
              <a:gd name="connsiteY258" fmla="*/ 4890068 h 6858000"/>
              <a:gd name="connsiteX259" fmla="*/ 6071359 w 7472601"/>
              <a:gd name="connsiteY259" fmla="*/ 4770770 h 6858000"/>
              <a:gd name="connsiteX260" fmla="*/ 6038839 w 7472601"/>
              <a:gd name="connsiteY260" fmla="*/ 4764474 h 6858000"/>
              <a:gd name="connsiteX261" fmla="*/ 6038706 w 7472601"/>
              <a:gd name="connsiteY261" fmla="*/ 4763847 h 6858000"/>
              <a:gd name="connsiteX262" fmla="*/ 6037784 w 7472601"/>
              <a:gd name="connsiteY262" fmla="*/ 4764270 h 6858000"/>
              <a:gd name="connsiteX263" fmla="*/ 6038839 w 7472601"/>
              <a:gd name="connsiteY263" fmla="*/ 4764474 h 6858000"/>
              <a:gd name="connsiteX264" fmla="*/ 6040338 w 7472601"/>
              <a:gd name="connsiteY264" fmla="*/ 4771418 h 6858000"/>
              <a:gd name="connsiteX265" fmla="*/ 6024488 w 7472601"/>
              <a:gd name="connsiteY265" fmla="*/ 4809903 h 6858000"/>
              <a:gd name="connsiteX266" fmla="*/ 5599771 w 7472601"/>
              <a:gd name="connsiteY266" fmla="*/ 5509652 h 6858000"/>
              <a:gd name="connsiteX267" fmla="*/ 5548843 w 7472601"/>
              <a:gd name="connsiteY267" fmla="*/ 5563845 h 6858000"/>
              <a:gd name="connsiteX268" fmla="*/ 5940952 w 7472601"/>
              <a:gd name="connsiteY268" fmla="*/ 6250028 h 6858000"/>
              <a:gd name="connsiteX269" fmla="*/ 6043441 w 7472601"/>
              <a:gd name="connsiteY269" fmla="*/ 6665847 h 6858000"/>
              <a:gd name="connsiteX270" fmla="*/ 6093432 w 7472601"/>
              <a:gd name="connsiteY270" fmla="*/ 6858000 h 6858000"/>
              <a:gd name="connsiteX271" fmla="*/ 6034344 w 7472601"/>
              <a:gd name="connsiteY271" fmla="*/ 6858000 h 6858000"/>
              <a:gd name="connsiteX272" fmla="*/ 6026679 w 7472601"/>
              <a:gd name="connsiteY272" fmla="*/ 6836959 h 6858000"/>
              <a:gd name="connsiteX273" fmla="*/ 5800441 w 7472601"/>
              <a:gd name="connsiteY273" fmla="*/ 6335286 h 6858000"/>
              <a:gd name="connsiteX274" fmla="*/ 5526562 w 7472601"/>
              <a:gd name="connsiteY274" fmla="*/ 5705388 h 6858000"/>
              <a:gd name="connsiteX275" fmla="*/ 5519640 w 7472601"/>
              <a:gd name="connsiteY275" fmla="*/ 5683774 h 6858000"/>
              <a:gd name="connsiteX276" fmla="*/ 5844559 w 7472601"/>
              <a:gd name="connsiteY276" fmla="*/ 6553349 h 6858000"/>
              <a:gd name="connsiteX277" fmla="*/ 5975994 w 7472601"/>
              <a:gd name="connsiteY277" fmla="*/ 6858000 h 6858000"/>
              <a:gd name="connsiteX278" fmla="*/ 5898547 w 7472601"/>
              <a:gd name="connsiteY278" fmla="*/ 6858000 h 6858000"/>
              <a:gd name="connsiteX279" fmla="*/ 5682041 w 7472601"/>
              <a:gd name="connsiteY279" fmla="*/ 6355860 h 6858000"/>
              <a:gd name="connsiteX280" fmla="*/ 5461758 w 7472601"/>
              <a:gd name="connsiteY280" fmla="*/ 5820220 h 6858000"/>
              <a:gd name="connsiteX281" fmla="*/ 5237282 w 7472601"/>
              <a:gd name="connsiteY281" fmla="*/ 6579086 h 6858000"/>
              <a:gd name="connsiteX282" fmla="*/ 5115009 w 7472601"/>
              <a:gd name="connsiteY282" fmla="*/ 6858000 h 6858000"/>
              <a:gd name="connsiteX283" fmla="*/ 5028074 w 7472601"/>
              <a:gd name="connsiteY283" fmla="*/ 6858000 h 6858000"/>
              <a:gd name="connsiteX284" fmla="*/ 5079508 w 7472601"/>
              <a:gd name="connsiteY284" fmla="*/ 6749074 h 6858000"/>
              <a:gd name="connsiteX285" fmla="*/ 5371846 w 7472601"/>
              <a:gd name="connsiteY285" fmla="*/ 5924413 h 6858000"/>
              <a:gd name="connsiteX286" fmla="*/ 5270512 w 7472601"/>
              <a:gd name="connsiteY286" fmla="*/ 6138975 h 6858000"/>
              <a:gd name="connsiteX287" fmla="*/ 5062409 w 7472601"/>
              <a:gd name="connsiteY287" fmla="*/ 6653544 h 6858000"/>
              <a:gd name="connsiteX288" fmla="*/ 5036628 w 7472601"/>
              <a:gd name="connsiteY288" fmla="*/ 6754247 h 6858000"/>
              <a:gd name="connsiteX289" fmla="*/ 5009112 w 7472601"/>
              <a:gd name="connsiteY289" fmla="*/ 6858000 h 6858000"/>
              <a:gd name="connsiteX290" fmla="*/ 4976679 w 7472601"/>
              <a:gd name="connsiteY290" fmla="*/ 6858000 h 6858000"/>
              <a:gd name="connsiteX291" fmla="*/ 5006537 w 7472601"/>
              <a:gd name="connsiteY291" fmla="*/ 6747068 h 6858000"/>
              <a:gd name="connsiteX292" fmla="*/ 5032723 w 7472601"/>
              <a:gd name="connsiteY292" fmla="*/ 6644957 h 6858000"/>
              <a:gd name="connsiteX293" fmla="*/ 5242949 w 7472601"/>
              <a:gd name="connsiteY293" fmla="*/ 6125175 h 6858000"/>
              <a:gd name="connsiteX294" fmla="*/ 5286321 w 7472601"/>
              <a:gd name="connsiteY294" fmla="*/ 6033555 h 6858000"/>
              <a:gd name="connsiteX295" fmla="*/ 5008210 w 7472601"/>
              <a:gd name="connsiteY295" fmla="*/ 6649194 h 6858000"/>
              <a:gd name="connsiteX296" fmla="*/ 4986321 w 7472601"/>
              <a:gd name="connsiteY296" fmla="*/ 6765687 h 6858000"/>
              <a:gd name="connsiteX297" fmla="*/ 4973474 w 7472601"/>
              <a:gd name="connsiteY297" fmla="*/ 6858000 h 6858000"/>
              <a:gd name="connsiteX298" fmla="*/ 4907178 w 7472601"/>
              <a:gd name="connsiteY298" fmla="*/ 6858000 h 6858000"/>
              <a:gd name="connsiteX299" fmla="*/ 4910810 w 7472601"/>
              <a:gd name="connsiteY299" fmla="*/ 6829660 h 6858000"/>
              <a:gd name="connsiteX300" fmla="*/ 4987461 w 7472601"/>
              <a:gd name="connsiteY300" fmla="*/ 6432994 h 6858000"/>
              <a:gd name="connsiteX301" fmla="*/ 5179262 w 7472601"/>
              <a:gd name="connsiteY301" fmla="*/ 6035044 h 6858000"/>
              <a:gd name="connsiteX302" fmla="*/ 4689678 w 7472601"/>
              <a:gd name="connsiteY302" fmla="*/ 6440241 h 6858000"/>
              <a:gd name="connsiteX303" fmla="*/ 4477543 w 7472601"/>
              <a:gd name="connsiteY303" fmla="*/ 6674836 h 6858000"/>
              <a:gd name="connsiteX304" fmla="*/ 4329957 w 7472601"/>
              <a:gd name="connsiteY304" fmla="*/ 6858000 h 6858000"/>
              <a:gd name="connsiteX305" fmla="*/ 4218595 w 7472601"/>
              <a:gd name="connsiteY305" fmla="*/ 6858000 h 6858000"/>
              <a:gd name="connsiteX306" fmla="*/ 4368888 w 7472601"/>
              <a:gd name="connsiteY306" fmla="*/ 6668412 h 6858000"/>
              <a:gd name="connsiteX307" fmla="*/ 4563091 w 7472601"/>
              <a:gd name="connsiteY307" fmla="*/ 6442508 h 6858000"/>
              <a:gd name="connsiteX308" fmla="*/ 5387324 w 7472601"/>
              <a:gd name="connsiteY308" fmla="*/ 5705830 h 6858000"/>
              <a:gd name="connsiteX309" fmla="*/ 5073620 w 7472601"/>
              <a:gd name="connsiteY309" fmla="*/ 5955437 h 6858000"/>
              <a:gd name="connsiteX310" fmla="*/ 4689789 w 7472601"/>
              <a:gd name="connsiteY310" fmla="*/ 6268382 h 6858000"/>
              <a:gd name="connsiteX311" fmla="*/ 4418722 w 7472601"/>
              <a:gd name="connsiteY311" fmla="*/ 6570886 h 6858000"/>
              <a:gd name="connsiteX312" fmla="*/ 4214944 w 7472601"/>
              <a:gd name="connsiteY312" fmla="*/ 6858000 h 6858000"/>
              <a:gd name="connsiteX313" fmla="*/ 4177898 w 7472601"/>
              <a:gd name="connsiteY313" fmla="*/ 6858000 h 6858000"/>
              <a:gd name="connsiteX314" fmla="*/ 4391597 w 7472601"/>
              <a:gd name="connsiteY314" fmla="*/ 6556370 h 6858000"/>
              <a:gd name="connsiteX315" fmla="*/ 4668889 w 7472601"/>
              <a:gd name="connsiteY315" fmla="*/ 6246399 h 6858000"/>
              <a:gd name="connsiteX316" fmla="*/ 5055427 w 7472601"/>
              <a:gd name="connsiteY316" fmla="*/ 5931476 h 6858000"/>
              <a:gd name="connsiteX317" fmla="*/ 5371814 w 7472601"/>
              <a:gd name="connsiteY317" fmla="*/ 5678975 h 6858000"/>
              <a:gd name="connsiteX318" fmla="*/ 4987918 w 7472601"/>
              <a:gd name="connsiteY318" fmla="*/ 5838701 h 6858000"/>
              <a:gd name="connsiteX319" fmla="*/ 4317146 w 7472601"/>
              <a:gd name="connsiteY319" fmla="*/ 6587716 h 6858000"/>
              <a:gd name="connsiteX320" fmla="*/ 4171627 w 7472601"/>
              <a:gd name="connsiteY320" fmla="*/ 6858000 h 6858000"/>
              <a:gd name="connsiteX321" fmla="*/ 4081585 w 7472601"/>
              <a:gd name="connsiteY321" fmla="*/ 6858000 h 6858000"/>
              <a:gd name="connsiteX322" fmla="*/ 4238603 w 7472601"/>
              <a:gd name="connsiteY322" fmla="*/ 6559341 h 6858000"/>
              <a:gd name="connsiteX323" fmla="*/ 4778333 w 7472601"/>
              <a:gd name="connsiteY323" fmla="*/ 5873626 h 6858000"/>
              <a:gd name="connsiteX324" fmla="*/ 5414185 w 7472601"/>
              <a:gd name="connsiteY324" fmla="*/ 5573882 h 6858000"/>
              <a:gd name="connsiteX325" fmla="*/ 5959648 w 7472601"/>
              <a:gd name="connsiteY325" fmla="*/ 4760797 h 6858000"/>
              <a:gd name="connsiteX326" fmla="*/ 5355019 w 7472601"/>
              <a:gd name="connsiteY326" fmla="*/ 4734672 h 6858000"/>
              <a:gd name="connsiteX327" fmla="*/ 5083565 w 7472601"/>
              <a:gd name="connsiteY327" fmla="*/ 5179121 h 6858000"/>
              <a:gd name="connsiteX328" fmla="*/ 4713577 w 7472601"/>
              <a:gd name="connsiteY328" fmla="*/ 5616803 h 6858000"/>
              <a:gd name="connsiteX329" fmla="*/ 3989559 w 7472601"/>
              <a:gd name="connsiteY329" fmla="*/ 6145945 h 6858000"/>
              <a:gd name="connsiteX330" fmla="*/ 3939824 w 7472601"/>
              <a:gd name="connsiteY330" fmla="*/ 6066900 h 6858000"/>
              <a:gd name="connsiteX331" fmla="*/ 4584537 w 7472601"/>
              <a:gd name="connsiteY331" fmla="*/ 5324826 h 6858000"/>
              <a:gd name="connsiteX332" fmla="*/ 5037105 w 7472601"/>
              <a:gd name="connsiteY332" fmla="*/ 5088765 h 6858000"/>
              <a:gd name="connsiteX333" fmla="*/ 5039930 w 7472601"/>
              <a:gd name="connsiteY333" fmla="*/ 5089585 h 6858000"/>
              <a:gd name="connsiteX334" fmla="*/ 5263764 w 7472601"/>
              <a:gd name="connsiteY334" fmla="*/ 4735525 h 6858000"/>
              <a:gd name="connsiteX335" fmla="*/ 4086300 w 7472601"/>
              <a:gd name="connsiteY335" fmla="*/ 4884599 h 6858000"/>
              <a:gd name="connsiteX336" fmla="*/ 4085485 w 7472601"/>
              <a:gd name="connsiteY336" fmla="*/ 4899070 h 6858000"/>
              <a:gd name="connsiteX337" fmla="*/ 3871915 w 7472601"/>
              <a:gd name="connsiteY337" fmla="*/ 5253645 h 6858000"/>
              <a:gd name="connsiteX338" fmla="*/ 3799374 w 7472601"/>
              <a:gd name="connsiteY338" fmla="*/ 5466127 h 6858000"/>
              <a:gd name="connsiteX339" fmla="*/ 3498850 w 7472601"/>
              <a:gd name="connsiteY339" fmla="*/ 6661888 h 6858000"/>
              <a:gd name="connsiteX340" fmla="*/ 3399216 w 7472601"/>
              <a:gd name="connsiteY340" fmla="*/ 6858000 h 6858000"/>
              <a:gd name="connsiteX341" fmla="*/ 3303688 w 7472601"/>
              <a:gd name="connsiteY341" fmla="*/ 6858000 h 6858000"/>
              <a:gd name="connsiteX342" fmla="*/ 3391774 w 7472601"/>
              <a:gd name="connsiteY342" fmla="*/ 6697181 h 6858000"/>
              <a:gd name="connsiteX343" fmla="*/ 3735540 w 7472601"/>
              <a:gd name="connsiteY343" fmla="*/ 5546923 h 6858000"/>
              <a:gd name="connsiteX344" fmla="*/ 3729438 w 7472601"/>
              <a:gd name="connsiteY344" fmla="*/ 5569058 h 6858000"/>
              <a:gd name="connsiteX345" fmla="*/ 3707782 w 7472601"/>
              <a:gd name="connsiteY345" fmla="*/ 5644908 h 6858000"/>
              <a:gd name="connsiteX346" fmla="*/ 3583827 w 7472601"/>
              <a:gd name="connsiteY346" fmla="*/ 6039215 h 6858000"/>
              <a:gd name="connsiteX347" fmla="*/ 3547861 w 7472601"/>
              <a:gd name="connsiteY347" fmla="*/ 6129609 h 6858000"/>
              <a:gd name="connsiteX348" fmla="*/ 3490905 w 7472601"/>
              <a:gd name="connsiteY348" fmla="*/ 6277660 h 6858000"/>
              <a:gd name="connsiteX349" fmla="*/ 3455859 w 7472601"/>
              <a:gd name="connsiteY349" fmla="*/ 6391301 h 6858000"/>
              <a:gd name="connsiteX350" fmla="*/ 3429112 w 7472601"/>
              <a:gd name="connsiteY350" fmla="*/ 6479469 h 6858000"/>
              <a:gd name="connsiteX351" fmla="*/ 3304862 w 7472601"/>
              <a:gd name="connsiteY351" fmla="*/ 6796476 h 6858000"/>
              <a:gd name="connsiteX352" fmla="*/ 3276071 w 7472601"/>
              <a:gd name="connsiteY352" fmla="*/ 6858000 h 6858000"/>
              <a:gd name="connsiteX353" fmla="*/ 3240805 w 7472601"/>
              <a:gd name="connsiteY353" fmla="*/ 6858000 h 6858000"/>
              <a:gd name="connsiteX354" fmla="*/ 3275917 w 7472601"/>
              <a:gd name="connsiteY354" fmla="*/ 6783192 h 6858000"/>
              <a:gd name="connsiteX355" fmla="*/ 3399358 w 7472601"/>
              <a:gd name="connsiteY355" fmla="*/ 6469011 h 6858000"/>
              <a:gd name="connsiteX356" fmla="*/ 3425650 w 7472601"/>
              <a:gd name="connsiteY356" fmla="*/ 6381333 h 6858000"/>
              <a:gd name="connsiteX357" fmla="*/ 3460661 w 7472601"/>
              <a:gd name="connsiteY357" fmla="*/ 6266763 h 6858000"/>
              <a:gd name="connsiteX358" fmla="*/ 3518021 w 7472601"/>
              <a:gd name="connsiteY358" fmla="*/ 6117298 h 6858000"/>
              <a:gd name="connsiteX359" fmla="*/ 3554035 w 7472601"/>
              <a:gd name="connsiteY359" fmla="*/ 6027832 h 6858000"/>
              <a:gd name="connsiteX360" fmla="*/ 3677174 w 7472601"/>
              <a:gd name="connsiteY360" fmla="*/ 5636351 h 6858000"/>
              <a:gd name="connsiteX361" fmla="*/ 3698819 w 7472601"/>
              <a:gd name="connsiteY361" fmla="*/ 5560503 h 6858000"/>
              <a:gd name="connsiteX362" fmla="*/ 3702094 w 7472601"/>
              <a:gd name="connsiteY362" fmla="*/ 5549194 h 6858000"/>
              <a:gd name="connsiteX363" fmla="*/ 3398355 w 7472601"/>
              <a:gd name="connsiteY363" fmla="*/ 6094603 h 6858000"/>
              <a:gd name="connsiteX364" fmla="*/ 3193941 w 7472601"/>
              <a:gd name="connsiteY364" fmla="*/ 6798775 h 6858000"/>
              <a:gd name="connsiteX365" fmla="*/ 3184140 w 7472601"/>
              <a:gd name="connsiteY365" fmla="*/ 6858000 h 6858000"/>
              <a:gd name="connsiteX366" fmla="*/ 3099978 w 7472601"/>
              <a:gd name="connsiteY366" fmla="*/ 6858000 h 6858000"/>
              <a:gd name="connsiteX367" fmla="*/ 3101556 w 7472601"/>
              <a:gd name="connsiteY367" fmla="*/ 6843337 h 6858000"/>
              <a:gd name="connsiteX368" fmla="*/ 3370162 w 7472601"/>
              <a:gd name="connsiteY368" fmla="*/ 5785550 h 6858000"/>
              <a:gd name="connsiteX369" fmla="*/ 3746477 w 7472601"/>
              <a:gd name="connsiteY369" fmla="*/ 5377889 h 6858000"/>
              <a:gd name="connsiteX370" fmla="*/ 3863399 w 7472601"/>
              <a:gd name="connsiteY370" fmla="*/ 5087257 h 6858000"/>
              <a:gd name="connsiteX371" fmla="*/ 3968712 w 7472601"/>
              <a:gd name="connsiteY371" fmla="*/ 4913989 h 6858000"/>
              <a:gd name="connsiteX372" fmla="*/ 2792390 w 7472601"/>
              <a:gd name="connsiteY372" fmla="*/ 5382974 h 6858000"/>
              <a:gd name="connsiteX373" fmla="*/ 2714982 w 7472601"/>
              <a:gd name="connsiteY373" fmla="*/ 5427051 h 6858000"/>
              <a:gd name="connsiteX374" fmla="*/ 2813361 w 7472601"/>
              <a:gd name="connsiteY374" fmla="*/ 6023912 h 6858000"/>
              <a:gd name="connsiteX375" fmla="*/ 2688430 w 7472601"/>
              <a:gd name="connsiteY375" fmla="*/ 6801564 h 6858000"/>
              <a:gd name="connsiteX376" fmla="*/ 2629626 w 7472601"/>
              <a:gd name="connsiteY376" fmla="*/ 6763394 h 6858000"/>
              <a:gd name="connsiteX377" fmla="*/ 2565328 w 7472601"/>
              <a:gd name="connsiteY377" fmla="*/ 5516399 h 6858000"/>
              <a:gd name="connsiteX378" fmla="*/ 1922999 w 7472601"/>
              <a:gd name="connsiteY378" fmla="*/ 5980343 h 6858000"/>
              <a:gd name="connsiteX379" fmla="*/ 1950261 w 7472601"/>
              <a:gd name="connsiteY379" fmla="*/ 6405858 h 6858000"/>
              <a:gd name="connsiteX380" fmla="*/ 2365554 w 7472601"/>
              <a:gd name="connsiteY380" fmla="*/ 6759107 h 6858000"/>
              <a:gd name="connsiteX381" fmla="*/ 2424142 w 7472601"/>
              <a:gd name="connsiteY381" fmla="*/ 6858000 h 6858000"/>
              <a:gd name="connsiteX382" fmla="*/ 2395994 w 7472601"/>
              <a:gd name="connsiteY382" fmla="*/ 6858000 h 6858000"/>
              <a:gd name="connsiteX383" fmla="*/ 2392863 w 7472601"/>
              <a:gd name="connsiteY383" fmla="*/ 6852964 h 6858000"/>
              <a:gd name="connsiteX384" fmla="*/ 2017589 w 7472601"/>
              <a:gd name="connsiteY384" fmla="*/ 6493982 h 6858000"/>
              <a:gd name="connsiteX385" fmla="*/ 2147336 w 7472601"/>
              <a:gd name="connsiteY385" fmla="*/ 6594052 h 6858000"/>
              <a:gd name="connsiteX386" fmla="*/ 2207047 w 7472601"/>
              <a:gd name="connsiteY386" fmla="*/ 6654540 h 6858000"/>
              <a:gd name="connsiteX387" fmla="*/ 2299106 w 7472601"/>
              <a:gd name="connsiteY387" fmla="*/ 6778931 h 6858000"/>
              <a:gd name="connsiteX388" fmla="*/ 2314430 w 7472601"/>
              <a:gd name="connsiteY388" fmla="*/ 6801144 h 6858000"/>
              <a:gd name="connsiteX389" fmla="*/ 2352406 w 7472601"/>
              <a:gd name="connsiteY389" fmla="*/ 6858000 h 6858000"/>
              <a:gd name="connsiteX390" fmla="*/ 2314492 w 7472601"/>
              <a:gd name="connsiteY390" fmla="*/ 6858000 h 6858000"/>
              <a:gd name="connsiteX391" fmla="*/ 2288095 w 7472601"/>
              <a:gd name="connsiteY391" fmla="*/ 6818030 h 6858000"/>
              <a:gd name="connsiteX392" fmla="*/ 2272768 w 7472601"/>
              <a:gd name="connsiteY392" fmla="*/ 6795822 h 6858000"/>
              <a:gd name="connsiteX393" fmla="*/ 2182715 w 7472601"/>
              <a:gd name="connsiteY393" fmla="*/ 6675071 h 6858000"/>
              <a:gd name="connsiteX394" fmla="*/ 2032061 w 7472601"/>
              <a:gd name="connsiteY394" fmla="*/ 6541380 h 6858000"/>
              <a:gd name="connsiteX395" fmla="*/ 2257220 w 7472601"/>
              <a:gd name="connsiteY395" fmla="*/ 6826257 h 6858000"/>
              <a:gd name="connsiteX396" fmla="*/ 2281324 w 7472601"/>
              <a:gd name="connsiteY396" fmla="*/ 6858000 h 6858000"/>
              <a:gd name="connsiteX397" fmla="*/ 2242860 w 7472601"/>
              <a:gd name="connsiteY397" fmla="*/ 6858000 h 6858000"/>
              <a:gd name="connsiteX398" fmla="*/ 2232818 w 7472601"/>
              <a:gd name="connsiteY398" fmla="*/ 6844926 h 6858000"/>
              <a:gd name="connsiteX399" fmla="*/ 1990172 w 7472601"/>
              <a:gd name="connsiteY399" fmla="*/ 6542121 h 6858000"/>
              <a:gd name="connsiteX400" fmla="*/ 2124090 w 7472601"/>
              <a:gd name="connsiteY400" fmla="*/ 6761017 h 6858000"/>
              <a:gd name="connsiteX401" fmla="*/ 2200380 w 7472601"/>
              <a:gd name="connsiteY401" fmla="*/ 6858000 h 6858000"/>
              <a:gd name="connsiteX402" fmla="*/ 2147507 w 7472601"/>
              <a:gd name="connsiteY402" fmla="*/ 6858000 h 6858000"/>
              <a:gd name="connsiteX403" fmla="*/ 2070668 w 7472601"/>
              <a:gd name="connsiteY403" fmla="*/ 6761520 h 6858000"/>
              <a:gd name="connsiteX404" fmla="*/ 1975142 w 7472601"/>
              <a:gd name="connsiteY404" fmla="*/ 6585570 h 6858000"/>
              <a:gd name="connsiteX405" fmla="*/ 2050035 w 7472601"/>
              <a:gd name="connsiteY405" fmla="*/ 6813345 h 6858000"/>
              <a:gd name="connsiteX406" fmla="*/ 2063025 w 7472601"/>
              <a:gd name="connsiteY406" fmla="*/ 6858000 h 6858000"/>
              <a:gd name="connsiteX407" fmla="*/ 2021675 w 7472601"/>
              <a:gd name="connsiteY407" fmla="*/ 6858000 h 6858000"/>
              <a:gd name="connsiteX408" fmla="*/ 2019308 w 7472601"/>
              <a:gd name="connsiteY408" fmla="*/ 6847118 h 6858000"/>
              <a:gd name="connsiteX409" fmla="*/ 1938835 w 7472601"/>
              <a:gd name="connsiteY409" fmla="*/ 6551160 h 6858000"/>
              <a:gd name="connsiteX410" fmla="*/ 1953230 w 7472601"/>
              <a:gd name="connsiteY410" fmla="*/ 6759699 h 6858000"/>
              <a:gd name="connsiteX411" fmla="*/ 1956763 w 7472601"/>
              <a:gd name="connsiteY411" fmla="*/ 6778191 h 6858000"/>
              <a:gd name="connsiteX412" fmla="*/ 1967925 w 7472601"/>
              <a:gd name="connsiteY412" fmla="*/ 6858000 h 6858000"/>
              <a:gd name="connsiteX413" fmla="*/ 1936622 w 7472601"/>
              <a:gd name="connsiteY413" fmla="*/ 6858000 h 6858000"/>
              <a:gd name="connsiteX414" fmla="*/ 1926261 w 7472601"/>
              <a:gd name="connsiteY414" fmla="*/ 6784064 h 6858000"/>
              <a:gd name="connsiteX415" fmla="*/ 1922724 w 7472601"/>
              <a:gd name="connsiteY415" fmla="*/ 6765577 h 6858000"/>
              <a:gd name="connsiteX416" fmla="*/ 1904650 w 7472601"/>
              <a:gd name="connsiteY416" fmla="*/ 6639616 h 6858000"/>
              <a:gd name="connsiteX417" fmla="*/ 1885273 w 7472601"/>
              <a:gd name="connsiteY417" fmla="*/ 6858000 h 6858000"/>
              <a:gd name="connsiteX418" fmla="*/ 1854363 w 7472601"/>
              <a:gd name="connsiteY418" fmla="*/ 6858000 h 6858000"/>
              <a:gd name="connsiteX419" fmla="*/ 1880391 w 7472601"/>
              <a:gd name="connsiteY419" fmla="*/ 6603796 h 6858000"/>
              <a:gd name="connsiteX420" fmla="*/ 1818273 w 7472601"/>
              <a:gd name="connsiteY420" fmla="*/ 6715729 h 6858000"/>
              <a:gd name="connsiteX421" fmla="*/ 1794691 w 7472601"/>
              <a:gd name="connsiteY421" fmla="*/ 6843239 h 6858000"/>
              <a:gd name="connsiteX422" fmla="*/ 1794914 w 7472601"/>
              <a:gd name="connsiteY422" fmla="*/ 6858000 h 6858000"/>
              <a:gd name="connsiteX423" fmla="*/ 1746128 w 7472601"/>
              <a:gd name="connsiteY423" fmla="*/ 6858000 h 6858000"/>
              <a:gd name="connsiteX424" fmla="*/ 1753934 w 7472601"/>
              <a:gd name="connsiteY424" fmla="*/ 6724796 h 6858000"/>
              <a:gd name="connsiteX425" fmla="*/ 1792053 w 7472601"/>
              <a:gd name="connsiteY425" fmla="*/ 6572396 h 6858000"/>
              <a:gd name="connsiteX426" fmla="*/ 1862248 w 7472601"/>
              <a:gd name="connsiteY426" fmla="*/ 6266397 h 6858000"/>
              <a:gd name="connsiteX427" fmla="*/ 1862250 w 7472601"/>
              <a:gd name="connsiteY427" fmla="*/ 6033531 h 6858000"/>
              <a:gd name="connsiteX428" fmla="*/ 1211999 w 7472601"/>
              <a:gd name="connsiteY428" fmla="*/ 6683610 h 6858000"/>
              <a:gd name="connsiteX429" fmla="*/ 1213266 w 7472601"/>
              <a:gd name="connsiteY429" fmla="*/ 6691947 h 6858000"/>
              <a:gd name="connsiteX430" fmla="*/ 1203370 w 7472601"/>
              <a:gd name="connsiteY430" fmla="*/ 6850676 h 6858000"/>
              <a:gd name="connsiteX431" fmla="*/ 1203671 w 7472601"/>
              <a:gd name="connsiteY431" fmla="*/ 6858000 h 6858000"/>
              <a:gd name="connsiteX432" fmla="*/ 1143180 w 7472601"/>
              <a:gd name="connsiteY432" fmla="*/ 6858000 h 6858000"/>
              <a:gd name="connsiteX433" fmla="*/ 1142176 w 7472601"/>
              <a:gd name="connsiteY433" fmla="*/ 6766045 h 6858000"/>
              <a:gd name="connsiteX434" fmla="*/ 1067484 w 7472601"/>
              <a:gd name="connsiteY434" fmla="*/ 6858000 h 6858000"/>
              <a:gd name="connsiteX435" fmla="*/ 953928 w 7472601"/>
              <a:gd name="connsiteY435" fmla="*/ 6858000 h 6858000"/>
              <a:gd name="connsiteX436" fmla="*/ 959715 w 7472601"/>
              <a:gd name="connsiteY436" fmla="*/ 6850185 h 6858000"/>
              <a:gd name="connsiteX437" fmla="*/ 1483788 w 7472601"/>
              <a:gd name="connsiteY437" fmla="*/ 6259174 h 6858000"/>
              <a:gd name="connsiteX438" fmla="*/ 1100671 w 7472601"/>
              <a:gd name="connsiteY438" fmla="*/ 6252137 h 6858000"/>
              <a:gd name="connsiteX439" fmla="*/ 1090144 w 7472601"/>
              <a:gd name="connsiteY439" fmla="*/ 6256748 h 6858000"/>
              <a:gd name="connsiteX440" fmla="*/ 1095872 w 7472601"/>
              <a:gd name="connsiteY440" fmla="*/ 6271892 h 6858000"/>
              <a:gd name="connsiteX441" fmla="*/ 262785 w 7472601"/>
              <a:gd name="connsiteY441" fmla="*/ 6845450 h 6858000"/>
              <a:gd name="connsiteX442" fmla="*/ 209968 w 7472601"/>
              <a:gd name="connsiteY442" fmla="*/ 6770713 h 6858000"/>
              <a:gd name="connsiteX443" fmla="*/ 873460 w 7472601"/>
              <a:gd name="connsiteY443" fmla="*/ 6253768 h 6858000"/>
              <a:gd name="connsiteX444" fmla="*/ 192686 w 7472601"/>
              <a:gd name="connsiteY444" fmla="*/ 5849257 h 6858000"/>
              <a:gd name="connsiteX445" fmla="*/ 4696 w 7472601"/>
              <a:gd name="connsiteY445" fmla="*/ 5697668 h 6858000"/>
              <a:gd name="connsiteX446" fmla="*/ 0 w 7472601"/>
              <a:gd name="connsiteY446" fmla="*/ 5689984 h 6858000"/>
              <a:gd name="connsiteX447" fmla="*/ 0 w 7472601"/>
              <a:gd name="connsiteY447" fmla="*/ 5513472 h 6858000"/>
              <a:gd name="connsiteX448" fmla="*/ 174101 w 7472601"/>
              <a:gd name="connsiteY448" fmla="*/ 5620277 h 6858000"/>
              <a:gd name="connsiteX449" fmla="*/ 891800 w 7472601"/>
              <a:gd name="connsiteY449" fmla="*/ 6036935 h 6858000"/>
              <a:gd name="connsiteX450" fmla="*/ 1072219 w 7472601"/>
              <a:gd name="connsiteY450" fmla="*/ 6169443 h 6858000"/>
              <a:gd name="connsiteX451" fmla="*/ 1074117 w 7472601"/>
              <a:gd name="connsiteY451" fmla="*/ 6170301 h 6858000"/>
              <a:gd name="connsiteX452" fmla="*/ 1083114 w 7472601"/>
              <a:gd name="connsiteY452" fmla="*/ 6174131 h 6858000"/>
              <a:gd name="connsiteX453" fmla="*/ 1543010 w 7472601"/>
              <a:gd name="connsiteY453" fmla="*/ 6191140 h 6858000"/>
              <a:gd name="connsiteX454" fmla="*/ 1551080 w 7472601"/>
              <a:gd name="connsiteY454" fmla="*/ 6195006 h 6858000"/>
              <a:gd name="connsiteX455" fmla="*/ 2345443 w 7472601"/>
              <a:gd name="connsiteY455" fmla="*/ 5549882 h 6858000"/>
              <a:gd name="connsiteX456" fmla="*/ 1721499 w 7472601"/>
              <a:gd name="connsiteY456" fmla="*/ 5599969 h 6858000"/>
              <a:gd name="connsiteX457" fmla="*/ 767716 w 7472601"/>
              <a:gd name="connsiteY457" fmla="*/ 5472768 h 6858000"/>
              <a:gd name="connsiteX458" fmla="*/ 722147 w 7472601"/>
              <a:gd name="connsiteY458" fmla="*/ 5393091 h 6858000"/>
              <a:gd name="connsiteX459" fmla="*/ 1485552 w 7472601"/>
              <a:gd name="connsiteY459" fmla="*/ 5313202 h 6858000"/>
              <a:gd name="connsiteX460" fmla="*/ 2143004 w 7472601"/>
              <a:gd name="connsiteY460" fmla="*/ 5402420 h 6858000"/>
              <a:gd name="connsiteX461" fmla="*/ 1933391 w 7472601"/>
              <a:gd name="connsiteY461" fmla="*/ 5156971 h 6858000"/>
              <a:gd name="connsiteX462" fmla="*/ 1827118 w 7472601"/>
              <a:gd name="connsiteY462" fmla="*/ 4968410 h 6858000"/>
              <a:gd name="connsiteX463" fmla="*/ 1837349 w 7472601"/>
              <a:gd name="connsiteY463" fmla="*/ 4956357 h 6858000"/>
              <a:gd name="connsiteX464" fmla="*/ 2162835 w 7472601"/>
              <a:gd name="connsiteY464" fmla="*/ 5187853 h 6858000"/>
              <a:gd name="connsiteX465" fmla="*/ 2257167 w 7472601"/>
              <a:gd name="connsiteY465" fmla="*/ 5462123 h 6858000"/>
              <a:gd name="connsiteX466" fmla="*/ 2261598 w 7472601"/>
              <a:gd name="connsiteY466" fmla="*/ 5467998 h 6858000"/>
              <a:gd name="connsiteX467" fmla="*/ 2437177 w 7472601"/>
              <a:gd name="connsiteY467" fmla="*/ 5479608 h 6858000"/>
              <a:gd name="connsiteX468" fmla="*/ 2445247 w 7472601"/>
              <a:gd name="connsiteY468" fmla="*/ 5483476 h 6858000"/>
              <a:gd name="connsiteX469" fmla="*/ 2743626 w 7472601"/>
              <a:gd name="connsiteY469" fmla="*/ 5304819 h 6858000"/>
              <a:gd name="connsiteX470" fmla="*/ 3048102 w 7472601"/>
              <a:gd name="connsiteY470" fmla="*/ 5150595 h 6858000"/>
              <a:gd name="connsiteX471" fmla="*/ 1799414 w 7472601"/>
              <a:gd name="connsiteY471" fmla="*/ 4694732 h 6858000"/>
              <a:gd name="connsiteX472" fmla="*/ 1771735 w 7472601"/>
              <a:gd name="connsiteY472" fmla="*/ 4619929 h 6858000"/>
              <a:gd name="connsiteX473" fmla="*/ 3104273 w 7472601"/>
              <a:gd name="connsiteY473" fmla="*/ 5076159 h 6858000"/>
              <a:gd name="connsiteX474" fmla="*/ 3113245 w 7472601"/>
              <a:gd name="connsiteY474" fmla="*/ 5090705 h 6858000"/>
              <a:gd name="connsiteX475" fmla="*/ 3126294 w 7472601"/>
              <a:gd name="connsiteY475" fmla="*/ 5114400 h 6858000"/>
              <a:gd name="connsiteX476" fmla="*/ 3937433 w 7472601"/>
              <a:gd name="connsiteY476" fmla="*/ 4830473 h 6858000"/>
              <a:gd name="connsiteX477" fmla="*/ 3590475 w 7472601"/>
              <a:gd name="connsiteY477" fmla="*/ 4597974 h 6858000"/>
              <a:gd name="connsiteX478" fmla="*/ 3100264 w 7472601"/>
              <a:gd name="connsiteY478" fmla="*/ 4579845 h 6858000"/>
              <a:gd name="connsiteX479" fmla="*/ 2183576 w 7472601"/>
              <a:gd name="connsiteY479" fmla="*/ 4227150 h 6858000"/>
              <a:gd name="connsiteX480" fmla="*/ 2151029 w 7472601"/>
              <a:gd name="connsiteY480" fmla="*/ 4146947 h 6858000"/>
              <a:gd name="connsiteX481" fmla="*/ 3563434 w 7472601"/>
              <a:gd name="connsiteY481" fmla="*/ 4469115 h 6858000"/>
              <a:gd name="connsiteX482" fmla="*/ 3177952 w 7472601"/>
              <a:gd name="connsiteY482" fmla="*/ 3657386 h 6858000"/>
              <a:gd name="connsiteX483" fmla="*/ 3189263 w 7472601"/>
              <a:gd name="connsiteY483" fmla="*/ 3625726 h 6858000"/>
              <a:gd name="connsiteX484" fmla="*/ 3560912 w 7472601"/>
              <a:gd name="connsiteY484" fmla="*/ 4079863 h 6858000"/>
              <a:gd name="connsiteX485" fmla="*/ 3626636 w 7472601"/>
              <a:gd name="connsiteY485" fmla="*/ 4512230 h 6858000"/>
              <a:gd name="connsiteX486" fmla="*/ 3653088 w 7472601"/>
              <a:gd name="connsiteY486" fmla="*/ 4521417 h 6858000"/>
              <a:gd name="connsiteX487" fmla="*/ 3988128 w 7472601"/>
              <a:gd name="connsiteY487" fmla="*/ 4817267 h 6858000"/>
              <a:gd name="connsiteX488" fmla="*/ 4830582 w 7472601"/>
              <a:gd name="connsiteY488" fmla="*/ 4676000 h 6858000"/>
              <a:gd name="connsiteX489" fmla="*/ 4830100 w 7472601"/>
              <a:gd name="connsiteY489" fmla="*/ 4675554 h 6858000"/>
              <a:gd name="connsiteX490" fmla="*/ 4036318 w 7472601"/>
              <a:gd name="connsiteY490" fmla="*/ 4147013 h 6858000"/>
              <a:gd name="connsiteX491" fmla="*/ 3432098 w 7472601"/>
              <a:gd name="connsiteY491" fmla="*/ 3537312 h 6858000"/>
              <a:gd name="connsiteX492" fmla="*/ 3446761 w 7472601"/>
              <a:gd name="connsiteY492" fmla="*/ 3461278 h 6858000"/>
              <a:gd name="connsiteX493" fmla="*/ 4419733 w 7472601"/>
              <a:gd name="connsiteY493" fmla="*/ 3963555 h 6858000"/>
              <a:gd name="connsiteX494" fmla="*/ 4781371 w 7472601"/>
              <a:gd name="connsiteY494" fmla="*/ 4458604 h 6858000"/>
              <a:gd name="connsiteX495" fmla="*/ 4780440 w 7472601"/>
              <a:gd name="connsiteY495" fmla="*/ 4470290 h 6858000"/>
              <a:gd name="connsiteX496" fmla="*/ 4898954 w 7472601"/>
              <a:gd name="connsiteY496" fmla="*/ 4662092 h 6858000"/>
              <a:gd name="connsiteX497" fmla="*/ 4900699 w 7472601"/>
              <a:gd name="connsiteY497" fmla="*/ 4670867 h 6858000"/>
              <a:gd name="connsiteX498" fmla="*/ 5714511 w 7472601"/>
              <a:gd name="connsiteY498" fmla="*/ 4663483 h 6858000"/>
              <a:gd name="connsiteX499" fmla="*/ 5464793 w 7472601"/>
              <a:gd name="connsiteY499" fmla="*/ 4393556 h 6858000"/>
              <a:gd name="connsiteX500" fmla="*/ 5461897 w 7472601"/>
              <a:gd name="connsiteY500" fmla="*/ 4390879 h 6858000"/>
              <a:gd name="connsiteX501" fmla="*/ 4294126 w 7472601"/>
              <a:gd name="connsiteY501" fmla="*/ 3303048 h 6858000"/>
              <a:gd name="connsiteX502" fmla="*/ 4305321 w 7472601"/>
              <a:gd name="connsiteY502" fmla="*/ 3256953 h 6858000"/>
              <a:gd name="connsiteX503" fmla="*/ 4949299 w 7472601"/>
              <a:gd name="connsiteY503" fmla="*/ 3766336 h 6858000"/>
              <a:gd name="connsiteX504" fmla="*/ 5291452 w 7472601"/>
              <a:gd name="connsiteY504" fmla="*/ 4076801 h 6858000"/>
              <a:gd name="connsiteX505" fmla="*/ 5434998 w 7472601"/>
              <a:gd name="connsiteY505" fmla="*/ 4254100 h 6858000"/>
              <a:gd name="connsiteX506" fmla="*/ 5351015 w 7472601"/>
              <a:gd name="connsiteY506" fmla="*/ 3760989 h 6858000"/>
              <a:gd name="connsiteX507" fmla="*/ 5413780 w 7472601"/>
              <a:gd name="connsiteY507" fmla="*/ 2966265 h 6858000"/>
              <a:gd name="connsiteX508" fmla="*/ 5425627 w 7472601"/>
              <a:gd name="connsiteY508" fmla="*/ 2954192 h 6858000"/>
              <a:gd name="connsiteX509" fmla="*/ 6604735 w 7472601"/>
              <a:gd name="connsiteY509" fmla="*/ 2041381 h 6858000"/>
              <a:gd name="connsiteX510" fmla="*/ 7204487 w 7472601"/>
              <a:gd name="connsiteY510" fmla="*/ 2742112 h 6858000"/>
              <a:gd name="connsiteX511" fmla="*/ 7131592 w 7472601"/>
              <a:gd name="connsiteY511" fmla="*/ 2672096 h 6858000"/>
              <a:gd name="connsiteX512" fmla="*/ 6996344 w 7472601"/>
              <a:gd name="connsiteY512" fmla="*/ 2518310 h 6858000"/>
              <a:gd name="connsiteX513" fmla="*/ 6735495 w 7472601"/>
              <a:gd name="connsiteY513" fmla="*/ 2196890 h 6858000"/>
              <a:gd name="connsiteX514" fmla="*/ 6721901 w 7472601"/>
              <a:gd name="connsiteY514" fmla="*/ 2179274 h 6858000"/>
              <a:gd name="connsiteX515" fmla="*/ 6604735 w 7472601"/>
              <a:gd name="connsiteY515" fmla="*/ 2041381 h 6858000"/>
              <a:gd name="connsiteX516" fmla="*/ 6591670 w 7472601"/>
              <a:gd name="connsiteY516" fmla="*/ 1988277 h 6858000"/>
              <a:gd name="connsiteX517" fmla="*/ 6747349 w 7472601"/>
              <a:gd name="connsiteY517" fmla="*/ 2160069 h 6858000"/>
              <a:gd name="connsiteX518" fmla="*/ 6760943 w 7472601"/>
              <a:gd name="connsiteY518" fmla="*/ 2177686 h 6858000"/>
              <a:gd name="connsiteX519" fmla="*/ 7021065 w 7472601"/>
              <a:gd name="connsiteY519" fmla="*/ 2498102 h 6858000"/>
              <a:gd name="connsiteX520" fmla="*/ 7155223 w 7472601"/>
              <a:gd name="connsiteY520" fmla="*/ 2650386 h 6858000"/>
              <a:gd name="connsiteX521" fmla="*/ 7203167 w 7472601"/>
              <a:gd name="connsiteY521" fmla="*/ 2697288 h 6858000"/>
              <a:gd name="connsiteX522" fmla="*/ 6937703 w 7472601"/>
              <a:gd name="connsiteY522" fmla="*/ 2321981 h 6858000"/>
              <a:gd name="connsiteX523" fmla="*/ 6591670 w 7472601"/>
              <a:gd name="connsiteY523" fmla="*/ 1988277 h 6858000"/>
              <a:gd name="connsiteX524" fmla="*/ 5798671 w 7472601"/>
              <a:gd name="connsiteY524" fmla="*/ 1981601 h 6858000"/>
              <a:gd name="connsiteX525" fmla="*/ 5754709 w 7472601"/>
              <a:gd name="connsiteY525" fmla="*/ 2071454 h 6858000"/>
              <a:gd name="connsiteX526" fmla="*/ 5763044 w 7472601"/>
              <a:gd name="connsiteY526" fmla="*/ 2842206 h 6858000"/>
              <a:gd name="connsiteX527" fmla="*/ 5764974 w 7472601"/>
              <a:gd name="connsiteY527" fmla="*/ 2799609 h 6858000"/>
              <a:gd name="connsiteX528" fmla="*/ 5767665 w 7472601"/>
              <a:gd name="connsiteY528" fmla="*/ 2666409 h 6858000"/>
              <a:gd name="connsiteX529" fmla="*/ 5763055 w 7472601"/>
              <a:gd name="connsiteY529" fmla="*/ 2579705 h 6858000"/>
              <a:gd name="connsiteX530" fmla="*/ 5758079 w 7472601"/>
              <a:gd name="connsiteY530" fmla="*/ 2492508 h 6858000"/>
              <a:gd name="connsiteX531" fmla="*/ 5779325 w 7472601"/>
              <a:gd name="connsiteY531" fmla="*/ 2197069 h 6858000"/>
              <a:gd name="connsiteX532" fmla="*/ 5798671 w 7472601"/>
              <a:gd name="connsiteY532" fmla="*/ 1981601 h 6858000"/>
              <a:gd name="connsiteX533" fmla="*/ 5829202 w 7472601"/>
              <a:gd name="connsiteY533" fmla="*/ 1971679 h 6858000"/>
              <a:gd name="connsiteX534" fmla="*/ 5809558 w 7472601"/>
              <a:gd name="connsiteY534" fmla="*/ 2198043 h 6858000"/>
              <a:gd name="connsiteX535" fmla="*/ 5788653 w 7472601"/>
              <a:gd name="connsiteY535" fmla="*/ 2489430 h 6858000"/>
              <a:gd name="connsiteX536" fmla="*/ 5793439 w 7472601"/>
              <a:gd name="connsiteY536" fmla="*/ 2575235 h 6858000"/>
              <a:gd name="connsiteX537" fmla="*/ 5796837 w 7472601"/>
              <a:gd name="connsiteY537" fmla="*/ 2637633 h 6858000"/>
              <a:gd name="connsiteX538" fmla="*/ 5818614 w 7472601"/>
              <a:gd name="connsiteY538" fmla="*/ 2473055 h 6858000"/>
              <a:gd name="connsiteX539" fmla="*/ 5829202 w 7472601"/>
              <a:gd name="connsiteY539" fmla="*/ 1971679 h 6858000"/>
              <a:gd name="connsiteX540" fmla="*/ 5911389 w 7472601"/>
              <a:gd name="connsiteY540" fmla="*/ 1898371 h 6858000"/>
              <a:gd name="connsiteX541" fmla="*/ 6237627 w 7472601"/>
              <a:gd name="connsiteY541" fmla="*/ 2231921 h 6858000"/>
              <a:gd name="connsiteX542" fmla="*/ 5911389 w 7472601"/>
              <a:gd name="connsiteY542" fmla="*/ 1898371 h 6858000"/>
              <a:gd name="connsiteX543" fmla="*/ 6944437 w 7472601"/>
              <a:gd name="connsiteY543" fmla="*/ 1575402 h 6858000"/>
              <a:gd name="connsiteX544" fmla="*/ 6304730 w 7472601"/>
              <a:gd name="connsiteY544" fmla="*/ 1766654 h 6858000"/>
              <a:gd name="connsiteX545" fmla="*/ 6944437 w 7472601"/>
              <a:gd name="connsiteY545" fmla="*/ 1575402 h 6858000"/>
              <a:gd name="connsiteX546" fmla="*/ 7019523 w 7472601"/>
              <a:gd name="connsiteY546" fmla="*/ 1519450 h 6858000"/>
              <a:gd name="connsiteX547" fmla="*/ 6298091 w 7472601"/>
              <a:gd name="connsiteY547" fmla="*/ 1737122 h 6858000"/>
              <a:gd name="connsiteX548" fmla="*/ 7019523 w 7472601"/>
              <a:gd name="connsiteY548" fmla="*/ 1519450 h 6858000"/>
              <a:gd name="connsiteX549" fmla="*/ 2399523 w 7472601"/>
              <a:gd name="connsiteY549" fmla="*/ 1428234 h 6858000"/>
              <a:gd name="connsiteX550" fmla="*/ 2224982 w 7472601"/>
              <a:gd name="connsiteY550" fmla="*/ 1826201 h 6858000"/>
              <a:gd name="connsiteX551" fmla="*/ 2096099 w 7472601"/>
              <a:gd name="connsiteY551" fmla="*/ 2345900 h 6858000"/>
              <a:gd name="connsiteX552" fmla="*/ 2283317 w 7472601"/>
              <a:gd name="connsiteY552" fmla="*/ 1796925 h 6858000"/>
              <a:gd name="connsiteX553" fmla="*/ 2399523 w 7472601"/>
              <a:gd name="connsiteY553" fmla="*/ 1428234 h 6858000"/>
              <a:gd name="connsiteX554" fmla="*/ 2448558 w 7472601"/>
              <a:gd name="connsiteY554" fmla="*/ 1373435 h 6858000"/>
              <a:gd name="connsiteX555" fmla="*/ 2312521 w 7472601"/>
              <a:gd name="connsiteY555" fmla="*/ 1806140 h 6858000"/>
              <a:gd name="connsiteX556" fmla="*/ 2127533 w 7472601"/>
              <a:gd name="connsiteY556" fmla="*/ 2348380 h 6858000"/>
              <a:gd name="connsiteX557" fmla="*/ 2358080 w 7472601"/>
              <a:gd name="connsiteY557" fmla="*/ 1866134 h 6858000"/>
              <a:gd name="connsiteX558" fmla="*/ 2407436 w 7472601"/>
              <a:gd name="connsiteY558" fmla="*/ 1651070 h 6858000"/>
              <a:gd name="connsiteX559" fmla="*/ 2448558 w 7472601"/>
              <a:gd name="connsiteY559" fmla="*/ 1373435 h 6858000"/>
              <a:gd name="connsiteX560" fmla="*/ 278707 w 7472601"/>
              <a:gd name="connsiteY560" fmla="*/ 1352270 h 6858000"/>
              <a:gd name="connsiteX561" fmla="*/ 321570 w 7472601"/>
              <a:gd name="connsiteY561" fmla="*/ 1861610 h 6858000"/>
              <a:gd name="connsiteX562" fmla="*/ 294281 w 7472601"/>
              <a:gd name="connsiteY562" fmla="*/ 1440658 h 6858000"/>
              <a:gd name="connsiteX563" fmla="*/ 278707 w 7472601"/>
              <a:gd name="connsiteY563" fmla="*/ 1352270 h 6858000"/>
              <a:gd name="connsiteX564" fmla="*/ 1423821 w 7472601"/>
              <a:gd name="connsiteY564" fmla="*/ 1351958 h 6858000"/>
              <a:gd name="connsiteX565" fmla="*/ 1638521 w 7472601"/>
              <a:gd name="connsiteY565" fmla="*/ 1908470 h 6858000"/>
              <a:gd name="connsiteX566" fmla="*/ 1754199 w 7472601"/>
              <a:gd name="connsiteY566" fmla="*/ 2149284 h 6858000"/>
              <a:gd name="connsiteX567" fmla="*/ 1908359 w 7472601"/>
              <a:gd name="connsiteY567" fmla="*/ 2364988 h 6858000"/>
              <a:gd name="connsiteX568" fmla="*/ 1647661 w 7472601"/>
              <a:gd name="connsiteY568" fmla="*/ 1825945 h 6858000"/>
              <a:gd name="connsiteX569" fmla="*/ 1423821 w 7472601"/>
              <a:gd name="connsiteY569" fmla="*/ 1351958 h 6858000"/>
              <a:gd name="connsiteX570" fmla="*/ 1431890 w 7472601"/>
              <a:gd name="connsiteY570" fmla="*/ 1306475 h 6858000"/>
              <a:gd name="connsiteX571" fmla="*/ 1507597 w 7472601"/>
              <a:gd name="connsiteY571" fmla="*/ 1446132 h 6858000"/>
              <a:gd name="connsiteX572" fmla="*/ 1674586 w 7472601"/>
              <a:gd name="connsiteY572" fmla="*/ 1813832 h 6858000"/>
              <a:gd name="connsiteX573" fmla="*/ 1815950 w 7472601"/>
              <a:gd name="connsiteY573" fmla="*/ 2128564 h 6858000"/>
              <a:gd name="connsiteX574" fmla="*/ 1984242 w 7472601"/>
              <a:gd name="connsiteY574" fmla="*/ 2430829 h 6858000"/>
              <a:gd name="connsiteX575" fmla="*/ 2014023 w 7472601"/>
              <a:gd name="connsiteY575" fmla="*/ 2450995 h 6858000"/>
              <a:gd name="connsiteX576" fmla="*/ 1747337 w 7472601"/>
              <a:gd name="connsiteY576" fmla="*/ 1855264 h 6858000"/>
              <a:gd name="connsiteX577" fmla="*/ 1533749 w 7472601"/>
              <a:gd name="connsiteY577" fmla="*/ 1478656 h 6858000"/>
              <a:gd name="connsiteX578" fmla="*/ 1431890 w 7472601"/>
              <a:gd name="connsiteY578" fmla="*/ 1306475 h 6858000"/>
              <a:gd name="connsiteX579" fmla="*/ 5052692 w 7472601"/>
              <a:gd name="connsiteY579" fmla="*/ 1292994 h 6858000"/>
              <a:gd name="connsiteX580" fmla="*/ 5200661 w 7472601"/>
              <a:gd name="connsiteY580" fmla="*/ 1635186 h 6858000"/>
              <a:gd name="connsiteX581" fmla="*/ 5297138 w 7472601"/>
              <a:gd name="connsiteY581" fmla="*/ 1906351 h 6858000"/>
              <a:gd name="connsiteX582" fmla="*/ 5052692 w 7472601"/>
              <a:gd name="connsiteY582" fmla="*/ 1292994 h 6858000"/>
              <a:gd name="connsiteX583" fmla="*/ 5009948 w 7472601"/>
              <a:gd name="connsiteY583" fmla="*/ 1273619 h 6858000"/>
              <a:gd name="connsiteX584" fmla="*/ 5121777 w 7472601"/>
              <a:gd name="connsiteY584" fmla="*/ 1654213 h 6858000"/>
              <a:gd name="connsiteX585" fmla="*/ 5293545 w 7472601"/>
              <a:gd name="connsiteY585" fmla="*/ 2072247 h 6858000"/>
              <a:gd name="connsiteX586" fmla="*/ 5294042 w 7472601"/>
              <a:gd name="connsiteY586" fmla="*/ 2065019 h 6858000"/>
              <a:gd name="connsiteX587" fmla="*/ 5171936 w 7472601"/>
              <a:gd name="connsiteY587" fmla="*/ 1647613 h 6858000"/>
              <a:gd name="connsiteX588" fmla="*/ 5009948 w 7472601"/>
              <a:gd name="connsiteY588" fmla="*/ 1273619 h 6858000"/>
              <a:gd name="connsiteX589" fmla="*/ 655236 w 7472601"/>
              <a:gd name="connsiteY589" fmla="*/ 1268632 h 6858000"/>
              <a:gd name="connsiteX590" fmla="*/ 839521 w 7472601"/>
              <a:gd name="connsiteY590" fmla="*/ 1685315 h 6858000"/>
              <a:gd name="connsiteX591" fmla="*/ 1109416 w 7472601"/>
              <a:gd name="connsiteY591" fmla="*/ 2061663 h 6858000"/>
              <a:gd name="connsiteX592" fmla="*/ 1298300 w 7472601"/>
              <a:gd name="connsiteY592" fmla="*/ 2247742 h 6858000"/>
              <a:gd name="connsiteX593" fmla="*/ 1125871 w 7472601"/>
              <a:gd name="connsiteY593" fmla="*/ 1989513 h 6858000"/>
              <a:gd name="connsiteX594" fmla="*/ 981574 w 7472601"/>
              <a:gd name="connsiteY594" fmla="*/ 1783157 h 6858000"/>
              <a:gd name="connsiteX595" fmla="*/ 922198 w 7472601"/>
              <a:gd name="connsiteY595" fmla="*/ 1677437 h 6858000"/>
              <a:gd name="connsiteX596" fmla="*/ 869293 w 7472601"/>
              <a:gd name="connsiteY596" fmla="*/ 1583214 h 6858000"/>
              <a:gd name="connsiteX597" fmla="*/ 751431 w 7472601"/>
              <a:gd name="connsiteY597" fmla="*/ 1405731 h 6858000"/>
              <a:gd name="connsiteX598" fmla="*/ 655236 w 7472601"/>
              <a:gd name="connsiteY598" fmla="*/ 1268632 h 6858000"/>
              <a:gd name="connsiteX599" fmla="*/ 6516292 w 7472601"/>
              <a:gd name="connsiteY599" fmla="*/ 1263064 h 6858000"/>
              <a:gd name="connsiteX600" fmla="*/ 5736320 w 7472601"/>
              <a:gd name="connsiteY600" fmla="*/ 1501803 h 6858000"/>
              <a:gd name="connsiteX601" fmla="*/ 6516292 w 7472601"/>
              <a:gd name="connsiteY601" fmla="*/ 1263064 h 6858000"/>
              <a:gd name="connsiteX602" fmla="*/ 291466 w 7472601"/>
              <a:gd name="connsiteY602" fmla="*/ 1250369 h 6858000"/>
              <a:gd name="connsiteX603" fmla="*/ 323180 w 7472601"/>
              <a:gd name="connsiteY603" fmla="*/ 1435283 h 6858000"/>
              <a:gd name="connsiteX604" fmla="*/ 349381 w 7472601"/>
              <a:gd name="connsiteY604" fmla="*/ 1875041 h 6858000"/>
              <a:gd name="connsiteX605" fmla="*/ 374363 w 7472601"/>
              <a:gd name="connsiteY605" fmla="*/ 1506494 h 6858000"/>
              <a:gd name="connsiteX606" fmla="*/ 302168 w 7472601"/>
              <a:gd name="connsiteY606" fmla="*/ 1274495 h 6858000"/>
              <a:gd name="connsiteX607" fmla="*/ 291466 w 7472601"/>
              <a:gd name="connsiteY607" fmla="*/ 1250369 h 6858000"/>
              <a:gd name="connsiteX608" fmla="*/ 678222 w 7472601"/>
              <a:gd name="connsiteY608" fmla="*/ 1248670 h 6858000"/>
              <a:gd name="connsiteX609" fmla="*/ 775536 w 7472601"/>
              <a:gd name="connsiteY609" fmla="*/ 1388015 h 6858000"/>
              <a:gd name="connsiteX610" fmla="*/ 894529 w 7472601"/>
              <a:gd name="connsiteY610" fmla="*/ 1567739 h 6858000"/>
              <a:gd name="connsiteX611" fmla="*/ 948000 w 7472601"/>
              <a:gd name="connsiteY611" fmla="*/ 1663088 h 6858000"/>
              <a:gd name="connsiteX612" fmla="*/ 1006812 w 7472601"/>
              <a:gd name="connsiteY612" fmla="*/ 1767683 h 6858000"/>
              <a:gd name="connsiteX613" fmla="*/ 1149133 w 7472601"/>
              <a:gd name="connsiteY613" fmla="*/ 1971513 h 6858000"/>
              <a:gd name="connsiteX614" fmla="*/ 1333952 w 7472601"/>
              <a:gd name="connsiteY614" fmla="*/ 2251620 h 6858000"/>
              <a:gd name="connsiteX615" fmla="*/ 1337329 w 7472601"/>
              <a:gd name="connsiteY615" fmla="*/ 2258350 h 6858000"/>
              <a:gd name="connsiteX616" fmla="*/ 1014726 w 7472601"/>
              <a:gd name="connsiteY616" fmla="*/ 1615556 h 6858000"/>
              <a:gd name="connsiteX617" fmla="*/ 678222 w 7472601"/>
              <a:gd name="connsiteY617" fmla="*/ 1248670 h 6858000"/>
              <a:gd name="connsiteX618" fmla="*/ 6691602 w 7472601"/>
              <a:gd name="connsiteY618" fmla="*/ 1140573 h 6858000"/>
              <a:gd name="connsiteX619" fmla="*/ 6571100 w 7472601"/>
              <a:gd name="connsiteY619" fmla="*/ 1183662 h 6858000"/>
              <a:gd name="connsiteX620" fmla="*/ 6241687 w 7472601"/>
              <a:gd name="connsiteY620" fmla="*/ 1257600 h 6858000"/>
              <a:gd name="connsiteX621" fmla="*/ 5693009 w 7472601"/>
              <a:gd name="connsiteY621" fmla="*/ 1478256 h 6858000"/>
              <a:gd name="connsiteX622" fmla="*/ 6548420 w 7472601"/>
              <a:gd name="connsiteY622" fmla="*/ 1214599 h 6858000"/>
              <a:gd name="connsiteX623" fmla="*/ 6605473 w 7472601"/>
              <a:gd name="connsiteY623" fmla="*/ 1184686 h 6858000"/>
              <a:gd name="connsiteX624" fmla="*/ 6691602 w 7472601"/>
              <a:gd name="connsiteY624" fmla="*/ 1140573 h 6858000"/>
              <a:gd name="connsiteX625" fmla="*/ 4002475 w 7472601"/>
              <a:gd name="connsiteY625" fmla="*/ 1037802 h 6858000"/>
              <a:gd name="connsiteX626" fmla="*/ 4000324 w 7472601"/>
              <a:gd name="connsiteY626" fmla="*/ 1039362 h 6858000"/>
              <a:gd name="connsiteX627" fmla="*/ 4002862 w 7472601"/>
              <a:gd name="connsiteY627" fmla="*/ 1042866 h 6858000"/>
              <a:gd name="connsiteX628" fmla="*/ 4002475 w 7472601"/>
              <a:gd name="connsiteY628" fmla="*/ 1037802 h 6858000"/>
              <a:gd name="connsiteX629" fmla="*/ 506322 w 7472601"/>
              <a:gd name="connsiteY629" fmla="*/ 1020997 h 6858000"/>
              <a:gd name="connsiteX630" fmla="*/ 533068 w 7472601"/>
              <a:gd name="connsiteY630" fmla="*/ 1029409 h 6858000"/>
              <a:gd name="connsiteX631" fmla="*/ 1232525 w 7472601"/>
              <a:gd name="connsiteY631" fmla="*/ 1804675 h 6858000"/>
              <a:gd name="connsiteX632" fmla="*/ 1388858 w 7472601"/>
              <a:gd name="connsiteY632" fmla="*/ 2368011 h 6858000"/>
              <a:gd name="connsiteX633" fmla="*/ 1384098 w 7472601"/>
              <a:gd name="connsiteY633" fmla="*/ 2378125 h 6858000"/>
              <a:gd name="connsiteX634" fmla="*/ 1425393 w 7472601"/>
              <a:gd name="connsiteY634" fmla="*/ 2589124 h 6858000"/>
              <a:gd name="connsiteX635" fmla="*/ 1424001 w 7472601"/>
              <a:gd name="connsiteY635" fmla="*/ 2597541 h 6858000"/>
              <a:gd name="connsiteX636" fmla="*/ 2152729 w 7472601"/>
              <a:gd name="connsiteY636" fmla="*/ 2864487 h 6858000"/>
              <a:gd name="connsiteX637" fmla="*/ 2020609 w 7472601"/>
              <a:gd name="connsiteY637" fmla="*/ 2539671 h 6858000"/>
              <a:gd name="connsiteX638" fmla="*/ 2018920 w 7472601"/>
              <a:gd name="connsiteY638" fmla="*/ 2536309 h 6858000"/>
              <a:gd name="connsiteX639" fmla="*/ 1342441 w 7472601"/>
              <a:gd name="connsiteY639" fmla="*/ 1173017 h 6858000"/>
              <a:gd name="connsiteX640" fmla="*/ 1367925 w 7472601"/>
              <a:gd name="connsiteY640" fmla="*/ 1135648 h 6858000"/>
              <a:gd name="connsiteX641" fmla="*/ 1771401 w 7472601"/>
              <a:gd name="connsiteY641" fmla="*/ 1806673 h 6858000"/>
              <a:gd name="connsiteX642" fmla="*/ 1972385 w 7472601"/>
              <a:gd name="connsiteY642" fmla="*/ 2198735 h 6858000"/>
              <a:gd name="connsiteX643" fmla="*/ 2040892 w 7472601"/>
              <a:gd name="connsiteY643" fmla="*/ 2405205 h 6858000"/>
              <a:gd name="connsiteX644" fmla="*/ 2131689 w 7472601"/>
              <a:gd name="connsiteY644" fmla="*/ 1936926 h 6858000"/>
              <a:gd name="connsiteX645" fmla="*/ 2454820 w 7472601"/>
              <a:gd name="connsiteY645" fmla="*/ 1248808 h 6858000"/>
              <a:gd name="connsiteX646" fmla="*/ 2492512 w 7472601"/>
              <a:gd name="connsiteY646" fmla="*/ 1302920 h 6858000"/>
              <a:gd name="connsiteX647" fmla="*/ 2081216 w 7472601"/>
              <a:gd name="connsiteY647" fmla="*/ 2527513 h 6858000"/>
              <a:gd name="connsiteX648" fmla="*/ 2081211 w 7472601"/>
              <a:gd name="connsiteY648" fmla="*/ 2528916 h 6858000"/>
              <a:gd name="connsiteX649" fmla="*/ 2199067 w 7472601"/>
              <a:gd name="connsiteY649" fmla="*/ 2884061 h 6858000"/>
              <a:gd name="connsiteX650" fmla="*/ 3192586 w 7472601"/>
              <a:gd name="connsiteY650" fmla="*/ 3411496 h 6858000"/>
              <a:gd name="connsiteX651" fmla="*/ 3182620 w 7472601"/>
              <a:gd name="connsiteY651" fmla="*/ 3483279 h 6858000"/>
              <a:gd name="connsiteX652" fmla="*/ 2435119 w 7472601"/>
              <a:gd name="connsiteY652" fmla="*/ 3080173 h 6858000"/>
              <a:gd name="connsiteX653" fmla="*/ 2410152 w 7472601"/>
              <a:gd name="connsiteY653" fmla="*/ 3063751 h 6858000"/>
              <a:gd name="connsiteX654" fmla="*/ 2408099 w 7472601"/>
              <a:gd name="connsiteY654" fmla="*/ 3064403 h 6858000"/>
              <a:gd name="connsiteX655" fmla="*/ 2407218 w 7472601"/>
              <a:gd name="connsiteY655" fmla="*/ 3070324 h 6858000"/>
              <a:gd name="connsiteX656" fmla="*/ 2380138 w 7472601"/>
              <a:gd name="connsiteY656" fmla="*/ 3099341 h 6858000"/>
              <a:gd name="connsiteX657" fmla="*/ 1765923 w 7472601"/>
              <a:gd name="connsiteY657" fmla="*/ 3581043 h 6858000"/>
              <a:gd name="connsiteX658" fmla="*/ 1702258 w 7472601"/>
              <a:gd name="connsiteY658" fmla="*/ 3612286 h 6858000"/>
              <a:gd name="connsiteX659" fmla="*/ 1538370 w 7472601"/>
              <a:gd name="connsiteY659" fmla="*/ 3811804 h 6858000"/>
              <a:gd name="connsiteX660" fmla="*/ 542867 w 7472601"/>
              <a:gd name="connsiteY660" fmla="*/ 4944092 h 6858000"/>
              <a:gd name="connsiteX661" fmla="*/ 515800 w 7472601"/>
              <a:gd name="connsiteY661" fmla="*/ 4862180 h 6858000"/>
              <a:gd name="connsiteX662" fmla="*/ 909145 w 7472601"/>
              <a:gd name="connsiteY662" fmla="*/ 4199225 h 6858000"/>
              <a:gd name="connsiteX663" fmla="*/ 1214067 w 7472601"/>
              <a:gd name="connsiteY663" fmla="*/ 3908561 h 6858000"/>
              <a:gd name="connsiteX664" fmla="*/ 640967 w 7472601"/>
              <a:gd name="connsiteY664" fmla="*/ 4105601 h 6858000"/>
              <a:gd name="connsiteX665" fmla="*/ 112563 w 7472601"/>
              <a:gd name="connsiteY665" fmla="*/ 4396952 h 6858000"/>
              <a:gd name="connsiteX666" fmla="*/ 0 w 7472601"/>
              <a:gd name="connsiteY666" fmla="*/ 4466006 h 6858000"/>
              <a:gd name="connsiteX667" fmla="*/ 0 w 7472601"/>
              <a:gd name="connsiteY667" fmla="*/ 4233763 h 6858000"/>
              <a:gd name="connsiteX668" fmla="*/ 36881 w 7472601"/>
              <a:gd name="connsiteY668" fmla="*/ 4200118 h 6858000"/>
              <a:gd name="connsiteX669" fmla="*/ 910534 w 7472601"/>
              <a:gd name="connsiteY669" fmla="*/ 3629753 h 6858000"/>
              <a:gd name="connsiteX670" fmla="*/ 1578717 w 7472601"/>
              <a:gd name="connsiteY670" fmla="*/ 3575982 h 6858000"/>
              <a:gd name="connsiteX671" fmla="*/ 2338780 w 7472601"/>
              <a:gd name="connsiteY671" fmla="*/ 3033725 h 6858000"/>
              <a:gd name="connsiteX672" fmla="*/ 1807991 w 7472601"/>
              <a:gd name="connsiteY672" fmla="*/ 2807184 h 6858000"/>
              <a:gd name="connsiteX673" fmla="*/ 1416358 w 7472601"/>
              <a:gd name="connsiteY673" fmla="*/ 3112571 h 6858000"/>
              <a:gd name="connsiteX674" fmla="*/ 939066 w 7472601"/>
              <a:gd name="connsiteY674" fmla="*/ 3378798 h 6858000"/>
              <a:gd name="connsiteX675" fmla="*/ 115099 w 7472601"/>
              <a:gd name="connsiteY675" fmla="*/ 3607650 h 6858000"/>
              <a:gd name="connsiteX676" fmla="*/ 97284 w 7472601"/>
              <a:gd name="connsiteY676" fmla="*/ 3520393 h 6858000"/>
              <a:gd name="connsiteX677" fmla="*/ 922050 w 7472601"/>
              <a:gd name="connsiteY677" fmla="*/ 3074867 h 6858000"/>
              <a:gd name="connsiteX678" fmla="*/ 1405265 w 7472601"/>
              <a:gd name="connsiteY678" fmla="*/ 3016319 h 6858000"/>
              <a:gd name="connsiteX679" fmla="*/ 1407512 w 7472601"/>
              <a:gd name="connsiteY679" fmla="*/ 3018001 h 6858000"/>
              <a:gd name="connsiteX680" fmla="*/ 1726266 w 7472601"/>
              <a:gd name="connsiteY680" fmla="*/ 2777274 h 6858000"/>
              <a:gd name="connsiteX681" fmla="*/ 625390 w 7472601"/>
              <a:gd name="connsiteY681" fmla="*/ 2514541 h 6858000"/>
              <a:gd name="connsiteX682" fmla="*/ 619799 w 7472601"/>
              <a:gd name="connsiteY682" fmla="*/ 2527180 h 6858000"/>
              <a:gd name="connsiteX683" fmla="*/ 310030 w 7472601"/>
              <a:gd name="connsiteY683" fmla="*/ 2771818 h 6858000"/>
              <a:gd name="connsiteX684" fmla="*/ 173877 w 7472601"/>
              <a:gd name="connsiteY684" fmla="*/ 2937056 h 6858000"/>
              <a:gd name="connsiteX685" fmla="*/ 77889 w 7472601"/>
              <a:gd name="connsiteY685" fmla="*/ 3138440 h 6858000"/>
              <a:gd name="connsiteX686" fmla="*/ 0 w 7472601"/>
              <a:gd name="connsiteY686" fmla="*/ 3271395 h 6858000"/>
              <a:gd name="connsiteX687" fmla="*/ 0 w 7472601"/>
              <a:gd name="connsiteY687" fmla="*/ 3153002 h 6858000"/>
              <a:gd name="connsiteX688" fmla="*/ 2386 w 7472601"/>
              <a:gd name="connsiteY688" fmla="*/ 3149203 h 6858000"/>
              <a:gd name="connsiteX689" fmla="*/ 89753 w 7472601"/>
              <a:gd name="connsiteY689" fmla="*/ 2987702 h 6858000"/>
              <a:gd name="connsiteX690" fmla="*/ 76869 w 7472601"/>
              <a:gd name="connsiteY690" fmla="*/ 3005404 h 6858000"/>
              <a:gd name="connsiteX691" fmla="*/ 32049 w 7472601"/>
              <a:gd name="connsiteY691" fmla="*/ 3065814 h 6858000"/>
              <a:gd name="connsiteX692" fmla="*/ 0 w 7472601"/>
              <a:gd name="connsiteY692" fmla="*/ 3108744 h 6858000"/>
              <a:gd name="connsiteX693" fmla="*/ 0 w 7472601"/>
              <a:gd name="connsiteY693" fmla="*/ 3058059 h 6858000"/>
              <a:gd name="connsiteX694" fmla="*/ 7610 w 7472601"/>
              <a:gd name="connsiteY694" fmla="*/ 3047889 h 6858000"/>
              <a:gd name="connsiteX695" fmla="*/ 52419 w 7472601"/>
              <a:gd name="connsiteY695" fmla="*/ 2987479 h 6858000"/>
              <a:gd name="connsiteX696" fmla="*/ 59142 w 7472601"/>
              <a:gd name="connsiteY696" fmla="*/ 2978488 h 6858000"/>
              <a:gd name="connsiteX697" fmla="*/ 0 w 7472601"/>
              <a:gd name="connsiteY697" fmla="*/ 3015334 h 6858000"/>
              <a:gd name="connsiteX698" fmla="*/ 0 w 7472601"/>
              <a:gd name="connsiteY698" fmla="*/ 2914286 h 6858000"/>
              <a:gd name="connsiteX699" fmla="*/ 36383 w 7472601"/>
              <a:gd name="connsiteY699" fmla="*/ 2901128 h 6858000"/>
              <a:gd name="connsiteX700" fmla="*/ 156329 w 7472601"/>
              <a:gd name="connsiteY700" fmla="*/ 2840533 h 6858000"/>
              <a:gd name="connsiteX701" fmla="*/ 358355 w 7472601"/>
              <a:gd name="connsiteY701" fmla="*/ 2620471 h 6858000"/>
              <a:gd name="connsiteX702" fmla="*/ 510577 w 7472601"/>
              <a:gd name="connsiteY702" fmla="*/ 2501244 h 6858000"/>
              <a:gd name="connsiteX703" fmla="*/ 211967 w 7472601"/>
              <a:gd name="connsiteY703" fmla="*/ 2479171 h 6858000"/>
              <a:gd name="connsiteX704" fmla="*/ 0 w 7472601"/>
              <a:gd name="connsiteY704" fmla="*/ 2476398 h 6858000"/>
              <a:gd name="connsiteX705" fmla="*/ 0 w 7472601"/>
              <a:gd name="connsiteY705" fmla="*/ 2389189 h 6858000"/>
              <a:gd name="connsiteX706" fmla="*/ 103062 w 7472601"/>
              <a:gd name="connsiteY706" fmla="*/ 2389518 h 6858000"/>
              <a:gd name="connsiteX707" fmla="*/ 510734 w 7472601"/>
              <a:gd name="connsiteY707" fmla="*/ 2416201 h 6858000"/>
              <a:gd name="connsiteX708" fmla="*/ 279257 w 7472601"/>
              <a:gd name="connsiteY708" fmla="*/ 2092102 h 6858000"/>
              <a:gd name="connsiteX709" fmla="*/ 65265 w 7472601"/>
              <a:gd name="connsiteY709" fmla="*/ 2006049 h 6858000"/>
              <a:gd name="connsiteX710" fmla="*/ 0 w 7472601"/>
              <a:gd name="connsiteY710" fmla="*/ 1982532 h 6858000"/>
              <a:gd name="connsiteX711" fmla="*/ 0 w 7472601"/>
              <a:gd name="connsiteY711" fmla="*/ 1912789 h 6858000"/>
              <a:gd name="connsiteX712" fmla="*/ 97460 w 7472601"/>
              <a:gd name="connsiteY712" fmla="*/ 1953725 h 6858000"/>
              <a:gd name="connsiteX713" fmla="*/ 221272 w 7472601"/>
              <a:gd name="connsiteY713" fmla="*/ 1980766 h 6858000"/>
              <a:gd name="connsiteX714" fmla="*/ 116765 w 7472601"/>
              <a:gd name="connsiteY714" fmla="*/ 1911033 h 6858000"/>
              <a:gd name="connsiteX715" fmla="*/ 16405 w 7472601"/>
              <a:gd name="connsiteY715" fmla="*/ 1803412 h 6858000"/>
              <a:gd name="connsiteX716" fmla="*/ 0 w 7472601"/>
              <a:gd name="connsiteY716" fmla="*/ 1784777 h 6858000"/>
              <a:gd name="connsiteX717" fmla="*/ 0 w 7472601"/>
              <a:gd name="connsiteY717" fmla="*/ 1740082 h 6858000"/>
              <a:gd name="connsiteX718" fmla="*/ 39394 w 7472601"/>
              <a:gd name="connsiteY718" fmla="*/ 1784856 h 6858000"/>
              <a:gd name="connsiteX719" fmla="*/ 135813 w 7472601"/>
              <a:gd name="connsiteY719" fmla="*/ 1888838 h 6858000"/>
              <a:gd name="connsiteX720" fmla="*/ 242575 w 7472601"/>
              <a:gd name="connsiteY720" fmla="*/ 1958841 h 6858000"/>
              <a:gd name="connsiteX721" fmla="*/ 82197 w 7472601"/>
              <a:gd name="connsiteY721" fmla="*/ 1754826 h 6858000"/>
              <a:gd name="connsiteX722" fmla="*/ 0 w 7472601"/>
              <a:gd name="connsiteY722" fmla="*/ 1679650 h 6858000"/>
              <a:gd name="connsiteX723" fmla="*/ 0 w 7472601"/>
              <a:gd name="connsiteY723" fmla="*/ 1602463 h 6858000"/>
              <a:gd name="connsiteX724" fmla="*/ 84689 w 7472601"/>
              <a:gd name="connsiteY724" fmla="*/ 1677442 h 6858000"/>
              <a:gd name="connsiteX725" fmla="*/ 298437 w 7472601"/>
              <a:gd name="connsiteY725" fmla="*/ 1968019 h 6858000"/>
              <a:gd name="connsiteX726" fmla="*/ 227269 w 7472601"/>
              <a:gd name="connsiteY726" fmla="*/ 1114064 h 6858000"/>
              <a:gd name="connsiteX727" fmla="*/ 248003 w 7472601"/>
              <a:gd name="connsiteY727" fmla="*/ 1089613 h 6858000"/>
              <a:gd name="connsiteX728" fmla="*/ 427020 w 7472601"/>
              <a:gd name="connsiteY728" fmla="*/ 1619803 h 6858000"/>
              <a:gd name="connsiteX729" fmla="*/ 340345 w 7472601"/>
              <a:gd name="connsiteY729" fmla="*/ 2027739 h 6858000"/>
              <a:gd name="connsiteX730" fmla="*/ 360865 w 7472601"/>
              <a:gd name="connsiteY730" fmla="*/ 2044827 h 6858000"/>
              <a:gd name="connsiteX731" fmla="*/ 560414 w 7472601"/>
              <a:gd name="connsiteY731" fmla="*/ 2421457 h 6858000"/>
              <a:gd name="connsiteX732" fmla="*/ 1359703 w 7472601"/>
              <a:gd name="connsiteY732" fmla="*/ 2578554 h 6858000"/>
              <a:gd name="connsiteX733" fmla="*/ 1359422 w 7472601"/>
              <a:gd name="connsiteY733" fmla="*/ 2577994 h 6858000"/>
              <a:gd name="connsiteX734" fmla="*/ 828701 w 7472601"/>
              <a:gd name="connsiteY734" fmla="*/ 1839520 h 6858000"/>
              <a:gd name="connsiteX735" fmla="*/ 494427 w 7472601"/>
              <a:gd name="connsiteY735" fmla="*/ 1092333 h 6858000"/>
              <a:gd name="connsiteX736" fmla="*/ 506322 w 7472601"/>
              <a:gd name="connsiteY736" fmla="*/ 1020997 h 6858000"/>
              <a:gd name="connsiteX737" fmla="*/ 4570198 w 7472601"/>
              <a:gd name="connsiteY737" fmla="*/ 978081 h 6858000"/>
              <a:gd name="connsiteX738" fmla="*/ 4523691 w 7472601"/>
              <a:gd name="connsiteY738" fmla="*/ 1127776 h 6858000"/>
              <a:gd name="connsiteX739" fmla="*/ 4509875 w 7472601"/>
              <a:gd name="connsiteY739" fmla="*/ 1167552 h 6858000"/>
              <a:gd name="connsiteX740" fmla="*/ 4478168 w 7472601"/>
              <a:gd name="connsiteY740" fmla="*/ 1260735 h 6858000"/>
              <a:gd name="connsiteX741" fmla="*/ 4409309 w 7472601"/>
              <a:gd name="connsiteY741" fmla="*/ 1666996 h 6858000"/>
              <a:gd name="connsiteX742" fmla="*/ 4370031 w 7472601"/>
              <a:gd name="connsiteY742" fmla="*/ 1955666 h 6858000"/>
              <a:gd name="connsiteX743" fmla="*/ 4570198 w 7472601"/>
              <a:gd name="connsiteY743" fmla="*/ 978081 h 6858000"/>
              <a:gd name="connsiteX744" fmla="*/ 4557898 w 7472601"/>
              <a:gd name="connsiteY744" fmla="*/ 900011 h 6858000"/>
              <a:gd name="connsiteX745" fmla="*/ 4344840 w 7472601"/>
              <a:gd name="connsiteY745" fmla="*/ 1922038 h 6858000"/>
              <a:gd name="connsiteX746" fmla="*/ 4378710 w 7472601"/>
              <a:gd name="connsiteY746" fmla="*/ 1665516 h 6858000"/>
              <a:gd name="connsiteX747" fmla="*/ 4448798 w 7472601"/>
              <a:gd name="connsiteY747" fmla="*/ 1253024 h 6858000"/>
              <a:gd name="connsiteX748" fmla="*/ 4480315 w 7472601"/>
              <a:gd name="connsiteY748" fmla="*/ 1158454 h 6858000"/>
              <a:gd name="connsiteX749" fmla="*/ 4494133 w 7472601"/>
              <a:gd name="connsiteY749" fmla="*/ 1118676 h 6858000"/>
              <a:gd name="connsiteX750" fmla="*/ 4557898 w 7472601"/>
              <a:gd name="connsiteY750" fmla="*/ 900011 h 6858000"/>
              <a:gd name="connsiteX751" fmla="*/ 5870151 w 7472601"/>
              <a:gd name="connsiteY751" fmla="*/ 898890 h 6858000"/>
              <a:gd name="connsiteX752" fmla="*/ 5861335 w 7472601"/>
              <a:gd name="connsiteY752" fmla="*/ 899177 h 6858000"/>
              <a:gd name="connsiteX753" fmla="*/ 5843702 w 7472601"/>
              <a:gd name="connsiteY753" fmla="*/ 899748 h 6858000"/>
              <a:gd name="connsiteX754" fmla="*/ 5651107 w 7472601"/>
              <a:gd name="connsiteY754" fmla="*/ 920306 h 6858000"/>
              <a:gd name="connsiteX755" fmla="*/ 5459407 w 7472601"/>
              <a:gd name="connsiteY755" fmla="*/ 940975 h 6858000"/>
              <a:gd name="connsiteX756" fmla="*/ 5374846 w 7472601"/>
              <a:gd name="connsiteY756" fmla="*/ 941988 h 6858000"/>
              <a:gd name="connsiteX757" fmla="*/ 5256105 w 7472601"/>
              <a:gd name="connsiteY757" fmla="*/ 945632 h 6858000"/>
              <a:gd name="connsiteX758" fmla="*/ 5107071 w 7472601"/>
              <a:gd name="connsiteY758" fmla="*/ 969720 h 6858000"/>
              <a:gd name="connsiteX759" fmla="*/ 4998681 w 7472601"/>
              <a:gd name="connsiteY759" fmla="*/ 988771 h 6858000"/>
              <a:gd name="connsiteX760" fmla="*/ 5870151 w 7472601"/>
              <a:gd name="connsiteY760" fmla="*/ 898890 h 6858000"/>
              <a:gd name="connsiteX761" fmla="*/ 5504425 w 7472601"/>
              <a:gd name="connsiteY761" fmla="*/ 848067 h 6858000"/>
              <a:gd name="connsiteX762" fmla="*/ 4968849 w 7472601"/>
              <a:gd name="connsiteY762" fmla="*/ 962318 h 6858000"/>
              <a:gd name="connsiteX763" fmla="*/ 5104039 w 7472601"/>
              <a:gd name="connsiteY763" fmla="*/ 940634 h 6858000"/>
              <a:gd name="connsiteX764" fmla="*/ 5256311 w 7472601"/>
              <a:gd name="connsiteY764" fmla="*/ 916490 h 6858000"/>
              <a:gd name="connsiteX765" fmla="*/ 5377381 w 7472601"/>
              <a:gd name="connsiteY765" fmla="*/ 912671 h 6858000"/>
              <a:gd name="connsiteX766" fmla="*/ 5460148 w 7472601"/>
              <a:gd name="connsiteY766" fmla="*/ 911442 h 6858000"/>
              <a:gd name="connsiteX767" fmla="*/ 5648971 w 7472601"/>
              <a:gd name="connsiteY767" fmla="*/ 891331 h 6858000"/>
              <a:gd name="connsiteX768" fmla="*/ 5844807 w 7472601"/>
              <a:gd name="connsiteY768" fmla="*/ 870718 h 6858000"/>
              <a:gd name="connsiteX769" fmla="*/ 5862975 w 7472601"/>
              <a:gd name="connsiteY769" fmla="*/ 869756 h 6858000"/>
              <a:gd name="connsiteX770" fmla="*/ 5920887 w 7472601"/>
              <a:gd name="connsiteY770" fmla="*/ 865929 h 6858000"/>
              <a:gd name="connsiteX771" fmla="*/ 5504425 w 7472601"/>
              <a:gd name="connsiteY771" fmla="*/ 848067 h 6858000"/>
              <a:gd name="connsiteX772" fmla="*/ 3607114 w 7472601"/>
              <a:gd name="connsiteY772" fmla="*/ 467441 h 6858000"/>
              <a:gd name="connsiteX773" fmla="*/ 3296242 w 7472601"/>
              <a:gd name="connsiteY773" fmla="*/ 807991 h 6858000"/>
              <a:gd name="connsiteX774" fmla="*/ 3174674 w 7472601"/>
              <a:gd name="connsiteY774" fmla="*/ 919759 h 6858000"/>
              <a:gd name="connsiteX775" fmla="*/ 3042978 w 7472601"/>
              <a:gd name="connsiteY775" fmla="*/ 1054894 h 6858000"/>
              <a:gd name="connsiteX776" fmla="*/ 2968914 w 7472601"/>
              <a:gd name="connsiteY776" fmla="*/ 1133756 h 6858000"/>
              <a:gd name="connsiteX777" fmla="*/ 3103823 w 7472601"/>
              <a:gd name="connsiteY777" fmla="*/ 1026814 h 6858000"/>
              <a:gd name="connsiteX778" fmla="*/ 3607114 w 7472601"/>
              <a:gd name="connsiteY778" fmla="*/ 467441 h 6858000"/>
              <a:gd name="connsiteX779" fmla="*/ 3744487 w 7472601"/>
              <a:gd name="connsiteY779" fmla="*/ 383136 h 6858000"/>
              <a:gd name="connsiteX780" fmla="*/ 3970213 w 7472601"/>
              <a:gd name="connsiteY780" fmla="*/ 995559 h 6858000"/>
              <a:gd name="connsiteX781" fmla="*/ 3744487 w 7472601"/>
              <a:gd name="connsiteY781" fmla="*/ 383136 h 6858000"/>
              <a:gd name="connsiteX782" fmla="*/ 3624562 w 7472601"/>
              <a:gd name="connsiteY782" fmla="*/ 367041 h 6858000"/>
              <a:gd name="connsiteX783" fmla="*/ 3489712 w 7472601"/>
              <a:gd name="connsiteY783" fmla="*/ 485386 h 6858000"/>
              <a:gd name="connsiteX784" fmla="*/ 3182994 w 7472601"/>
              <a:gd name="connsiteY784" fmla="*/ 828265 h 6858000"/>
              <a:gd name="connsiteX785" fmla="*/ 2892114 w 7472601"/>
              <a:gd name="connsiteY785" fmla="*/ 1172635 h 6858000"/>
              <a:gd name="connsiteX786" fmla="*/ 3021459 w 7472601"/>
              <a:gd name="connsiteY786" fmla="*/ 1035385 h 6858000"/>
              <a:gd name="connsiteX787" fmla="*/ 3153873 w 7472601"/>
              <a:gd name="connsiteY787" fmla="*/ 898971 h 6858000"/>
              <a:gd name="connsiteX788" fmla="*/ 3276511 w 7472601"/>
              <a:gd name="connsiteY788" fmla="*/ 786423 h 6858000"/>
              <a:gd name="connsiteX789" fmla="*/ 3584154 w 7472601"/>
              <a:gd name="connsiteY789" fmla="*/ 448218 h 6858000"/>
              <a:gd name="connsiteX790" fmla="*/ 3624562 w 7472601"/>
              <a:gd name="connsiteY790" fmla="*/ 367041 h 6858000"/>
              <a:gd name="connsiteX791" fmla="*/ 3766672 w 7472601"/>
              <a:gd name="connsiteY791" fmla="*/ 359429 h 6858000"/>
              <a:gd name="connsiteX792" fmla="*/ 3996338 w 7472601"/>
              <a:gd name="connsiteY792" fmla="*/ 968237 h 6858000"/>
              <a:gd name="connsiteX793" fmla="*/ 3766672 w 7472601"/>
              <a:gd name="connsiteY793" fmla="*/ 359429 h 6858000"/>
              <a:gd name="connsiteX794" fmla="*/ 5805386 w 7472601"/>
              <a:gd name="connsiteY794" fmla="*/ 239240 h 6858000"/>
              <a:gd name="connsiteX795" fmla="*/ 5736947 w 7472601"/>
              <a:gd name="connsiteY795" fmla="*/ 261367 h 6858000"/>
              <a:gd name="connsiteX796" fmla="*/ 5427012 w 7472601"/>
              <a:gd name="connsiteY796" fmla="*/ 311272 h 6858000"/>
              <a:gd name="connsiteX797" fmla="*/ 5147818 w 7472601"/>
              <a:gd name="connsiteY797" fmla="*/ 322112 h 6858000"/>
              <a:gd name="connsiteX798" fmla="*/ 5060854 w 7472601"/>
              <a:gd name="connsiteY798" fmla="*/ 311882 h 6858000"/>
              <a:gd name="connsiteX799" fmla="*/ 4945989 w 7472601"/>
              <a:gd name="connsiteY799" fmla="*/ 300516 h 6858000"/>
              <a:gd name="connsiteX800" fmla="*/ 5410479 w 7472601"/>
              <a:gd name="connsiteY800" fmla="*/ 348434 h 6858000"/>
              <a:gd name="connsiteX801" fmla="*/ 5805386 w 7472601"/>
              <a:gd name="connsiteY801" fmla="*/ 239240 h 6858000"/>
              <a:gd name="connsiteX802" fmla="*/ 5905192 w 7472601"/>
              <a:gd name="connsiteY802" fmla="*/ 163079 h 6858000"/>
              <a:gd name="connsiteX803" fmla="*/ 5865655 w 7472601"/>
              <a:gd name="connsiteY803" fmla="*/ 171901 h 6858000"/>
              <a:gd name="connsiteX804" fmla="*/ 5259740 w 7472601"/>
              <a:gd name="connsiteY804" fmla="*/ 257013 h 6858000"/>
              <a:gd name="connsiteX805" fmla="*/ 5208466 w 7472601"/>
              <a:gd name="connsiteY805" fmla="*/ 257550 h 6858000"/>
              <a:gd name="connsiteX806" fmla="*/ 4980204 w 7472601"/>
              <a:gd name="connsiteY806" fmla="*/ 271903 h 6858000"/>
              <a:gd name="connsiteX807" fmla="*/ 5068068 w 7472601"/>
              <a:gd name="connsiteY807" fmla="*/ 282244 h 6858000"/>
              <a:gd name="connsiteX808" fmla="*/ 5153231 w 7472601"/>
              <a:gd name="connsiteY808" fmla="*/ 292240 h 6858000"/>
              <a:gd name="connsiteX809" fmla="*/ 5426491 w 7472601"/>
              <a:gd name="connsiteY809" fmla="*/ 281128 h 6858000"/>
              <a:gd name="connsiteX810" fmla="*/ 5731212 w 7472601"/>
              <a:gd name="connsiteY810" fmla="*/ 231951 h 6858000"/>
              <a:gd name="connsiteX811" fmla="*/ 5905192 w 7472601"/>
              <a:gd name="connsiteY811" fmla="*/ 163079 h 6858000"/>
              <a:gd name="connsiteX812" fmla="*/ 5944437 w 7472601"/>
              <a:gd name="connsiteY812" fmla="*/ 113829 h 6858000"/>
              <a:gd name="connsiteX813" fmla="*/ 5825032 w 7472601"/>
              <a:gd name="connsiteY813" fmla="*/ 146405 h 6858000"/>
              <a:gd name="connsiteX814" fmla="*/ 4955599 w 7472601"/>
              <a:gd name="connsiteY814" fmla="*/ 247008 h 6858000"/>
              <a:gd name="connsiteX815" fmla="*/ 5210104 w 7472601"/>
              <a:gd name="connsiteY815" fmla="*/ 228123 h 6858000"/>
              <a:gd name="connsiteX816" fmla="*/ 5261015 w 7472601"/>
              <a:gd name="connsiteY816" fmla="*/ 227087 h 6858000"/>
              <a:gd name="connsiteX817" fmla="*/ 5861181 w 7472601"/>
              <a:gd name="connsiteY817" fmla="*/ 143093 h 6858000"/>
              <a:gd name="connsiteX818" fmla="*/ 5961252 w 7472601"/>
              <a:gd name="connsiteY818" fmla="*/ 114820 h 6858000"/>
              <a:gd name="connsiteX819" fmla="*/ 5944437 w 7472601"/>
              <a:gd name="connsiteY819" fmla="*/ 113829 h 6858000"/>
              <a:gd name="connsiteX820" fmla="*/ 3882765 w 7472601"/>
              <a:gd name="connsiteY820" fmla="*/ 0 h 6858000"/>
              <a:gd name="connsiteX821" fmla="*/ 3995099 w 7472601"/>
              <a:gd name="connsiteY821" fmla="*/ 0 h 6858000"/>
              <a:gd name="connsiteX822" fmla="*/ 4163818 w 7472601"/>
              <a:gd name="connsiteY822" fmla="*/ 234104 h 6858000"/>
              <a:gd name="connsiteX823" fmla="*/ 4172099 w 7472601"/>
              <a:gd name="connsiteY823" fmla="*/ 234207 h 6858000"/>
              <a:gd name="connsiteX824" fmla="*/ 4784282 w 7472601"/>
              <a:gd name="connsiteY824" fmla="*/ 276561 h 6858000"/>
              <a:gd name="connsiteX825" fmla="*/ 4801687 w 7472601"/>
              <a:gd name="connsiteY825" fmla="*/ 267764 h 6858000"/>
              <a:gd name="connsiteX826" fmla="*/ 6082788 w 7472601"/>
              <a:gd name="connsiteY826" fmla="*/ 64119 h 6858000"/>
              <a:gd name="connsiteX827" fmla="*/ 6099442 w 7472601"/>
              <a:gd name="connsiteY827" fmla="*/ 82568 h 6858000"/>
              <a:gd name="connsiteX828" fmla="*/ 4804137 w 7472601"/>
              <a:gd name="connsiteY828" fmla="*/ 320931 h 6858000"/>
              <a:gd name="connsiteX829" fmla="*/ 4227047 w 7472601"/>
              <a:gd name="connsiteY829" fmla="*/ 313415 h 6858000"/>
              <a:gd name="connsiteX830" fmla="*/ 4346041 w 7472601"/>
              <a:gd name="connsiteY830" fmla="*/ 456086 h 6858000"/>
              <a:gd name="connsiteX831" fmla="*/ 4870967 w 7472601"/>
              <a:gd name="connsiteY831" fmla="*/ 963061 h 6858000"/>
              <a:gd name="connsiteX832" fmla="*/ 4889647 w 7472601"/>
              <a:gd name="connsiteY832" fmla="*/ 957147 h 6858000"/>
              <a:gd name="connsiteX833" fmla="*/ 5422504 w 7472601"/>
              <a:gd name="connsiteY833" fmla="*/ 805191 h 6858000"/>
              <a:gd name="connsiteX834" fmla="*/ 6087656 w 7472601"/>
              <a:gd name="connsiteY834" fmla="*/ 826703 h 6858000"/>
              <a:gd name="connsiteX835" fmla="*/ 6058717 w 7472601"/>
              <a:gd name="connsiteY835" fmla="*/ 865992 h 6858000"/>
              <a:gd name="connsiteX836" fmla="*/ 4974153 w 7472601"/>
              <a:gd name="connsiteY836" fmla="*/ 1045456 h 6858000"/>
              <a:gd name="connsiteX837" fmla="*/ 5627835 w 7472601"/>
              <a:gd name="connsiteY837" fmla="*/ 1472077 h 6858000"/>
              <a:gd name="connsiteX838" fmla="*/ 5629817 w 7472601"/>
              <a:gd name="connsiteY838" fmla="*/ 1471412 h 6858000"/>
              <a:gd name="connsiteX839" fmla="*/ 5634124 w 7472601"/>
              <a:gd name="connsiteY839" fmla="*/ 1470572 h 6858000"/>
              <a:gd name="connsiteX840" fmla="*/ 5755832 w 7472601"/>
              <a:gd name="connsiteY840" fmla="*/ 1383886 h 6858000"/>
              <a:gd name="connsiteX841" fmla="*/ 6014186 w 7472601"/>
              <a:gd name="connsiteY841" fmla="*/ 1279799 h 6858000"/>
              <a:gd name="connsiteX842" fmla="*/ 6901619 w 7472601"/>
              <a:gd name="connsiteY842" fmla="*/ 1047874 h 6858000"/>
              <a:gd name="connsiteX843" fmla="*/ 6931566 w 7472601"/>
              <a:gd name="connsiteY843" fmla="*/ 1062034 h 6858000"/>
              <a:gd name="connsiteX844" fmla="*/ 5790982 w 7472601"/>
              <a:gd name="connsiteY844" fmla="*/ 1561380 h 6858000"/>
              <a:gd name="connsiteX845" fmla="*/ 6188971 w 7472601"/>
              <a:gd name="connsiteY845" fmla="*/ 1755168 h 6858000"/>
              <a:gd name="connsiteX846" fmla="*/ 6202446 w 7472601"/>
              <a:gd name="connsiteY846" fmla="*/ 1752268 h 6858000"/>
              <a:gd name="connsiteX847" fmla="*/ 7179560 w 7472601"/>
              <a:gd name="connsiteY847" fmla="*/ 1467551 h 6858000"/>
              <a:gd name="connsiteX848" fmla="*/ 7158730 w 7472601"/>
              <a:gd name="connsiteY848" fmla="*/ 1507835 h 6858000"/>
              <a:gd name="connsiteX849" fmla="*/ 6326959 w 7472601"/>
              <a:gd name="connsiteY849" fmla="*/ 1817686 h 6858000"/>
              <a:gd name="connsiteX850" fmla="*/ 6537433 w 7472601"/>
              <a:gd name="connsiteY850" fmla="*/ 1907790 h 6858000"/>
              <a:gd name="connsiteX851" fmla="*/ 6550221 w 7472601"/>
              <a:gd name="connsiteY851" fmla="*/ 1910729 h 6858000"/>
              <a:gd name="connsiteX852" fmla="*/ 6964438 w 7472601"/>
              <a:gd name="connsiteY852" fmla="*/ 2209505 h 6858000"/>
              <a:gd name="connsiteX853" fmla="*/ 7367862 w 7472601"/>
              <a:gd name="connsiteY853" fmla="*/ 2806833 h 6858000"/>
              <a:gd name="connsiteX854" fmla="*/ 7364329 w 7472601"/>
              <a:gd name="connsiteY854" fmla="*/ 2826907 h 6858000"/>
              <a:gd name="connsiteX855" fmla="*/ 7290545 w 7472601"/>
              <a:gd name="connsiteY855" fmla="*/ 2850663 h 6858000"/>
              <a:gd name="connsiteX856" fmla="*/ 6472036 w 7472601"/>
              <a:gd name="connsiteY856" fmla="*/ 1959003 h 6858000"/>
              <a:gd name="connsiteX857" fmla="*/ 5792897 w 7472601"/>
              <a:gd name="connsiteY857" fmla="*/ 1647747 h 6858000"/>
              <a:gd name="connsiteX858" fmla="*/ 5842751 w 7472601"/>
              <a:gd name="connsiteY858" fmla="*/ 1816112 h 6858000"/>
              <a:gd name="connsiteX859" fmla="*/ 5847424 w 7472601"/>
              <a:gd name="connsiteY859" fmla="*/ 1815776 h 6858000"/>
              <a:gd name="connsiteX860" fmla="*/ 6399821 w 7472601"/>
              <a:gd name="connsiteY860" fmla="*/ 2344799 h 6858000"/>
              <a:gd name="connsiteX861" fmla="*/ 6323232 w 7472601"/>
              <a:gd name="connsiteY861" fmla="*/ 2389634 h 6858000"/>
              <a:gd name="connsiteX862" fmla="*/ 5942958 w 7472601"/>
              <a:gd name="connsiteY862" fmla="*/ 2077708 h 6858000"/>
              <a:gd name="connsiteX863" fmla="*/ 5921559 w 7472601"/>
              <a:gd name="connsiteY863" fmla="*/ 2378596 h 6858000"/>
              <a:gd name="connsiteX864" fmla="*/ 5817651 w 7472601"/>
              <a:gd name="connsiteY864" fmla="*/ 3023919 h 6858000"/>
              <a:gd name="connsiteX865" fmla="*/ 5729634 w 7472601"/>
              <a:gd name="connsiteY865" fmla="*/ 3051849 h 6858000"/>
              <a:gd name="connsiteX866" fmla="*/ 5611018 w 7472601"/>
              <a:gd name="connsiteY866" fmla="*/ 2316769 h 6858000"/>
              <a:gd name="connsiteX867" fmla="*/ 5687608 w 7472601"/>
              <a:gd name="connsiteY867" fmla="*/ 2039972 h 6858000"/>
              <a:gd name="connsiteX868" fmla="*/ 5657554 w 7472601"/>
              <a:gd name="connsiteY868" fmla="*/ 1576445 h 6858000"/>
              <a:gd name="connsiteX869" fmla="*/ 5150475 w 7472601"/>
              <a:gd name="connsiteY869" fmla="*/ 1274012 h 6858000"/>
              <a:gd name="connsiteX870" fmla="*/ 5349142 w 7472601"/>
              <a:gd name="connsiteY870" fmla="*/ 2204405 h 6858000"/>
              <a:gd name="connsiteX871" fmla="*/ 5262214 w 7472601"/>
              <a:gd name="connsiteY871" fmla="*/ 2233836 h 6858000"/>
              <a:gd name="connsiteX872" fmla="*/ 4981539 w 7472601"/>
              <a:gd name="connsiteY872" fmla="*/ 1542201 h 6858000"/>
              <a:gd name="connsiteX873" fmla="*/ 4958461 w 7472601"/>
              <a:gd name="connsiteY873" fmla="*/ 1136957 h 6858000"/>
              <a:gd name="connsiteX874" fmla="*/ 4655015 w 7472601"/>
              <a:gd name="connsiteY874" fmla="*/ 891426 h 6858000"/>
              <a:gd name="connsiteX875" fmla="*/ 4348002 w 7472601"/>
              <a:gd name="connsiteY875" fmla="*/ 2205895 h 6858000"/>
              <a:gd name="connsiteX876" fmla="*/ 4262250 w 7472601"/>
              <a:gd name="connsiteY876" fmla="*/ 2219972 h 6858000"/>
              <a:gd name="connsiteX877" fmla="*/ 4550611 w 7472601"/>
              <a:gd name="connsiteY877" fmla="*/ 817540 h 6858000"/>
              <a:gd name="connsiteX878" fmla="*/ 4564418 w 7472601"/>
              <a:gd name="connsiteY878" fmla="*/ 808293 h 6858000"/>
              <a:gd name="connsiteX879" fmla="*/ 4266388 w 7472601"/>
              <a:gd name="connsiteY879" fmla="*/ 500083 h 6858000"/>
              <a:gd name="connsiteX880" fmla="*/ 4032842 w 7472601"/>
              <a:gd name="connsiteY880" fmla="*/ 211809 h 6858000"/>
              <a:gd name="connsiteX881" fmla="*/ 3882765 w 7472601"/>
              <a:gd name="connsiteY881" fmla="*/ 0 h 6858000"/>
              <a:gd name="connsiteX882" fmla="*/ 3721337 w 7472601"/>
              <a:gd name="connsiteY882" fmla="*/ 0 h 6858000"/>
              <a:gd name="connsiteX883" fmla="*/ 3797544 w 7472601"/>
              <a:gd name="connsiteY883" fmla="*/ 0 h 6858000"/>
              <a:gd name="connsiteX884" fmla="*/ 3775734 w 7472601"/>
              <a:gd name="connsiteY884" fmla="*/ 95131 h 6858000"/>
              <a:gd name="connsiteX885" fmla="*/ 3724807 w 7472601"/>
              <a:gd name="connsiteY885" fmla="*/ 272257 h 6858000"/>
              <a:gd name="connsiteX886" fmla="*/ 3726844 w 7472601"/>
              <a:gd name="connsiteY886" fmla="*/ 282988 h 6858000"/>
              <a:gd name="connsiteX887" fmla="*/ 3742664 w 7472601"/>
              <a:gd name="connsiteY887" fmla="*/ 279918 h 6858000"/>
              <a:gd name="connsiteX888" fmla="*/ 4103910 w 7472601"/>
              <a:gd name="connsiteY888" fmla="*/ 1161917 h 6858000"/>
              <a:gd name="connsiteX889" fmla="*/ 4020269 w 7472601"/>
              <a:gd name="connsiteY889" fmla="*/ 1200406 h 6858000"/>
              <a:gd name="connsiteX890" fmla="*/ 3674882 w 7472601"/>
              <a:gd name="connsiteY890" fmla="*/ 488524 h 6858000"/>
              <a:gd name="connsiteX891" fmla="*/ 3132682 w 7472601"/>
              <a:gd name="connsiteY891" fmla="*/ 1072284 h 6858000"/>
              <a:gd name="connsiteX892" fmla="*/ 2716346 w 7472601"/>
              <a:gd name="connsiteY892" fmla="*/ 1276376 h 6858000"/>
              <a:gd name="connsiteX893" fmla="*/ 2716772 w 7472601"/>
              <a:gd name="connsiteY893" fmla="*/ 1255462 h 6858000"/>
              <a:gd name="connsiteX894" fmla="*/ 3471096 w 7472601"/>
              <a:gd name="connsiteY894" fmla="*/ 437072 h 6858000"/>
              <a:gd name="connsiteX895" fmla="*/ 3639057 w 7472601"/>
              <a:gd name="connsiteY895" fmla="*/ 286334 h 6858000"/>
              <a:gd name="connsiteX896" fmla="*/ 3640309 w 7472601"/>
              <a:gd name="connsiteY896" fmla="*/ 284664 h 6858000"/>
              <a:gd name="connsiteX897" fmla="*/ 3646022 w 7472601"/>
              <a:gd name="connsiteY897" fmla="*/ 276711 h 6858000"/>
              <a:gd name="connsiteX898" fmla="*/ 3707943 w 7472601"/>
              <a:gd name="connsiteY898" fmla="*/ 65958 h 6858000"/>
              <a:gd name="connsiteX899" fmla="*/ 3721337 w 7472601"/>
              <a:gd name="connsiteY899" fmla="*/ 0 h 6858000"/>
              <a:gd name="connsiteX900" fmla="*/ 2867960 w 7472601"/>
              <a:gd name="connsiteY900" fmla="*/ 0 h 6858000"/>
              <a:gd name="connsiteX901" fmla="*/ 2926351 w 7472601"/>
              <a:gd name="connsiteY901" fmla="*/ 0 h 6858000"/>
              <a:gd name="connsiteX902" fmla="*/ 2902823 w 7472601"/>
              <a:gd name="connsiteY902" fmla="*/ 262929 h 6858000"/>
              <a:gd name="connsiteX903" fmla="*/ 2940663 w 7472601"/>
              <a:gd name="connsiteY903" fmla="*/ 140884 h 6858000"/>
              <a:gd name="connsiteX904" fmla="*/ 2947039 w 7472601"/>
              <a:gd name="connsiteY904" fmla="*/ 122524 h 6858000"/>
              <a:gd name="connsiteX905" fmla="*/ 2984316 w 7472601"/>
              <a:gd name="connsiteY905" fmla="*/ 0 h 6858000"/>
              <a:gd name="connsiteX906" fmla="*/ 3016114 w 7472601"/>
              <a:gd name="connsiteY906" fmla="*/ 0 h 6858000"/>
              <a:gd name="connsiteX907" fmla="*/ 2979949 w 7472601"/>
              <a:gd name="connsiteY907" fmla="*/ 119274 h 6858000"/>
              <a:gd name="connsiteX908" fmla="*/ 3023879 w 7472601"/>
              <a:gd name="connsiteY908" fmla="*/ 0 h 6858000"/>
              <a:gd name="connsiteX909" fmla="*/ 3105400 w 7472601"/>
              <a:gd name="connsiteY909" fmla="*/ 0 h 6858000"/>
              <a:gd name="connsiteX910" fmla="*/ 3094669 w 7472601"/>
              <a:gd name="connsiteY910" fmla="*/ 30308 h 6858000"/>
              <a:gd name="connsiteX911" fmla="*/ 2901945 w 7472601"/>
              <a:gd name="connsiteY911" fmla="*/ 466538 h 6858000"/>
              <a:gd name="connsiteX912" fmla="*/ 2815209 w 7472601"/>
              <a:gd name="connsiteY912" fmla="*/ 497361 h 6858000"/>
              <a:gd name="connsiteX913" fmla="*/ 2844845 w 7472601"/>
              <a:gd name="connsiteY913" fmla="*/ 127638 h 6858000"/>
              <a:gd name="connsiteX914" fmla="*/ 2867960 w 7472601"/>
              <a:gd name="connsiteY914" fmla="*/ 0 h 6858000"/>
              <a:gd name="connsiteX915" fmla="*/ 1057230 w 7472601"/>
              <a:gd name="connsiteY915" fmla="*/ 0 h 6858000"/>
              <a:gd name="connsiteX916" fmla="*/ 1111003 w 7472601"/>
              <a:gd name="connsiteY916" fmla="*/ 0 h 6858000"/>
              <a:gd name="connsiteX917" fmla="*/ 1125553 w 7472601"/>
              <a:gd name="connsiteY917" fmla="*/ 52588 h 6858000"/>
              <a:gd name="connsiteX918" fmla="*/ 1304276 w 7472601"/>
              <a:gd name="connsiteY918" fmla="*/ 476275 h 6858000"/>
              <a:gd name="connsiteX919" fmla="*/ 1492066 w 7472601"/>
              <a:gd name="connsiteY919" fmla="*/ 886333 h 6858000"/>
              <a:gd name="connsiteX920" fmla="*/ 1423698 w 7472601"/>
              <a:gd name="connsiteY920" fmla="*/ 710817 h 6858000"/>
              <a:gd name="connsiteX921" fmla="*/ 1357609 w 7472601"/>
              <a:gd name="connsiteY921" fmla="*/ 532892 h 6858000"/>
              <a:gd name="connsiteX922" fmla="*/ 1309550 w 7472601"/>
              <a:gd name="connsiteY922" fmla="*/ 374031 h 6858000"/>
              <a:gd name="connsiteX923" fmla="*/ 1193673 w 7472601"/>
              <a:gd name="connsiteY923" fmla="*/ 49533 h 6858000"/>
              <a:gd name="connsiteX924" fmla="*/ 1164391 w 7472601"/>
              <a:gd name="connsiteY924" fmla="*/ 0 h 6858000"/>
              <a:gd name="connsiteX925" fmla="*/ 1200666 w 7472601"/>
              <a:gd name="connsiteY925" fmla="*/ 0 h 6858000"/>
              <a:gd name="connsiteX926" fmla="*/ 1223408 w 7472601"/>
              <a:gd name="connsiteY926" fmla="*/ 38996 h 6858000"/>
              <a:gd name="connsiteX927" fmla="*/ 1339635 w 7472601"/>
              <a:gd name="connsiteY927" fmla="*/ 365517 h 6858000"/>
              <a:gd name="connsiteX928" fmla="*/ 1387469 w 7472601"/>
              <a:gd name="connsiteY928" fmla="*/ 523079 h 6858000"/>
              <a:gd name="connsiteX929" fmla="*/ 1452685 w 7472601"/>
              <a:gd name="connsiteY929" fmla="*/ 699806 h 6858000"/>
              <a:gd name="connsiteX930" fmla="*/ 1492092 w 7472601"/>
              <a:gd name="connsiteY930" fmla="*/ 800424 h 6858000"/>
              <a:gd name="connsiteX931" fmla="*/ 1455302 w 7472601"/>
              <a:gd name="connsiteY931" fmla="*/ 632913 h 6858000"/>
              <a:gd name="connsiteX932" fmla="*/ 1222336 w 7472601"/>
              <a:gd name="connsiteY932" fmla="*/ 9480 h 6858000"/>
              <a:gd name="connsiteX933" fmla="*/ 1214634 w 7472601"/>
              <a:gd name="connsiteY933" fmla="*/ 0 h 6858000"/>
              <a:gd name="connsiteX934" fmla="*/ 1289827 w 7472601"/>
              <a:gd name="connsiteY934" fmla="*/ 0 h 6858000"/>
              <a:gd name="connsiteX935" fmla="*/ 1321076 w 7472601"/>
              <a:gd name="connsiteY935" fmla="*/ 59722 h 6858000"/>
              <a:gd name="connsiteX936" fmla="*/ 1512579 w 7472601"/>
              <a:gd name="connsiteY936" fmla="*/ 626441 h 6858000"/>
              <a:gd name="connsiteX937" fmla="*/ 1506076 w 7472601"/>
              <a:gd name="connsiteY937" fmla="*/ 1089289 h 6858000"/>
              <a:gd name="connsiteX938" fmla="*/ 1486346 w 7472601"/>
              <a:gd name="connsiteY938" fmla="*/ 1079919 h 6858000"/>
              <a:gd name="connsiteX939" fmla="*/ 1070511 w 7472601"/>
              <a:gd name="connsiteY939" fmla="*/ 48609 h 6858000"/>
              <a:gd name="connsiteX940" fmla="*/ 1057230 w 7472601"/>
              <a:gd name="connsiteY940" fmla="*/ 0 h 6858000"/>
              <a:gd name="connsiteX941" fmla="*/ 43151 w 7472601"/>
              <a:gd name="connsiteY941" fmla="*/ 0 h 6858000"/>
              <a:gd name="connsiteX942" fmla="*/ 95283 w 7472601"/>
              <a:gd name="connsiteY942" fmla="*/ 0 h 6858000"/>
              <a:gd name="connsiteX943" fmla="*/ 300708 w 7472601"/>
              <a:gd name="connsiteY943" fmla="*/ 154571 h 6858000"/>
              <a:gd name="connsiteX944" fmla="*/ 530414 w 7472601"/>
              <a:gd name="connsiteY944" fmla="*/ 354673 h 6858000"/>
              <a:gd name="connsiteX945" fmla="*/ 333785 w 7472601"/>
              <a:gd name="connsiteY945" fmla="*/ 161564 h 6858000"/>
              <a:gd name="connsiteX946" fmla="*/ 147005 w 7472601"/>
              <a:gd name="connsiteY946" fmla="*/ 0 h 6858000"/>
              <a:gd name="connsiteX947" fmla="*/ 272509 w 7472601"/>
              <a:gd name="connsiteY947" fmla="*/ 0 h 6858000"/>
              <a:gd name="connsiteX948" fmla="*/ 326276 w 7472601"/>
              <a:gd name="connsiteY948" fmla="*/ 45847 h 6858000"/>
              <a:gd name="connsiteX949" fmla="*/ 823759 w 7472601"/>
              <a:gd name="connsiteY949" fmla="*/ 574145 h 6858000"/>
              <a:gd name="connsiteX950" fmla="*/ 811254 w 7472601"/>
              <a:gd name="connsiteY950" fmla="*/ 665546 h 6858000"/>
              <a:gd name="connsiteX951" fmla="*/ 154042 w 7472601"/>
              <a:gd name="connsiteY951" fmla="*/ 261522 h 6858000"/>
              <a:gd name="connsiteX952" fmla="*/ 13550 w 7472601"/>
              <a:gd name="connsiteY952" fmla="*/ 158423 h 6858000"/>
              <a:gd name="connsiteX953" fmla="*/ 0 w 7472601"/>
              <a:gd name="connsiteY953" fmla="*/ 146618 h 6858000"/>
              <a:gd name="connsiteX954" fmla="*/ 0 w 7472601"/>
              <a:gd name="connsiteY954" fmla="*/ 59161 h 6858000"/>
              <a:gd name="connsiteX955" fmla="*/ 45427 w 7472601"/>
              <a:gd name="connsiteY955" fmla="*/ 101078 h 6858000"/>
              <a:gd name="connsiteX956" fmla="*/ 630103 w 7472601"/>
              <a:gd name="connsiteY956" fmla="*/ 485885 h 6858000"/>
              <a:gd name="connsiteX957" fmla="*/ 532040 w 7472601"/>
              <a:gd name="connsiteY957" fmla="*/ 399359 h 6858000"/>
              <a:gd name="connsiteX958" fmla="*/ 517618 w 7472601"/>
              <a:gd name="connsiteY958" fmla="*/ 385726 h 6858000"/>
              <a:gd name="connsiteX959" fmla="*/ 285074 w 7472601"/>
              <a:gd name="connsiteY959" fmla="*/ 182755 h 6858000"/>
              <a:gd name="connsiteX960" fmla="*/ 43151 w 7472601"/>
              <a:gd name="connsiteY960"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467600 w 7472601"/>
              <a:gd name="connsiteY76" fmla="*/ 6163634 h 6858000"/>
              <a:gd name="connsiteX77" fmla="*/ 7448321 w 7472601"/>
              <a:gd name="connsiteY77" fmla="*/ 6190991 h 6858000"/>
              <a:gd name="connsiteX78" fmla="*/ 7467600 w 7472601"/>
              <a:gd name="connsiteY78" fmla="*/ 6221686 h 6858000"/>
              <a:gd name="connsiteX79" fmla="*/ 7467600 w 7472601"/>
              <a:gd name="connsiteY79" fmla="*/ 6334256 h 6858000"/>
              <a:gd name="connsiteX80" fmla="*/ 7454976 w 7472601"/>
              <a:gd name="connsiteY80" fmla="*/ 6318297 h 6858000"/>
              <a:gd name="connsiteX81" fmla="*/ 1456157 w 7472601"/>
              <a:gd name="connsiteY81" fmla="*/ 5371404 h 6858000"/>
              <a:gd name="connsiteX82" fmla="*/ 1244432 w 7472601"/>
              <a:gd name="connsiteY82" fmla="*/ 5385601 h 6858000"/>
              <a:gd name="connsiteX83" fmla="*/ 973990 w 7472601"/>
              <a:gd name="connsiteY83" fmla="*/ 5424940 h 6858000"/>
              <a:gd name="connsiteX84" fmla="*/ 1103809 w 7472601"/>
              <a:gd name="connsiteY84" fmla="*/ 5433720 h 6858000"/>
              <a:gd name="connsiteX85" fmla="*/ 1123454 w 7472601"/>
              <a:gd name="connsiteY85" fmla="*/ 5435727 h 6858000"/>
              <a:gd name="connsiteX86" fmla="*/ 1737017 w 7472601"/>
              <a:gd name="connsiteY86" fmla="*/ 5452183 h 6858000"/>
              <a:gd name="connsiteX87" fmla="*/ 1824397 w 7472601"/>
              <a:gd name="connsiteY87" fmla="*/ 5447757 h 6858000"/>
              <a:gd name="connsiteX88" fmla="*/ 2070059 w 7472601"/>
              <a:gd name="connsiteY88" fmla="*/ 5441660 h 6858000"/>
              <a:gd name="connsiteX89" fmla="*/ 1456157 w 7472601"/>
              <a:gd name="connsiteY89" fmla="*/ 5371404 h 6858000"/>
              <a:gd name="connsiteX90" fmla="*/ 4988186 w 7472601"/>
              <a:gd name="connsiteY90" fmla="*/ 5216467 h 6858000"/>
              <a:gd name="connsiteX91" fmla="*/ 4777334 w 7472601"/>
              <a:gd name="connsiteY91" fmla="*/ 5406072 h 6858000"/>
              <a:gd name="connsiteX92" fmla="*/ 4718341 w 7472601"/>
              <a:gd name="connsiteY92" fmla="*/ 5468043 h 6858000"/>
              <a:gd name="connsiteX93" fmla="*/ 4604655 w 7472601"/>
              <a:gd name="connsiteY93" fmla="*/ 5583434 h 6858000"/>
              <a:gd name="connsiteX94" fmla="*/ 4565074 w 7472601"/>
              <a:gd name="connsiteY94" fmla="*/ 5618550 h 6858000"/>
              <a:gd name="connsiteX95" fmla="*/ 4988186 w 7472601"/>
              <a:gd name="connsiteY95" fmla="*/ 5216467 h 6858000"/>
              <a:gd name="connsiteX96" fmla="*/ 4978032 w 7472601"/>
              <a:gd name="connsiteY96" fmla="*/ 5183809 h 6858000"/>
              <a:gd name="connsiteX97" fmla="*/ 4463413 w 7472601"/>
              <a:gd name="connsiteY97" fmla="*/ 5615162 h 6858000"/>
              <a:gd name="connsiteX98" fmla="*/ 4358134 w 7472601"/>
              <a:gd name="connsiteY98" fmla="*/ 5742791 h 6858000"/>
              <a:gd name="connsiteX99" fmla="*/ 4376219 w 7472601"/>
              <a:gd name="connsiteY99" fmla="*/ 5729027 h 6858000"/>
              <a:gd name="connsiteX100" fmla="*/ 4582340 w 7472601"/>
              <a:gd name="connsiteY100" fmla="*/ 5561037 h 6858000"/>
              <a:gd name="connsiteX101" fmla="*/ 4694684 w 7472601"/>
              <a:gd name="connsiteY101" fmla="*/ 5447098 h 6858000"/>
              <a:gd name="connsiteX102" fmla="*/ 4754123 w 7472601"/>
              <a:gd name="connsiteY102" fmla="*/ 5384643 h 6858000"/>
              <a:gd name="connsiteX103" fmla="*/ 4978032 w 7472601"/>
              <a:gd name="connsiteY103" fmla="*/ 5183809 h 6858000"/>
              <a:gd name="connsiteX104" fmla="*/ 1903353 w 7472601"/>
              <a:gd name="connsiteY104" fmla="*/ 5044827 h 6858000"/>
              <a:gd name="connsiteX105" fmla="*/ 1936931 w 7472601"/>
              <a:gd name="connsiteY105" fmla="*/ 5093954 h 6858000"/>
              <a:gd name="connsiteX106" fmla="*/ 2195868 w 7472601"/>
              <a:gd name="connsiteY106" fmla="*/ 5396574 h 6858000"/>
              <a:gd name="connsiteX107" fmla="*/ 2088852 w 7472601"/>
              <a:gd name="connsiteY107" fmla="*/ 5166123 h 6858000"/>
              <a:gd name="connsiteX108" fmla="*/ 1958241 w 7472601"/>
              <a:gd name="connsiteY108" fmla="*/ 5067955 h 6858000"/>
              <a:gd name="connsiteX109" fmla="*/ 1903353 w 7472601"/>
              <a:gd name="connsiteY109" fmla="*/ 5044827 h 6858000"/>
              <a:gd name="connsiteX110" fmla="*/ 1979378 w 7472601"/>
              <a:gd name="connsiteY110" fmla="*/ 4769504 h 6858000"/>
              <a:gd name="connsiteX111" fmla="*/ 2882120 w 7472601"/>
              <a:gd name="connsiteY111" fmla="*/ 5064547 h 6858000"/>
              <a:gd name="connsiteX112" fmla="*/ 2793103 w 7472601"/>
              <a:gd name="connsiteY112" fmla="*/ 5039699 h 6858000"/>
              <a:gd name="connsiteX113" fmla="*/ 2770041 w 7472601"/>
              <a:gd name="connsiteY113" fmla="*/ 5033634 h 6858000"/>
              <a:gd name="connsiteX114" fmla="*/ 1979378 w 7472601"/>
              <a:gd name="connsiteY114" fmla="*/ 4769504 h 6858000"/>
              <a:gd name="connsiteX115" fmla="*/ 1927410 w 7472601"/>
              <a:gd name="connsiteY115" fmla="*/ 4716164 h 6858000"/>
              <a:gd name="connsiteX116" fmla="*/ 1959587 w 7472601"/>
              <a:gd name="connsiteY116" fmla="*/ 4728849 h 6858000"/>
              <a:gd name="connsiteX117" fmla="*/ 2777707 w 7472601"/>
              <a:gd name="connsiteY117" fmla="*/ 5003991 h 6858000"/>
              <a:gd name="connsiteX118" fmla="*/ 2800768 w 7472601"/>
              <a:gd name="connsiteY118" fmla="*/ 5010056 h 6858000"/>
              <a:gd name="connsiteX119" fmla="*/ 2879408 w 7472601"/>
              <a:gd name="connsiteY119" fmla="*/ 5031590 h 6858000"/>
              <a:gd name="connsiteX120" fmla="*/ 2862295 w 7472601"/>
              <a:gd name="connsiteY120" fmla="*/ 5022958 h 6858000"/>
              <a:gd name="connsiteX121" fmla="*/ 2813343 w 7472601"/>
              <a:gd name="connsiteY121" fmla="*/ 4998369 h 6858000"/>
              <a:gd name="connsiteX122" fmla="*/ 2646245 w 7472601"/>
              <a:gd name="connsiteY122" fmla="*/ 4930999 h 6858000"/>
              <a:gd name="connsiteX123" fmla="*/ 1999243 w 7472601"/>
              <a:gd name="connsiteY123" fmla="*/ 4730524 h 6858000"/>
              <a:gd name="connsiteX124" fmla="*/ 1979527 w 7472601"/>
              <a:gd name="connsiteY124" fmla="*/ 4726651 h 6858000"/>
              <a:gd name="connsiteX125" fmla="*/ 1927410 w 7472601"/>
              <a:gd name="connsiteY125" fmla="*/ 4716164 h 6858000"/>
              <a:gd name="connsiteX126" fmla="*/ 1997014 w 7472601"/>
              <a:gd name="connsiteY126" fmla="*/ 4698007 h 6858000"/>
              <a:gd name="connsiteX127" fmla="*/ 2005458 w 7472601"/>
              <a:gd name="connsiteY127" fmla="*/ 4699540 h 6858000"/>
              <a:gd name="connsiteX128" fmla="*/ 2657186 w 7472601"/>
              <a:gd name="connsiteY128" fmla="*/ 4901687 h 6858000"/>
              <a:gd name="connsiteX129" fmla="*/ 2826662 w 7472601"/>
              <a:gd name="connsiteY129" fmla="*/ 4970362 h 6858000"/>
              <a:gd name="connsiteX130" fmla="*/ 2876100 w 7472601"/>
              <a:gd name="connsiteY130" fmla="*/ 4995397 h 6858000"/>
              <a:gd name="connsiteX131" fmla="*/ 3042600 w 7472601"/>
              <a:gd name="connsiteY131" fmla="*/ 5059532 h 6858000"/>
              <a:gd name="connsiteX132" fmla="*/ 1997014 w 7472601"/>
              <a:gd name="connsiteY132" fmla="*/ 4698007 h 6858000"/>
              <a:gd name="connsiteX133" fmla="*/ 2305292 w 7472601"/>
              <a:gd name="connsiteY133" fmla="*/ 4219492 h 6858000"/>
              <a:gd name="connsiteX134" fmla="*/ 3360922 w 7472601"/>
              <a:gd name="connsiteY134" fmla="*/ 4529373 h 6858000"/>
              <a:gd name="connsiteX135" fmla="*/ 3492420 w 7472601"/>
              <a:gd name="connsiteY135" fmla="*/ 4510145 h 6858000"/>
              <a:gd name="connsiteX136" fmla="*/ 3364086 w 7472601"/>
              <a:gd name="connsiteY136" fmla="*/ 4480340 h 6858000"/>
              <a:gd name="connsiteX137" fmla="*/ 3225818 w 7472601"/>
              <a:gd name="connsiteY137" fmla="*/ 4411822 h 6858000"/>
              <a:gd name="connsiteX138" fmla="*/ 3129696 w 7472601"/>
              <a:gd name="connsiteY138" fmla="*/ 4360704 h 6858000"/>
              <a:gd name="connsiteX139" fmla="*/ 2814545 w 7472601"/>
              <a:gd name="connsiteY139" fmla="*/ 4282955 h 6858000"/>
              <a:gd name="connsiteX140" fmla="*/ 2305292 w 7472601"/>
              <a:gd name="connsiteY140" fmla="*/ 4219492 h 6858000"/>
              <a:gd name="connsiteX141" fmla="*/ 2626982 w 7472601"/>
              <a:gd name="connsiteY141" fmla="*/ 4206450 h 6858000"/>
              <a:gd name="connsiteX142" fmla="*/ 2490617 w 7472601"/>
              <a:gd name="connsiteY142" fmla="*/ 4206951 h 6858000"/>
              <a:gd name="connsiteX143" fmla="*/ 2819869 w 7472601"/>
              <a:gd name="connsiteY143" fmla="*/ 4252936 h 6858000"/>
              <a:gd name="connsiteX144" fmla="*/ 3143018 w 7472601"/>
              <a:gd name="connsiteY144" fmla="*/ 4332698 h 6858000"/>
              <a:gd name="connsiteX145" fmla="*/ 3241520 w 7472601"/>
              <a:gd name="connsiteY145" fmla="*/ 4385112 h 6858000"/>
              <a:gd name="connsiteX146" fmla="*/ 3374575 w 7472601"/>
              <a:gd name="connsiteY146" fmla="*/ 4451517 h 6858000"/>
              <a:gd name="connsiteX147" fmla="*/ 3505221 w 7472601"/>
              <a:gd name="connsiteY147" fmla="*/ 4480757 h 6858000"/>
              <a:gd name="connsiteX148" fmla="*/ 2626982 w 7472601"/>
              <a:gd name="connsiteY148" fmla="*/ 4206450 h 6858000"/>
              <a:gd name="connsiteX149" fmla="*/ 1310106 w 7472601"/>
              <a:gd name="connsiteY149" fmla="*/ 3943217 h 6858000"/>
              <a:gd name="connsiteX150" fmla="*/ 854994 w 7472601"/>
              <a:gd name="connsiteY150" fmla="*/ 4399136 h 6858000"/>
              <a:gd name="connsiteX151" fmla="*/ 742462 w 7472601"/>
              <a:gd name="connsiteY151" fmla="*/ 4594648 h 6858000"/>
              <a:gd name="connsiteX152" fmla="*/ 820602 w 7472601"/>
              <a:gd name="connsiteY152" fmla="*/ 4485915 h 6858000"/>
              <a:gd name="connsiteX153" fmla="*/ 878295 w 7472601"/>
              <a:gd name="connsiteY153" fmla="*/ 4403594 h 6858000"/>
              <a:gd name="connsiteX154" fmla="*/ 1240607 w 7472601"/>
              <a:gd name="connsiteY154" fmla="*/ 4010401 h 6858000"/>
              <a:gd name="connsiteX155" fmla="*/ 1310106 w 7472601"/>
              <a:gd name="connsiteY155" fmla="*/ 3943217 h 6858000"/>
              <a:gd name="connsiteX156" fmla="*/ 1423113 w 7472601"/>
              <a:gd name="connsiteY156" fmla="*/ 3874565 h 6858000"/>
              <a:gd name="connsiteX157" fmla="*/ 1260565 w 7472601"/>
              <a:gd name="connsiteY157" fmla="*/ 4031982 h 6858000"/>
              <a:gd name="connsiteX158" fmla="*/ 901900 w 7472601"/>
              <a:gd name="connsiteY158" fmla="*/ 4421236 h 6858000"/>
              <a:gd name="connsiteX159" fmla="*/ 845044 w 7472601"/>
              <a:gd name="connsiteY159" fmla="*/ 4502436 h 6858000"/>
              <a:gd name="connsiteX160" fmla="*/ 685926 w 7472601"/>
              <a:gd name="connsiteY160" fmla="*/ 4703069 h 6858000"/>
              <a:gd name="connsiteX161" fmla="*/ 684248 w 7472601"/>
              <a:gd name="connsiteY161" fmla="*/ 4706721 h 6858000"/>
              <a:gd name="connsiteX162" fmla="*/ 1423113 w 7472601"/>
              <a:gd name="connsiteY162" fmla="*/ 3874565 h 6858000"/>
              <a:gd name="connsiteX163" fmla="*/ 3316479 w 7472601"/>
              <a:gd name="connsiteY163" fmla="*/ 3872136 h 6858000"/>
              <a:gd name="connsiteX164" fmla="*/ 3546806 w 7472601"/>
              <a:gd name="connsiteY164" fmla="*/ 4356139 h 6858000"/>
              <a:gd name="connsiteX165" fmla="*/ 3364433 w 7472601"/>
              <a:gd name="connsiteY165" fmla="*/ 3953121 h 6858000"/>
              <a:gd name="connsiteX166" fmla="*/ 3316479 w 7472601"/>
              <a:gd name="connsiteY166" fmla="*/ 3872136 h 6858000"/>
              <a:gd name="connsiteX167" fmla="*/ 3291335 w 7472601"/>
              <a:gd name="connsiteY167" fmla="*/ 3767420 h 6858000"/>
              <a:gd name="connsiteX168" fmla="*/ 3390805 w 7472601"/>
              <a:gd name="connsiteY168" fmla="*/ 3937163 h 6858000"/>
              <a:gd name="connsiteX169" fmla="*/ 3579062 w 7472601"/>
              <a:gd name="connsiteY169" fmla="*/ 4359040 h 6858000"/>
              <a:gd name="connsiteX170" fmla="*/ 3467355 w 7472601"/>
              <a:gd name="connsiteY170" fmla="*/ 3988130 h 6858000"/>
              <a:gd name="connsiteX171" fmla="*/ 3310753 w 7472601"/>
              <a:gd name="connsiteY171" fmla="*/ 3787140 h 6858000"/>
              <a:gd name="connsiteX172" fmla="*/ 3291335 w 7472601"/>
              <a:gd name="connsiteY172" fmla="*/ 3767420 h 6858000"/>
              <a:gd name="connsiteX173" fmla="*/ 1635889 w 7472601"/>
              <a:gd name="connsiteY173" fmla="*/ 3709494 h 6858000"/>
              <a:gd name="connsiteX174" fmla="*/ 1634800 w 7472601"/>
              <a:gd name="connsiteY174" fmla="*/ 3731111 h 6858000"/>
              <a:gd name="connsiteX175" fmla="*/ 1635889 w 7472601"/>
              <a:gd name="connsiteY175" fmla="*/ 3709494 h 6858000"/>
              <a:gd name="connsiteX176" fmla="*/ 1510397 w 7472601"/>
              <a:gd name="connsiteY176" fmla="*/ 3684705 h 6858000"/>
              <a:gd name="connsiteX177" fmla="*/ 1146550 w 7472601"/>
              <a:gd name="connsiteY177" fmla="*/ 3802012 h 6858000"/>
              <a:gd name="connsiteX178" fmla="*/ 698834 w 7472601"/>
              <a:gd name="connsiteY178" fmla="*/ 3952272 h 6858000"/>
              <a:gd name="connsiteX179" fmla="*/ 34256 w 7472601"/>
              <a:gd name="connsiteY179" fmla="*/ 4347603 h 6858000"/>
              <a:gd name="connsiteX180" fmla="*/ 527241 w 7472601"/>
              <a:gd name="connsiteY180" fmla="*/ 4065078 h 6858000"/>
              <a:gd name="connsiteX181" fmla="*/ 1510397 w 7472601"/>
              <a:gd name="connsiteY181" fmla="*/ 3684705 h 6858000"/>
              <a:gd name="connsiteX182" fmla="*/ 1313114 w 7472601"/>
              <a:gd name="connsiteY182" fmla="*/ 3655216 h 6858000"/>
              <a:gd name="connsiteX183" fmla="*/ 1109304 w 7472601"/>
              <a:gd name="connsiteY183" fmla="*/ 3669030 h 6858000"/>
              <a:gd name="connsiteX184" fmla="*/ 8129 w 7472601"/>
              <a:gd name="connsiteY184" fmla="*/ 4330519 h 6858000"/>
              <a:gd name="connsiteX185" fmla="*/ 687572 w 7472601"/>
              <a:gd name="connsiteY185" fmla="*/ 3925629 h 6858000"/>
              <a:gd name="connsiteX186" fmla="*/ 1138365 w 7472601"/>
              <a:gd name="connsiteY186" fmla="*/ 3774515 h 6858000"/>
              <a:gd name="connsiteX187" fmla="*/ 1505579 w 7472601"/>
              <a:gd name="connsiteY187" fmla="*/ 3655526 h 6858000"/>
              <a:gd name="connsiteX188" fmla="*/ 1313114 w 7472601"/>
              <a:gd name="connsiteY188" fmla="*/ 3655216 h 6858000"/>
              <a:gd name="connsiteX189" fmla="*/ 3655073 w 7472601"/>
              <a:gd name="connsiteY189" fmla="*/ 3650884 h 6858000"/>
              <a:gd name="connsiteX190" fmla="*/ 3989938 w 7472601"/>
              <a:gd name="connsiteY190" fmla="*/ 3991685 h 6858000"/>
              <a:gd name="connsiteX191" fmla="*/ 4393907 w 7472601"/>
              <a:gd name="connsiteY191" fmla="*/ 4261258 h 6858000"/>
              <a:gd name="connsiteX192" fmla="*/ 4648051 w 7472601"/>
              <a:gd name="connsiteY192" fmla="*/ 4374051 h 6858000"/>
              <a:gd name="connsiteX193" fmla="*/ 4383389 w 7472601"/>
              <a:gd name="connsiteY193" fmla="*/ 4184369 h 6858000"/>
              <a:gd name="connsiteX194" fmla="*/ 4165508 w 7472601"/>
              <a:gd name="connsiteY194" fmla="*/ 4035196 h 6858000"/>
              <a:gd name="connsiteX195" fmla="*/ 4068162 w 7472601"/>
              <a:gd name="connsiteY195" fmla="*/ 3953394 h 6858000"/>
              <a:gd name="connsiteX196" fmla="*/ 3981416 w 7472601"/>
              <a:gd name="connsiteY196" fmla="*/ 3880482 h 6858000"/>
              <a:gd name="connsiteX197" fmla="*/ 3800147 w 7472601"/>
              <a:gd name="connsiteY197" fmla="*/ 3749872 h 6858000"/>
              <a:gd name="connsiteX198" fmla="*/ 3655073 w 7472601"/>
              <a:gd name="connsiteY198" fmla="*/ 3650884 h 6858000"/>
              <a:gd name="connsiteX199" fmla="*/ 3670252 w 7472601"/>
              <a:gd name="connsiteY199" fmla="*/ 3622798 h 6858000"/>
              <a:gd name="connsiteX200" fmla="*/ 3817258 w 7472601"/>
              <a:gd name="connsiteY200" fmla="*/ 3723577 h 6858000"/>
              <a:gd name="connsiteX201" fmla="*/ 4000461 w 7472601"/>
              <a:gd name="connsiteY201" fmla="*/ 3855966 h 6858000"/>
              <a:gd name="connsiteX202" fmla="*/ 4088180 w 7472601"/>
              <a:gd name="connsiteY202" fmla="*/ 3929774 h 6858000"/>
              <a:gd name="connsiteX203" fmla="*/ 4184555 w 7472601"/>
              <a:gd name="connsiteY203" fmla="*/ 4010683 h 6858000"/>
              <a:gd name="connsiteX204" fmla="*/ 4399563 w 7472601"/>
              <a:gd name="connsiteY204" fmla="*/ 4158106 h 6858000"/>
              <a:gd name="connsiteX205" fmla="*/ 4684469 w 7472601"/>
              <a:gd name="connsiteY205" fmla="*/ 4364680 h 6858000"/>
              <a:gd name="connsiteX206" fmla="*/ 4690271 w 7472601"/>
              <a:gd name="connsiteY206" fmla="*/ 4370034 h 6858000"/>
              <a:gd name="connsiteX207" fmla="*/ 4136093 w 7472601"/>
              <a:gd name="connsiteY207" fmla="*/ 3858466 h 6858000"/>
              <a:gd name="connsiteX208" fmla="*/ 3670252 w 7472601"/>
              <a:gd name="connsiteY208" fmla="*/ 3622798 h 6858000"/>
              <a:gd name="connsiteX209" fmla="*/ 4440129 w 7472601"/>
              <a:gd name="connsiteY209" fmla="*/ 3448571 h 6858000"/>
              <a:gd name="connsiteX210" fmla="*/ 4856525 w 7472601"/>
              <a:gd name="connsiteY210" fmla="*/ 3915351 h 6858000"/>
              <a:gd name="connsiteX211" fmla="*/ 5059055 w 7472601"/>
              <a:gd name="connsiteY211" fmla="*/ 4108918 h 6858000"/>
              <a:gd name="connsiteX212" fmla="*/ 5290070 w 7472601"/>
              <a:gd name="connsiteY212" fmla="*/ 4263619 h 6858000"/>
              <a:gd name="connsiteX213" fmla="*/ 4834991 w 7472601"/>
              <a:gd name="connsiteY213" fmla="*/ 3830985 h 6858000"/>
              <a:gd name="connsiteX214" fmla="*/ 4440129 w 7472601"/>
              <a:gd name="connsiteY214" fmla="*/ 3448571 h 6858000"/>
              <a:gd name="connsiteX215" fmla="*/ 4441737 w 7472601"/>
              <a:gd name="connsiteY215" fmla="*/ 3399734 h 6858000"/>
              <a:gd name="connsiteX216" fmla="*/ 4431236 w 7472601"/>
              <a:gd name="connsiteY216" fmla="*/ 3400954 h 6858000"/>
              <a:gd name="connsiteX217" fmla="*/ 4557150 w 7472601"/>
              <a:gd name="connsiteY217" fmla="*/ 3510023 h 6858000"/>
              <a:gd name="connsiteX218" fmla="*/ 4856936 w 7472601"/>
              <a:gd name="connsiteY218" fmla="*/ 3809146 h 6858000"/>
              <a:gd name="connsiteX219" fmla="*/ 5111996 w 7472601"/>
              <a:gd name="connsiteY219" fmla="*/ 4065759 h 6858000"/>
              <a:gd name="connsiteX220" fmla="*/ 5388878 w 7472601"/>
              <a:gd name="connsiteY220" fmla="*/ 4300185 h 6858000"/>
              <a:gd name="connsiteX221" fmla="*/ 5425556 w 7472601"/>
              <a:gd name="connsiteY221" fmla="*/ 4308967 h 6858000"/>
              <a:gd name="connsiteX222" fmla="*/ 4943646 w 7472601"/>
              <a:gd name="connsiteY222" fmla="*/ 3822916 h 6858000"/>
              <a:gd name="connsiteX223" fmla="*/ 4594837 w 7472601"/>
              <a:gd name="connsiteY223" fmla="*/ 3532274 h 6858000"/>
              <a:gd name="connsiteX224" fmla="*/ 4441737 w 7472601"/>
              <a:gd name="connsiteY224" fmla="*/ 3399734 h 6858000"/>
              <a:gd name="connsiteX225" fmla="*/ 5425834 w 7472601"/>
              <a:gd name="connsiteY225" fmla="*/ 3162785 h 6858000"/>
              <a:gd name="connsiteX226" fmla="*/ 5401644 w 7472601"/>
              <a:gd name="connsiteY226" fmla="*/ 3617847 h 6858000"/>
              <a:gd name="connsiteX227" fmla="*/ 5467256 w 7472601"/>
              <a:gd name="connsiteY227" fmla="*/ 4175494 h 6858000"/>
              <a:gd name="connsiteX228" fmla="*/ 5448069 w 7472601"/>
              <a:gd name="connsiteY228" fmla="*/ 3567554 h 6858000"/>
              <a:gd name="connsiteX229" fmla="*/ 5425834 w 7472601"/>
              <a:gd name="connsiteY229" fmla="*/ 3162785 h 6858000"/>
              <a:gd name="connsiteX230" fmla="*/ 1318687 w 7472601"/>
              <a:gd name="connsiteY230" fmla="*/ 3113840 h 6858000"/>
              <a:gd name="connsiteX231" fmla="*/ 1066793 w 7472601"/>
              <a:gd name="connsiteY231" fmla="*/ 3212171 h 6858000"/>
              <a:gd name="connsiteX232" fmla="*/ 993319 w 7472601"/>
              <a:gd name="connsiteY232" fmla="*/ 3247648 h 6858000"/>
              <a:gd name="connsiteX233" fmla="*/ 853081 w 7472601"/>
              <a:gd name="connsiteY233" fmla="*/ 3312410 h 6858000"/>
              <a:gd name="connsiteX234" fmla="*/ 805957 w 7472601"/>
              <a:gd name="connsiteY234" fmla="*/ 3330443 h 6858000"/>
              <a:gd name="connsiteX235" fmla="*/ 1318687 w 7472601"/>
              <a:gd name="connsiteY235" fmla="*/ 3113840 h 6858000"/>
              <a:gd name="connsiteX236" fmla="*/ 5453702 w 7472601"/>
              <a:gd name="connsiteY236" fmla="*/ 3090882 h 6858000"/>
              <a:gd name="connsiteX237" fmla="*/ 5480135 w 7472601"/>
              <a:gd name="connsiteY237" fmla="*/ 3565802 h 6858000"/>
              <a:gd name="connsiteX238" fmla="*/ 5499023 w 7472601"/>
              <a:gd name="connsiteY238" fmla="*/ 4166310 h 6858000"/>
              <a:gd name="connsiteX239" fmla="*/ 5547022 w 7472601"/>
              <a:gd name="connsiteY239" fmla="*/ 3607838 h 6858000"/>
              <a:gd name="connsiteX240" fmla="*/ 5515964 w 7472601"/>
              <a:gd name="connsiteY240" fmla="*/ 3378541 h 6858000"/>
              <a:gd name="connsiteX241" fmla="*/ 5453702 w 7472601"/>
              <a:gd name="connsiteY241" fmla="*/ 3090882 h 6858000"/>
              <a:gd name="connsiteX242" fmla="*/ 1238695 w 7472601"/>
              <a:gd name="connsiteY242" fmla="*/ 3076820 h 6858000"/>
              <a:gd name="connsiteX243" fmla="*/ 716371 w 7472601"/>
              <a:gd name="connsiteY243" fmla="*/ 3293249 h 6858000"/>
              <a:gd name="connsiteX244" fmla="*/ 579522 w 7472601"/>
              <a:gd name="connsiteY244" fmla="*/ 3371759 h 6858000"/>
              <a:gd name="connsiteX245" fmla="*/ 600288 w 7472601"/>
              <a:gd name="connsiteY245" fmla="*/ 3365555 h 6858000"/>
              <a:gd name="connsiteX246" fmla="*/ 840692 w 7472601"/>
              <a:gd name="connsiteY246" fmla="*/ 3284921 h 6858000"/>
              <a:gd name="connsiteX247" fmla="*/ 979248 w 7472601"/>
              <a:gd name="connsiteY247" fmla="*/ 3221003 h 6858000"/>
              <a:gd name="connsiteX248" fmla="*/ 1053282 w 7472601"/>
              <a:gd name="connsiteY248" fmla="*/ 3185247 h 6858000"/>
              <a:gd name="connsiteX249" fmla="*/ 1320603 w 7472601"/>
              <a:gd name="connsiteY249" fmla="*/ 3081281 h 6858000"/>
              <a:gd name="connsiteX250" fmla="*/ 1238695 w 7472601"/>
              <a:gd name="connsiteY250" fmla="*/ 3076820 h 6858000"/>
              <a:gd name="connsiteX251" fmla="*/ 5425627 w 7472601"/>
              <a:gd name="connsiteY251" fmla="*/ 2954192 h 6858000"/>
              <a:gd name="connsiteX252" fmla="*/ 5470770 w 7472601"/>
              <a:gd name="connsiteY252" fmla="*/ 3005435 h 6858000"/>
              <a:gd name="connsiteX253" fmla="*/ 5519779 w 7472601"/>
              <a:gd name="connsiteY253" fmla="*/ 4359223 h 6858000"/>
              <a:gd name="connsiteX254" fmla="*/ 5520293 w 7472601"/>
              <a:gd name="connsiteY254" fmla="*/ 4360602 h 6858000"/>
              <a:gd name="connsiteX255" fmla="*/ 5767221 w 7472601"/>
              <a:gd name="connsiteY255" fmla="*/ 4665564 h 6858000"/>
              <a:gd name="connsiteX256" fmla="*/ 6937169 w 7472601"/>
              <a:gd name="connsiteY256" fmla="*/ 4815941 h 6858000"/>
              <a:gd name="connsiteX257" fmla="*/ 6953922 w 7472601"/>
              <a:gd name="connsiteY257" fmla="*/ 4890068 h 6858000"/>
              <a:gd name="connsiteX258" fmla="*/ 6071359 w 7472601"/>
              <a:gd name="connsiteY258" fmla="*/ 4770770 h 6858000"/>
              <a:gd name="connsiteX259" fmla="*/ 6038839 w 7472601"/>
              <a:gd name="connsiteY259" fmla="*/ 4764474 h 6858000"/>
              <a:gd name="connsiteX260" fmla="*/ 6038706 w 7472601"/>
              <a:gd name="connsiteY260" fmla="*/ 4763847 h 6858000"/>
              <a:gd name="connsiteX261" fmla="*/ 6037784 w 7472601"/>
              <a:gd name="connsiteY261" fmla="*/ 4764270 h 6858000"/>
              <a:gd name="connsiteX262" fmla="*/ 6038839 w 7472601"/>
              <a:gd name="connsiteY262" fmla="*/ 4764474 h 6858000"/>
              <a:gd name="connsiteX263" fmla="*/ 6040338 w 7472601"/>
              <a:gd name="connsiteY263" fmla="*/ 4771418 h 6858000"/>
              <a:gd name="connsiteX264" fmla="*/ 6024488 w 7472601"/>
              <a:gd name="connsiteY264" fmla="*/ 4809903 h 6858000"/>
              <a:gd name="connsiteX265" fmla="*/ 5599771 w 7472601"/>
              <a:gd name="connsiteY265" fmla="*/ 5509652 h 6858000"/>
              <a:gd name="connsiteX266" fmla="*/ 5548843 w 7472601"/>
              <a:gd name="connsiteY266" fmla="*/ 5563845 h 6858000"/>
              <a:gd name="connsiteX267" fmla="*/ 5940952 w 7472601"/>
              <a:gd name="connsiteY267" fmla="*/ 6250028 h 6858000"/>
              <a:gd name="connsiteX268" fmla="*/ 6043441 w 7472601"/>
              <a:gd name="connsiteY268" fmla="*/ 6665847 h 6858000"/>
              <a:gd name="connsiteX269" fmla="*/ 6093432 w 7472601"/>
              <a:gd name="connsiteY269" fmla="*/ 6858000 h 6858000"/>
              <a:gd name="connsiteX270" fmla="*/ 6034344 w 7472601"/>
              <a:gd name="connsiteY270" fmla="*/ 6858000 h 6858000"/>
              <a:gd name="connsiteX271" fmla="*/ 6026679 w 7472601"/>
              <a:gd name="connsiteY271" fmla="*/ 6836959 h 6858000"/>
              <a:gd name="connsiteX272" fmla="*/ 5800441 w 7472601"/>
              <a:gd name="connsiteY272" fmla="*/ 6335286 h 6858000"/>
              <a:gd name="connsiteX273" fmla="*/ 5526562 w 7472601"/>
              <a:gd name="connsiteY273" fmla="*/ 5705388 h 6858000"/>
              <a:gd name="connsiteX274" fmla="*/ 5519640 w 7472601"/>
              <a:gd name="connsiteY274" fmla="*/ 5683774 h 6858000"/>
              <a:gd name="connsiteX275" fmla="*/ 5844559 w 7472601"/>
              <a:gd name="connsiteY275" fmla="*/ 6553349 h 6858000"/>
              <a:gd name="connsiteX276" fmla="*/ 5975994 w 7472601"/>
              <a:gd name="connsiteY276" fmla="*/ 6858000 h 6858000"/>
              <a:gd name="connsiteX277" fmla="*/ 5898547 w 7472601"/>
              <a:gd name="connsiteY277" fmla="*/ 6858000 h 6858000"/>
              <a:gd name="connsiteX278" fmla="*/ 5682041 w 7472601"/>
              <a:gd name="connsiteY278" fmla="*/ 6355860 h 6858000"/>
              <a:gd name="connsiteX279" fmla="*/ 5461758 w 7472601"/>
              <a:gd name="connsiteY279" fmla="*/ 5820220 h 6858000"/>
              <a:gd name="connsiteX280" fmla="*/ 5237282 w 7472601"/>
              <a:gd name="connsiteY280" fmla="*/ 6579086 h 6858000"/>
              <a:gd name="connsiteX281" fmla="*/ 5115009 w 7472601"/>
              <a:gd name="connsiteY281" fmla="*/ 6858000 h 6858000"/>
              <a:gd name="connsiteX282" fmla="*/ 5028074 w 7472601"/>
              <a:gd name="connsiteY282" fmla="*/ 6858000 h 6858000"/>
              <a:gd name="connsiteX283" fmla="*/ 5079508 w 7472601"/>
              <a:gd name="connsiteY283" fmla="*/ 6749074 h 6858000"/>
              <a:gd name="connsiteX284" fmla="*/ 5371846 w 7472601"/>
              <a:gd name="connsiteY284" fmla="*/ 5924413 h 6858000"/>
              <a:gd name="connsiteX285" fmla="*/ 5270512 w 7472601"/>
              <a:gd name="connsiteY285" fmla="*/ 6138975 h 6858000"/>
              <a:gd name="connsiteX286" fmla="*/ 5062409 w 7472601"/>
              <a:gd name="connsiteY286" fmla="*/ 6653544 h 6858000"/>
              <a:gd name="connsiteX287" fmla="*/ 5036628 w 7472601"/>
              <a:gd name="connsiteY287" fmla="*/ 6754247 h 6858000"/>
              <a:gd name="connsiteX288" fmla="*/ 5009112 w 7472601"/>
              <a:gd name="connsiteY288" fmla="*/ 6858000 h 6858000"/>
              <a:gd name="connsiteX289" fmla="*/ 4976679 w 7472601"/>
              <a:gd name="connsiteY289" fmla="*/ 6858000 h 6858000"/>
              <a:gd name="connsiteX290" fmla="*/ 5006537 w 7472601"/>
              <a:gd name="connsiteY290" fmla="*/ 6747068 h 6858000"/>
              <a:gd name="connsiteX291" fmla="*/ 5032723 w 7472601"/>
              <a:gd name="connsiteY291" fmla="*/ 6644957 h 6858000"/>
              <a:gd name="connsiteX292" fmla="*/ 5242949 w 7472601"/>
              <a:gd name="connsiteY292" fmla="*/ 6125175 h 6858000"/>
              <a:gd name="connsiteX293" fmla="*/ 5286321 w 7472601"/>
              <a:gd name="connsiteY293" fmla="*/ 6033555 h 6858000"/>
              <a:gd name="connsiteX294" fmla="*/ 5008210 w 7472601"/>
              <a:gd name="connsiteY294" fmla="*/ 6649194 h 6858000"/>
              <a:gd name="connsiteX295" fmla="*/ 4986321 w 7472601"/>
              <a:gd name="connsiteY295" fmla="*/ 6765687 h 6858000"/>
              <a:gd name="connsiteX296" fmla="*/ 4973474 w 7472601"/>
              <a:gd name="connsiteY296" fmla="*/ 6858000 h 6858000"/>
              <a:gd name="connsiteX297" fmla="*/ 4907178 w 7472601"/>
              <a:gd name="connsiteY297" fmla="*/ 6858000 h 6858000"/>
              <a:gd name="connsiteX298" fmla="*/ 4910810 w 7472601"/>
              <a:gd name="connsiteY298" fmla="*/ 6829660 h 6858000"/>
              <a:gd name="connsiteX299" fmla="*/ 4987461 w 7472601"/>
              <a:gd name="connsiteY299" fmla="*/ 6432994 h 6858000"/>
              <a:gd name="connsiteX300" fmla="*/ 5179262 w 7472601"/>
              <a:gd name="connsiteY300" fmla="*/ 6035044 h 6858000"/>
              <a:gd name="connsiteX301" fmla="*/ 4689678 w 7472601"/>
              <a:gd name="connsiteY301" fmla="*/ 6440241 h 6858000"/>
              <a:gd name="connsiteX302" fmla="*/ 4477543 w 7472601"/>
              <a:gd name="connsiteY302" fmla="*/ 6674836 h 6858000"/>
              <a:gd name="connsiteX303" fmla="*/ 4329957 w 7472601"/>
              <a:gd name="connsiteY303" fmla="*/ 6858000 h 6858000"/>
              <a:gd name="connsiteX304" fmla="*/ 4218595 w 7472601"/>
              <a:gd name="connsiteY304" fmla="*/ 6858000 h 6858000"/>
              <a:gd name="connsiteX305" fmla="*/ 4368888 w 7472601"/>
              <a:gd name="connsiteY305" fmla="*/ 6668412 h 6858000"/>
              <a:gd name="connsiteX306" fmla="*/ 4563091 w 7472601"/>
              <a:gd name="connsiteY306" fmla="*/ 6442508 h 6858000"/>
              <a:gd name="connsiteX307" fmla="*/ 5387324 w 7472601"/>
              <a:gd name="connsiteY307" fmla="*/ 5705830 h 6858000"/>
              <a:gd name="connsiteX308" fmla="*/ 5073620 w 7472601"/>
              <a:gd name="connsiteY308" fmla="*/ 5955437 h 6858000"/>
              <a:gd name="connsiteX309" fmla="*/ 4689789 w 7472601"/>
              <a:gd name="connsiteY309" fmla="*/ 6268382 h 6858000"/>
              <a:gd name="connsiteX310" fmla="*/ 4418722 w 7472601"/>
              <a:gd name="connsiteY310" fmla="*/ 6570886 h 6858000"/>
              <a:gd name="connsiteX311" fmla="*/ 4214944 w 7472601"/>
              <a:gd name="connsiteY311" fmla="*/ 6858000 h 6858000"/>
              <a:gd name="connsiteX312" fmla="*/ 4177898 w 7472601"/>
              <a:gd name="connsiteY312" fmla="*/ 6858000 h 6858000"/>
              <a:gd name="connsiteX313" fmla="*/ 4391597 w 7472601"/>
              <a:gd name="connsiteY313" fmla="*/ 6556370 h 6858000"/>
              <a:gd name="connsiteX314" fmla="*/ 4668889 w 7472601"/>
              <a:gd name="connsiteY314" fmla="*/ 6246399 h 6858000"/>
              <a:gd name="connsiteX315" fmla="*/ 5055427 w 7472601"/>
              <a:gd name="connsiteY315" fmla="*/ 5931476 h 6858000"/>
              <a:gd name="connsiteX316" fmla="*/ 5371814 w 7472601"/>
              <a:gd name="connsiteY316" fmla="*/ 5678975 h 6858000"/>
              <a:gd name="connsiteX317" fmla="*/ 4987918 w 7472601"/>
              <a:gd name="connsiteY317" fmla="*/ 5838701 h 6858000"/>
              <a:gd name="connsiteX318" fmla="*/ 4317146 w 7472601"/>
              <a:gd name="connsiteY318" fmla="*/ 6587716 h 6858000"/>
              <a:gd name="connsiteX319" fmla="*/ 4171627 w 7472601"/>
              <a:gd name="connsiteY319" fmla="*/ 6858000 h 6858000"/>
              <a:gd name="connsiteX320" fmla="*/ 4081585 w 7472601"/>
              <a:gd name="connsiteY320" fmla="*/ 6858000 h 6858000"/>
              <a:gd name="connsiteX321" fmla="*/ 4238603 w 7472601"/>
              <a:gd name="connsiteY321" fmla="*/ 6559341 h 6858000"/>
              <a:gd name="connsiteX322" fmla="*/ 4778333 w 7472601"/>
              <a:gd name="connsiteY322" fmla="*/ 5873626 h 6858000"/>
              <a:gd name="connsiteX323" fmla="*/ 5414185 w 7472601"/>
              <a:gd name="connsiteY323" fmla="*/ 5573882 h 6858000"/>
              <a:gd name="connsiteX324" fmla="*/ 5959648 w 7472601"/>
              <a:gd name="connsiteY324" fmla="*/ 4760797 h 6858000"/>
              <a:gd name="connsiteX325" fmla="*/ 5355019 w 7472601"/>
              <a:gd name="connsiteY325" fmla="*/ 4734672 h 6858000"/>
              <a:gd name="connsiteX326" fmla="*/ 5083565 w 7472601"/>
              <a:gd name="connsiteY326" fmla="*/ 5179121 h 6858000"/>
              <a:gd name="connsiteX327" fmla="*/ 4713577 w 7472601"/>
              <a:gd name="connsiteY327" fmla="*/ 5616803 h 6858000"/>
              <a:gd name="connsiteX328" fmla="*/ 3989559 w 7472601"/>
              <a:gd name="connsiteY328" fmla="*/ 6145945 h 6858000"/>
              <a:gd name="connsiteX329" fmla="*/ 3939824 w 7472601"/>
              <a:gd name="connsiteY329" fmla="*/ 6066900 h 6858000"/>
              <a:gd name="connsiteX330" fmla="*/ 4584537 w 7472601"/>
              <a:gd name="connsiteY330" fmla="*/ 5324826 h 6858000"/>
              <a:gd name="connsiteX331" fmla="*/ 5037105 w 7472601"/>
              <a:gd name="connsiteY331" fmla="*/ 5088765 h 6858000"/>
              <a:gd name="connsiteX332" fmla="*/ 5039930 w 7472601"/>
              <a:gd name="connsiteY332" fmla="*/ 5089585 h 6858000"/>
              <a:gd name="connsiteX333" fmla="*/ 5263764 w 7472601"/>
              <a:gd name="connsiteY333" fmla="*/ 4735525 h 6858000"/>
              <a:gd name="connsiteX334" fmla="*/ 4086300 w 7472601"/>
              <a:gd name="connsiteY334" fmla="*/ 4884599 h 6858000"/>
              <a:gd name="connsiteX335" fmla="*/ 4085485 w 7472601"/>
              <a:gd name="connsiteY335" fmla="*/ 4899070 h 6858000"/>
              <a:gd name="connsiteX336" fmla="*/ 3871915 w 7472601"/>
              <a:gd name="connsiteY336" fmla="*/ 5253645 h 6858000"/>
              <a:gd name="connsiteX337" fmla="*/ 3799374 w 7472601"/>
              <a:gd name="connsiteY337" fmla="*/ 5466127 h 6858000"/>
              <a:gd name="connsiteX338" fmla="*/ 3498850 w 7472601"/>
              <a:gd name="connsiteY338" fmla="*/ 6661888 h 6858000"/>
              <a:gd name="connsiteX339" fmla="*/ 3399216 w 7472601"/>
              <a:gd name="connsiteY339" fmla="*/ 6858000 h 6858000"/>
              <a:gd name="connsiteX340" fmla="*/ 3303688 w 7472601"/>
              <a:gd name="connsiteY340" fmla="*/ 6858000 h 6858000"/>
              <a:gd name="connsiteX341" fmla="*/ 3391774 w 7472601"/>
              <a:gd name="connsiteY341" fmla="*/ 6697181 h 6858000"/>
              <a:gd name="connsiteX342" fmla="*/ 3735540 w 7472601"/>
              <a:gd name="connsiteY342" fmla="*/ 5546923 h 6858000"/>
              <a:gd name="connsiteX343" fmla="*/ 3729438 w 7472601"/>
              <a:gd name="connsiteY343" fmla="*/ 5569058 h 6858000"/>
              <a:gd name="connsiteX344" fmla="*/ 3707782 w 7472601"/>
              <a:gd name="connsiteY344" fmla="*/ 5644908 h 6858000"/>
              <a:gd name="connsiteX345" fmla="*/ 3583827 w 7472601"/>
              <a:gd name="connsiteY345" fmla="*/ 6039215 h 6858000"/>
              <a:gd name="connsiteX346" fmla="*/ 3547861 w 7472601"/>
              <a:gd name="connsiteY346" fmla="*/ 6129609 h 6858000"/>
              <a:gd name="connsiteX347" fmla="*/ 3490905 w 7472601"/>
              <a:gd name="connsiteY347" fmla="*/ 6277660 h 6858000"/>
              <a:gd name="connsiteX348" fmla="*/ 3455859 w 7472601"/>
              <a:gd name="connsiteY348" fmla="*/ 6391301 h 6858000"/>
              <a:gd name="connsiteX349" fmla="*/ 3429112 w 7472601"/>
              <a:gd name="connsiteY349" fmla="*/ 6479469 h 6858000"/>
              <a:gd name="connsiteX350" fmla="*/ 3304862 w 7472601"/>
              <a:gd name="connsiteY350" fmla="*/ 6796476 h 6858000"/>
              <a:gd name="connsiteX351" fmla="*/ 3276071 w 7472601"/>
              <a:gd name="connsiteY351" fmla="*/ 6858000 h 6858000"/>
              <a:gd name="connsiteX352" fmla="*/ 3240805 w 7472601"/>
              <a:gd name="connsiteY352" fmla="*/ 6858000 h 6858000"/>
              <a:gd name="connsiteX353" fmla="*/ 3275917 w 7472601"/>
              <a:gd name="connsiteY353" fmla="*/ 6783192 h 6858000"/>
              <a:gd name="connsiteX354" fmla="*/ 3399358 w 7472601"/>
              <a:gd name="connsiteY354" fmla="*/ 6469011 h 6858000"/>
              <a:gd name="connsiteX355" fmla="*/ 3425650 w 7472601"/>
              <a:gd name="connsiteY355" fmla="*/ 6381333 h 6858000"/>
              <a:gd name="connsiteX356" fmla="*/ 3460661 w 7472601"/>
              <a:gd name="connsiteY356" fmla="*/ 6266763 h 6858000"/>
              <a:gd name="connsiteX357" fmla="*/ 3518021 w 7472601"/>
              <a:gd name="connsiteY357" fmla="*/ 6117298 h 6858000"/>
              <a:gd name="connsiteX358" fmla="*/ 3554035 w 7472601"/>
              <a:gd name="connsiteY358" fmla="*/ 6027832 h 6858000"/>
              <a:gd name="connsiteX359" fmla="*/ 3677174 w 7472601"/>
              <a:gd name="connsiteY359" fmla="*/ 5636351 h 6858000"/>
              <a:gd name="connsiteX360" fmla="*/ 3698819 w 7472601"/>
              <a:gd name="connsiteY360" fmla="*/ 5560503 h 6858000"/>
              <a:gd name="connsiteX361" fmla="*/ 3702094 w 7472601"/>
              <a:gd name="connsiteY361" fmla="*/ 5549194 h 6858000"/>
              <a:gd name="connsiteX362" fmla="*/ 3398355 w 7472601"/>
              <a:gd name="connsiteY362" fmla="*/ 6094603 h 6858000"/>
              <a:gd name="connsiteX363" fmla="*/ 3193941 w 7472601"/>
              <a:gd name="connsiteY363" fmla="*/ 6798775 h 6858000"/>
              <a:gd name="connsiteX364" fmla="*/ 3184140 w 7472601"/>
              <a:gd name="connsiteY364" fmla="*/ 6858000 h 6858000"/>
              <a:gd name="connsiteX365" fmla="*/ 3099978 w 7472601"/>
              <a:gd name="connsiteY365" fmla="*/ 6858000 h 6858000"/>
              <a:gd name="connsiteX366" fmla="*/ 3101556 w 7472601"/>
              <a:gd name="connsiteY366" fmla="*/ 6843337 h 6858000"/>
              <a:gd name="connsiteX367" fmla="*/ 3370162 w 7472601"/>
              <a:gd name="connsiteY367" fmla="*/ 5785550 h 6858000"/>
              <a:gd name="connsiteX368" fmla="*/ 3746477 w 7472601"/>
              <a:gd name="connsiteY368" fmla="*/ 5377889 h 6858000"/>
              <a:gd name="connsiteX369" fmla="*/ 3863399 w 7472601"/>
              <a:gd name="connsiteY369" fmla="*/ 5087257 h 6858000"/>
              <a:gd name="connsiteX370" fmla="*/ 3968712 w 7472601"/>
              <a:gd name="connsiteY370" fmla="*/ 4913989 h 6858000"/>
              <a:gd name="connsiteX371" fmla="*/ 2792390 w 7472601"/>
              <a:gd name="connsiteY371" fmla="*/ 5382974 h 6858000"/>
              <a:gd name="connsiteX372" fmla="*/ 2714982 w 7472601"/>
              <a:gd name="connsiteY372" fmla="*/ 5427051 h 6858000"/>
              <a:gd name="connsiteX373" fmla="*/ 2813361 w 7472601"/>
              <a:gd name="connsiteY373" fmla="*/ 6023912 h 6858000"/>
              <a:gd name="connsiteX374" fmla="*/ 2688430 w 7472601"/>
              <a:gd name="connsiteY374" fmla="*/ 6801564 h 6858000"/>
              <a:gd name="connsiteX375" fmla="*/ 2629626 w 7472601"/>
              <a:gd name="connsiteY375" fmla="*/ 6763394 h 6858000"/>
              <a:gd name="connsiteX376" fmla="*/ 2565328 w 7472601"/>
              <a:gd name="connsiteY376" fmla="*/ 5516399 h 6858000"/>
              <a:gd name="connsiteX377" fmla="*/ 1922999 w 7472601"/>
              <a:gd name="connsiteY377" fmla="*/ 5980343 h 6858000"/>
              <a:gd name="connsiteX378" fmla="*/ 1950261 w 7472601"/>
              <a:gd name="connsiteY378" fmla="*/ 6405858 h 6858000"/>
              <a:gd name="connsiteX379" fmla="*/ 2365554 w 7472601"/>
              <a:gd name="connsiteY379" fmla="*/ 6759107 h 6858000"/>
              <a:gd name="connsiteX380" fmla="*/ 2424142 w 7472601"/>
              <a:gd name="connsiteY380" fmla="*/ 6858000 h 6858000"/>
              <a:gd name="connsiteX381" fmla="*/ 2395994 w 7472601"/>
              <a:gd name="connsiteY381" fmla="*/ 6858000 h 6858000"/>
              <a:gd name="connsiteX382" fmla="*/ 2392863 w 7472601"/>
              <a:gd name="connsiteY382" fmla="*/ 6852964 h 6858000"/>
              <a:gd name="connsiteX383" fmla="*/ 2017589 w 7472601"/>
              <a:gd name="connsiteY383" fmla="*/ 6493982 h 6858000"/>
              <a:gd name="connsiteX384" fmla="*/ 2147336 w 7472601"/>
              <a:gd name="connsiteY384" fmla="*/ 6594052 h 6858000"/>
              <a:gd name="connsiteX385" fmla="*/ 2207047 w 7472601"/>
              <a:gd name="connsiteY385" fmla="*/ 6654540 h 6858000"/>
              <a:gd name="connsiteX386" fmla="*/ 2299106 w 7472601"/>
              <a:gd name="connsiteY386" fmla="*/ 6778931 h 6858000"/>
              <a:gd name="connsiteX387" fmla="*/ 2314430 w 7472601"/>
              <a:gd name="connsiteY387" fmla="*/ 6801144 h 6858000"/>
              <a:gd name="connsiteX388" fmla="*/ 2352406 w 7472601"/>
              <a:gd name="connsiteY388" fmla="*/ 6858000 h 6858000"/>
              <a:gd name="connsiteX389" fmla="*/ 2314492 w 7472601"/>
              <a:gd name="connsiteY389" fmla="*/ 6858000 h 6858000"/>
              <a:gd name="connsiteX390" fmla="*/ 2288095 w 7472601"/>
              <a:gd name="connsiteY390" fmla="*/ 6818030 h 6858000"/>
              <a:gd name="connsiteX391" fmla="*/ 2272768 w 7472601"/>
              <a:gd name="connsiteY391" fmla="*/ 6795822 h 6858000"/>
              <a:gd name="connsiteX392" fmla="*/ 2182715 w 7472601"/>
              <a:gd name="connsiteY392" fmla="*/ 6675071 h 6858000"/>
              <a:gd name="connsiteX393" fmla="*/ 2032061 w 7472601"/>
              <a:gd name="connsiteY393" fmla="*/ 6541380 h 6858000"/>
              <a:gd name="connsiteX394" fmla="*/ 2257220 w 7472601"/>
              <a:gd name="connsiteY394" fmla="*/ 6826257 h 6858000"/>
              <a:gd name="connsiteX395" fmla="*/ 2281324 w 7472601"/>
              <a:gd name="connsiteY395" fmla="*/ 6858000 h 6858000"/>
              <a:gd name="connsiteX396" fmla="*/ 2242860 w 7472601"/>
              <a:gd name="connsiteY396" fmla="*/ 6858000 h 6858000"/>
              <a:gd name="connsiteX397" fmla="*/ 2232818 w 7472601"/>
              <a:gd name="connsiteY397" fmla="*/ 6844926 h 6858000"/>
              <a:gd name="connsiteX398" fmla="*/ 1990172 w 7472601"/>
              <a:gd name="connsiteY398" fmla="*/ 6542121 h 6858000"/>
              <a:gd name="connsiteX399" fmla="*/ 2124090 w 7472601"/>
              <a:gd name="connsiteY399" fmla="*/ 6761017 h 6858000"/>
              <a:gd name="connsiteX400" fmla="*/ 2200380 w 7472601"/>
              <a:gd name="connsiteY400" fmla="*/ 6858000 h 6858000"/>
              <a:gd name="connsiteX401" fmla="*/ 2147507 w 7472601"/>
              <a:gd name="connsiteY401" fmla="*/ 6858000 h 6858000"/>
              <a:gd name="connsiteX402" fmla="*/ 2070668 w 7472601"/>
              <a:gd name="connsiteY402" fmla="*/ 6761520 h 6858000"/>
              <a:gd name="connsiteX403" fmla="*/ 1975142 w 7472601"/>
              <a:gd name="connsiteY403" fmla="*/ 6585570 h 6858000"/>
              <a:gd name="connsiteX404" fmla="*/ 2050035 w 7472601"/>
              <a:gd name="connsiteY404" fmla="*/ 6813345 h 6858000"/>
              <a:gd name="connsiteX405" fmla="*/ 2063025 w 7472601"/>
              <a:gd name="connsiteY405" fmla="*/ 6858000 h 6858000"/>
              <a:gd name="connsiteX406" fmla="*/ 2021675 w 7472601"/>
              <a:gd name="connsiteY406" fmla="*/ 6858000 h 6858000"/>
              <a:gd name="connsiteX407" fmla="*/ 2019308 w 7472601"/>
              <a:gd name="connsiteY407" fmla="*/ 6847118 h 6858000"/>
              <a:gd name="connsiteX408" fmla="*/ 1938835 w 7472601"/>
              <a:gd name="connsiteY408" fmla="*/ 6551160 h 6858000"/>
              <a:gd name="connsiteX409" fmla="*/ 1953230 w 7472601"/>
              <a:gd name="connsiteY409" fmla="*/ 6759699 h 6858000"/>
              <a:gd name="connsiteX410" fmla="*/ 1956763 w 7472601"/>
              <a:gd name="connsiteY410" fmla="*/ 6778191 h 6858000"/>
              <a:gd name="connsiteX411" fmla="*/ 1967925 w 7472601"/>
              <a:gd name="connsiteY411" fmla="*/ 6858000 h 6858000"/>
              <a:gd name="connsiteX412" fmla="*/ 1936622 w 7472601"/>
              <a:gd name="connsiteY412" fmla="*/ 6858000 h 6858000"/>
              <a:gd name="connsiteX413" fmla="*/ 1926261 w 7472601"/>
              <a:gd name="connsiteY413" fmla="*/ 6784064 h 6858000"/>
              <a:gd name="connsiteX414" fmla="*/ 1922724 w 7472601"/>
              <a:gd name="connsiteY414" fmla="*/ 6765577 h 6858000"/>
              <a:gd name="connsiteX415" fmla="*/ 1904650 w 7472601"/>
              <a:gd name="connsiteY415" fmla="*/ 6639616 h 6858000"/>
              <a:gd name="connsiteX416" fmla="*/ 1885273 w 7472601"/>
              <a:gd name="connsiteY416" fmla="*/ 6858000 h 6858000"/>
              <a:gd name="connsiteX417" fmla="*/ 1854363 w 7472601"/>
              <a:gd name="connsiteY417" fmla="*/ 6858000 h 6858000"/>
              <a:gd name="connsiteX418" fmla="*/ 1880391 w 7472601"/>
              <a:gd name="connsiteY418" fmla="*/ 6603796 h 6858000"/>
              <a:gd name="connsiteX419" fmla="*/ 1818273 w 7472601"/>
              <a:gd name="connsiteY419" fmla="*/ 6715729 h 6858000"/>
              <a:gd name="connsiteX420" fmla="*/ 1794691 w 7472601"/>
              <a:gd name="connsiteY420" fmla="*/ 6843239 h 6858000"/>
              <a:gd name="connsiteX421" fmla="*/ 1794914 w 7472601"/>
              <a:gd name="connsiteY421" fmla="*/ 6858000 h 6858000"/>
              <a:gd name="connsiteX422" fmla="*/ 1746128 w 7472601"/>
              <a:gd name="connsiteY422" fmla="*/ 6858000 h 6858000"/>
              <a:gd name="connsiteX423" fmla="*/ 1753934 w 7472601"/>
              <a:gd name="connsiteY423" fmla="*/ 6724796 h 6858000"/>
              <a:gd name="connsiteX424" fmla="*/ 1792053 w 7472601"/>
              <a:gd name="connsiteY424" fmla="*/ 6572396 h 6858000"/>
              <a:gd name="connsiteX425" fmla="*/ 1862248 w 7472601"/>
              <a:gd name="connsiteY425" fmla="*/ 6266397 h 6858000"/>
              <a:gd name="connsiteX426" fmla="*/ 1862250 w 7472601"/>
              <a:gd name="connsiteY426" fmla="*/ 6033531 h 6858000"/>
              <a:gd name="connsiteX427" fmla="*/ 1211999 w 7472601"/>
              <a:gd name="connsiteY427" fmla="*/ 6683610 h 6858000"/>
              <a:gd name="connsiteX428" fmla="*/ 1213266 w 7472601"/>
              <a:gd name="connsiteY428" fmla="*/ 6691947 h 6858000"/>
              <a:gd name="connsiteX429" fmla="*/ 1203370 w 7472601"/>
              <a:gd name="connsiteY429" fmla="*/ 6850676 h 6858000"/>
              <a:gd name="connsiteX430" fmla="*/ 1203671 w 7472601"/>
              <a:gd name="connsiteY430" fmla="*/ 6858000 h 6858000"/>
              <a:gd name="connsiteX431" fmla="*/ 1143180 w 7472601"/>
              <a:gd name="connsiteY431" fmla="*/ 6858000 h 6858000"/>
              <a:gd name="connsiteX432" fmla="*/ 1142176 w 7472601"/>
              <a:gd name="connsiteY432" fmla="*/ 6766045 h 6858000"/>
              <a:gd name="connsiteX433" fmla="*/ 1067484 w 7472601"/>
              <a:gd name="connsiteY433" fmla="*/ 6858000 h 6858000"/>
              <a:gd name="connsiteX434" fmla="*/ 953928 w 7472601"/>
              <a:gd name="connsiteY434" fmla="*/ 6858000 h 6858000"/>
              <a:gd name="connsiteX435" fmla="*/ 959715 w 7472601"/>
              <a:gd name="connsiteY435" fmla="*/ 6850185 h 6858000"/>
              <a:gd name="connsiteX436" fmla="*/ 1483788 w 7472601"/>
              <a:gd name="connsiteY436" fmla="*/ 6259174 h 6858000"/>
              <a:gd name="connsiteX437" fmla="*/ 1100671 w 7472601"/>
              <a:gd name="connsiteY437" fmla="*/ 6252137 h 6858000"/>
              <a:gd name="connsiteX438" fmla="*/ 1090144 w 7472601"/>
              <a:gd name="connsiteY438" fmla="*/ 6256748 h 6858000"/>
              <a:gd name="connsiteX439" fmla="*/ 1095872 w 7472601"/>
              <a:gd name="connsiteY439" fmla="*/ 6271892 h 6858000"/>
              <a:gd name="connsiteX440" fmla="*/ 262785 w 7472601"/>
              <a:gd name="connsiteY440" fmla="*/ 6845450 h 6858000"/>
              <a:gd name="connsiteX441" fmla="*/ 209968 w 7472601"/>
              <a:gd name="connsiteY441" fmla="*/ 6770713 h 6858000"/>
              <a:gd name="connsiteX442" fmla="*/ 873460 w 7472601"/>
              <a:gd name="connsiteY442" fmla="*/ 6253768 h 6858000"/>
              <a:gd name="connsiteX443" fmla="*/ 192686 w 7472601"/>
              <a:gd name="connsiteY443" fmla="*/ 5849257 h 6858000"/>
              <a:gd name="connsiteX444" fmla="*/ 4696 w 7472601"/>
              <a:gd name="connsiteY444" fmla="*/ 5697668 h 6858000"/>
              <a:gd name="connsiteX445" fmla="*/ 0 w 7472601"/>
              <a:gd name="connsiteY445" fmla="*/ 5689984 h 6858000"/>
              <a:gd name="connsiteX446" fmla="*/ 0 w 7472601"/>
              <a:gd name="connsiteY446" fmla="*/ 5513472 h 6858000"/>
              <a:gd name="connsiteX447" fmla="*/ 174101 w 7472601"/>
              <a:gd name="connsiteY447" fmla="*/ 5620277 h 6858000"/>
              <a:gd name="connsiteX448" fmla="*/ 891800 w 7472601"/>
              <a:gd name="connsiteY448" fmla="*/ 6036935 h 6858000"/>
              <a:gd name="connsiteX449" fmla="*/ 1072219 w 7472601"/>
              <a:gd name="connsiteY449" fmla="*/ 6169443 h 6858000"/>
              <a:gd name="connsiteX450" fmla="*/ 1074117 w 7472601"/>
              <a:gd name="connsiteY450" fmla="*/ 6170301 h 6858000"/>
              <a:gd name="connsiteX451" fmla="*/ 1083114 w 7472601"/>
              <a:gd name="connsiteY451" fmla="*/ 6174131 h 6858000"/>
              <a:gd name="connsiteX452" fmla="*/ 1543010 w 7472601"/>
              <a:gd name="connsiteY452" fmla="*/ 6191140 h 6858000"/>
              <a:gd name="connsiteX453" fmla="*/ 1551080 w 7472601"/>
              <a:gd name="connsiteY453" fmla="*/ 6195006 h 6858000"/>
              <a:gd name="connsiteX454" fmla="*/ 2345443 w 7472601"/>
              <a:gd name="connsiteY454" fmla="*/ 5549882 h 6858000"/>
              <a:gd name="connsiteX455" fmla="*/ 1721499 w 7472601"/>
              <a:gd name="connsiteY455" fmla="*/ 5599969 h 6858000"/>
              <a:gd name="connsiteX456" fmla="*/ 767716 w 7472601"/>
              <a:gd name="connsiteY456" fmla="*/ 5472768 h 6858000"/>
              <a:gd name="connsiteX457" fmla="*/ 722147 w 7472601"/>
              <a:gd name="connsiteY457" fmla="*/ 5393091 h 6858000"/>
              <a:gd name="connsiteX458" fmla="*/ 1485552 w 7472601"/>
              <a:gd name="connsiteY458" fmla="*/ 5313202 h 6858000"/>
              <a:gd name="connsiteX459" fmla="*/ 2143004 w 7472601"/>
              <a:gd name="connsiteY459" fmla="*/ 5402420 h 6858000"/>
              <a:gd name="connsiteX460" fmla="*/ 1933391 w 7472601"/>
              <a:gd name="connsiteY460" fmla="*/ 5156971 h 6858000"/>
              <a:gd name="connsiteX461" fmla="*/ 1827118 w 7472601"/>
              <a:gd name="connsiteY461" fmla="*/ 4968410 h 6858000"/>
              <a:gd name="connsiteX462" fmla="*/ 1837349 w 7472601"/>
              <a:gd name="connsiteY462" fmla="*/ 4956357 h 6858000"/>
              <a:gd name="connsiteX463" fmla="*/ 2162835 w 7472601"/>
              <a:gd name="connsiteY463" fmla="*/ 5187853 h 6858000"/>
              <a:gd name="connsiteX464" fmla="*/ 2257167 w 7472601"/>
              <a:gd name="connsiteY464" fmla="*/ 5462123 h 6858000"/>
              <a:gd name="connsiteX465" fmla="*/ 2261598 w 7472601"/>
              <a:gd name="connsiteY465" fmla="*/ 5467998 h 6858000"/>
              <a:gd name="connsiteX466" fmla="*/ 2437177 w 7472601"/>
              <a:gd name="connsiteY466" fmla="*/ 5479608 h 6858000"/>
              <a:gd name="connsiteX467" fmla="*/ 2445247 w 7472601"/>
              <a:gd name="connsiteY467" fmla="*/ 5483476 h 6858000"/>
              <a:gd name="connsiteX468" fmla="*/ 2743626 w 7472601"/>
              <a:gd name="connsiteY468" fmla="*/ 5304819 h 6858000"/>
              <a:gd name="connsiteX469" fmla="*/ 3048102 w 7472601"/>
              <a:gd name="connsiteY469" fmla="*/ 5150595 h 6858000"/>
              <a:gd name="connsiteX470" fmla="*/ 1799414 w 7472601"/>
              <a:gd name="connsiteY470" fmla="*/ 4694732 h 6858000"/>
              <a:gd name="connsiteX471" fmla="*/ 1771735 w 7472601"/>
              <a:gd name="connsiteY471" fmla="*/ 4619929 h 6858000"/>
              <a:gd name="connsiteX472" fmla="*/ 3104273 w 7472601"/>
              <a:gd name="connsiteY472" fmla="*/ 5076159 h 6858000"/>
              <a:gd name="connsiteX473" fmla="*/ 3113245 w 7472601"/>
              <a:gd name="connsiteY473" fmla="*/ 5090705 h 6858000"/>
              <a:gd name="connsiteX474" fmla="*/ 3126294 w 7472601"/>
              <a:gd name="connsiteY474" fmla="*/ 5114400 h 6858000"/>
              <a:gd name="connsiteX475" fmla="*/ 3937433 w 7472601"/>
              <a:gd name="connsiteY475" fmla="*/ 4830473 h 6858000"/>
              <a:gd name="connsiteX476" fmla="*/ 3590475 w 7472601"/>
              <a:gd name="connsiteY476" fmla="*/ 4597974 h 6858000"/>
              <a:gd name="connsiteX477" fmla="*/ 3100264 w 7472601"/>
              <a:gd name="connsiteY477" fmla="*/ 4579845 h 6858000"/>
              <a:gd name="connsiteX478" fmla="*/ 2183576 w 7472601"/>
              <a:gd name="connsiteY478" fmla="*/ 4227150 h 6858000"/>
              <a:gd name="connsiteX479" fmla="*/ 2151029 w 7472601"/>
              <a:gd name="connsiteY479" fmla="*/ 4146947 h 6858000"/>
              <a:gd name="connsiteX480" fmla="*/ 3563434 w 7472601"/>
              <a:gd name="connsiteY480" fmla="*/ 4469115 h 6858000"/>
              <a:gd name="connsiteX481" fmla="*/ 3177952 w 7472601"/>
              <a:gd name="connsiteY481" fmla="*/ 3657386 h 6858000"/>
              <a:gd name="connsiteX482" fmla="*/ 3189263 w 7472601"/>
              <a:gd name="connsiteY482" fmla="*/ 3625726 h 6858000"/>
              <a:gd name="connsiteX483" fmla="*/ 3560912 w 7472601"/>
              <a:gd name="connsiteY483" fmla="*/ 4079863 h 6858000"/>
              <a:gd name="connsiteX484" fmla="*/ 3626636 w 7472601"/>
              <a:gd name="connsiteY484" fmla="*/ 4512230 h 6858000"/>
              <a:gd name="connsiteX485" fmla="*/ 3653088 w 7472601"/>
              <a:gd name="connsiteY485" fmla="*/ 4521417 h 6858000"/>
              <a:gd name="connsiteX486" fmla="*/ 3988128 w 7472601"/>
              <a:gd name="connsiteY486" fmla="*/ 4817267 h 6858000"/>
              <a:gd name="connsiteX487" fmla="*/ 4830582 w 7472601"/>
              <a:gd name="connsiteY487" fmla="*/ 4676000 h 6858000"/>
              <a:gd name="connsiteX488" fmla="*/ 4830100 w 7472601"/>
              <a:gd name="connsiteY488" fmla="*/ 4675554 h 6858000"/>
              <a:gd name="connsiteX489" fmla="*/ 4036318 w 7472601"/>
              <a:gd name="connsiteY489" fmla="*/ 4147013 h 6858000"/>
              <a:gd name="connsiteX490" fmla="*/ 3432098 w 7472601"/>
              <a:gd name="connsiteY490" fmla="*/ 3537312 h 6858000"/>
              <a:gd name="connsiteX491" fmla="*/ 3446761 w 7472601"/>
              <a:gd name="connsiteY491" fmla="*/ 3461278 h 6858000"/>
              <a:gd name="connsiteX492" fmla="*/ 4419733 w 7472601"/>
              <a:gd name="connsiteY492" fmla="*/ 3963555 h 6858000"/>
              <a:gd name="connsiteX493" fmla="*/ 4781371 w 7472601"/>
              <a:gd name="connsiteY493" fmla="*/ 4458604 h 6858000"/>
              <a:gd name="connsiteX494" fmla="*/ 4780440 w 7472601"/>
              <a:gd name="connsiteY494" fmla="*/ 4470290 h 6858000"/>
              <a:gd name="connsiteX495" fmla="*/ 4898954 w 7472601"/>
              <a:gd name="connsiteY495" fmla="*/ 4662092 h 6858000"/>
              <a:gd name="connsiteX496" fmla="*/ 4900699 w 7472601"/>
              <a:gd name="connsiteY496" fmla="*/ 4670867 h 6858000"/>
              <a:gd name="connsiteX497" fmla="*/ 5714511 w 7472601"/>
              <a:gd name="connsiteY497" fmla="*/ 4663483 h 6858000"/>
              <a:gd name="connsiteX498" fmla="*/ 5464793 w 7472601"/>
              <a:gd name="connsiteY498" fmla="*/ 4393556 h 6858000"/>
              <a:gd name="connsiteX499" fmla="*/ 5461897 w 7472601"/>
              <a:gd name="connsiteY499" fmla="*/ 4390879 h 6858000"/>
              <a:gd name="connsiteX500" fmla="*/ 4294126 w 7472601"/>
              <a:gd name="connsiteY500" fmla="*/ 3303048 h 6858000"/>
              <a:gd name="connsiteX501" fmla="*/ 4305321 w 7472601"/>
              <a:gd name="connsiteY501" fmla="*/ 3256953 h 6858000"/>
              <a:gd name="connsiteX502" fmla="*/ 4949299 w 7472601"/>
              <a:gd name="connsiteY502" fmla="*/ 3766336 h 6858000"/>
              <a:gd name="connsiteX503" fmla="*/ 5291452 w 7472601"/>
              <a:gd name="connsiteY503" fmla="*/ 4076801 h 6858000"/>
              <a:gd name="connsiteX504" fmla="*/ 5434998 w 7472601"/>
              <a:gd name="connsiteY504" fmla="*/ 4254100 h 6858000"/>
              <a:gd name="connsiteX505" fmla="*/ 5351015 w 7472601"/>
              <a:gd name="connsiteY505" fmla="*/ 3760989 h 6858000"/>
              <a:gd name="connsiteX506" fmla="*/ 5413780 w 7472601"/>
              <a:gd name="connsiteY506" fmla="*/ 2966265 h 6858000"/>
              <a:gd name="connsiteX507" fmla="*/ 5425627 w 7472601"/>
              <a:gd name="connsiteY507" fmla="*/ 2954192 h 6858000"/>
              <a:gd name="connsiteX508" fmla="*/ 6604735 w 7472601"/>
              <a:gd name="connsiteY508" fmla="*/ 2041381 h 6858000"/>
              <a:gd name="connsiteX509" fmla="*/ 7204487 w 7472601"/>
              <a:gd name="connsiteY509" fmla="*/ 2742112 h 6858000"/>
              <a:gd name="connsiteX510" fmla="*/ 7131592 w 7472601"/>
              <a:gd name="connsiteY510" fmla="*/ 2672096 h 6858000"/>
              <a:gd name="connsiteX511" fmla="*/ 6996344 w 7472601"/>
              <a:gd name="connsiteY511" fmla="*/ 2518310 h 6858000"/>
              <a:gd name="connsiteX512" fmla="*/ 6735495 w 7472601"/>
              <a:gd name="connsiteY512" fmla="*/ 2196890 h 6858000"/>
              <a:gd name="connsiteX513" fmla="*/ 6721901 w 7472601"/>
              <a:gd name="connsiteY513" fmla="*/ 2179274 h 6858000"/>
              <a:gd name="connsiteX514" fmla="*/ 6604735 w 7472601"/>
              <a:gd name="connsiteY514" fmla="*/ 2041381 h 6858000"/>
              <a:gd name="connsiteX515" fmla="*/ 6591670 w 7472601"/>
              <a:gd name="connsiteY515" fmla="*/ 1988277 h 6858000"/>
              <a:gd name="connsiteX516" fmla="*/ 6747349 w 7472601"/>
              <a:gd name="connsiteY516" fmla="*/ 2160069 h 6858000"/>
              <a:gd name="connsiteX517" fmla="*/ 6760943 w 7472601"/>
              <a:gd name="connsiteY517" fmla="*/ 2177686 h 6858000"/>
              <a:gd name="connsiteX518" fmla="*/ 7021065 w 7472601"/>
              <a:gd name="connsiteY518" fmla="*/ 2498102 h 6858000"/>
              <a:gd name="connsiteX519" fmla="*/ 7155223 w 7472601"/>
              <a:gd name="connsiteY519" fmla="*/ 2650386 h 6858000"/>
              <a:gd name="connsiteX520" fmla="*/ 7203167 w 7472601"/>
              <a:gd name="connsiteY520" fmla="*/ 2697288 h 6858000"/>
              <a:gd name="connsiteX521" fmla="*/ 6937703 w 7472601"/>
              <a:gd name="connsiteY521" fmla="*/ 2321981 h 6858000"/>
              <a:gd name="connsiteX522" fmla="*/ 6591670 w 7472601"/>
              <a:gd name="connsiteY522" fmla="*/ 1988277 h 6858000"/>
              <a:gd name="connsiteX523" fmla="*/ 5798671 w 7472601"/>
              <a:gd name="connsiteY523" fmla="*/ 1981601 h 6858000"/>
              <a:gd name="connsiteX524" fmla="*/ 5754709 w 7472601"/>
              <a:gd name="connsiteY524" fmla="*/ 2071454 h 6858000"/>
              <a:gd name="connsiteX525" fmla="*/ 5763044 w 7472601"/>
              <a:gd name="connsiteY525" fmla="*/ 2842206 h 6858000"/>
              <a:gd name="connsiteX526" fmla="*/ 5764974 w 7472601"/>
              <a:gd name="connsiteY526" fmla="*/ 2799609 h 6858000"/>
              <a:gd name="connsiteX527" fmla="*/ 5767665 w 7472601"/>
              <a:gd name="connsiteY527" fmla="*/ 2666409 h 6858000"/>
              <a:gd name="connsiteX528" fmla="*/ 5763055 w 7472601"/>
              <a:gd name="connsiteY528" fmla="*/ 2579705 h 6858000"/>
              <a:gd name="connsiteX529" fmla="*/ 5758079 w 7472601"/>
              <a:gd name="connsiteY529" fmla="*/ 2492508 h 6858000"/>
              <a:gd name="connsiteX530" fmla="*/ 5779325 w 7472601"/>
              <a:gd name="connsiteY530" fmla="*/ 2197069 h 6858000"/>
              <a:gd name="connsiteX531" fmla="*/ 5798671 w 7472601"/>
              <a:gd name="connsiteY531" fmla="*/ 1981601 h 6858000"/>
              <a:gd name="connsiteX532" fmla="*/ 5829202 w 7472601"/>
              <a:gd name="connsiteY532" fmla="*/ 1971679 h 6858000"/>
              <a:gd name="connsiteX533" fmla="*/ 5809558 w 7472601"/>
              <a:gd name="connsiteY533" fmla="*/ 2198043 h 6858000"/>
              <a:gd name="connsiteX534" fmla="*/ 5788653 w 7472601"/>
              <a:gd name="connsiteY534" fmla="*/ 2489430 h 6858000"/>
              <a:gd name="connsiteX535" fmla="*/ 5793439 w 7472601"/>
              <a:gd name="connsiteY535" fmla="*/ 2575235 h 6858000"/>
              <a:gd name="connsiteX536" fmla="*/ 5796837 w 7472601"/>
              <a:gd name="connsiteY536" fmla="*/ 2637633 h 6858000"/>
              <a:gd name="connsiteX537" fmla="*/ 5818614 w 7472601"/>
              <a:gd name="connsiteY537" fmla="*/ 2473055 h 6858000"/>
              <a:gd name="connsiteX538" fmla="*/ 5829202 w 7472601"/>
              <a:gd name="connsiteY538" fmla="*/ 1971679 h 6858000"/>
              <a:gd name="connsiteX539" fmla="*/ 5911389 w 7472601"/>
              <a:gd name="connsiteY539" fmla="*/ 1898371 h 6858000"/>
              <a:gd name="connsiteX540" fmla="*/ 6237627 w 7472601"/>
              <a:gd name="connsiteY540" fmla="*/ 2231921 h 6858000"/>
              <a:gd name="connsiteX541" fmla="*/ 5911389 w 7472601"/>
              <a:gd name="connsiteY541" fmla="*/ 1898371 h 6858000"/>
              <a:gd name="connsiteX542" fmla="*/ 6944437 w 7472601"/>
              <a:gd name="connsiteY542" fmla="*/ 1575402 h 6858000"/>
              <a:gd name="connsiteX543" fmla="*/ 6304730 w 7472601"/>
              <a:gd name="connsiteY543" fmla="*/ 1766654 h 6858000"/>
              <a:gd name="connsiteX544" fmla="*/ 6944437 w 7472601"/>
              <a:gd name="connsiteY544" fmla="*/ 1575402 h 6858000"/>
              <a:gd name="connsiteX545" fmla="*/ 7019523 w 7472601"/>
              <a:gd name="connsiteY545" fmla="*/ 1519450 h 6858000"/>
              <a:gd name="connsiteX546" fmla="*/ 6298091 w 7472601"/>
              <a:gd name="connsiteY546" fmla="*/ 1737122 h 6858000"/>
              <a:gd name="connsiteX547" fmla="*/ 7019523 w 7472601"/>
              <a:gd name="connsiteY547" fmla="*/ 1519450 h 6858000"/>
              <a:gd name="connsiteX548" fmla="*/ 2399523 w 7472601"/>
              <a:gd name="connsiteY548" fmla="*/ 1428234 h 6858000"/>
              <a:gd name="connsiteX549" fmla="*/ 2224982 w 7472601"/>
              <a:gd name="connsiteY549" fmla="*/ 1826201 h 6858000"/>
              <a:gd name="connsiteX550" fmla="*/ 2096099 w 7472601"/>
              <a:gd name="connsiteY550" fmla="*/ 2345900 h 6858000"/>
              <a:gd name="connsiteX551" fmla="*/ 2283317 w 7472601"/>
              <a:gd name="connsiteY551" fmla="*/ 1796925 h 6858000"/>
              <a:gd name="connsiteX552" fmla="*/ 2399523 w 7472601"/>
              <a:gd name="connsiteY552" fmla="*/ 1428234 h 6858000"/>
              <a:gd name="connsiteX553" fmla="*/ 2448558 w 7472601"/>
              <a:gd name="connsiteY553" fmla="*/ 1373435 h 6858000"/>
              <a:gd name="connsiteX554" fmla="*/ 2312521 w 7472601"/>
              <a:gd name="connsiteY554" fmla="*/ 1806140 h 6858000"/>
              <a:gd name="connsiteX555" fmla="*/ 2127533 w 7472601"/>
              <a:gd name="connsiteY555" fmla="*/ 2348380 h 6858000"/>
              <a:gd name="connsiteX556" fmla="*/ 2358080 w 7472601"/>
              <a:gd name="connsiteY556" fmla="*/ 1866134 h 6858000"/>
              <a:gd name="connsiteX557" fmla="*/ 2407436 w 7472601"/>
              <a:gd name="connsiteY557" fmla="*/ 1651070 h 6858000"/>
              <a:gd name="connsiteX558" fmla="*/ 2448558 w 7472601"/>
              <a:gd name="connsiteY558" fmla="*/ 1373435 h 6858000"/>
              <a:gd name="connsiteX559" fmla="*/ 278707 w 7472601"/>
              <a:gd name="connsiteY559" fmla="*/ 1352270 h 6858000"/>
              <a:gd name="connsiteX560" fmla="*/ 321570 w 7472601"/>
              <a:gd name="connsiteY560" fmla="*/ 1861610 h 6858000"/>
              <a:gd name="connsiteX561" fmla="*/ 294281 w 7472601"/>
              <a:gd name="connsiteY561" fmla="*/ 1440658 h 6858000"/>
              <a:gd name="connsiteX562" fmla="*/ 278707 w 7472601"/>
              <a:gd name="connsiteY562" fmla="*/ 1352270 h 6858000"/>
              <a:gd name="connsiteX563" fmla="*/ 1423821 w 7472601"/>
              <a:gd name="connsiteY563" fmla="*/ 1351958 h 6858000"/>
              <a:gd name="connsiteX564" fmla="*/ 1638521 w 7472601"/>
              <a:gd name="connsiteY564" fmla="*/ 1908470 h 6858000"/>
              <a:gd name="connsiteX565" fmla="*/ 1754199 w 7472601"/>
              <a:gd name="connsiteY565" fmla="*/ 2149284 h 6858000"/>
              <a:gd name="connsiteX566" fmla="*/ 1908359 w 7472601"/>
              <a:gd name="connsiteY566" fmla="*/ 2364988 h 6858000"/>
              <a:gd name="connsiteX567" fmla="*/ 1647661 w 7472601"/>
              <a:gd name="connsiteY567" fmla="*/ 1825945 h 6858000"/>
              <a:gd name="connsiteX568" fmla="*/ 1423821 w 7472601"/>
              <a:gd name="connsiteY568" fmla="*/ 1351958 h 6858000"/>
              <a:gd name="connsiteX569" fmla="*/ 1431890 w 7472601"/>
              <a:gd name="connsiteY569" fmla="*/ 1306475 h 6858000"/>
              <a:gd name="connsiteX570" fmla="*/ 1507597 w 7472601"/>
              <a:gd name="connsiteY570" fmla="*/ 1446132 h 6858000"/>
              <a:gd name="connsiteX571" fmla="*/ 1674586 w 7472601"/>
              <a:gd name="connsiteY571" fmla="*/ 1813832 h 6858000"/>
              <a:gd name="connsiteX572" fmla="*/ 1815950 w 7472601"/>
              <a:gd name="connsiteY572" fmla="*/ 2128564 h 6858000"/>
              <a:gd name="connsiteX573" fmla="*/ 1984242 w 7472601"/>
              <a:gd name="connsiteY573" fmla="*/ 2430829 h 6858000"/>
              <a:gd name="connsiteX574" fmla="*/ 2014023 w 7472601"/>
              <a:gd name="connsiteY574" fmla="*/ 2450995 h 6858000"/>
              <a:gd name="connsiteX575" fmla="*/ 1747337 w 7472601"/>
              <a:gd name="connsiteY575" fmla="*/ 1855264 h 6858000"/>
              <a:gd name="connsiteX576" fmla="*/ 1533749 w 7472601"/>
              <a:gd name="connsiteY576" fmla="*/ 1478656 h 6858000"/>
              <a:gd name="connsiteX577" fmla="*/ 1431890 w 7472601"/>
              <a:gd name="connsiteY577" fmla="*/ 1306475 h 6858000"/>
              <a:gd name="connsiteX578" fmla="*/ 5052692 w 7472601"/>
              <a:gd name="connsiteY578" fmla="*/ 1292994 h 6858000"/>
              <a:gd name="connsiteX579" fmla="*/ 5200661 w 7472601"/>
              <a:gd name="connsiteY579" fmla="*/ 1635186 h 6858000"/>
              <a:gd name="connsiteX580" fmla="*/ 5297138 w 7472601"/>
              <a:gd name="connsiteY580" fmla="*/ 1906351 h 6858000"/>
              <a:gd name="connsiteX581" fmla="*/ 5052692 w 7472601"/>
              <a:gd name="connsiteY581" fmla="*/ 1292994 h 6858000"/>
              <a:gd name="connsiteX582" fmla="*/ 5009948 w 7472601"/>
              <a:gd name="connsiteY582" fmla="*/ 1273619 h 6858000"/>
              <a:gd name="connsiteX583" fmla="*/ 5121777 w 7472601"/>
              <a:gd name="connsiteY583" fmla="*/ 1654213 h 6858000"/>
              <a:gd name="connsiteX584" fmla="*/ 5293545 w 7472601"/>
              <a:gd name="connsiteY584" fmla="*/ 2072247 h 6858000"/>
              <a:gd name="connsiteX585" fmla="*/ 5294042 w 7472601"/>
              <a:gd name="connsiteY585" fmla="*/ 2065019 h 6858000"/>
              <a:gd name="connsiteX586" fmla="*/ 5171936 w 7472601"/>
              <a:gd name="connsiteY586" fmla="*/ 1647613 h 6858000"/>
              <a:gd name="connsiteX587" fmla="*/ 5009948 w 7472601"/>
              <a:gd name="connsiteY587" fmla="*/ 1273619 h 6858000"/>
              <a:gd name="connsiteX588" fmla="*/ 655236 w 7472601"/>
              <a:gd name="connsiteY588" fmla="*/ 1268632 h 6858000"/>
              <a:gd name="connsiteX589" fmla="*/ 839521 w 7472601"/>
              <a:gd name="connsiteY589" fmla="*/ 1685315 h 6858000"/>
              <a:gd name="connsiteX590" fmla="*/ 1109416 w 7472601"/>
              <a:gd name="connsiteY590" fmla="*/ 2061663 h 6858000"/>
              <a:gd name="connsiteX591" fmla="*/ 1298300 w 7472601"/>
              <a:gd name="connsiteY591" fmla="*/ 2247742 h 6858000"/>
              <a:gd name="connsiteX592" fmla="*/ 1125871 w 7472601"/>
              <a:gd name="connsiteY592" fmla="*/ 1989513 h 6858000"/>
              <a:gd name="connsiteX593" fmla="*/ 981574 w 7472601"/>
              <a:gd name="connsiteY593" fmla="*/ 1783157 h 6858000"/>
              <a:gd name="connsiteX594" fmla="*/ 922198 w 7472601"/>
              <a:gd name="connsiteY594" fmla="*/ 1677437 h 6858000"/>
              <a:gd name="connsiteX595" fmla="*/ 869293 w 7472601"/>
              <a:gd name="connsiteY595" fmla="*/ 1583214 h 6858000"/>
              <a:gd name="connsiteX596" fmla="*/ 751431 w 7472601"/>
              <a:gd name="connsiteY596" fmla="*/ 1405731 h 6858000"/>
              <a:gd name="connsiteX597" fmla="*/ 655236 w 7472601"/>
              <a:gd name="connsiteY597" fmla="*/ 1268632 h 6858000"/>
              <a:gd name="connsiteX598" fmla="*/ 6516292 w 7472601"/>
              <a:gd name="connsiteY598" fmla="*/ 1263064 h 6858000"/>
              <a:gd name="connsiteX599" fmla="*/ 5736320 w 7472601"/>
              <a:gd name="connsiteY599" fmla="*/ 1501803 h 6858000"/>
              <a:gd name="connsiteX600" fmla="*/ 6516292 w 7472601"/>
              <a:gd name="connsiteY600" fmla="*/ 1263064 h 6858000"/>
              <a:gd name="connsiteX601" fmla="*/ 291466 w 7472601"/>
              <a:gd name="connsiteY601" fmla="*/ 1250369 h 6858000"/>
              <a:gd name="connsiteX602" fmla="*/ 323180 w 7472601"/>
              <a:gd name="connsiteY602" fmla="*/ 1435283 h 6858000"/>
              <a:gd name="connsiteX603" fmla="*/ 349381 w 7472601"/>
              <a:gd name="connsiteY603" fmla="*/ 1875041 h 6858000"/>
              <a:gd name="connsiteX604" fmla="*/ 374363 w 7472601"/>
              <a:gd name="connsiteY604" fmla="*/ 1506494 h 6858000"/>
              <a:gd name="connsiteX605" fmla="*/ 302168 w 7472601"/>
              <a:gd name="connsiteY605" fmla="*/ 1274495 h 6858000"/>
              <a:gd name="connsiteX606" fmla="*/ 291466 w 7472601"/>
              <a:gd name="connsiteY606" fmla="*/ 1250369 h 6858000"/>
              <a:gd name="connsiteX607" fmla="*/ 678222 w 7472601"/>
              <a:gd name="connsiteY607" fmla="*/ 1248670 h 6858000"/>
              <a:gd name="connsiteX608" fmla="*/ 775536 w 7472601"/>
              <a:gd name="connsiteY608" fmla="*/ 1388015 h 6858000"/>
              <a:gd name="connsiteX609" fmla="*/ 894529 w 7472601"/>
              <a:gd name="connsiteY609" fmla="*/ 1567739 h 6858000"/>
              <a:gd name="connsiteX610" fmla="*/ 948000 w 7472601"/>
              <a:gd name="connsiteY610" fmla="*/ 1663088 h 6858000"/>
              <a:gd name="connsiteX611" fmla="*/ 1006812 w 7472601"/>
              <a:gd name="connsiteY611" fmla="*/ 1767683 h 6858000"/>
              <a:gd name="connsiteX612" fmla="*/ 1149133 w 7472601"/>
              <a:gd name="connsiteY612" fmla="*/ 1971513 h 6858000"/>
              <a:gd name="connsiteX613" fmla="*/ 1333952 w 7472601"/>
              <a:gd name="connsiteY613" fmla="*/ 2251620 h 6858000"/>
              <a:gd name="connsiteX614" fmla="*/ 1337329 w 7472601"/>
              <a:gd name="connsiteY614" fmla="*/ 2258350 h 6858000"/>
              <a:gd name="connsiteX615" fmla="*/ 1014726 w 7472601"/>
              <a:gd name="connsiteY615" fmla="*/ 1615556 h 6858000"/>
              <a:gd name="connsiteX616" fmla="*/ 678222 w 7472601"/>
              <a:gd name="connsiteY616" fmla="*/ 1248670 h 6858000"/>
              <a:gd name="connsiteX617" fmla="*/ 6691602 w 7472601"/>
              <a:gd name="connsiteY617" fmla="*/ 1140573 h 6858000"/>
              <a:gd name="connsiteX618" fmla="*/ 6571100 w 7472601"/>
              <a:gd name="connsiteY618" fmla="*/ 1183662 h 6858000"/>
              <a:gd name="connsiteX619" fmla="*/ 6241687 w 7472601"/>
              <a:gd name="connsiteY619" fmla="*/ 1257600 h 6858000"/>
              <a:gd name="connsiteX620" fmla="*/ 5693009 w 7472601"/>
              <a:gd name="connsiteY620" fmla="*/ 1478256 h 6858000"/>
              <a:gd name="connsiteX621" fmla="*/ 6548420 w 7472601"/>
              <a:gd name="connsiteY621" fmla="*/ 1214599 h 6858000"/>
              <a:gd name="connsiteX622" fmla="*/ 6605473 w 7472601"/>
              <a:gd name="connsiteY622" fmla="*/ 1184686 h 6858000"/>
              <a:gd name="connsiteX623" fmla="*/ 6691602 w 7472601"/>
              <a:gd name="connsiteY623" fmla="*/ 1140573 h 6858000"/>
              <a:gd name="connsiteX624" fmla="*/ 4002475 w 7472601"/>
              <a:gd name="connsiteY624" fmla="*/ 1037802 h 6858000"/>
              <a:gd name="connsiteX625" fmla="*/ 4000324 w 7472601"/>
              <a:gd name="connsiteY625" fmla="*/ 1039362 h 6858000"/>
              <a:gd name="connsiteX626" fmla="*/ 4002862 w 7472601"/>
              <a:gd name="connsiteY626" fmla="*/ 1042866 h 6858000"/>
              <a:gd name="connsiteX627" fmla="*/ 4002475 w 7472601"/>
              <a:gd name="connsiteY627" fmla="*/ 1037802 h 6858000"/>
              <a:gd name="connsiteX628" fmla="*/ 506322 w 7472601"/>
              <a:gd name="connsiteY628" fmla="*/ 1020997 h 6858000"/>
              <a:gd name="connsiteX629" fmla="*/ 533068 w 7472601"/>
              <a:gd name="connsiteY629" fmla="*/ 1029409 h 6858000"/>
              <a:gd name="connsiteX630" fmla="*/ 1232525 w 7472601"/>
              <a:gd name="connsiteY630" fmla="*/ 1804675 h 6858000"/>
              <a:gd name="connsiteX631" fmla="*/ 1388858 w 7472601"/>
              <a:gd name="connsiteY631" fmla="*/ 2368011 h 6858000"/>
              <a:gd name="connsiteX632" fmla="*/ 1384098 w 7472601"/>
              <a:gd name="connsiteY632" fmla="*/ 2378125 h 6858000"/>
              <a:gd name="connsiteX633" fmla="*/ 1425393 w 7472601"/>
              <a:gd name="connsiteY633" fmla="*/ 2589124 h 6858000"/>
              <a:gd name="connsiteX634" fmla="*/ 1424001 w 7472601"/>
              <a:gd name="connsiteY634" fmla="*/ 2597541 h 6858000"/>
              <a:gd name="connsiteX635" fmla="*/ 2152729 w 7472601"/>
              <a:gd name="connsiteY635" fmla="*/ 2864487 h 6858000"/>
              <a:gd name="connsiteX636" fmla="*/ 2020609 w 7472601"/>
              <a:gd name="connsiteY636" fmla="*/ 2539671 h 6858000"/>
              <a:gd name="connsiteX637" fmla="*/ 2018920 w 7472601"/>
              <a:gd name="connsiteY637" fmla="*/ 2536309 h 6858000"/>
              <a:gd name="connsiteX638" fmla="*/ 1342441 w 7472601"/>
              <a:gd name="connsiteY638" fmla="*/ 1173017 h 6858000"/>
              <a:gd name="connsiteX639" fmla="*/ 1367925 w 7472601"/>
              <a:gd name="connsiteY639" fmla="*/ 1135648 h 6858000"/>
              <a:gd name="connsiteX640" fmla="*/ 1771401 w 7472601"/>
              <a:gd name="connsiteY640" fmla="*/ 1806673 h 6858000"/>
              <a:gd name="connsiteX641" fmla="*/ 1972385 w 7472601"/>
              <a:gd name="connsiteY641" fmla="*/ 2198735 h 6858000"/>
              <a:gd name="connsiteX642" fmla="*/ 2040892 w 7472601"/>
              <a:gd name="connsiteY642" fmla="*/ 2405205 h 6858000"/>
              <a:gd name="connsiteX643" fmla="*/ 2131689 w 7472601"/>
              <a:gd name="connsiteY643" fmla="*/ 1936926 h 6858000"/>
              <a:gd name="connsiteX644" fmla="*/ 2454820 w 7472601"/>
              <a:gd name="connsiteY644" fmla="*/ 1248808 h 6858000"/>
              <a:gd name="connsiteX645" fmla="*/ 2492512 w 7472601"/>
              <a:gd name="connsiteY645" fmla="*/ 1302920 h 6858000"/>
              <a:gd name="connsiteX646" fmla="*/ 2081216 w 7472601"/>
              <a:gd name="connsiteY646" fmla="*/ 2527513 h 6858000"/>
              <a:gd name="connsiteX647" fmla="*/ 2081211 w 7472601"/>
              <a:gd name="connsiteY647" fmla="*/ 2528916 h 6858000"/>
              <a:gd name="connsiteX648" fmla="*/ 2199067 w 7472601"/>
              <a:gd name="connsiteY648" fmla="*/ 2884061 h 6858000"/>
              <a:gd name="connsiteX649" fmla="*/ 3192586 w 7472601"/>
              <a:gd name="connsiteY649" fmla="*/ 3411496 h 6858000"/>
              <a:gd name="connsiteX650" fmla="*/ 3182620 w 7472601"/>
              <a:gd name="connsiteY650" fmla="*/ 3483279 h 6858000"/>
              <a:gd name="connsiteX651" fmla="*/ 2435119 w 7472601"/>
              <a:gd name="connsiteY651" fmla="*/ 3080173 h 6858000"/>
              <a:gd name="connsiteX652" fmla="*/ 2410152 w 7472601"/>
              <a:gd name="connsiteY652" fmla="*/ 3063751 h 6858000"/>
              <a:gd name="connsiteX653" fmla="*/ 2408099 w 7472601"/>
              <a:gd name="connsiteY653" fmla="*/ 3064403 h 6858000"/>
              <a:gd name="connsiteX654" fmla="*/ 2407218 w 7472601"/>
              <a:gd name="connsiteY654" fmla="*/ 3070324 h 6858000"/>
              <a:gd name="connsiteX655" fmla="*/ 2380138 w 7472601"/>
              <a:gd name="connsiteY655" fmla="*/ 3099341 h 6858000"/>
              <a:gd name="connsiteX656" fmla="*/ 1765923 w 7472601"/>
              <a:gd name="connsiteY656" fmla="*/ 3581043 h 6858000"/>
              <a:gd name="connsiteX657" fmla="*/ 1702258 w 7472601"/>
              <a:gd name="connsiteY657" fmla="*/ 3612286 h 6858000"/>
              <a:gd name="connsiteX658" fmla="*/ 1538370 w 7472601"/>
              <a:gd name="connsiteY658" fmla="*/ 3811804 h 6858000"/>
              <a:gd name="connsiteX659" fmla="*/ 542867 w 7472601"/>
              <a:gd name="connsiteY659" fmla="*/ 4944092 h 6858000"/>
              <a:gd name="connsiteX660" fmla="*/ 515800 w 7472601"/>
              <a:gd name="connsiteY660" fmla="*/ 4862180 h 6858000"/>
              <a:gd name="connsiteX661" fmla="*/ 909145 w 7472601"/>
              <a:gd name="connsiteY661" fmla="*/ 4199225 h 6858000"/>
              <a:gd name="connsiteX662" fmla="*/ 1214067 w 7472601"/>
              <a:gd name="connsiteY662" fmla="*/ 3908561 h 6858000"/>
              <a:gd name="connsiteX663" fmla="*/ 640967 w 7472601"/>
              <a:gd name="connsiteY663" fmla="*/ 4105601 h 6858000"/>
              <a:gd name="connsiteX664" fmla="*/ 112563 w 7472601"/>
              <a:gd name="connsiteY664" fmla="*/ 4396952 h 6858000"/>
              <a:gd name="connsiteX665" fmla="*/ 0 w 7472601"/>
              <a:gd name="connsiteY665" fmla="*/ 4466006 h 6858000"/>
              <a:gd name="connsiteX666" fmla="*/ 0 w 7472601"/>
              <a:gd name="connsiteY666" fmla="*/ 4233763 h 6858000"/>
              <a:gd name="connsiteX667" fmla="*/ 36881 w 7472601"/>
              <a:gd name="connsiteY667" fmla="*/ 4200118 h 6858000"/>
              <a:gd name="connsiteX668" fmla="*/ 910534 w 7472601"/>
              <a:gd name="connsiteY668" fmla="*/ 3629753 h 6858000"/>
              <a:gd name="connsiteX669" fmla="*/ 1578717 w 7472601"/>
              <a:gd name="connsiteY669" fmla="*/ 3575982 h 6858000"/>
              <a:gd name="connsiteX670" fmla="*/ 2338780 w 7472601"/>
              <a:gd name="connsiteY670" fmla="*/ 3033725 h 6858000"/>
              <a:gd name="connsiteX671" fmla="*/ 1807991 w 7472601"/>
              <a:gd name="connsiteY671" fmla="*/ 2807184 h 6858000"/>
              <a:gd name="connsiteX672" fmla="*/ 1416358 w 7472601"/>
              <a:gd name="connsiteY672" fmla="*/ 3112571 h 6858000"/>
              <a:gd name="connsiteX673" fmla="*/ 939066 w 7472601"/>
              <a:gd name="connsiteY673" fmla="*/ 3378798 h 6858000"/>
              <a:gd name="connsiteX674" fmla="*/ 115099 w 7472601"/>
              <a:gd name="connsiteY674" fmla="*/ 3607650 h 6858000"/>
              <a:gd name="connsiteX675" fmla="*/ 97284 w 7472601"/>
              <a:gd name="connsiteY675" fmla="*/ 3520393 h 6858000"/>
              <a:gd name="connsiteX676" fmla="*/ 922050 w 7472601"/>
              <a:gd name="connsiteY676" fmla="*/ 3074867 h 6858000"/>
              <a:gd name="connsiteX677" fmla="*/ 1405265 w 7472601"/>
              <a:gd name="connsiteY677" fmla="*/ 3016319 h 6858000"/>
              <a:gd name="connsiteX678" fmla="*/ 1407512 w 7472601"/>
              <a:gd name="connsiteY678" fmla="*/ 3018001 h 6858000"/>
              <a:gd name="connsiteX679" fmla="*/ 1726266 w 7472601"/>
              <a:gd name="connsiteY679" fmla="*/ 2777274 h 6858000"/>
              <a:gd name="connsiteX680" fmla="*/ 625390 w 7472601"/>
              <a:gd name="connsiteY680" fmla="*/ 2514541 h 6858000"/>
              <a:gd name="connsiteX681" fmla="*/ 619799 w 7472601"/>
              <a:gd name="connsiteY681" fmla="*/ 2527180 h 6858000"/>
              <a:gd name="connsiteX682" fmla="*/ 310030 w 7472601"/>
              <a:gd name="connsiteY682" fmla="*/ 2771818 h 6858000"/>
              <a:gd name="connsiteX683" fmla="*/ 173877 w 7472601"/>
              <a:gd name="connsiteY683" fmla="*/ 2937056 h 6858000"/>
              <a:gd name="connsiteX684" fmla="*/ 77889 w 7472601"/>
              <a:gd name="connsiteY684" fmla="*/ 3138440 h 6858000"/>
              <a:gd name="connsiteX685" fmla="*/ 0 w 7472601"/>
              <a:gd name="connsiteY685" fmla="*/ 3271395 h 6858000"/>
              <a:gd name="connsiteX686" fmla="*/ 0 w 7472601"/>
              <a:gd name="connsiteY686" fmla="*/ 3153002 h 6858000"/>
              <a:gd name="connsiteX687" fmla="*/ 2386 w 7472601"/>
              <a:gd name="connsiteY687" fmla="*/ 3149203 h 6858000"/>
              <a:gd name="connsiteX688" fmla="*/ 89753 w 7472601"/>
              <a:gd name="connsiteY688" fmla="*/ 2987702 h 6858000"/>
              <a:gd name="connsiteX689" fmla="*/ 76869 w 7472601"/>
              <a:gd name="connsiteY689" fmla="*/ 3005404 h 6858000"/>
              <a:gd name="connsiteX690" fmla="*/ 32049 w 7472601"/>
              <a:gd name="connsiteY690" fmla="*/ 3065814 h 6858000"/>
              <a:gd name="connsiteX691" fmla="*/ 0 w 7472601"/>
              <a:gd name="connsiteY691" fmla="*/ 3108744 h 6858000"/>
              <a:gd name="connsiteX692" fmla="*/ 0 w 7472601"/>
              <a:gd name="connsiteY692" fmla="*/ 3058059 h 6858000"/>
              <a:gd name="connsiteX693" fmla="*/ 7610 w 7472601"/>
              <a:gd name="connsiteY693" fmla="*/ 3047889 h 6858000"/>
              <a:gd name="connsiteX694" fmla="*/ 52419 w 7472601"/>
              <a:gd name="connsiteY694" fmla="*/ 2987479 h 6858000"/>
              <a:gd name="connsiteX695" fmla="*/ 59142 w 7472601"/>
              <a:gd name="connsiteY695" fmla="*/ 2978488 h 6858000"/>
              <a:gd name="connsiteX696" fmla="*/ 0 w 7472601"/>
              <a:gd name="connsiteY696" fmla="*/ 3015334 h 6858000"/>
              <a:gd name="connsiteX697" fmla="*/ 0 w 7472601"/>
              <a:gd name="connsiteY697" fmla="*/ 2914286 h 6858000"/>
              <a:gd name="connsiteX698" fmla="*/ 36383 w 7472601"/>
              <a:gd name="connsiteY698" fmla="*/ 2901128 h 6858000"/>
              <a:gd name="connsiteX699" fmla="*/ 156329 w 7472601"/>
              <a:gd name="connsiteY699" fmla="*/ 2840533 h 6858000"/>
              <a:gd name="connsiteX700" fmla="*/ 358355 w 7472601"/>
              <a:gd name="connsiteY700" fmla="*/ 2620471 h 6858000"/>
              <a:gd name="connsiteX701" fmla="*/ 510577 w 7472601"/>
              <a:gd name="connsiteY701" fmla="*/ 2501244 h 6858000"/>
              <a:gd name="connsiteX702" fmla="*/ 211967 w 7472601"/>
              <a:gd name="connsiteY702" fmla="*/ 2479171 h 6858000"/>
              <a:gd name="connsiteX703" fmla="*/ 0 w 7472601"/>
              <a:gd name="connsiteY703" fmla="*/ 2476398 h 6858000"/>
              <a:gd name="connsiteX704" fmla="*/ 0 w 7472601"/>
              <a:gd name="connsiteY704" fmla="*/ 2389189 h 6858000"/>
              <a:gd name="connsiteX705" fmla="*/ 103062 w 7472601"/>
              <a:gd name="connsiteY705" fmla="*/ 2389518 h 6858000"/>
              <a:gd name="connsiteX706" fmla="*/ 510734 w 7472601"/>
              <a:gd name="connsiteY706" fmla="*/ 2416201 h 6858000"/>
              <a:gd name="connsiteX707" fmla="*/ 279257 w 7472601"/>
              <a:gd name="connsiteY707" fmla="*/ 2092102 h 6858000"/>
              <a:gd name="connsiteX708" fmla="*/ 65265 w 7472601"/>
              <a:gd name="connsiteY708" fmla="*/ 2006049 h 6858000"/>
              <a:gd name="connsiteX709" fmla="*/ 0 w 7472601"/>
              <a:gd name="connsiteY709" fmla="*/ 1982532 h 6858000"/>
              <a:gd name="connsiteX710" fmla="*/ 0 w 7472601"/>
              <a:gd name="connsiteY710" fmla="*/ 1912789 h 6858000"/>
              <a:gd name="connsiteX711" fmla="*/ 97460 w 7472601"/>
              <a:gd name="connsiteY711" fmla="*/ 1953725 h 6858000"/>
              <a:gd name="connsiteX712" fmla="*/ 221272 w 7472601"/>
              <a:gd name="connsiteY712" fmla="*/ 1980766 h 6858000"/>
              <a:gd name="connsiteX713" fmla="*/ 116765 w 7472601"/>
              <a:gd name="connsiteY713" fmla="*/ 1911033 h 6858000"/>
              <a:gd name="connsiteX714" fmla="*/ 16405 w 7472601"/>
              <a:gd name="connsiteY714" fmla="*/ 1803412 h 6858000"/>
              <a:gd name="connsiteX715" fmla="*/ 0 w 7472601"/>
              <a:gd name="connsiteY715" fmla="*/ 1784777 h 6858000"/>
              <a:gd name="connsiteX716" fmla="*/ 0 w 7472601"/>
              <a:gd name="connsiteY716" fmla="*/ 1740082 h 6858000"/>
              <a:gd name="connsiteX717" fmla="*/ 39394 w 7472601"/>
              <a:gd name="connsiteY717" fmla="*/ 1784856 h 6858000"/>
              <a:gd name="connsiteX718" fmla="*/ 135813 w 7472601"/>
              <a:gd name="connsiteY718" fmla="*/ 1888838 h 6858000"/>
              <a:gd name="connsiteX719" fmla="*/ 242575 w 7472601"/>
              <a:gd name="connsiteY719" fmla="*/ 1958841 h 6858000"/>
              <a:gd name="connsiteX720" fmla="*/ 82197 w 7472601"/>
              <a:gd name="connsiteY720" fmla="*/ 1754826 h 6858000"/>
              <a:gd name="connsiteX721" fmla="*/ 0 w 7472601"/>
              <a:gd name="connsiteY721" fmla="*/ 1679650 h 6858000"/>
              <a:gd name="connsiteX722" fmla="*/ 0 w 7472601"/>
              <a:gd name="connsiteY722" fmla="*/ 1602463 h 6858000"/>
              <a:gd name="connsiteX723" fmla="*/ 84689 w 7472601"/>
              <a:gd name="connsiteY723" fmla="*/ 1677442 h 6858000"/>
              <a:gd name="connsiteX724" fmla="*/ 298437 w 7472601"/>
              <a:gd name="connsiteY724" fmla="*/ 1968019 h 6858000"/>
              <a:gd name="connsiteX725" fmla="*/ 227269 w 7472601"/>
              <a:gd name="connsiteY725" fmla="*/ 1114064 h 6858000"/>
              <a:gd name="connsiteX726" fmla="*/ 248003 w 7472601"/>
              <a:gd name="connsiteY726" fmla="*/ 1089613 h 6858000"/>
              <a:gd name="connsiteX727" fmla="*/ 427020 w 7472601"/>
              <a:gd name="connsiteY727" fmla="*/ 1619803 h 6858000"/>
              <a:gd name="connsiteX728" fmla="*/ 340345 w 7472601"/>
              <a:gd name="connsiteY728" fmla="*/ 2027739 h 6858000"/>
              <a:gd name="connsiteX729" fmla="*/ 360865 w 7472601"/>
              <a:gd name="connsiteY729" fmla="*/ 2044827 h 6858000"/>
              <a:gd name="connsiteX730" fmla="*/ 560414 w 7472601"/>
              <a:gd name="connsiteY730" fmla="*/ 2421457 h 6858000"/>
              <a:gd name="connsiteX731" fmla="*/ 1359703 w 7472601"/>
              <a:gd name="connsiteY731" fmla="*/ 2578554 h 6858000"/>
              <a:gd name="connsiteX732" fmla="*/ 1359422 w 7472601"/>
              <a:gd name="connsiteY732" fmla="*/ 2577994 h 6858000"/>
              <a:gd name="connsiteX733" fmla="*/ 828701 w 7472601"/>
              <a:gd name="connsiteY733" fmla="*/ 1839520 h 6858000"/>
              <a:gd name="connsiteX734" fmla="*/ 494427 w 7472601"/>
              <a:gd name="connsiteY734" fmla="*/ 1092333 h 6858000"/>
              <a:gd name="connsiteX735" fmla="*/ 506322 w 7472601"/>
              <a:gd name="connsiteY735" fmla="*/ 1020997 h 6858000"/>
              <a:gd name="connsiteX736" fmla="*/ 4570198 w 7472601"/>
              <a:gd name="connsiteY736" fmla="*/ 978081 h 6858000"/>
              <a:gd name="connsiteX737" fmla="*/ 4523691 w 7472601"/>
              <a:gd name="connsiteY737" fmla="*/ 1127776 h 6858000"/>
              <a:gd name="connsiteX738" fmla="*/ 4509875 w 7472601"/>
              <a:gd name="connsiteY738" fmla="*/ 1167552 h 6858000"/>
              <a:gd name="connsiteX739" fmla="*/ 4478168 w 7472601"/>
              <a:gd name="connsiteY739" fmla="*/ 1260735 h 6858000"/>
              <a:gd name="connsiteX740" fmla="*/ 4409309 w 7472601"/>
              <a:gd name="connsiteY740" fmla="*/ 1666996 h 6858000"/>
              <a:gd name="connsiteX741" fmla="*/ 4370031 w 7472601"/>
              <a:gd name="connsiteY741" fmla="*/ 1955666 h 6858000"/>
              <a:gd name="connsiteX742" fmla="*/ 4570198 w 7472601"/>
              <a:gd name="connsiteY742" fmla="*/ 978081 h 6858000"/>
              <a:gd name="connsiteX743" fmla="*/ 4557898 w 7472601"/>
              <a:gd name="connsiteY743" fmla="*/ 900011 h 6858000"/>
              <a:gd name="connsiteX744" fmla="*/ 4344840 w 7472601"/>
              <a:gd name="connsiteY744" fmla="*/ 1922038 h 6858000"/>
              <a:gd name="connsiteX745" fmla="*/ 4378710 w 7472601"/>
              <a:gd name="connsiteY745" fmla="*/ 1665516 h 6858000"/>
              <a:gd name="connsiteX746" fmla="*/ 4448798 w 7472601"/>
              <a:gd name="connsiteY746" fmla="*/ 1253024 h 6858000"/>
              <a:gd name="connsiteX747" fmla="*/ 4480315 w 7472601"/>
              <a:gd name="connsiteY747" fmla="*/ 1158454 h 6858000"/>
              <a:gd name="connsiteX748" fmla="*/ 4494133 w 7472601"/>
              <a:gd name="connsiteY748" fmla="*/ 1118676 h 6858000"/>
              <a:gd name="connsiteX749" fmla="*/ 4557898 w 7472601"/>
              <a:gd name="connsiteY749" fmla="*/ 900011 h 6858000"/>
              <a:gd name="connsiteX750" fmla="*/ 5870151 w 7472601"/>
              <a:gd name="connsiteY750" fmla="*/ 898890 h 6858000"/>
              <a:gd name="connsiteX751" fmla="*/ 5861335 w 7472601"/>
              <a:gd name="connsiteY751" fmla="*/ 899177 h 6858000"/>
              <a:gd name="connsiteX752" fmla="*/ 5843702 w 7472601"/>
              <a:gd name="connsiteY752" fmla="*/ 899748 h 6858000"/>
              <a:gd name="connsiteX753" fmla="*/ 5651107 w 7472601"/>
              <a:gd name="connsiteY753" fmla="*/ 920306 h 6858000"/>
              <a:gd name="connsiteX754" fmla="*/ 5459407 w 7472601"/>
              <a:gd name="connsiteY754" fmla="*/ 940975 h 6858000"/>
              <a:gd name="connsiteX755" fmla="*/ 5374846 w 7472601"/>
              <a:gd name="connsiteY755" fmla="*/ 941988 h 6858000"/>
              <a:gd name="connsiteX756" fmla="*/ 5256105 w 7472601"/>
              <a:gd name="connsiteY756" fmla="*/ 945632 h 6858000"/>
              <a:gd name="connsiteX757" fmla="*/ 5107071 w 7472601"/>
              <a:gd name="connsiteY757" fmla="*/ 969720 h 6858000"/>
              <a:gd name="connsiteX758" fmla="*/ 4998681 w 7472601"/>
              <a:gd name="connsiteY758" fmla="*/ 988771 h 6858000"/>
              <a:gd name="connsiteX759" fmla="*/ 5870151 w 7472601"/>
              <a:gd name="connsiteY759" fmla="*/ 898890 h 6858000"/>
              <a:gd name="connsiteX760" fmla="*/ 5504425 w 7472601"/>
              <a:gd name="connsiteY760" fmla="*/ 848067 h 6858000"/>
              <a:gd name="connsiteX761" fmla="*/ 4968849 w 7472601"/>
              <a:gd name="connsiteY761" fmla="*/ 962318 h 6858000"/>
              <a:gd name="connsiteX762" fmla="*/ 5104039 w 7472601"/>
              <a:gd name="connsiteY762" fmla="*/ 940634 h 6858000"/>
              <a:gd name="connsiteX763" fmla="*/ 5256311 w 7472601"/>
              <a:gd name="connsiteY763" fmla="*/ 916490 h 6858000"/>
              <a:gd name="connsiteX764" fmla="*/ 5377381 w 7472601"/>
              <a:gd name="connsiteY764" fmla="*/ 912671 h 6858000"/>
              <a:gd name="connsiteX765" fmla="*/ 5460148 w 7472601"/>
              <a:gd name="connsiteY765" fmla="*/ 911442 h 6858000"/>
              <a:gd name="connsiteX766" fmla="*/ 5648971 w 7472601"/>
              <a:gd name="connsiteY766" fmla="*/ 891331 h 6858000"/>
              <a:gd name="connsiteX767" fmla="*/ 5844807 w 7472601"/>
              <a:gd name="connsiteY767" fmla="*/ 870718 h 6858000"/>
              <a:gd name="connsiteX768" fmla="*/ 5862975 w 7472601"/>
              <a:gd name="connsiteY768" fmla="*/ 869756 h 6858000"/>
              <a:gd name="connsiteX769" fmla="*/ 5920887 w 7472601"/>
              <a:gd name="connsiteY769" fmla="*/ 865929 h 6858000"/>
              <a:gd name="connsiteX770" fmla="*/ 5504425 w 7472601"/>
              <a:gd name="connsiteY770" fmla="*/ 848067 h 6858000"/>
              <a:gd name="connsiteX771" fmla="*/ 3607114 w 7472601"/>
              <a:gd name="connsiteY771" fmla="*/ 467441 h 6858000"/>
              <a:gd name="connsiteX772" fmla="*/ 3296242 w 7472601"/>
              <a:gd name="connsiteY772" fmla="*/ 807991 h 6858000"/>
              <a:gd name="connsiteX773" fmla="*/ 3174674 w 7472601"/>
              <a:gd name="connsiteY773" fmla="*/ 919759 h 6858000"/>
              <a:gd name="connsiteX774" fmla="*/ 3042978 w 7472601"/>
              <a:gd name="connsiteY774" fmla="*/ 1054894 h 6858000"/>
              <a:gd name="connsiteX775" fmla="*/ 2968914 w 7472601"/>
              <a:gd name="connsiteY775" fmla="*/ 1133756 h 6858000"/>
              <a:gd name="connsiteX776" fmla="*/ 3103823 w 7472601"/>
              <a:gd name="connsiteY776" fmla="*/ 1026814 h 6858000"/>
              <a:gd name="connsiteX777" fmla="*/ 3607114 w 7472601"/>
              <a:gd name="connsiteY777" fmla="*/ 467441 h 6858000"/>
              <a:gd name="connsiteX778" fmla="*/ 3744487 w 7472601"/>
              <a:gd name="connsiteY778" fmla="*/ 383136 h 6858000"/>
              <a:gd name="connsiteX779" fmla="*/ 3970213 w 7472601"/>
              <a:gd name="connsiteY779" fmla="*/ 995559 h 6858000"/>
              <a:gd name="connsiteX780" fmla="*/ 3744487 w 7472601"/>
              <a:gd name="connsiteY780" fmla="*/ 383136 h 6858000"/>
              <a:gd name="connsiteX781" fmla="*/ 3624562 w 7472601"/>
              <a:gd name="connsiteY781" fmla="*/ 367041 h 6858000"/>
              <a:gd name="connsiteX782" fmla="*/ 3489712 w 7472601"/>
              <a:gd name="connsiteY782" fmla="*/ 485386 h 6858000"/>
              <a:gd name="connsiteX783" fmla="*/ 3182994 w 7472601"/>
              <a:gd name="connsiteY783" fmla="*/ 828265 h 6858000"/>
              <a:gd name="connsiteX784" fmla="*/ 2892114 w 7472601"/>
              <a:gd name="connsiteY784" fmla="*/ 1172635 h 6858000"/>
              <a:gd name="connsiteX785" fmla="*/ 3021459 w 7472601"/>
              <a:gd name="connsiteY785" fmla="*/ 1035385 h 6858000"/>
              <a:gd name="connsiteX786" fmla="*/ 3153873 w 7472601"/>
              <a:gd name="connsiteY786" fmla="*/ 898971 h 6858000"/>
              <a:gd name="connsiteX787" fmla="*/ 3276511 w 7472601"/>
              <a:gd name="connsiteY787" fmla="*/ 786423 h 6858000"/>
              <a:gd name="connsiteX788" fmla="*/ 3584154 w 7472601"/>
              <a:gd name="connsiteY788" fmla="*/ 448218 h 6858000"/>
              <a:gd name="connsiteX789" fmla="*/ 3624562 w 7472601"/>
              <a:gd name="connsiteY789" fmla="*/ 367041 h 6858000"/>
              <a:gd name="connsiteX790" fmla="*/ 3766672 w 7472601"/>
              <a:gd name="connsiteY790" fmla="*/ 359429 h 6858000"/>
              <a:gd name="connsiteX791" fmla="*/ 3996338 w 7472601"/>
              <a:gd name="connsiteY791" fmla="*/ 968237 h 6858000"/>
              <a:gd name="connsiteX792" fmla="*/ 3766672 w 7472601"/>
              <a:gd name="connsiteY792" fmla="*/ 359429 h 6858000"/>
              <a:gd name="connsiteX793" fmla="*/ 5805386 w 7472601"/>
              <a:gd name="connsiteY793" fmla="*/ 239240 h 6858000"/>
              <a:gd name="connsiteX794" fmla="*/ 5736947 w 7472601"/>
              <a:gd name="connsiteY794" fmla="*/ 261367 h 6858000"/>
              <a:gd name="connsiteX795" fmla="*/ 5427012 w 7472601"/>
              <a:gd name="connsiteY795" fmla="*/ 311272 h 6858000"/>
              <a:gd name="connsiteX796" fmla="*/ 5147818 w 7472601"/>
              <a:gd name="connsiteY796" fmla="*/ 322112 h 6858000"/>
              <a:gd name="connsiteX797" fmla="*/ 5060854 w 7472601"/>
              <a:gd name="connsiteY797" fmla="*/ 311882 h 6858000"/>
              <a:gd name="connsiteX798" fmla="*/ 4945989 w 7472601"/>
              <a:gd name="connsiteY798" fmla="*/ 300516 h 6858000"/>
              <a:gd name="connsiteX799" fmla="*/ 5410479 w 7472601"/>
              <a:gd name="connsiteY799" fmla="*/ 348434 h 6858000"/>
              <a:gd name="connsiteX800" fmla="*/ 5805386 w 7472601"/>
              <a:gd name="connsiteY800" fmla="*/ 239240 h 6858000"/>
              <a:gd name="connsiteX801" fmla="*/ 5905192 w 7472601"/>
              <a:gd name="connsiteY801" fmla="*/ 163079 h 6858000"/>
              <a:gd name="connsiteX802" fmla="*/ 5865655 w 7472601"/>
              <a:gd name="connsiteY802" fmla="*/ 171901 h 6858000"/>
              <a:gd name="connsiteX803" fmla="*/ 5259740 w 7472601"/>
              <a:gd name="connsiteY803" fmla="*/ 257013 h 6858000"/>
              <a:gd name="connsiteX804" fmla="*/ 5208466 w 7472601"/>
              <a:gd name="connsiteY804" fmla="*/ 257550 h 6858000"/>
              <a:gd name="connsiteX805" fmla="*/ 4980204 w 7472601"/>
              <a:gd name="connsiteY805" fmla="*/ 271903 h 6858000"/>
              <a:gd name="connsiteX806" fmla="*/ 5068068 w 7472601"/>
              <a:gd name="connsiteY806" fmla="*/ 282244 h 6858000"/>
              <a:gd name="connsiteX807" fmla="*/ 5153231 w 7472601"/>
              <a:gd name="connsiteY807" fmla="*/ 292240 h 6858000"/>
              <a:gd name="connsiteX808" fmla="*/ 5426491 w 7472601"/>
              <a:gd name="connsiteY808" fmla="*/ 281128 h 6858000"/>
              <a:gd name="connsiteX809" fmla="*/ 5731212 w 7472601"/>
              <a:gd name="connsiteY809" fmla="*/ 231951 h 6858000"/>
              <a:gd name="connsiteX810" fmla="*/ 5905192 w 7472601"/>
              <a:gd name="connsiteY810" fmla="*/ 163079 h 6858000"/>
              <a:gd name="connsiteX811" fmla="*/ 5944437 w 7472601"/>
              <a:gd name="connsiteY811" fmla="*/ 113829 h 6858000"/>
              <a:gd name="connsiteX812" fmla="*/ 5825032 w 7472601"/>
              <a:gd name="connsiteY812" fmla="*/ 146405 h 6858000"/>
              <a:gd name="connsiteX813" fmla="*/ 4955599 w 7472601"/>
              <a:gd name="connsiteY813" fmla="*/ 247008 h 6858000"/>
              <a:gd name="connsiteX814" fmla="*/ 5210104 w 7472601"/>
              <a:gd name="connsiteY814" fmla="*/ 228123 h 6858000"/>
              <a:gd name="connsiteX815" fmla="*/ 5261015 w 7472601"/>
              <a:gd name="connsiteY815" fmla="*/ 227087 h 6858000"/>
              <a:gd name="connsiteX816" fmla="*/ 5861181 w 7472601"/>
              <a:gd name="connsiteY816" fmla="*/ 143093 h 6858000"/>
              <a:gd name="connsiteX817" fmla="*/ 5961252 w 7472601"/>
              <a:gd name="connsiteY817" fmla="*/ 114820 h 6858000"/>
              <a:gd name="connsiteX818" fmla="*/ 5944437 w 7472601"/>
              <a:gd name="connsiteY818" fmla="*/ 113829 h 6858000"/>
              <a:gd name="connsiteX819" fmla="*/ 3882765 w 7472601"/>
              <a:gd name="connsiteY819" fmla="*/ 0 h 6858000"/>
              <a:gd name="connsiteX820" fmla="*/ 3995099 w 7472601"/>
              <a:gd name="connsiteY820" fmla="*/ 0 h 6858000"/>
              <a:gd name="connsiteX821" fmla="*/ 4163818 w 7472601"/>
              <a:gd name="connsiteY821" fmla="*/ 234104 h 6858000"/>
              <a:gd name="connsiteX822" fmla="*/ 4172099 w 7472601"/>
              <a:gd name="connsiteY822" fmla="*/ 234207 h 6858000"/>
              <a:gd name="connsiteX823" fmla="*/ 4784282 w 7472601"/>
              <a:gd name="connsiteY823" fmla="*/ 276561 h 6858000"/>
              <a:gd name="connsiteX824" fmla="*/ 4801687 w 7472601"/>
              <a:gd name="connsiteY824" fmla="*/ 267764 h 6858000"/>
              <a:gd name="connsiteX825" fmla="*/ 6082788 w 7472601"/>
              <a:gd name="connsiteY825" fmla="*/ 64119 h 6858000"/>
              <a:gd name="connsiteX826" fmla="*/ 6099442 w 7472601"/>
              <a:gd name="connsiteY826" fmla="*/ 82568 h 6858000"/>
              <a:gd name="connsiteX827" fmla="*/ 4804137 w 7472601"/>
              <a:gd name="connsiteY827" fmla="*/ 320931 h 6858000"/>
              <a:gd name="connsiteX828" fmla="*/ 4227047 w 7472601"/>
              <a:gd name="connsiteY828" fmla="*/ 313415 h 6858000"/>
              <a:gd name="connsiteX829" fmla="*/ 4346041 w 7472601"/>
              <a:gd name="connsiteY829" fmla="*/ 456086 h 6858000"/>
              <a:gd name="connsiteX830" fmla="*/ 4870967 w 7472601"/>
              <a:gd name="connsiteY830" fmla="*/ 963061 h 6858000"/>
              <a:gd name="connsiteX831" fmla="*/ 4889647 w 7472601"/>
              <a:gd name="connsiteY831" fmla="*/ 957147 h 6858000"/>
              <a:gd name="connsiteX832" fmla="*/ 5422504 w 7472601"/>
              <a:gd name="connsiteY832" fmla="*/ 805191 h 6858000"/>
              <a:gd name="connsiteX833" fmla="*/ 6087656 w 7472601"/>
              <a:gd name="connsiteY833" fmla="*/ 826703 h 6858000"/>
              <a:gd name="connsiteX834" fmla="*/ 6058717 w 7472601"/>
              <a:gd name="connsiteY834" fmla="*/ 865992 h 6858000"/>
              <a:gd name="connsiteX835" fmla="*/ 4974153 w 7472601"/>
              <a:gd name="connsiteY835" fmla="*/ 1045456 h 6858000"/>
              <a:gd name="connsiteX836" fmla="*/ 5627835 w 7472601"/>
              <a:gd name="connsiteY836" fmla="*/ 1472077 h 6858000"/>
              <a:gd name="connsiteX837" fmla="*/ 5629817 w 7472601"/>
              <a:gd name="connsiteY837" fmla="*/ 1471412 h 6858000"/>
              <a:gd name="connsiteX838" fmla="*/ 5634124 w 7472601"/>
              <a:gd name="connsiteY838" fmla="*/ 1470572 h 6858000"/>
              <a:gd name="connsiteX839" fmla="*/ 5755832 w 7472601"/>
              <a:gd name="connsiteY839" fmla="*/ 1383886 h 6858000"/>
              <a:gd name="connsiteX840" fmla="*/ 6014186 w 7472601"/>
              <a:gd name="connsiteY840" fmla="*/ 1279799 h 6858000"/>
              <a:gd name="connsiteX841" fmla="*/ 6901619 w 7472601"/>
              <a:gd name="connsiteY841" fmla="*/ 1047874 h 6858000"/>
              <a:gd name="connsiteX842" fmla="*/ 6931566 w 7472601"/>
              <a:gd name="connsiteY842" fmla="*/ 1062034 h 6858000"/>
              <a:gd name="connsiteX843" fmla="*/ 5790982 w 7472601"/>
              <a:gd name="connsiteY843" fmla="*/ 1561380 h 6858000"/>
              <a:gd name="connsiteX844" fmla="*/ 6188971 w 7472601"/>
              <a:gd name="connsiteY844" fmla="*/ 1755168 h 6858000"/>
              <a:gd name="connsiteX845" fmla="*/ 6202446 w 7472601"/>
              <a:gd name="connsiteY845" fmla="*/ 1752268 h 6858000"/>
              <a:gd name="connsiteX846" fmla="*/ 7179560 w 7472601"/>
              <a:gd name="connsiteY846" fmla="*/ 1467551 h 6858000"/>
              <a:gd name="connsiteX847" fmla="*/ 7158730 w 7472601"/>
              <a:gd name="connsiteY847" fmla="*/ 1507835 h 6858000"/>
              <a:gd name="connsiteX848" fmla="*/ 6326959 w 7472601"/>
              <a:gd name="connsiteY848" fmla="*/ 1817686 h 6858000"/>
              <a:gd name="connsiteX849" fmla="*/ 6537433 w 7472601"/>
              <a:gd name="connsiteY849" fmla="*/ 1907790 h 6858000"/>
              <a:gd name="connsiteX850" fmla="*/ 6550221 w 7472601"/>
              <a:gd name="connsiteY850" fmla="*/ 1910729 h 6858000"/>
              <a:gd name="connsiteX851" fmla="*/ 6964438 w 7472601"/>
              <a:gd name="connsiteY851" fmla="*/ 2209505 h 6858000"/>
              <a:gd name="connsiteX852" fmla="*/ 7367862 w 7472601"/>
              <a:gd name="connsiteY852" fmla="*/ 2806833 h 6858000"/>
              <a:gd name="connsiteX853" fmla="*/ 7364329 w 7472601"/>
              <a:gd name="connsiteY853" fmla="*/ 2826907 h 6858000"/>
              <a:gd name="connsiteX854" fmla="*/ 7290545 w 7472601"/>
              <a:gd name="connsiteY854" fmla="*/ 2850663 h 6858000"/>
              <a:gd name="connsiteX855" fmla="*/ 6472036 w 7472601"/>
              <a:gd name="connsiteY855" fmla="*/ 1959003 h 6858000"/>
              <a:gd name="connsiteX856" fmla="*/ 5792897 w 7472601"/>
              <a:gd name="connsiteY856" fmla="*/ 1647747 h 6858000"/>
              <a:gd name="connsiteX857" fmla="*/ 5842751 w 7472601"/>
              <a:gd name="connsiteY857" fmla="*/ 1816112 h 6858000"/>
              <a:gd name="connsiteX858" fmla="*/ 5847424 w 7472601"/>
              <a:gd name="connsiteY858" fmla="*/ 1815776 h 6858000"/>
              <a:gd name="connsiteX859" fmla="*/ 6399821 w 7472601"/>
              <a:gd name="connsiteY859" fmla="*/ 2344799 h 6858000"/>
              <a:gd name="connsiteX860" fmla="*/ 6323232 w 7472601"/>
              <a:gd name="connsiteY860" fmla="*/ 2389634 h 6858000"/>
              <a:gd name="connsiteX861" fmla="*/ 5942958 w 7472601"/>
              <a:gd name="connsiteY861" fmla="*/ 2077708 h 6858000"/>
              <a:gd name="connsiteX862" fmla="*/ 5921559 w 7472601"/>
              <a:gd name="connsiteY862" fmla="*/ 2378596 h 6858000"/>
              <a:gd name="connsiteX863" fmla="*/ 5817651 w 7472601"/>
              <a:gd name="connsiteY863" fmla="*/ 3023919 h 6858000"/>
              <a:gd name="connsiteX864" fmla="*/ 5729634 w 7472601"/>
              <a:gd name="connsiteY864" fmla="*/ 3051849 h 6858000"/>
              <a:gd name="connsiteX865" fmla="*/ 5611018 w 7472601"/>
              <a:gd name="connsiteY865" fmla="*/ 2316769 h 6858000"/>
              <a:gd name="connsiteX866" fmla="*/ 5687608 w 7472601"/>
              <a:gd name="connsiteY866" fmla="*/ 2039972 h 6858000"/>
              <a:gd name="connsiteX867" fmla="*/ 5657554 w 7472601"/>
              <a:gd name="connsiteY867" fmla="*/ 1576445 h 6858000"/>
              <a:gd name="connsiteX868" fmla="*/ 5150475 w 7472601"/>
              <a:gd name="connsiteY868" fmla="*/ 1274012 h 6858000"/>
              <a:gd name="connsiteX869" fmla="*/ 5349142 w 7472601"/>
              <a:gd name="connsiteY869" fmla="*/ 2204405 h 6858000"/>
              <a:gd name="connsiteX870" fmla="*/ 5262214 w 7472601"/>
              <a:gd name="connsiteY870" fmla="*/ 2233836 h 6858000"/>
              <a:gd name="connsiteX871" fmla="*/ 4981539 w 7472601"/>
              <a:gd name="connsiteY871" fmla="*/ 1542201 h 6858000"/>
              <a:gd name="connsiteX872" fmla="*/ 4958461 w 7472601"/>
              <a:gd name="connsiteY872" fmla="*/ 1136957 h 6858000"/>
              <a:gd name="connsiteX873" fmla="*/ 4655015 w 7472601"/>
              <a:gd name="connsiteY873" fmla="*/ 891426 h 6858000"/>
              <a:gd name="connsiteX874" fmla="*/ 4348002 w 7472601"/>
              <a:gd name="connsiteY874" fmla="*/ 2205895 h 6858000"/>
              <a:gd name="connsiteX875" fmla="*/ 4262250 w 7472601"/>
              <a:gd name="connsiteY875" fmla="*/ 2219972 h 6858000"/>
              <a:gd name="connsiteX876" fmla="*/ 4550611 w 7472601"/>
              <a:gd name="connsiteY876" fmla="*/ 817540 h 6858000"/>
              <a:gd name="connsiteX877" fmla="*/ 4564418 w 7472601"/>
              <a:gd name="connsiteY877" fmla="*/ 808293 h 6858000"/>
              <a:gd name="connsiteX878" fmla="*/ 4266388 w 7472601"/>
              <a:gd name="connsiteY878" fmla="*/ 500083 h 6858000"/>
              <a:gd name="connsiteX879" fmla="*/ 4032842 w 7472601"/>
              <a:gd name="connsiteY879" fmla="*/ 211809 h 6858000"/>
              <a:gd name="connsiteX880" fmla="*/ 3882765 w 7472601"/>
              <a:gd name="connsiteY880" fmla="*/ 0 h 6858000"/>
              <a:gd name="connsiteX881" fmla="*/ 3721337 w 7472601"/>
              <a:gd name="connsiteY881" fmla="*/ 0 h 6858000"/>
              <a:gd name="connsiteX882" fmla="*/ 3797544 w 7472601"/>
              <a:gd name="connsiteY882" fmla="*/ 0 h 6858000"/>
              <a:gd name="connsiteX883" fmla="*/ 3775734 w 7472601"/>
              <a:gd name="connsiteY883" fmla="*/ 95131 h 6858000"/>
              <a:gd name="connsiteX884" fmla="*/ 3724807 w 7472601"/>
              <a:gd name="connsiteY884" fmla="*/ 272257 h 6858000"/>
              <a:gd name="connsiteX885" fmla="*/ 3726844 w 7472601"/>
              <a:gd name="connsiteY885" fmla="*/ 282988 h 6858000"/>
              <a:gd name="connsiteX886" fmla="*/ 3742664 w 7472601"/>
              <a:gd name="connsiteY886" fmla="*/ 279918 h 6858000"/>
              <a:gd name="connsiteX887" fmla="*/ 4103910 w 7472601"/>
              <a:gd name="connsiteY887" fmla="*/ 1161917 h 6858000"/>
              <a:gd name="connsiteX888" fmla="*/ 4020269 w 7472601"/>
              <a:gd name="connsiteY888" fmla="*/ 1200406 h 6858000"/>
              <a:gd name="connsiteX889" fmla="*/ 3674882 w 7472601"/>
              <a:gd name="connsiteY889" fmla="*/ 488524 h 6858000"/>
              <a:gd name="connsiteX890" fmla="*/ 3132682 w 7472601"/>
              <a:gd name="connsiteY890" fmla="*/ 1072284 h 6858000"/>
              <a:gd name="connsiteX891" fmla="*/ 2716346 w 7472601"/>
              <a:gd name="connsiteY891" fmla="*/ 1276376 h 6858000"/>
              <a:gd name="connsiteX892" fmla="*/ 2716772 w 7472601"/>
              <a:gd name="connsiteY892" fmla="*/ 1255462 h 6858000"/>
              <a:gd name="connsiteX893" fmla="*/ 3471096 w 7472601"/>
              <a:gd name="connsiteY893" fmla="*/ 437072 h 6858000"/>
              <a:gd name="connsiteX894" fmla="*/ 3639057 w 7472601"/>
              <a:gd name="connsiteY894" fmla="*/ 286334 h 6858000"/>
              <a:gd name="connsiteX895" fmla="*/ 3640309 w 7472601"/>
              <a:gd name="connsiteY895" fmla="*/ 284664 h 6858000"/>
              <a:gd name="connsiteX896" fmla="*/ 3646022 w 7472601"/>
              <a:gd name="connsiteY896" fmla="*/ 276711 h 6858000"/>
              <a:gd name="connsiteX897" fmla="*/ 3707943 w 7472601"/>
              <a:gd name="connsiteY897" fmla="*/ 65958 h 6858000"/>
              <a:gd name="connsiteX898" fmla="*/ 3721337 w 7472601"/>
              <a:gd name="connsiteY898" fmla="*/ 0 h 6858000"/>
              <a:gd name="connsiteX899" fmla="*/ 2867960 w 7472601"/>
              <a:gd name="connsiteY899" fmla="*/ 0 h 6858000"/>
              <a:gd name="connsiteX900" fmla="*/ 2926351 w 7472601"/>
              <a:gd name="connsiteY900" fmla="*/ 0 h 6858000"/>
              <a:gd name="connsiteX901" fmla="*/ 2902823 w 7472601"/>
              <a:gd name="connsiteY901" fmla="*/ 262929 h 6858000"/>
              <a:gd name="connsiteX902" fmla="*/ 2940663 w 7472601"/>
              <a:gd name="connsiteY902" fmla="*/ 140884 h 6858000"/>
              <a:gd name="connsiteX903" fmla="*/ 2947039 w 7472601"/>
              <a:gd name="connsiteY903" fmla="*/ 122524 h 6858000"/>
              <a:gd name="connsiteX904" fmla="*/ 2984316 w 7472601"/>
              <a:gd name="connsiteY904" fmla="*/ 0 h 6858000"/>
              <a:gd name="connsiteX905" fmla="*/ 3016114 w 7472601"/>
              <a:gd name="connsiteY905" fmla="*/ 0 h 6858000"/>
              <a:gd name="connsiteX906" fmla="*/ 2979949 w 7472601"/>
              <a:gd name="connsiteY906" fmla="*/ 119274 h 6858000"/>
              <a:gd name="connsiteX907" fmla="*/ 3023879 w 7472601"/>
              <a:gd name="connsiteY907" fmla="*/ 0 h 6858000"/>
              <a:gd name="connsiteX908" fmla="*/ 3105400 w 7472601"/>
              <a:gd name="connsiteY908" fmla="*/ 0 h 6858000"/>
              <a:gd name="connsiteX909" fmla="*/ 3094669 w 7472601"/>
              <a:gd name="connsiteY909" fmla="*/ 30308 h 6858000"/>
              <a:gd name="connsiteX910" fmla="*/ 2901945 w 7472601"/>
              <a:gd name="connsiteY910" fmla="*/ 466538 h 6858000"/>
              <a:gd name="connsiteX911" fmla="*/ 2815209 w 7472601"/>
              <a:gd name="connsiteY911" fmla="*/ 497361 h 6858000"/>
              <a:gd name="connsiteX912" fmla="*/ 2844845 w 7472601"/>
              <a:gd name="connsiteY912" fmla="*/ 127638 h 6858000"/>
              <a:gd name="connsiteX913" fmla="*/ 2867960 w 7472601"/>
              <a:gd name="connsiteY913" fmla="*/ 0 h 6858000"/>
              <a:gd name="connsiteX914" fmla="*/ 1057230 w 7472601"/>
              <a:gd name="connsiteY914" fmla="*/ 0 h 6858000"/>
              <a:gd name="connsiteX915" fmla="*/ 1111003 w 7472601"/>
              <a:gd name="connsiteY915" fmla="*/ 0 h 6858000"/>
              <a:gd name="connsiteX916" fmla="*/ 1125553 w 7472601"/>
              <a:gd name="connsiteY916" fmla="*/ 52588 h 6858000"/>
              <a:gd name="connsiteX917" fmla="*/ 1304276 w 7472601"/>
              <a:gd name="connsiteY917" fmla="*/ 476275 h 6858000"/>
              <a:gd name="connsiteX918" fmla="*/ 1492066 w 7472601"/>
              <a:gd name="connsiteY918" fmla="*/ 886333 h 6858000"/>
              <a:gd name="connsiteX919" fmla="*/ 1423698 w 7472601"/>
              <a:gd name="connsiteY919" fmla="*/ 710817 h 6858000"/>
              <a:gd name="connsiteX920" fmla="*/ 1357609 w 7472601"/>
              <a:gd name="connsiteY920" fmla="*/ 532892 h 6858000"/>
              <a:gd name="connsiteX921" fmla="*/ 1309550 w 7472601"/>
              <a:gd name="connsiteY921" fmla="*/ 374031 h 6858000"/>
              <a:gd name="connsiteX922" fmla="*/ 1193673 w 7472601"/>
              <a:gd name="connsiteY922" fmla="*/ 49533 h 6858000"/>
              <a:gd name="connsiteX923" fmla="*/ 1164391 w 7472601"/>
              <a:gd name="connsiteY923" fmla="*/ 0 h 6858000"/>
              <a:gd name="connsiteX924" fmla="*/ 1200666 w 7472601"/>
              <a:gd name="connsiteY924" fmla="*/ 0 h 6858000"/>
              <a:gd name="connsiteX925" fmla="*/ 1223408 w 7472601"/>
              <a:gd name="connsiteY925" fmla="*/ 38996 h 6858000"/>
              <a:gd name="connsiteX926" fmla="*/ 1339635 w 7472601"/>
              <a:gd name="connsiteY926" fmla="*/ 365517 h 6858000"/>
              <a:gd name="connsiteX927" fmla="*/ 1387469 w 7472601"/>
              <a:gd name="connsiteY927" fmla="*/ 523079 h 6858000"/>
              <a:gd name="connsiteX928" fmla="*/ 1452685 w 7472601"/>
              <a:gd name="connsiteY928" fmla="*/ 699806 h 6858000"/>
              <a:gd name="connsiteX929" fmla="*/ 1492092 w 7472601"/>
              <a:gd name="connsiteY929" fmla="*/ 800424 h 6858000"/>
              <a:gd name="connsiteX930" fmla="*/ 1455302 w 7472601"/>
              <a:gd name="connsiteY930" fmla="*/ 632913 h 6858000"/>
              <a:gd name="connsiteX931" fmla="*/ 1222336 w 7472601"/>
              <a:gd name="connsiteY931" fmla="*/ 9480 h 6858000"/>
              <a:gd name="connsiteX932" fmla="*/ 1214634 w 7472601"/>
              <a:gd name="connsiteY932" fmla="*/ 0 h 6858000"/>
              <a:gd name="connsiteX933" fmla="*/ 1289827 w 7472601"/>
              <a:gd name="connsiteY933" fmla="*/ 0 h 6858000"/>
              <a:gd name="connsiteX934" fmla="*/ 1321076 w 7472601"/>
              <a:gd name="connsiteY934" fmla="*/ 59722 h 6858000"/>
              <a:gd name="connsiteX935" fmla="*/ 1512579 w 7472601"/>
              <a:gd name="connsiteY935" fmla="*/ 626441 h 6858000"/>
              <a:gd name="connsiteX936" fmla="*/ 1506076 w 7472601"/>
              <a:gd name="connsiteY936" fmla="*/ 1089289 h 6858000"/>
              <a:gd name="connsiteX937" fmla="*/ 1486346 w 7472601"/>
              <a:gd name="connsiteY937" fmla="*/ 1079919 h 6858000"/>
              <a:gd name="connsiteX938" fmla="*/ 1070511 w 7472601"/>
              <a:gd name="connsiteY938" fmla="*/ 48609 h 6858000"/>
              <a:gd name="connsiteX939" fmla="*/ 1057230 w 7472601"/>
              <a:gd name="connsiteY939" fmla="*/ 0 h 6858000"/>
              <a:gd name="connsiteX940" fmla="*/ 43151 w 7472601"/>
              <a:gd name="connsiteY940" fmla="*/ 0 h 6858000"/>
              <a:gd name="connsiteX941" fmla="*/ 95283 w 7472601"/>
              <a:gd name="connsiteY941" fmla="*/ 0 h 6858000"/>
              <a:gd name="connsiteX942" fmla="*/ 300708 w 7472601"/>
              <a:gd name="connsiteY942" fmla="*/ 154571 h 6858000"/>
              <a:gd name="connsiteX943" fmla="*/ 530414 w 7472601"/>
              <a:gd name="connsiteY943" fmla="*/ 354673 h 6858000"/>
              <a:gd name="connsiteX944" fmla="*/ 333785 w 7472601"/>
              <a:gd name="connsiteY944" fmla="*/ 161564 h 6858000"/>
              <a:gd name="connsiteX945" fmla="*/ 147005 w 7472601"/>
              <a:gd name="connsiteY945" fmla="*/ 0 h 6858000"/>
              <a:gd name="connsiteX946" fmla="*/ 272509 w 7472601"/>
              <a:gd name="connsiteY946" fmla="*/ 0 h 6858000"/>
              <a:gd name="connsiteX947" fmla="*/ 326276 w 7472601"/>
              <a:gd name="connsiteY947" fmla="*/ 45847 h 6858000"/>
              <a:gd name="connsiteX948" fmla="*/ 823759 w 7472601"/>
              <a:gd name="connsiteY948" fmla="*/ 574145 h 6858000"/>
              <a:gd name="connsiteX949" fmla="*/ 811254 w 7472601"/>
              <a:gd name="connsiteY949" fmla="*/ 665546 h 6858000"/>
              <a:gd name="connsiteX950" fmla="*/ 154042 w 7472601"/>
              <a:gd name="connsiteY950" fmla="*/ 261522 h 6858000"/>
              <a:gd name="connsiteX951" fmla="*/ 13550 w 7472601"/>
              <a:gd name="connsiteY951" fmla="*/ 158423 h 6858000"/>
              <a:gd name="connsiteX952" fmla="*/ 0 w 7472601"/>
              <a:gd name="connsiteY952" fmla="*/ 146618 h 6858000"/>
              <a:gd name="connsiteX953" fmla="*/ 0 w 7472601"/>
              <a:gd name="connsiteY953" fmla="*/ 59161 h 6858000"/>
              <a:gd name="connsiteX954" fmla="*/ 45427 w 7472601"/>
              <a:gd name="connsiteY954" fmla="*/ 101078 h 6858000"/>
              <a:gd name="connsiteX955" fmla="*/ 630103 w 7472601"/>
              <a:gd name="connsiteY955" fmla="*/ 485885 h 6858000"/>
              <a:gd name="connsiteX956" fmla="*/ 532040 w 7472601"/>
              <a:gd name="connsiteY956" fmla="*/ 399359 h 6858000"/>
              <a:gd name="connsiteX957" fmla="*/ 517618 w 7472601"/>
              <a:gd name="connsiteY957" fmla="*/ 385726 h 6858000"/>
              <a:gd name="connsiteX958" fmla="*/ 285074 w 7472601"/>
              <a:gd name="connsiteY958" fmla="*/ 182755 h 6858000"/>
              <a:gd name="connsiteX959" fmla="*/ 43151 w 7472601"/>
              <a:gd name="connsiteY959"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221686 h 6858000"/>
              <a:gd name="connsiteX78" fmla="*/ 7467600 w 7467663"/>
              <a:gd name="connsiteY78" fmla="*/ 6334256 h 6858000"/>
              <a:gd name="connsiteX79" fmla="*/ 7454976 w 7467663"/>
              <a:gd name="connsiteY79" fmla="*/ 6318297 h 6858000"/>
              <a:gd name="connsiteX80" fmla="*/ 1456157 w 7467663"/>
              <a:gd name="connsiteY80" fmla="*/ 5371404 h 6858000"/>
              <a:gd name="connsiteX81" fmla="*/ 1244432 w 7467663"/>
              <a:gd name="connsiteY81" fmla="*/ 5385601 h 6858000"/>
              <a:gd name="connsiteX82" fmla="*/ 973990 w 7467663"/>
              <a:gd name="connsiteY82" fmla="*/ 5424940 h 6858000"/>
              <a:gd name="connsiteX83" fmla="*/ 1103809 w 7467663"/>
              <a:gd name="connsiteY83" fmla="*/ 5433720 h 6858000"/>
              <a:gd name="connsiteX84" fmla="*/ 1123454 w 7467663"/>
              <a:gd name="connsiteY84" fmla="*/ 5435727 h 6858000"/>
              <a:gd name="connsiteX85" fmla="*/ 1737017 w 7467663"/>
              <a:gd name="connsiteY85" fmla="*/ 5452183 h 6858000"/>
              <a:gd name="connsiteX86" fmla="*/ 1824397 w 7467663"/>
              <a:gd name="connsiteY86" fmla="*/ 5447757 h 6858000"/>
              <a:gd name="connsiteX87" fmla="*/ 2070059 w 7467663"/>
              <a:gd name="connsiteY87" fmla="*/ 5441660 h 6858000"/>
              <a:gd name="connsiteX88" fmla="*/ 1456157 w 7467663"/>
              <a:gd name="connsiteY88" fmla="*/ 5371404 h 6858000"/>
              <a:gd name="connsiteX89" fmla="*/ 4988186 w 7467663"/>
              <a:gd name="connsiteY89" fmla="*/ 5216467 h 6858000"/>
              <a:gd name="connsiteX90" fmla="*/ 4777334 w 7467663"/>
              <a:gd name="connsiteY90" fmla="*/ 5406072 h 6858000"/>
              <a:gd name="connsiteX91" fmla="*/ 4718341 w 7467663"/>
              <a:gd name="connsiteY91" fmla="*/ 5468043 h 6858000"/>
              <a:gd name="connsiteX92" fmla="*/ 4604655 w 7467663"/>
              <a:gd name="connsiteY92" fmla="*/ 5583434 h 6858000"/>
              <a:gd name="connsiteX93" fmla="*/ 4565074 w 7467663"/>
              <a:gd name="connsiteY93" fmla="*/ 5618550 h 6858000"/>
              <a:gd name="connsiteX94" fmla="*/ 4988186 w 7467663"/>
              <a:gd name="connsiteY94" fmla="*/ 5216467 h 6858000"/>
              <a:gd name="connsiteX95" fmla="*/ 4978032 w 7467663"/>
              <a:gd name="connsiteY95" fmla="*/ 5183809 h 6858000"/>
              <a:gd name="connsiteX96" fmla="*/ 4463413 w 7467663"/>
              <a:gd name="connsiteY96" fmla="*/ 5615162 h 6858000"/>
              <a:gd name="connsiteX97" fmla="*/ 4358134 w 7467663"/>
              <a:gd name="connsiteY97" fmla="*/ 5742791 h 6858000"/>
              <a:gd name="connsiteX98" fmla="*/ 4376219 w 7467663"/>
              <a:gd name="connsiteY98" fmla="*/ 5729027 h 6858000"/>
              <a:gd name="connsiteX99" fmla="*/ 4582340 w 7467663"/>
              <a:gd name="connsiteY99" fmla="*/ 5561037 h 6858000"/>
              <a:gd name="connsiteX100" fmla="*/ 4694684 w 7467663"/>
              <a:gd name="connsiteY100" fmla="*/ 5447098 h 6858000"/>
              <a:gd name="connsiteX101" fmla="*/ 4754123 w 7467663"/>
              <a:gd name="connsiteY101" fmla="*/ 5384643 h 6858000"/>
              <a:gd name="connsiteX102" fmla="*/ 4978032 w 7467663"/>
              <a:gd name="connsiteY102" fmla="*/ 5183809 h 6858000"/>
              <a:gd name="connsiteX103" fmla="*/ 1903353 w 7467663"/>
              <a:gd name="connsiteY103" fmla="*/ 5044827 h 6858000"/>
              <a:gd name="connsiteX104" fmla="*/ 1936931 w 7467663"/>
              <a:gd name="connsiteY104" fmla="*/ 5093954 h 6858000"/>
              <a:gd name="connsiteX105" fmla="*/ 2195868 w 7467663"/>
              <a:gd name="connsiteY105" fmla="*/ 5396574 h 6858000"/>
              <a:gd name="connsiteX106" fmla="*/ 2088852 w 7467663"/>
              <a:gd name="connsiteY106" fmla="*/ 5166123 h 6858000"/>
              <a:gd name="connsiteX107" fmla="*/ 1958241 w 7467663"/>
              <a:gd name="connsiteY107" fmla="*/ 5067955 h 6858000"/>
              <a:gd name="connsiteX108" fmla="*/ 1903353 w 7467663"/>
              <a:gd name="connsiteY108" fmla="*/ 5044827 h 6858000"/>
              <a:gd name="connsiteX109" fmla="*/ 1979378 w 7467663"/>
              <a:gd name="connsiteY109" fmla="*/ 4769504 h 6858000"/>
              <a:gd name="connsiteX110" fmla="*/ 2882120 w 7467663"/>
              <a:gd name="connsiteY110" fmla="*/ 5064547 h 6858000"/>
              <a:gd name="connsiteX111" fmla="*/ 2793103 w 7467663"/>
              <a:gd name="connsiteY111" fmla="*/ 5039699 h 6858000"/>
              <a:gd name="connsiteX112" fmla="*/ 2770041 w 7467663"/>
              <a:gd name="connsiteY112" fmla="*/ 5033634 h 6858000"/>
              <a:gd name="connsiteX113" fmla="*/ 1979378 w 7467663"/>
              <a:gd name="connsiteY113" fmla="*/ 4769504 h 6858000"/>
              <a:gd name="connsiteX114" fmla="*/ 1927410 w 7467663"/>
              <a:gd name="connsiteY114" fmla="*/ 4716164 h 6858000"/>
              <a:gd name="connsiteX115" fmla="*/ 1959587 w 7467663"/>
              <a:gd name="connsiteY115" fmla="*/ 4728849 h 6858000"/>
              <a:gd name="connsiteX116" fmla="*/ 2777707 w 7467663"/>
              <a:gd name="connsiteY116" fmla="*/ 5003991 h 6858000"/>
              <a:gd name="connsiteX117" fmla="*/ 2800768 w 7467663"/>
              <a:gd name="connsiteY117" fmla="*/ 5010056 h 6858000"/>
              <a:gd name="connsiteX118" fmla="*/ 2879408 w 7467663"/>
              <a:gd name="connsiteY118" fmla="*/ 5031590 h 6858000"/>
              <a:gd name="connsiteX119" fmla="*/ 2862295 w 7467663"/>
              <a:gd name="connsiteY119" fmla="*/ 5022958 h 6858000"/>
              <a:gd name="connsiteX120" fmla="*/ 2813343 w 7467663"/>
              <a:gd name="connsiteY120" fmla="*/ 4998369 h 6858000"/>
              <a:gd name="connsiteX121" fmla="*/ 2646245 w 7467663"/>
              <a:gd name="connsiteY121" fmla="*/ 4930999 h 6858000"/>
              <a:gd name="connsiteX122" fmla="*/ 1999243 w 7467663"/>
              <a:gd name="connsiteY122" fmla="*/ 4730524 h 6858000"/>
              <a:gd name="connsiteX123" fmla="*/ 1979527 w 7467663"/>
              <a:gd name="connsiteY123" fmla="*/ 4726651 h 6858000"/>
              <a:gd name="connsiteX124" fmla="*/ 1927410 w 7467663"/>
              <a:gd name="connsiteY124" fmla="*/ 4716164 h 6858000"/>
              <a:gd name="connsiteX125" fmla="*/ 1997014 w 7467663"/>
              <a:gd name="connsiteY125" fmla="*/ 4698007 h 6858000"/>
              <a:gd name="connsiteX126" fmla="*/ 2005458 w 7467663"/>
              <a:gd name="connsiteY126" fmla="*/ 4699540 h 6858000"/>
              <a:gd name="connsiteX127" fmla="*/ 2657186 w 7467663"/>
              <a:gd name="connsiteY127" fmla="*/ 4901687 h 6858000"/>
              <a:gd name="connsiteX128" fmla="*/ 2826662 w 7467663"/>
              <a:gd name="connsiteY128" fmla="*/ 4970362 h 6858000"/>
              <a:gd name="connsiteX129" fmla="*/ 2876100 w 7467663"/>
              <a:gd name="connsiteY129" fmla="*/ 4995397 h 6858000"/>
              <a:gd name="connsiteX130" fmla="*/ 3042600 w 7467663"/>
              <a:gd name="connsiteY130" fmla="*/ 5059532 h 6858000"/>
              <a:gd name="connsiteX131" fmla="*/ 1997014 w 7467663"/>
              <a:gd name="connsiteY131" fmla="*/ 4698007 h 6858000"/>
              <a:gd name="connsiteX132" fmla="*/ 2305292 w 7467663"/>
              <a:gd name="connsiteY132" fmla="*/ 4219492 h 6858000"/>
              <a:gd name="connsiteX133" fmla="*/ 3360922 w 7467663"/>
              <a:gd name="connsiteY133" fmla="*/ 4529373 h 6858000"/>
              <a:gd name="connsiteX134" fmla="*/ 3492420 w 7467663"/>
              <a:gd name="connsiteY134" fmla="*/ 4510145 h 6858000"/>
              <a:gd name="connsiteX135" fmla="*/ 3364086 w 7467663"/>
              <a:gd name="connsiteY135" fmla="*/ 4480340 h 6858000"/>
              <a:gd name="connsiteX136" fmla="*/ 3225818 w 7467663"/>
              <a:gd name="connsiteY136" fmla="*/ 4411822 h 6858000"/>
              <a:gd name="connsiteX137" fmla="*/ 3129696 w 7467663"/>
              <a:gd name="connsiteY137" fmla="*/ 4360704 h 6858000"/>
              <a:gd name="connsiteX138" fmla="*/ 2814545 w 7467663"/>
              <a:gd name="connsiteY138" fmla="*/ 4282955 h 6858000"/>
              <a:gd name="connsiteX139" fmla="*/ 2305292 w 7467663"/>
              <a:gd name="connsiteY139" fmla="*/ 4219492 h 6858000"/>
              <a:gd name="connsiteX140" fmla="*/ 2626982 w 7467663"/>
              <a:gd name="connsiteY140" fmla="*/ 4206450 h 6858000"/>
              <a:gd name="connsiteX141" fmla="*/ 2490617 w 7467663"/>
              <a:gd name="connsiteY141" fmla="*/ 4206951 h 6858000"/>
              <a:gd name="connsiteX142" fmla="*/ 2819869 w 7467663"/>
              <a:gd name="connsiteY142" fmla="*/ 4252936 h 6858000"/>
              <a:gd name="connsiteX143" fmla="*/ 3143018 w 7467663"/>
              <a:gd name="connsiteY143" fmla="*/ 4332698 h 6858000"/>
              <a:gd name="connsiteX144" fmla="*/ 3241520 w 7467663"/>
              <a:gd name="connsiteY144" fmla="*/ 4385112 h 6858000"/>
              <a:gd name="connsiteX145" fmla="*/ 3374575 w 7467663"/>
              <a:gd name="connsiteY145" fmla="*/ 4451517 h 6858000"/>
              <a:gd name="connsiteX146" fmla="*/ 3505221 w 7467663"/>
              <a:gd name="connsiteY146" fmla="*/ 4480757 h 6858000"/>
              <a:gd name="connsiteX147" fmla="*/ 2626982 w 7467663"/>
              <a:gd name="connsiteY147" fmla="*/ 4206450 h 6858000"/>
              <a:gd name="connsiteX148" fmla="*/ 1310106 w 7467663"/>
              <a:gd name="connsiteY148" fmla="*/ 3943217 h 6858000"/>
              <a:gd name="connsiteX149" fmla="*/ 854994 w 7467663"/>
              <a:gd name="connsiteY149" fmla="*/ 4399136 h 6858000"/>
              <a:gd name="connsiteX150" fmla="*/ 742462 w 7467663"/>
              <a:gd name="connsiteY150" fmla="*/ 4594648 h 6858000"/>
              <a:gd name="connsiteX151" fmla="*/ 820602 w 7467663"/>
              <a:gd name="connsiteY151" fmla="*/ 4485915 h 6858000"/>
              <a:gd name="connsiteX152" fmla="*/ 878295 w 7467663"/>
              <a:gd name="connsiteY152" fmla="*/ 4403594 h 6858000"/>
              <a:gd name="connsiteX153" fmla="*/ 1240607 w 7467663"/>
              <a:gd name="connsiteY153" fmla="*/ 4010401 h 6858000"/>
              <a:gd name="connsiteX154" fmla="*/ 1310106 w 7467663"/>
              <a:gd name="connsiteY154" fmla="*/ 3943217 h 6858000"/>
              <a:gd name="connsiteX155" fmla="*/ 1423113 w 7467663"/>
              <a:gd name="connsiteY155" fmla="*/ 3874565 h 6858000"/>
              <a:gd name="connsiteX156" fmla="*/ 1260565 w 7467663"/>
              <a:gd name="connsiteY156" fmla="*/ 4031982 h 6858000"/>
              <a:gd name="connsiteX157" fmla="*/ 901900 w 7467663"/>
              <a:gd name="connsiteY157" fmla="*/ 4421236 h 6858000"/>
              <a:gd name="connsiteX158" fmla="*/ 845044 w 7467663"/>
              <a:gd name="connsiteY158" fmla="*/ 4502436 h 6858000"/>
              <a:gd name="connsiteX159" fmla="*/ 685926 w 7467663"/>
              <a:gd name="connsiteY159" fmla="*/ 4703069 h 6858000"/>
              <a:gd name="connsiteX160" fmla="*/ 684248 w 7467663"/>
              <a:gd name="connsiteY160" fmla="*/ 4706721 h 6858000"/>
              <a:gd name="connsiteX161" fmla="*/ 1423113 w 7467663"/>
              <a:gd name="connsiteY161" fmla="*/ 3874565 h 6858000"/>
              <a:gd name="connsiteX162" fmla="*/ 3316479 w 7467663"/>
              <a:gd name="connsiteY162" fmla="*/ 3872136 h 6858000"/>
              <a:gd name="connsiteX163" fmla="*/ 3546806 w 7467663"/>
              <a:gd name="connsiteY163" fmla="*/ 4356139 h 6858000"/>
              <a:gd name="connsiteX164" fmla="*/ 3364433 w 7467663"/>
              <a:gd name="connsiteY164" fmla="*/ 3953121 h 6858000"/>
              <a:gd name="connsiteX165" fmla="*/ 3316479 w 7467663"/>
              <a:gd name="connsiteY165" fmla="*/ 3872136 h 6858000"/>
              <a:gd name="connsiteX166" fmla="*/ 3291335 w 7467663"/>
              <a:gd name="connsiteY166" fmla="*/ 3767420 h 6858000"/>
              <a:gd name="connsiteX167" fmla="*/ 3390805 w 7467663"/>
              <a:gd name="connsiteY167" fmla="*/ 3937163 h 6858000"/>
              <a:gd name="connsiteX168" fmla="*/ 3579062 w 7467663"/>
              <a:gd name="connsiteY168" fmla="*/ 4359040 h 6858000"/>
              <a:gd name="connsiteX169" fmla="*/ 3467355 w 7467663"/>
              <a:gd name="connsiteY169" fmla="*/ 3988130 h 6858000"/>
              <a:gd name="connsiteX170" fmla="*/ 3310753 w 7467663"/>
              <a:gd name="connsiteY170" fmla="*/ 3787140 h 6858000"/>
              <a:gd name="connsiteX171" fmla="*/ 3291335 w 7467663"/>
              <a:gd name="connsiteY171" fmla="*/ 3767420 h 6858000"/>
              <a:gd name="connsiteX172" fmla="*/ 1635889 w 7467663"/>
              <a:gd name="connsiteY172" fmla="*/ 3709494 h 6858000"/>
              <a:gd name="connsiteX173" fmla="*/ 1634800 w 7467663"/>
              <a:gd name="connsiteY173" fmla="*/ 3731111 h 6858000"/>
              <a:gd name="connsiteX174" fmla="*/ 1635889 w 7467663"/>
              <a:gd name="connsiteY174" fmla="*/ 3709494 h 6858000"/>
              <a:gd name="connsiteX175" fmla="*/ 1510397 w 7467663"/>
              <a:gd name="connsiteY175" fmla="*/ 3684705 h 6858000"/>
              <a:gd name="connsiteX176" fmla="*/ 1146550 w 7467663"/>
              <a:gd name="connsiteY176" fmla="*/ 3802012 h 6858000"/>
              <a:gd name="connsiteX177" fmla="*/ 698834 w 7467663"/>
              <a:gd name="connsiteY177" fmla="*/ 3952272 h 6858000"/>
              <a:gd name="connsiteX178" fmla="*/ 34256 w 7467663"/>
              <a:gd name="connsiteY178" fmla="*/ 4347603 h 6858000"/>
              <a:gd name="connsiteX179" fmla="*/ 527241 w 7467663"/>
              <a:gd name="connsiteY179" fmla="*/ 4065078 h 6858000"/>
              <a:gd name="connsiteX180" fmla="*/ 1510397 w 7467663"/>
              <a:gd name="connsiteY180" fmla="*/ 3684705 h 6858000"/>
              <a:gd name="connsiteX181" fmla="*/ 1313114 w 7467663"/>
              <a:gd name="connsiteY181" fmla="*/ 3655216 h 6858000"/>
              <a:gd name="connsiteX182" fmla="*/ 1109304 w 7467663"/>
              <a:gd name="connsiteY182" fmla="*/ 3669030 h 6858000"/>
              <a:gd name="connsiteX183" fmla="*/ 8129 w 7467663"/>
              <a:gd name="connsiteY183" fmla="*/ 4330519 h 6858000"/>
              <a:gd name="connsiteX184" fmla="*/ 687572 w 7467663"/>
              <a:gd name="connsiteY184" fmla="*/ 3925629 h 6858000"/>
              <a:gd name="connsiteX185" fmla="*/ 1138365 w 7467663"/>
              <a:gd name="connsiteY185" fmla="*/ 3774515 h 6858000"/>
              <a:gd name="connsiteX186" fmla="*/ 1505579 w 7467663"/>
              <a:gd name="connsiteY186" fmla="*/ 3655526 h 6858000"/>
              <a:gd name="connsiteX187" fmla="*/ 1313114 w 7467663"/>
              <a:gd name="connsiteY187" fmla="*/ 3655216 h 6858000"/>
              <a:gd name="connsiteX188" fmla="*/ 3655073 w 7467663"/>
              <a:gd name="connsiteY188" fmla="*/ 3650884 h 6858000"/>
              <a:gd name="connsiteX189" fmla="*/ 3989938 w 7467663"/>
              <a:gd name="connsiteY189" fmla="*/ 3991685 h 6858000"/>
              <a:gd name="connsiteX190" fmla="*/ 4393907 w 7467663"/>
              <a:gd name="connsiteY190" fmla="*/ 4261258 h 6858000"/>
              <a:gd name="connsiteX191" fmla="*/ 4648051 w 7467663"/>
              <a:gd name="connsiteY191" fmla="*/ 4374051 h 6858000"/>
              <a:gd name="connsiteX192" fmla="*/ 4383389 w 7467663"/>
              <a:gd name="connsiteY192" fmla="*/ 4184369 h 6858000"/>
              <a:gd name="connsiteX193" fmla="*/ 4165508 w 7467663"/>
              <a:gd name="connsiteY193" fmla="*/ 4035196 h 6858000"/>
              <a:gd name="connsiteX194" fmla="*/ 4068162 w 7467663"/>
              <a:gd name="connsiteY194" fmla="*/ 3953394 h 6858000"/>
              <a:gd name="connsiteX195" fmla="*/ 3981416 w 7467663"/>
              <a:gd name="connsiteY195" fmla="*/ 3880482 h 6858000"/>
              <a:gd name="connsiteX196" fmla="*/ 3800147 w 7467663"/>
              <a:gd name="connsiteY196" fmla="*/ 3749872 h 6858000"/>
              <a:gd name="connsiteX197" fmla="*/ 3655073 w 7467663"/>
              <a:gd name="connsiteY197" fmla="*/ 3650884 h 6858000"/>
              <a:gd name="connsiteX198" fmla="*/ 3670252 w 7467663"/>
              <a:gd name="connsiteY198" fmla="*/ 3622798 h 6858000"/>
              <a:gd name="connsiteX199" fmla="*/ 3817258 w 7467663"/>
              <a:gd name="connsiteY199" fmla="*/ 3723577 h 6858000"/>
              <a:gd name="connsiteX200" fmla="*/ 4000461 w 7467663"/>
              <a:gd name="connsiteY200" fmla="*/ 3855966 h 6858000"/>
              <a:gd name="connsiteX201" fmla="*/ 4088180 w 7467663"/>
              <a:gd name="connsiteY201" fmla="*/ 3929774 h 6858000"/>
              <a:gd name="connsiteX202" fmla="*/ 4184555 w 7467663"/>
              <a:gd name="connsiteY202" fmla="*/ 4010683 h 6858000"/>
              <a:gd name="connsiteX203" fmla="*/ 4399563 w 7467663"/>
              <a:gd name="connsiteY203" fmla="*/ 4158106 h 6858000"/>
              <a:gd name="connsiteX204" fmla="*/ 4684469 w 7467663"/>
              <a:gd name="connsiteY204" fmla="*/ 4364680 h 6858000"/>
              <a:gd name="connsiteX205" fmla="*/ 4690271 w 7467663"/>
              <a:gd name="connsiteY205" fmla="*/ 4370034 h 6858000"/>
              <a:gd name="connsiteX206" fmla="*/ 4136093 w 7467663"/>
              <a:gd name="connsiteY206" fmla="*/ 3858466 h 6858000"/>
              <a:gd name="connsiteX207" fmla="*/ 3670252 w 7467663"/>
              <a:gd name="connsiteY207" fmla="*/ 3622798 h 6858000"/>
              <a:gd name="connsiteX208" fmla="*/ 4440129 w 7467663"/>
              <a:gd name="connsiteY208" fmla="*/ 3448571 h 6858000"/>
              <a:gd name="connsiteX209" fmla="*/ 4856525 w 7467663"/>
              <a:gd name="connsiteY209" fmla="*/ 3915351 h 6858000"/>
              <a:gd name="connsiteX210" fmla="*/ 5059055 w 7467663"/>
              <a:gd name="connsiteY210" fmla="*/ 4108918 h 6858000"/>
              <a:gd name="connsiteX211" fmla="*/ 5290070 w 7467663"/>
              <a:gd name="connsiteY211" fmla="*/ 4263619 h 6858000"/>
              <a:gd name="connsiteX212" fmla="*/ 4834991 w 7467663"/>
              <a:gd name="connsiteY212" fmla="*/ 3830985 h 6858000"/>
              <a:gd name="connsiteX213" fmla="*/ 4440129 w 7467663"/>
              <a:gd name="connsiteY213" fmla="*/ 3448571 h 6858000"/>
              <a:gd name="connsiteX214" fmla="*/ 4441737 w 7467663"/>
              <a:gd name="connsiteY214" fmla="*/ 3399734 h 6858000"/>
              <a:gd name="connsiteX215" fmla="*/ 4431236 w 7467663"/>
              <a:gd name="connsiteY215" fmla="*/ 3400954 h 6858000"/>
              <a:gd name="connsiteX216" fmla="*/ 4557150 w 7467663"/>
              <a:gd name="connsiteY216" fmla="*/ 3510023 h 6858000"/>
              <a:gd name="connsiteX217" fmla="*/ 4856936 w 7467663"/>
              <a:gd name="connsiteY217" fmla="*/ 3809146 h 6858000"/>
              <a:gd name="connsiteX218" fmla="*/ 5111996 w 7467663"/>
              <a:gd name="connsiteY218" fmla="*/ 4065759 h 6858000"/>
              <a:gd name="connsiteX219" fmla="*/ 5388878 w 7467663"/>
              <a:gd name="connsiteY219" fmla="*/ 4300185 h 6858000"/>
              <a:gd name="connsiteX220" fmla="*/ 5425556 w 7467663"/>
              <a:gd name="connsiteY220" fmla="*/ 4308967 h 6858000"/>
              <a:gd name="connsiteX221" fmla="*/ 4943646 w 7467663"/>
              <a:gd name="connsiteY221" fmla="*/ 3822916 h 6858000"/>
              <a:gd name="connsiteX222" fmla="*/ 4594837 w 7467663"/>
              <a:gd name="connsiteY222" fmla="*/ 3532274 h 6858000"/>
              <a:gd name="connsiteX223" fmla="*/ 4441737 w 7467663"/>
              <a:gd name="connsiteY223" fmla="*/ 3399734 h 6858000"/>
              <a:gd name="connsiteX224" fmla="*/ 5425834 w 7467663"/>
              <a:gd name="connsiteY224" fmla="*/ 3162785 h 6858000"/>
              <a:gd name="connsiteX225" fmla="*/ 5401644 w 7467663"/>
              <a:gd name="connsiteY225" fmla="*/ 3617847 h 6858000"/>
              <a:gd name="connsiteX226" fmla="*/ 5467256 w 7467663"/>
              <a:gd name="connsiteY226" fmla="*/ 4175494 h 6858000"/>
              <a:gd name="connsiteX227" fmla="*/ 5448069 w 7467663"/>
              <a:gd name="connsiteY227" fmla="*/ 3567554 h 6858000"/>
              <a:gd name="connsiteX228" fmla="*/ 5425834 w 7467663"/>
              <a:gd name="connsiteY228" fmla="*/ 3162785 h 6858000"/>
              <a:gd name="connsiteX229" fmla="*/ 1318687 w 7467663"/>
              <a:gd name="connsiteY229" fmla="*/ 3113840 h 6858000"/>
              <a:gd name="connsiteX230" fmla="*/ 1066793 w 7467663"/>
              <a:gd name="connsiteY230" fmla="*/ 3212171 h 6858000"/>
              <a:gd name="connsiteX231" fmla="*/ 993319 w 7467663"/>
              <a:gd name="connsiteY231" fmla="*/ 3247648 h 6858000"/>
              <a:gd name="connsiteX232" fmla="*/ 853081 w 7467663"/>
              <a:gd name="connsiteY232" fmla="*/ 3312410 h 6858000"/>
              <a:gd name="connsiteX233" fmla="*/ 805957 w 7467663"/>
              <a:gd name="connsiteY233" fmla="*/ 3330443 h 6858000"/>
              <a:gd name="connsiteX234" fmla="*/ 1318687 w 7467663"/>
              <a:gd name="connsiteY234" fmla="*/ 3113840 h 6858000"/>
              <a:gd name="connsiteX235" fmla="*/ 5453702 w 7467663"/>
              <a:gd name="connsiteY235" fmla="*/ 3090882 h 6858000"/>
              <a:gd name="connsiteX236" fmla="*/ 5480135 w 7467663"/>
              <a:gd name="connsiteY236" fmla="*/ 3565802 h 6858000"/>
              <a:gd name="connsiteX237" fmla="*/ 5499023 w 7467663"/>
              <a:gd name="connsiteY237" fmla="*/ 4166310 h 6858000"/>
              <a:gd name="connsiteX238" fmla="*/ 5547022 w 7467663"/>
              <a:gd name="connsiteY238" fmla="*/ 3607838 h 6858000"/>
              <a:gd name="connsiteX239" fmla="*/ 5515964 w 7467663"/>
              <a:gd name="connsiteY239" fmla="*/ 3378541 h 6858000"/>
              <a:gd name="connsiteX240" fmla="*/ 5453702 w 7467663"/>
              <a:gd name="connsiteY240" fmla="*/ 3090882 h 6858000"/>
              <a:gd name="connsiteX241" fmla="*/ 1238695 w 7467663"/>
              <a:gd name="connsiteY241" fmla="*/ 3076820 h 6858000"/>
              <a:gd name="connsiteX242" fmla="*/ 716371 w 7467663"/>
              <a:gd name="connsiteY242" fmla="*/ 3293249 h 6858000"/>
              <a:gd name="connsiteX243" fmla="*/ 579522 w 7467663"/>
              <a:gd name="connsiteY243" fmla="*/ 3371759 h 6858000"/>
              <a:gd name="connsiteX244" fmla="*/ 600288 w 7467663"/>
              <a:gd name="connsiteY244" fmla="*/ 3365555 h 6858000"/>
              <a:gd name="connsiteX245" fmla="*/ 840692 w 7467663"/>
              <a:gd name="connsiteY245" fmla="*/ 3284921 h 6858000"/>
              <a:gd name="connsiteX246" fmla="*/ 979248 w 7467663"/>
              <a:gd name="connsiteY246" fmla="*/ 3221003 h 6858000"/>
              <a:gd name="connsiteX247" fmla="*/ 1053282 w 7467663"/>
              <a:gd name="connsiteY247" fmla="*/ 3185247 h 6858000"/>
              <a:gd name="connsiteX248" fmla="*/ 1320603 w 7467663"/>
              <a:gd name="connsiteY248" fmla="*/ 3081281 h 6858000"/>
              <a:gd name="connsiteX249" fmla="*/ 1238695 w 7467663"/>
              <a:gd name="connsiteY249" fmla="*/ 3076820 h 6858000"/>
              <a:gd name="connsiteX250" fmla="*/ 5425627 w 7467663"/>
              <a:gd name="connsiteY250" fmla="*/ 2954192 h 6858000"/>
              <a:gd name="connsiteX251" fmla="*/ 5470770 w 7467663"/>
              <a:gd name="connsiteY251" fmla="*/ 3005435 h 6858000"/>
              <a:gd name="connsiteX252" fmla="*/ 5519779 w 7467663"/>
              <a:gd name="connsiteY252" fmla="*/ 4359223 h 6858000"/>
              <a:gd name="connsiteX253" fmla="*/ 5520293 w 7467663"/>
              <a:gd name="connsiteY253" fmla="*/ 4360602 h 6858000"/>
              <a:gd name="connsiteX254" fmla="*/ 5767221 w 7467663"/>
              <a:gd name="connsiteY254" fmla="*/ 4665564 h 6858000"/>
              <a:gd name="connsiteX255" fmla="*/ 6937169 w 7467663"/>
              <a:gd name="connsiteY255" fmla="*/ 4815941 h 6858000"/>
              <a:gd name="connsiteX256" fmla="*/ 6953922 w 7467663"/>
              <a:gd name="connsiteY256" fmla="*/ 4890068 h 6858000"/>
              <a:gd name="connsiteX257" fmla="*/ 6071359 w 7467663"/>
              <a:gd name="connsiteY257" fmla="*/ 4770770 h 6858000"/>
              <a:gd name="connsiteX258" fmla="*/ 6038839 w 7467663"/>
              <a:gd name="connsiteY258" fmla="*/ 4764474 h 6858000"/>
              <a:gd name="connsiteX259" fmla="*/ 6038706 w 7467663"/>
              <a:gd name="connsiteY259" fmla="*/ 4763847 h 6858000"/>
              <a:gd name="connsiteX260" fmla="*/ 6037784 w 7467663"/>
              <a:gd name="connsiteY260" fmla="*/ 4764270 h 6858000"/>
              <a:gd name="connsiteX261" fmla="*/ 6038839 w 7467663"/>
              <a:gd name="connsiteY261" fmla="*/ 4764474 h 6858000"/>
              <a:gd name="connsiteX262" fmla="*/ 6040338 w 7467663"/>
              <a:gd name="connsiteY262" fmla="*/ 4771418 h 6858000"/>
              <a:gd name="connsiteX263" fmla="*/ 6024488 w 7467663"/>
              <a:gd name="connsiteY263" fmla="*/ 4809903 h 6858000"/>
              <a:gd name="connsiteX264" fmla="*/ 5599771 w 7467663"/>
              <a:gd name="connsiteY264" fmla="*/ 5509652 h 6858000"/>
              <a:gd name="connsiteX265" fmla="*/ 5548843 w 7467663"/>
              <a:gd name="connsiteY265" fmla="*/ 5563845 h 6858000"/>
              <a:gd name="connsiteX266" fmla="*/ 5940952 w 7467663"/>
              <a:gd name="connsiteY266" fmla="*/ 6250028 h 6858000"/>
              <a:gd name="connsiteX267" fmla="*/ 6043441 w 7467663"/>
              <a:gd name="connsiteY267" fmla="*/ 6665847 h 6858000"/>
              <a:gd name="connsiteX268" fmla="*/ 6093432 w 7467663"/>
              <a:gd name="connsiteY268" fmla="*/ 6858000 h 6858000"/>
              <a:gd name="connsiteX269" fmla="*/ 6034344 w 7467663"/>
              <a:gd name="connsiteY269" fmla="*/ 6858000 h 6858000"/>
              <a:gd name="connsiteX270" fmla="*/ 6026679 w 7467663"/>
              <a:gd name="connsiteY270" fmla="*/ 6836959 h 6858000"/>
              <a:gd name="connsiteX271" fmla="*/ 5800441 w 7467663"/>
              <a:gd name="connsiteY271" fmla="*/ 6335286 h 6858000"/>
              <a:gd name="connsiteX272" fmla="*/ 5526562 w 7467663"/>
              <a:gd name="connsiteY272" fmla="*/ 5705388 h 6858000"/>
              <a:gd name="connsiteX273" fmla="*/ 5519640 w 7467663"/>
              <a:gd name="connsiteY273" fmla="*/ 5683774 h 6858000"/>
              <a:gd name="connsiteX274" fmla="*/ 5844559 w 7467663"/>
              <a:gd name="connsiteY274" fmla="*/ 6553349 h 6858000"/>
              <a:gd name="connsiteX275" fmla="*/ 5975994 w 7467663"/>
              <a:gd name="connsiteY275" fmla="*/ 6858000 h 6858000"/>
              <a:gd name="connsiteX276" fmla="*/ 5898547 w 7467663"/>
              <a:gd name="connsiteY276" fmla="*/ 6858000 h 6858000"/>
              <a:gd name="connsiteX277" fmla="*/ 5682041 w 7467663"/>
              <a:gd name="connsiteY277" fmla="*/ 6355860 h 6858000"/>
              <a:gd name="connsiteX278" fmla="*/ 5461758 w 7467663"/>
              <a:gd name="connsiteY278" fmla="*/ 5820220 h 6858000"/>
              <a:gd name="connsiteX279" fmla="*/ 5237282 w 7467663"/>
              <a:gd name="connsiteY279" fmla="*/ 6579086 h 6858000"/>
              <a:gd name="connsiteX280" fmla="*/ 5115009 w 7467663"/>
              <a:gd name="connsiteY280" fmla="*/ 6858000 h 6858000"/>
              <a:gd name="connsiteX281" fmla="*/ 5028074 w 7467663"/>
              <a:gd name="connsiteY281" fmla="*/ 6858000 h 6858000"/>
              <a:gd name="connsiteX282" fmla="*/ 5079508 w 7467663"/>
              <a:gd name="connsiteY282" fmla="*/ 6749074 h 6858000"/>
              <a:gd name="connsiteX283" fmla="*/ 5371846 w 7467663"/>
              <a:gd name="connsiteY283" fmla="*/ 5924413 h 6858000"/>
              <a:gd name="connsiteX284" fmla="*/ 5270512 w 7467663"/>
              <a:gd name="connsiteY284" fmla="*/ 6138975 h 6858000"/>
              <a:gd name="connsiteX285" fmla="*/ 5062409 w 7467663"/>
              <a:gd name="connsiteY285" fmla="*/ 6653544 h 6858000"/>
              <a:gd name="connsiteX286" fmla="*/ 5036628 w 7467663"/>
              <a:gd name="connsiteY286" fmla="*/ 6754247 h 6858000"/>
              <a:gd name="connsiteX287" fmla="*/ 5009112 w 7467663"/>
              <a:gd name="connsiteY287" fmla="*/ 6858000 h 6858000"/>
              <a:gd name="connsiteX288" fmla="*/ 4976679 w 7467663"/>
              <a:gd name="connsiteY288" fmla="*/ 6858000 h 6858000"/>
              <a:gd name="connsiteX289" fmla="*/ 5006537 w 7467663"/>
              <a:gd name="connsiteY289" fmla="*/ 6747068 h 6858000"/>
              <a:gd name="connsiteX290" fmla="*/ 5032723 w 7467663"/>
              <a:gd name="connsiteY290" fmla="*/ 6644957 h 6858000"/>
              <a:gd name="connsiteX291" fmla="*/ 5242949 w 7467663"/>
              <a:gd name="connsiteY291" fmla="*/ 6125175 h 6858000"/>
              <a:gd name="connsiteX292" fmla="*/ 5286321 w 7467663"/>
              <a:gd name="connsiteY292" fmla="*/ 6033555 h 6858000"/>
              <a:gd name="connsiteX293" fmla="*/ 5008210 w 7467663"/>
              <a:gd name="connsiteY293" fmla="*/ 6649194 h 6858000"/>
              <a:gd name="connsiteX294" fmla="*/ 4986321 w 7467663"/>
              <a:gd name="connsiteY294" fmla="*/ 6765687 h 6858000"/>
              <a:gd name="connsiteX295" fmla="*/ 4973474 w 7467663"/>
              <a:gd name="connsiteY295" fmla="*/ 6858000 h 6858000"/>
              <a:gd name="connsiteX296" fmla="*/ 4907178 w 7467663"/>
              <a:gd name="connsiteY296" fmla="*/ 6858000 h 6858000"/>
              <a:gd name="connsiteX297" fmla="*/ 4910810 w 7467663"/>
              <a:gd name="connsiteY297" fmla="*/ 6829660 h 6858000"/>
              <a:gd name="connsiteX298" fmla="*/ 4987461 w 7467663"/>
              <a:gd name="connsiteY298" fmla="*/ 6432994 h 6858000"/>
              <a:gd name="connsiteX299" fmla="*/ 5179262 w 7467663"/>
              <a:gd name="connsiteY299" fmla="*/ 6035044 h 6858000"/>
              <a:gd name="connsiteX300" fmla="*/ 4689678 w 7467663"/>
              <a:gd name="connsiteY300" fmla="*/ 6440241 h 6858000"/>
              <a:gd name="connsiteX301" fmla="*/ 4477543 w 7467663"/>
              <a:gd name="connsiteY301" fmla="*/ 6674836 h 6858000"/>
              <a:gd name="connsiteX302" fmla="*/ 4329957 w 7467663"/>
              <a:gd name="connsiteY302" fmla="*/ 6858000 h 6858000"/>
              <a:gd name="connsiteX303" fmla="*/ 4218595 w 7467663"/>
              <a:gd name="connsiteY303" fmla="*/ 6858000 h 6858000"/>
              <a:gd name="connsiteX304" fmla="*/ 4368888 w 7467663"/>
              <a:gd name="connsiteY304" fmla="*/ 6668412 h 6858000"/>
              <a:gd name="connsiteX305" fmla="*/ 4563091 w 7467663"/>
              <a:gd name="connsiteY305" fmla="*/ 6442508 h 6858000"/>
              <a:gd name="connsiteX306" fmla="*/ 5387324 w 7467663"/>
              <a:gd name="connsiteY306" fmla="*/ 5705830 h 6858000"/>
              <a:gd name="connsiteX307" fmla="*/ 5073620 w 7467663"/>
              <a:gd name="connsiteY307" fmla="*/ 5955437 h 6858000"/>
              <a:gd name="connsiteX308" fmla="*/ 4689789 w 7467663"/>
              <a:gd name="connsiteY308" fmla="*/ 6268382 h 6858000"/>
              <a:gd name="connsiteX309" fmla="*/ 4418722 w 7467663"/>
              <a:gd name="connsiteY309" fmla="*/ 6570886 h 6858000"/>
              <a:gd name="connsiteX310" fmla="*/ 4214944 w 7467663"/>
              <a:gd name="connsiteY310" fmla="*/ 6858000 h 6858000"/>
              <a:gd name="connsiteX311" fmla="*/ 4177898 w 7467663"/>
              <a:gd name="connsiteY311" fmla="*/ 6858000 h 6858000"/>
              <a:gd name="connsiteX312" fmla="*/ 4391597 w 7467663"/>
              <a:gd name="connsiteY312" fmla="*/ 6556370 h 6858000"/>
              <a:gd name="connsiteX313" fmla="*/ 4668889 w 7467663"/>
              <a:gd name="connsiteY313" fmla="*/ 6246399 h 6858000"/>
              <a:gd name="connsiteX314" fmla="*/ 5055427 w 7467663"/>
              <a:gd name="connsiteY314" fmla="*/ 5931476 h 6858000"/>
              <a:gd name="connsiteX315" fmla="*/ 5371814 w 7467663"/>
              <a:gd name="connsiteY315" fmla="*/ 5678975 h 6858000"/>
              <a:gd name="connsiteX316" fmla="*/ 4987918 w 7467663"/>
              <a:gd name="connsiteY316" fmla="*/ 5838701 h 6858000"/>
              <a:gd name="connsiteX317" fmla="*/ 4317146 w 7467663"/>
              <a:gd name="connsiteY317" fmla="*/ 6587716 h 6858000"/>
              <a:gd name="connsiteX318" fmla="*/ 4171627 w 7467663"/>
              <a:gd name="connsiteY318" fmla="*/ 6858000 h 6858000"/>
              <a:gd name="connsiteX319" fmla="*/ 4081585 w 7467663"/>
              <a:gd name="connsiteY319" fmla="*/ 6858000 h 6858000"/>
              <a:gd name="connsiteX320" fmla="*/ 4238603 w 7467663"/>
              <a:gd name="connsiteY320" fmla="*/ 6559341 h 6858000"/>
              <a:gd name="connsiteX321" fmla="*/ 4778333 w 7467663"/>
              <a:gd name="connsiteY321" fmla="*/ 5873626 h 6858000"/>
              <a:gd name="connsiteX322" fmla="*/ 5414185 w 7467663"/>
              <a:gd name="connsiteY322" fmla="*/ 5573882 h 6858000"/>
              <a:gd name="connsiteX323" fmla="*/ 5959648 w 7467663"/>
              <a:gd name="connsiteY323" fmla="*/ 4760797 h 6858000"/>
              <a:gd name="connsiteX324" fmla="*/ 5355019 w 7467663"/>
              <a:gd name="connsiteY324" fmla="*/ 4734672 h 6858000"/>
              <a:gd name="connsiteX325" fmla="*/ 5083565 w 7467663"/>
              <a:gd name="connsiteY325" fmla="*/ 5179121 h 6858000"/>
              <a:gd name="connsiteX326" fmla="*/ 4713577 w 7467663"/>
              <a:gd name="connsiteY326" fmla="*/ 5616803 h 6858000"/>
              <a:gd name="connsiteX327" fmla="*/ 3989559 w 7467663"/>
              <a:gd name="connsiteY327" fmla="*/ 6145945 h 6858000"/>
              <a:gd name="connsiteX328" fmla="*/ 3939824 w 7467663"/>
              <a:gd name="connsiteY328" fmla="*/ 6066900 h 6858000"/>
              <a:gd name="connsiteX329" fmla="*/ 4584537 w 7467663"/>
              <a:gd name="connsiteY329" fmla="*/ 5324826 h 6858000"/>
              <a:gd name="connsiteX330" fmla="*/ 5037105 w 7467663"/>
              <a:gd name="connsiteY330" fmla="*/ 5088765 h 6858000"/>
              <a:gd name="connsiteX331" fmla="*/ 5039930 w 7467663"/>
              <a:gd name="connsiteY331" fmla="*/ 5089585 h 6858000"/>
              <a:gd name="connsiteX332" fmla="*/ 5263764 w 7467663"/>
              <a:gd name="connsiteY332" fmla="*/ 4735525 h 6858000"/>
              <a:gd name="connsiteX333" fmla="*/ 4086300 w 7467663"/>
              <a:gd name="connsiteY333" fmla="*/ 4884599 h 6858000"/>
              <a:gd name="connsiteX334" fmla="*/ 4085485 w 7467663"/>
              <a:gd name="connsiteY334" fmla="*/ 4899070 h 6858000"/>
              <a:gd name="connsiteX335" fmla="*/ 3871915 w 7467663"/>
              <a:gd name="connsiteY335" fmla="*/ 5253645 h 6858000"/>
              <a:gd name="connsiteX336" fmla="*/ 3799374 w 7467663"/>
              <a:gd name="connsiteY336" fmla="*/ 5466127 h 6858000"/>
              <a:gd name="connsiteX337" fmla="*/ 3498850 w 7467663"/>
              <a:gd name="connsiteY337" fmla="*/ 6661888 h 6858000"/>
              <a:gd name="connsiteX338" fmla="*/ 3399216 w 7467663"/>
              <a:gd name="connsiteY338" fmla="*/ 6858000 h 6858000"/>
              <a:gd name="connsiteX339" fmla="*/ 3303688 w 7467663"/>
              <a:gd name="connsiteY339" fmla="*/ 6858000 h 6858000"/>
              <a:gd name="connsiteX340" fmla="*/ 3391774 w 7467663"/>
              <a:gd name="connsiteY340" fmla="*/ 6697181 h 6858000"/>
              <a:gd name="connsiteX341" fmla="*/ 3735540 w 7467663"/>
              <a:gd name="connsiteY341" fmla="*/ 5546923 h 6858000"/>
              <a:gd name="connsiteX342" fmla="*/ 3729438 w 7467663"/>
              <a:gd name="connsiteY342" fmla="*/ 5569058 h 6858000"/>
              <a:gd name="connsiteX343" fmla="*/ 3707782 w 7467663"/>
              <a:gd name="connsiteY343" fmla="*/ 5644908 h 6858000"/>
              <a:gd name="connsiteX344" fmla="*/ 3583827 w 7467663"/>
              <a:gd name="connsiteY344" fmla="*/ 6039215 h 6858000"/>
              <a:gd name="connsiteX345" fmla="*/ 3547861 w 7467663"/>
              <a:gd name="connsiteY345" fmla="*/ 6129609 h 6858000"/>
              <a:gd name="connsiteX346" fmla="*/ 3490905 w 7467663"/>
              <a:gd name="connsiteY346" fmla="*/ 6277660 h 6858000"/>
              <a:gd name="connsiteX347" fmla="*/ 3455859 w 7467663"/>
              <a:gd name="connsiteY347" fmla="*/ 6391301 h 6858000"/>
              <a:gd name="connsiteX348" fmla="*/ 3429112 w 7467663"/>
              <a:gd name="connsiteY348" fmla="*/ 6479469 h 6858000"/>
              <a:gd name="connsiteX349" fmla="*/ 3304862 w 7467663"/>
              <a:gd name="connsiteY349" fmla="*/ 6796476 h 6858000"/>
              <a:gd name="connsiteX350" fmla="*/ 3276071 w 7467663"/>
              <a:gd name="connsiteY350" fmla="*/ 6858000 h 6858000"/>
              <a:gd name="connsiteX351" fmla="*/ 3240805 w 7467663"/>
              <a:gd name="connsiteY351" fmla="*/ 6858000 h 6858000"/>
              <a:gd name="connsiteX352" fmla="*/ 3275917 w 7467663"/>
              <a:gd name="connsiteY352" fmla="*/ 6783192 h 6858000"/>
              <a:gd name="connsiteX353" fmla="*/ 3399358 w 7467663"/>
              <a:gd name="connsiteY353" fmla="*/ 6469011 h 6858000"/>
              <a:gd name="connsiteX354" fmla="*/ 3425650 w 7467663"/>
              <a:gd name="connsiteY354" fmla="*/ 6381333 h 6858000"/>
              <a:gd name="connsiteX355" fmla="*/ 3460661 w 7467663"/>
              <a:gd name="connsiteY355" fmla="*/ 6266763 h 6858000"/>
              <a:gd name="connsiteX356" fmla="*/ 3518021 w 7467663"/>
              <a:gd name="connsiteY356" fmla="*/ 6117298 h 6858000"/>
              <a:gd name="connsiteX357" fmla="*/ 3554035 w 7467663"/>
              <a:gd name="connsiteY357" fmla="*/ 6027832 h 6858000"/>
              <a:gd name="connsiteX358" fmla="*/ 3677174 w 7467663"/>
              <a:gd name="connsiteY358" fmla="*/ 5636351 h 6858000"/>
              <a:gd name="connsiteX359" fmla="*/ 3698819 w 7467663"/>
              <a:gd name="connsiteY359" fmla="*/ 5560503 h 6858000"/>
              <a:gd name="connsiteX360" fmla="*/ 3702094 w 7467663"/>
              <a:gd name="connsiteY360" fmla="*/ 5549194 h 6858000"/>
              <a:gd name="connsiteX361" fmla="*/ 3398355 w 7467663"/>
              <a:gd name="connsiteY361" fmla="*/ 6094603 h 6858000"/>
              <a:gd name="connsiteX362" fmla="*/ 3193941 w 7467663"/>
              <a:gd name="connsiteY362" fmla="*/ 6798775 h 6858000"/>
              <a:gd name="connsiteX363" fmla="*/ 3184140 w 7467663"/>
              <a:gd name="connsiteY363" fmla="*/ 6858000 h 6858000"/>
              <a:gd name="connsiteX364" fmla="*/ 3099978 w 7467663"/>
              <a:gd name="connsiteY364" fmla="*/ 6858000 h 6858000"/>
              <a:gd name="connsiteX365" fmla="*/ 3101556 w 7467663"/>
              <a:gd name="connsiteY365" fmla="*/ 6843337 h 6858000"/>
              <a:gd name="connsiteX366" fmla="*/ 3370162 w 7467663"/>
              <a:gd name="connsiteY366" fmla="*/ 5785550 h 6858000"/>
              <a:gd name="connsiteX367" fmla="*/ 3746477 w 7467663"/>
              <a:gd name="connsiteY367" fmla="*/ 5377889 h 6858000"/>
              <a:gd name="connsiteX368" fmla="*/ 3863399 w 7467663"/>
              <a:gd name="connsiteY368" fmla="*/ 5087257 h 6858000"/>
              <a:gd name="connsiteX369" fmla="*/ 3968712 w 7467663"/>
              <a:gd name="connsiteY369" fmla="*/ 4913989 h 6858000"/>
              <a:gd name="connsiteX370" fmla="*/ 2792390 w 7467663"/>
              <a:gd name="connsiteY370" fmla="*/ 5382974 h 6858000"/>
              <a:gd name="connsiteX371" fmla="*/ 2714982 w 7467663"/>
              <a:gd name="connsiteY371" fmla="*/ 5427051 h 6858000"/>
              <a:gd name="connsiteX372" fmla="*/ 2813361 w 7467663"/>
              <a:gd name="connsiteY372" fmla="*/ 6023912 h 6858000"/>
              <a:gd name="connsiteX373" fmla="*/ 2688430 w 7467663"/>
              <a:gd name="connsiteY373" fmla="*/ 6801564 h 6858000"/>
              <a:gd name="connsiteX374" fmla="*/ 2629626 w 7467663"/>
              <a:gd name="connsiteY374" fmla="*/ 6763394 h 6858000"/>
              <a:gd name="connsiteX375" fmla="*/ 2565328 w 7467663"/>
              <a:gd name="connsiteY375" fmla="*/ 5516399 h 6858000"/>
              <a:gd name="connsiteX376" fmla="*/ 1922999 w 7467663"/>
              <a:gd name="connsiteY376" fmla="*/ 5980343 h 6858000"/>
              <a:gd name="connsiteX377" fmla="*/ 1950261 w 7467663"/>
              <a:gd name="connsiteY377" fmla="*/ 6405858 h 6858000"/>
              <a:gd name="connsiteX378" fmla="*/ 2365554 w 7467663"/>
              <a:gd name="connsiteY378" fmla="*/ 6759107 h 6858000"/>
              <a:gd name="connsiteX379" fmla="*/ 2424142 w 7467663"/>
              <a:gd name="connsiteY379" fmla="*/ 6858000 h 6858000"/>
              <a:gd name="connsiteX380" fmla="*/ 2395994 w 7467663"/>
              <a:gd name="connsiteY380" fmla="*/ 6858000 h 6858000"/>
              <a:gd name="connsiteX381" fmla="*/ 2392863 w 7467663"/>
              <a:gd name="connsiteY381" fmla="*/ 6852964 h 6858000"/>
              <a:gd name="connsiteX382" fmla="*/ 2017589 w 7467663"/>
              <a:gd name="connsiteY382" fmla="*/ 6493982 h 6858000"/>
              <a:gd name="connsiteX383" fmla="*/ 2147336 w 7467663"/>
              <a:gd name="connsiteY383" fmla="*/ 6594052 h 6858000"/>
              <a:gd name="connsiteX384" fmla="*/ 2207047 w 7467663"/>
              <a:gd name="connsiteY384" fmla="*/ 6654540 h 6858000"/>
              <a:gd name="connsiteX385" fmla="*/ 2299106 w 7467663"/>
              <a:gd name="connsiteY385" fmla="*/ 6778931 h 6858000"/>
              <a:gd name="connsiteX386" fmla="*/ 2314430 w 7467663"/>
              <a:gd name="connsiteY386" fmla="*/ 6801144 h 6858000"/>
              <a:gd name="connsiteX387" fmla="*/ 2352406 w 7467663"/>
              <a:gd name="connsiteY387" fmla="*/ 6858000 h 6858000"/>
              <a:gd name="connsiteX388" fmla="*/ 2314492 w 7467663"/>
              <a:gd name="connsiteY388" fmla="*/ 6858000 h 6858000"/>
              <a:gd name="connsiteX389" fmla="*/ 2288095 w 7467663"/>
              <a:gd name="connsiteY389" fmla="*/ 6818030 h 6858000"/>
              <a:gd name="connsiteX390" fmla="*/ 2272768 w 7467663"/>
              <a:gd name="connsiteY390" fmla="*/ 6795822 h 6858000"/>
              <a:gd name="connsiteX391" fmla="*/ 2182715 w 7467663"/>
              <a:gd name="connsiteY391" fmla="*/ 6675071 h 6858000"/>
              <a:gd name="connsiteX392" fmla="*/ 2032061 w 7467663"/>
              <a:gd name="connsiteY392" fmla="*/ 6541380 h 6858000"/>
              <a:gd name="connsiteX393" fmla="*/ 2257220 w 7467663"/>
              <a:gd name="connsiteY393" fmla="*/ 6826257 h 6858000"/>
              <a:gd name="connsiteX394" fmla="*/ 2281324 w 7467663"/>
              <a:gd name="connsiteY394" fmla="*/ 6858000 h 6858000"/>
              <a:gd name="connsiteX395" fmla="*/ 2242860 w 7467663"/>
              <a:gd name="connsiteY395" fmla="*/ 6858000 h 6858000"/>
              <a:gd name="connsiteX396" fmla="*/ 2232818 w 7467663"/>
              <a:gd name="connsiteY396" fmla="*/ 6844926 h 6858000"/>
              <a:gd name="connsiteX397" fmla="*/ 1990172 w 7467663"/>
              <a:gd name="connsiteY397" fmla="*/ 6542121 h 6858000"/>
              <a:gd name="connsiteX398" fmla="*/ 2124090 w 7467663"/>
              <a:gd name="connsiteY398" fmla="*/ 6761017 h 6858000"/>
              <a:gd name="connsiteX399" fmla="*/ 2200380 w 7467663"/>
              <a:gd name="connsiteY399" fmla="*/ 6858000 h 6858000"/>
              <a:gd name="connsiteX400" fmla="*/ 2147507 w 7467663"/>
              <a:gd name="connsiteY400" fmla="*/ 6858000 h 6858000"/>
              <a:gd name="connsiteX401" fmla="*/ 2070668 w 7467663"/>
              <a:gd name="connsiteY401" fmla="*/ 6761520 h 6858000"/>
              <a:gd name="connsiteX402" fmla="*/ 1975142 w 7467663"/>
              <a:gd name="connsiteY402" fmla="*/ 6585570 h 6858000"/>
              <a:gd name="connsiteX403" fmla="*/ 2050035 w 7467663"/>
              <a:gd name="connsiteY403" fmla="*/ 6813345 h 6858000"/>
              <a:gd name="connsiteX404" fmla="*/ 2063025 w 7467663"/>
              <a:gd name="connsiteY404" fmla="*/ 6858000 h 6858000"/>
              <a:gd name="connsiteX405" fmla="*/ 2021675 w 7467663"/>
              <a:gd name="connsiteY405" fmla="*/ 6858000 h 6858000"/>
              <a:gd name="connsiteX406" fmla="*/ 2019308 w 7467663"/>
              <a:gd name="connsiteY406" fmla="*/ 6847118 h 6858000"/>
              <a:gd name="connsiteX407" fmla="*/ 1938835 w 7467663"/>
              <a:gd name="connsiteY407" fmla="*/ 6551160 h 6858000"/>
              <a:gd name="connsiteX408" fmla="*/ 1953230 w 7467663"/>
              <a:gd name="connsiteY408" fmla="*/ 6759699 h 6858000"/>
              <a:gd name="connsiteX409" fmla="*/ 1956763 w 7467663"/>
              <a:gd name="connsiteY409" fmla="*/ 6778191 h 6858000"/>
              <a:gd name="connsiteX410" fmla="*/ 1967925 w 7467663"/>
              <a:gd name="connsiteY410" fmla="*/ 6858000 h 6858000"/>
              <a:gd name="connsiteX411" fmla="*/ 1936622 w 7467663"/>
              <a:gd name="connsiteY411" fmla="*/ 6858000 h 6858000"/>
              <a:gd name="connsiteX412" fmla="*/ 1926261 w 7467663"/>
              <a:gd name="connsiteY412" fmla="*/ 6784064 h 6858000"/>
              <a:gd name="connsiteX413" fmla="*/ 1922724 w 7467663"/>
              <a:gd name="connsiteY413" fmla="*/ 6765577 h 6858000"/>
              <a:gd name="connsiteX414" fmla="*/ 1904650 w 7467663"/>
              <a:gd name="connsiteY414" fmla="*/ 6639616 h 6858000"/>
              <a:gd name="connsiteX415" fmla="*/ 1885273 w 7467663"/>
              <a:gd name="connsiteY415" fmla="*/ 6858000 h 6858000"/>
              <a:gd name="connsiteX416" fmla="*/ 1854363 w 7467663"/>
              <a:gd name="connsiteY416" fmla="*/ 6858000 h 6858000"/>
              <a:gd name="connsiteX417" fmla="*/ 1880391 w 7467663"/>
              <a:gd name="connsiteY417" fmla="*/ 6603796 h 6858000"/>
              <a:gd name="connsiteX418" fmla="*/ 1818273 w 7467663"/>
              <a:gd name="connsiteY418" fmla="*/ 6715729 h 6858000"/>
              <a:gd name="connsiteX419" fmla="*/ 1794691 w 7467663"/>
              <a:gd name="connsiteY419" fmla="*/ 6843239 h 6858000"/>
              <a:gd name="connsiteX420" fmla="*/ 1794914 w 7467663"/>
              <a:gd name="connsiteY420" fmla="*/ 6858000 h 6858000"/>
              <a:gd name="connsiteX421" fmla="*/ 1746128 w 7467663"/>
              <a:gd name="connsiteY421" fmla="*/ 6858000 h 6858000"/>
              <a:gd name="connsiteX422" fmla="*/ 1753934 w 7467663"/>
              <a:gd name="connsiteY422" fmla="*/ 6724796 h 6858000"/>
              <a:gd name="connsiteX423" fmla="*/ 1792053 w 7467663"/>
              <a:gd name="connsiteY423" fmla="*/ 6572396 h 6858000"/>
              <a:gd name="connsiteX424" fmla="*/ 1862248 w 7467663"/>
              <a:gd name="connsiteY424" fmla="*/ 6266397 h 6858000"/>
              <a:gd name="connsiteX425" fmla="*/ 1862250 w 7467663"/>
              <a:gd name="connsiteY425" fmla="*/ 6033531 h 6858000"/>
              <a:gd name="connsiteX426" fmla="*/ 1211999 w 7467663"/>
              <a:gd name="connsiteY426" fmla="*/ 6683610 h 6858000"/>
              <a:gd name="connsiteX427" fmla="*/ 1213266 w 7467663"/>
              <a:gd name="connsiteY427" fmla="*/ 6691947 h 6858000"/>
              <a:gd name="connsiteX428" fmla="*/ 1203370 w 7467663"/>
              <a:gd name="connsiteY428" fmla="*/ 6850676 h 6858000"/>
              <a:gd name="connsiteX429" fmla="*/ 1203671 w 7467663"/>
              <a:gd name="connsiteY429" fmla="*/ 6858000 h 6858000"/>
              <a:gd name="connsiteX430" fmla="*/ 1143180 w 7467663"/>
              <a:gd name="connsiteY430" fmla="*/ 6858000 h 6858000"/>
              <a:gd name="connsiteX431" fmla="*/ 1142176 w 7467663"/>
              <a:gd name="connsiteY431" fmla="*/ 6766045 h 6858000"/>
              <a:gd name="connsiteX432" fmla="*/ 1067484 w 7467663"/>
              <a:gd name="connsiteY432" fmla="*/ 6858000 h 6858000"/>
              <a:gd name="connsiteX433" fmla="*/ 953928 w 7467663"/>
              <a:gd name="connsiteY433" fmla="*/ 6858000 h 6858000"/>
              <a:gd name="connsiteX434" fmla="*/ 959715 w 7467663"/>
              <a:gd name="connsiteY434" fmla="*/ 6850185 h 6858000"/>
              <a:gd name="connsiteX435" fmla="*/ 1483788 w 7467663"/>
              <a:gd name="connsiteY435" fmla="*/ 6259174 h 6858000"/>
              <a:gd name="connsiteX436" fmla="*/ 1100671 w 7467663"/>
              <a:gd name="connsiteY436" fmla="*/ 6252137 h 6858000"/>
              <a:gd name="connsiteX437" fmla="*/ 1090144 w 7467663"/>
              <a:gd name="connsiteY437" fmla="*/ 6256748 h 6858000"/>
              <a:gd name="connsiteX438" fmla="*/ 1095872 w 7467663"/>
              <a:gd name="connsiteY438" fmla="*/ 6271892 h 6858000"/>
              <a:gd name="connsiteX439" fmla="*/ 262785 w 7467663"/>
              <a:gd name="connsiteY439" fmla="*/ 6845450 h 6858000"/>
              <a:gd name="connsiteX440" fmla="*/ 209968 w 7467663"/>
              <a:gd name="connsiteY440" fmla="*/ 6770713 h 6858000"/>
              <a:gd name="connsiteX441" fmla="*/ 873460 w 7467663"/>
              <a:gd name="connsiteY441" fmla="*/ 6253768 h 6858000"/>
              <a:gd name="connsiteX442" fmla="*/ 192686 w 7467663"/>
              <a:gd name="connsiteY442" fmla="*/ 5849257 h 6858000"/>
              <a:gd name="connsiteX443" fmla="*/ 4696 w 7467663"/>
              <a:gd name="connsiteY443" fmla="*/ 5697668 h 6858000"/>
              <a:gd name="connsiteX444" fmla="*/ 0 w 7467663"/>
              <a:gd name="connsiteY444" fmla="*/ 5689984 h 6858000"/>
              <a:gd name="connsiteX445" fmla="*/ 0 w 7467663"/>
              <a:gd name="connsiteY445" fmla="*/ 5513472 h 6858000"/>
              <a:gd name="connsiteX446" fmla="*/ 174101 w 7467663"/>
              <a:gd name="connsiteY446" fmla="*/ 5620277 h 6858000"/>
              <a:gd name="connsiteX447" fmla="*/ 891800 w 7467663"/>
              <a:gd name="connsiteY447" fmla="*/ 6036935 h 6858000"/>
              <a:gd name="connsiteX448" fmla="*/ 1072219 w 7467663"/>
              <a:gd name="connsiteY448" fmla="*/ 6169443 h 6858000"/>
              <a:gd name="connsiteX449" fmla="*/ 1074117 w 7467663"/>
              <a:gd name="connsiteY449" fmla="*/ 6170301 h 6858000"/>
              <a:gd name="connsiteX450" fmla="*/ 1083114 w 7467663"/>
              <a:gd name="connsiteY450" fmla="*/ 6174131 h 6858000"/>
              <a:gd name="connsiteX451" fmla="*/ 1543010 w 7467663"/>
              <a:gd name="connsiteY451" fmla="*/ 6191140 h 6858000"/>
              <a:gd name="connsiteX452" fmla="*/ 1551080 w 7467663"/>
              <a:gd name="connsiteY452" fmla="*/ 6195006 h 6858000"/>
              <a:gd name="connsiteX453" fmla="*/ 2345443 w 7467663"/>
              <a:gd name="connsiteY453" fmla="*/ 5549882 h 6858000"/>
              <a:gd name="connsiteX454" fmla="*/ 1721499 w 7467663"/>
              <a:gd name="connsiteY454" fmla="*/ 5599969 h 6858000"/>
              <a:gd name="connsiteX455" fmla="*/ 767716 w 7467663"/>
              <a:gd name="connsiteY455" fmla="*/ 5472768 h 6858000"/>
              <a:gd name="connsiteX456" fmla="*/ 722147 w 7467663"/>
              <a:gd name="connsiteY456" fmla="*/ 5393091 h 6858000"/>
              <a:gd name="connsiteX457" fmla="*/ 1485552 w 7467663"/>
              <a:gd name="connsiteY457" fmla="*/ 5313202 h 6858000"/>
              <a:gd name="connsiteX458" fmla="*/ 2143004 w 7467663"/>
              <a:gd name="connsiteY458" fmla="*/ 5402420 h 6858000"/>
              <a:gd name="connsiteX459" fmla="*/ 1933391 w 7467663"/>
              <a:gd name="connsiteY459" fmla="*/ 5156971 h 6858000"/>
              <a:gd name="connsiteX460" fmla="*/ 1827118 w 7467663"/>
              <a:gd name="connsiteY460" fmla="*/ 4968410 h 6858000"/>
              <a:gd name="connsiteX461" fmla="*/ 1837349 w 7467663"/>
              <a:gd name="connsiteY461" fmla="*/ 4956357 h 6858000"/>
              <a:gd name="connsiteX462" fmla="*/ 2162835 w 7467663"/>
              <a:gd name="connsiteY462" fmla="*/ 5187853 h 6858000"/>
              <a:gd name="connsiteX463" fmla="*/ 2257167 w 7467663"/>
              <a:gd name="connsiteY463" fmla="*/ 5462123 h 6858000"/>
              <a:gd name="connsiteX464" fmla="*/ 2261598 w 7467663"/>
              <a:gd name="connsiteY464" fmla="*/ 5467998 h 6858000"/>
              <a:gd name="connsiteX465" fmla="*/ 2437177 w 7467663"/>
              <a:gd name="connsiteY465" fmla="*/ 5479608 h 6858000"/>
              <a:gd name="connsiteX466" fmla="*/ 2445247 w 7467663"/>
              <a:gd name="connsiteY466" fmla="*/ 5483476 h 6858000"/>
              <a:gd name="connsiteX467" fmla="*/ 2743626 w 7467663"/>
              <a:gd name="connsiteY467" fmla="*/ 5304819 h 6858000"/>
              <a:gd name="connsiteX468" fmla="*/ 3048102 w 7467663"/>
              <a:gd name="connsiteY468" fmla="*/ 5150595 h 6858000"/>
              <a:gd name="connsiteX469" fmla="*/ 1799414 w 7467663"/>
              <a:gd name="connsiteY469" fmla="*/ 4694732 h 6858000"/>
              <a:gd name="connsiteX470" fmla="*/ 1771735 w 7467663"/>
              <a:gd name="connsiteY470" fmla="*/ 4619929 h 6858000"/>
              <a:gd name="connsiteX471" fmla="*/ 3104273 w 7467663"/>
              <a:gd name="connsiteY471" fmla="*/ 5076159 h 6858000"/>
              <a:gd name="connsiteX472" fmla="*/ 3113245 w 7467663"/>
              <a:gd name="connsiteY472" fmla="*/ 5090705 h 6858000"/>
              <a:gd name="connsiteX473" fmla="*/ 3126294 w 7467663"/>
              <a:gd name="connsiteY473" fmla="*/ 5114400 h 6858000"/>
              <a:gd name="connsiteX474" fmla="*/ 3937433 w 7467663"/>
              <a:gd name="connsiteY474" fmla="*/ 4830473 h 6858000"/>
              <a:gd name="connsiteX475" fmla="*/ 3590475 w 7467663"/>
              <a:gd name="connsiteY475" fmla="*/ 4597974 h 6858000"/>
              <a:gd name="connsiteX476" fmla="*/ 3100264 w 7467663"/>
              <a:gd name="connsiteY476" fmla="*/ 4579845 h 6858000"/>
              <a:gd name="connsiteX477" fmla="*/ 2183576 w 7467663"/>
              <a:gd name="connsiteY477" fmla="*/ 4227150 h 6858000"/>
              <a:gd name="connsiteX478" fmla="*/ 2151029 w 7467663"/>
              <a:gd name="connsiteY478" fmla="*/ 4146947 h 6858000"/>
              <a:gd name="connsiteX479" fmla="*/ 3563434 w 7467663"/>
              <a:gd name="connsiteY479" fmla="*/ 4469115 h 6858000"/>
              <a:gd name="connsiteX480" fmla="*/ 3177952 w 7467663"/>
              <a:gd name="connsiteY480" fmla="*/ 3657386 h 6858000"/>
              <a:gd name="connsiteX481" fmla="*/ 3189263 w 7467663"/>
              <a:gd name="connsiteY481" fmla="*/ 3625726 h 6858000"/>
              <a:gd name="connsiteX482" fmla="*/ 3560912 w 7467663"/>
              <a:gd name="connsiteY482" fmla="*/ 4079863 h 6858000"/>
              <a:gd name="connsiteX483" fmla="*/ 3626636 w 7467663"/>
              <a:gd name="connsiteY483" fmla="*/ 4512230 h 6858000"/>
              <a:gd name="connsiteX484" fmla="*/ 3653088 w 7467663"/>
              <a:gd name="connsiteY484" fmla="*/ 4521417 h 6858000"/>
              <a:gd name="connsiteX485" fmla="*/ 3988128 w 7467663"/>
              <a:gd name="connsiteY485" fmla="*/ 4817267 h 6858000"/>
              <a:gd name="connsiteX486" fmla="*/ 4830582 w 7467663"/>
              <a:gd name="connsiteY486" fmla="*/ 4676000 h 6858000"/>
              <a:gd name="connsiteX487" fmla="*/ 4830100 w 7467663"/>
              <a:gd name="connsiteY487" fmla="*/ 4675554 h 6858000"/>
              <a:gd name="connsiteX488" fmla="*/ 4036318 w 7467663"/>
              <a:gd name="connsiteY488" fmla="*/ 4147013 h 6858000"/>
              <a:gd name="connsiteX489" fmla="*/ 3432098 w 7467663"/>
              <a:gd name="connsiteY489" fmla="*/ 3537312 h 6858000"/>
              <a:gd name="connsiteX490" fmla="*/ 3446761 w 7467663"/>
              <a:gd name="connsiteY490" fmla="*/ 3461278 h 6858000"/>
              <a:gd name="connsiteX491" fmla="*/ 4419733 w 7467663"/>
              <a:gd name="connsiteY491" fmla="*/ 3963555 h 6858000"/>
              <a:gd name="connsiteX492" fmla="*/ 4781371 w 7467663"/>
              <a:gd name="connsiteY492" fmla="*/ 4458604 h 6858000"/>
              <a:gd name="connsiteX493" fmla="*/ 4780440 w 7467663"/>
              <a:gd name="connsiteY493" fmla="*/ 4470290 h 6858000"/>
              <a:gd name="connsiteX494" fmla="*/ 4898954 w 7467663"/>
              <a:gd name="connsiteY494" fmla="*/ 4662092 h 6858000"/>
              <a:gd name="connsiteX495" fmla="*/ 4900699 w 7467663"/>
              <a:gd name="connsiteY495" fmla="*/ 4670867 h 6858000"/>
              <a:gd name="connsiteX496" fmla="*/ 5714511 w 7467663"/>
              <a:gd name="connsiteY496" fmla="*/ 4663483 h 6858000"/>
              <a:gd name="connsiteX497" fmla="*/ 5464793 w 7467663"/>
              <a:gd name="connsiteY497" fmla="*/ 4393556 h 6858000"/>
              <a:gd name="connsiteX498" fmla="*/ 5461897 w 7467663"/>
              <a:gd name="connsiteY498" fmla="*/ 4390879 h 6858000"/>
              <a:gd name="connsiteX499" fmla="*/ 4294126 w 7467663"/>
              <a:gd name="connsiteY499" fmla="*/ 3303048 h 6858000"/>
              <a:gd name="connsiteX500" fmla="*/ 4305321 w 7467663"/>
              <a:gd name="connsiteY500" fmla="*/ 3256953 h 6858000"/>
              <a:gd name="connsiteX501" fmla="*/ 4949299 w 7467663"/>
              <a:gd name="connsiteY501" fmla="*/ 3766336 h 6858000"/>
              <a:gd name="connsiteX502" fmla="*/ 5291452 w 7467663"/>
              <a:gd name="connsiteY502" fmla="*/ 4076801 h 6858000"/>
              <a:gd name="connsiteX503" fmla="*/ 5434998 w 7467663"/>
              <a:gd name="connsiteY503" fmla="*/ 4254100 h 6858000"/>
              <a:gd name="connsiteX504" fmla="*/ 5351015 w 7467663"/>
              <a:gd name="connsiteY504" fmla="*/ 3760989 h 6858000"/>
              <a:gd name="connsiteX505" fmla="*/ 5413780 w 7467663"/>
              <a:gd name="connsiteY505" fmla="*/ 2966265 h 6858000"/>
              <a:gd name="connsiteX506" fmla="*/ 5425627 w 7467663"/>
              <a:gd name="connsiteY506" fmla="*/ 2954192 h 6858000"/>
              <a:gd name="connsiteX507" fmla="*/ 6604735 w 7467663"/>
              <a:gd name="connsiteY507" fmla="*/ 2041381 h 6858000"/>
              <a:gd name="connsiteX508" fmla="*/ 7204487 w 7467663"/>
              <a:gd name="connsiteY508" fmla="*/ 2742112 h 6858000"/>
              <a:gd name="connsiteX509" fmla="*/ 7131592 w 7467663"/>
              <a:gd name="connsiteY509" fmla="*/ 2672096 h 6858000"/>
              <a:gd name="connsiteX510" fmla="*/ 6996344 w 7467663"/>
              <a:gd name="connsiteY510" fmla="*/ 2518310 h 6858000"/>
              <a:gd name="connsiteX511" fmla="*/ 6735495 w 7467663"/>
              <a:gd name="connsiteY511" fmla="*/ 2196890 h 6858000"/>
              <a:gd name="connsiteX512" fmla="*/ 6721901 w 7467663"/>
              <a:gd name="connsiteY512" fmla="*/ 2179274 h 6858000"/>
              <a:gd name="connsiteX513" fmla="*/ 6604735 w 7467663"/>
              <a:gd name="connsiteY513" fmla="*/ 2041381 h 6858000"/>
              <a:gd name="connsiteX514" fmla="*/ 6591670 w 7467663"/>
              <a:gd name="connsiteY514" fmla="*/ 1988277 h 6858000"/>
              <a:gd name="connsiteX515" fmla="*/ 6747349 w 7467663"/>
              <a:gd name="connsiteY515" fmla="*/ 2160069 h 6858000"/>
              <a:gd name="connsiteX516" fmla="*/ 6760943 w 7467663"/>
              <a:gd name="connsiteY516" fmla="*/ 2177686 h 6858000"/>
              <a:gd name="connsiteX517" fmla="*/ 7021065 w 7467663"/>
              <a:gd name="connsiteY517" fmla="*/ 2498102 h 6858000"/>
              <a:gd name="connsiteX518" fmla="*/ 7155223 w 7467663"/>
              <a:gd name="connsiteY518" fmla="*/ 2650386 h 6858000"/>
              <a:gd name="connsiteX519" fmla="*/ 7203167 w 7467663"/>
              <a:gd name="connsiteY519" fmla="*/ 2697288 h 6858000"/>
              <a:gd name="connsiteX520" fmla="*/ 6937703 w 7467663"/>
              <a:gd name="connsiteY520" fmla="*/ 2321981 h 6858000"/>
              <a:gd name="connsiteX521" fmla="*/ 6591670 w 7467663"/>
              <a:gd name="connsiteY521" fmla="*/ 1988277 h 6858000"/>
              <a:gd name="connsiteX522" fmla="*/ 5798671 w 7467663"/>
              <a:gd name="connsiteY522" fmla="*/ 1981601 h 6858000"/>
              <a:gd name="connsiteX523" fmla="*/ 5754709 w 7467663"/>
              <a:gd name="connsiteY523" fmla="*/ 2071454 h 6858000"/>
              <a:gd name="connsiteX524" fmla="*/ 5763044 w 7467663"/>
              <a:gd name="connsiteY524" fmla="*/ 2842206 h 6858000"/>
              <a:gd name="connsiteX525" fmla="*/ 5764974 w 7467663"/>
              <a:gd name="connsiteY525" fmla="*/ 2799609 h 6858000"/>
              <a:gd name="connsiteX526" fmla="*/ 5767665 w 7467663"/>
              <a:gd name="connsiteY526" fmla="*/ 2666409 h 6858000"/>
              <a:gd name="connsiteX527" fmla="*/ 5763055 w 7467663"/>
              <a:gd name="connsiteY527" fmla="*/ 2579705 h 6858000"/>
              <a:gd name="connsiteX528" fmla="*/ 5758079 w 7467663"/>
              <a:gd name="connsiteY528" fmla="*/ 2492508 h 6858000"/>
              <a:gd name="connsiteX529" fmla="*/ 5779325 w 7467663"/>
              <a:gd name="connsiteY529" fmla="*/ 2197069 h 6858000"/>
              <a:gd name="connsiteX530" fmla="*/ 5798671 w 7467663"/>
              <a:gd name="connsiteY530" fmla="*/ 1981601 h 6858000"/>
              <a:gd name="connsiteX531" fmla="*/ 5829202 w 7467663"/>
              <a:gd name="connsiteY531" fmla="*/ 1971679 h 6858000"/>
              <a:gd name="connsiteX532" fmla="*/ 5809558 w 7467663"/>
              <a:gd name="connsiteY532" fmla="*/ 2198043 h 6858000"/>
              <a:gd name="connsiteX533" fmla="*/ 5788653 w 7467663"/>
              <a:gd name="connsiteY533" fmla="*/ 2489430 h 6858000"/>
              <a:gd name="connsiteX534" fmla="*/ 5793439 w 7467663"/>
              <a:gd name="connsiteY534" fmla="*/ 2575235 h 6858000"/>
              <a:gd name="connsiteX535" fmla="*/ 5796837 w 7467663"/>
              <a:gd name="connsiteY535" fmla="*/ 2637633 h 6858000"/>
              <a:gd name="connsiteX536" fmla="*/ 5818614 w 7467663"/>
              <a:gd name="connsiteY536" fmla="*/ 2473055 h 6858000"/>
              <a:gd name="connsiteX537" fmla="*/ 5829202 w 7467663"/>
              <a:gd name="connsiteY537" fmla="*/ 1971679 h 6858000"/>
              <a:gd name="connsiteX538" fmla="*/ 5911389 w 7467663"/>
              <a:gd name="connsiteY538" fmla="*/ 1898371 h 6858000"/>
              <a:gd name="connsiteX539" fmla="*/ 6237627 w 7467663"/>
              <a:gd name="connsiteY539" fmla="*/ 2231921 h 6858000"/>
              <a:gd name="connsiteX540" fmla="*/ 5911389 w 7467663"/>
              <a:gd name="connsiteY540" fmla="*/ 1898371 h 6858000"/>
              <a:gd name="connsiteX541" fmla="*/ 6944437 w 7467663"/>
              <a:gd name="connsiteY541" fmla="*/ 1575402 h 6858000"/>
              <a:gd name="connsiteX542" fmla="*/ 6304730 w 7467663"/>
              <a:gd name="connsiteY542" fmla="*/ 1766654 h 6858000"/>
              <a:gd name="connsiteX543" fmla="*/ 6944437 w 7467663"/>
              <a:gd name="connsiteY543" fmla="*/ 1575402 h 6858000"/>
              <a:gd name="connsiteX544" fmla="*/ 7019523 w 7467663"/>
              <a:gd name="connsiteY544" fmla="*/ 1519450 h 6858000"/>
              <a:gd name="connsiteX545" fmla="*/ 6298091 w 7467663"/>
              <a:gd name="connsiteY545" fmla="*/ 1737122 h 6858000"/>
              <a:gd name="connsiteX546" fmla="*/ 7019523 w 7467663"/>
              <a:gd name="connsiteY546" fmla="*/ 1519450 h 6858000"/>
              <a:gd name="connsiteX547" fmla="*/ 2399523 w 7467663"/>
              <a:gd name="connsiteY547" fmla="*/ 1428234 h 6858000"/>
              <a:gd name="connsiteX548" fmla="*/ 2224982 w 7467663"/>
              <a:gd name="connsiteY548" fmla="*/ 1826201 h 6858000"/>
              <a:gd name="connsiteX549" fmla="*/ 2096099 w 7467663"/>
              <a:gd name="connsiteY549" fmla="*/ 2345900 h 6858000"/>
              <a:gd name="connsiteX550" fmla="*/ 2283317 w 7467663"/>
              <a:gd name="connsiteY550" fmla="*/ 1796925 h 6858000"/>
              <a:gd name="connsiteX551" fmla="*/ 2399523 w 7467663"/>
              <a:gd name="connsiteY551" fmla="*/ 1428234 h 6858000"/>
              <a:gd name="connsiteX552" fmla="*/ 2448558 w 7467663"/>
              <a:gd name="connsiteY552" fmla="*/ 1373435 h 6858000"/>
              <a:gd name="connsiteX553" fmla="*/ 2312521 w 7467663"/>
              <a:gd name="connsiteY553" fmla="*/ 1806140 h 6858000"/>
              <a:gd name="connsiteX554" fmla="*/ 2127533 w 7467663"/>
              <a:gd name="connsiteY554" fmla="*/ 2348380 h 6858000"/>
              <a:gd name="connsiteX555" fmla="*/ 2358080 w 7467663"/>
              <a:gd name="connsiteY555" fmla="*/ 1866134 h 6858000"/>
              <a:gd name="connsiteX556" fmla="*/ 2407436 w 7467663"/>
              <a:gd name="connsiteY556" fmla="*/ 1651070 h 6858000"/>
              <a:gd name="connsiteX557" fmla="*/ 2448558 w 7467663"/>
              <a:gd name="connsiteY557" fmla="*/ 1373435 h 6858000"/>
              <a:gd name="connsiteX558" fmla="*/ 278707 w 7467663"/>
              <a:gd name="connsiteY558" fmla="*/ 1352270 h 6858000"/>
              <a:gd name="connsiteX559" fmla="*/ 321570 w 7467663"/>
              <a:gd name="connsiteY559" fmla="*/ 1861610 h 6858000"/>
              <a:gd name="connsiteX560" fmla="*/ 294281 w 7467663"/>
              <a:gd name="connsiteY560" fmla="*/ 1440658 h 6858000"/>
              <a:gd name="connsiteX561" fmla="*/ 278707 w 7467663"/>
              <a:gd name="connsiteY561" fmla="*/ 1352270 h 6858000"/>
              <a:gd name="connsiteX562" fmla="*/ 1423821 w 7467663"/>
              <a:gd name="connsiteY562" fmla="*/ 1351958 h 6858000"/>
              <a:gd name="connsiteX563" fmla="*/ 1638521 w 7467663"/>
              <a:gd name="connsiteY563" fmla="*/ 1908470 h 6858000"/>
              <a:gd name="connsiteX564" fmla="*/ 1754199 w 7467663"/>
              <a:gd name="connsiteY564" fmla="*/ 2149284 h 6858000"/>
              <a:gd name="connsiteX565" fmla="*/ 1908359 w 7467663"/>
              <a:gd name="connsiteY565" fmla="*/ 2364988 h 6858000"/>
              <a:gd name="connsiteX566" fmla="*/ 1647661 w 7467663"/>
              <a:gd name="connsiteY566" fmla="*/ 1825945 h 6858000"/>
              <a:gd name="connsiteX567" fmla="*/ 1423821 w 7467663"/>
              <a:gd name="connsiteY567" fmla="*/ 1351958 h 6858000"/>
              <a:gd name="connsiteX568" fmla="*/ 1431890 w 7467663"/>
              <a:gd name="connsiteY568" fmla="*/ 1306475 h 6858000"/>
              <a:gd name="connsiteX569" fmla="*/ 1507597 w 7467663"/>
              <a:gd name="connsiteY569" fmla="*/ 1446132 h 6858000"/>
              <a:gd name="connsiteX570" fmla="*/ 1674586 w 7467663"/>
              <a:gd name="connsiteY570" fmla="*/ 1813832 h 6858000"/>
              <a:gd name="connsiteX571" fmla="*/ 1815950 w 7467663"/>
              <a:gd name="connsiteY571" fmla="*/ 2128564 h 6858000"/>
              <a:gd name="connsiteX572" fmla="*/ 1984242 w 7467663"/>
              <a:gd name="connsiteY572" fmla="*/ 2430829 h 6858000"/>
              <a:gd name="connsiteX573" fmla="*/ 2014023 w 7467663"/>
              <a:gd name="connsiteY573" fmla="*/ 2450995 h 6858000"/>
              <a:gd name="connsiteX574" fmla="*/ 1747337 w 7467663"/>
              <a:gd name="connsiteY574" fmla="*/ 1855264 h 6858000"/>
              <a:gd name="connsiteX575" fmla="*/ 1533749 w 7467663"/>
              <a:gd name="connsiteY575" fmla="*/ 1478656 h 6858000"/>
              <a:gd name="connsiteX576" fmla="*/ 1431890 w 7467663"/>
              <a:gd name="connsiteY576" fmla="*/ 1306475 h 6858000"/>
              <a:gd name="connsiteX577" fmla="*/ 5052692 w 7467663"/>
              <a:gd name="connsiteY577" fmla="*/ 1292994 h 6858000"/>
              <a:gd name="connsiteX578" fmla="*/ 5200661 w 7467663"/>
              <a:gd name="connsiteY578" fmla="*/ 1635186 h 6858000"/>
              <a:gd name="connsiteX579" fmla="*/ 5297138 w 7467663"/>
              <a:gd name="connsiteY579" fmla="*/ 1906351 h 6858000"/>
              <a:gd name="connsiteX580" fmla="*/ 5052692 w 7467663"/>
              <a:gd name="connsiteY580" fmla="*/ 1292994 h 6858000"/>
              <a:gd name="connsiteX581" fmla="*/ 5009948 w 7467663"/>
              <a:gd name="connsiteY581" fmla="*/ 1273619 h 6858000"/>
              <a:gd name="connsiteX582" fmla="*/ 5121777 w 7467663"/>
              <a:gd name="connsiteY582" fmla="*/ 1654213 h 6858000"/>
              <a:gd name="connsiteX583" fmla="*/ 5293545 w 7467663"/>
              <a:gd name="connsiteY583" fmla="*/ 2072247 h 6858000"/>
              <a:gd name="connsiteX584" fmla="*/ 5294042 w 7467663"/>
              <a:gd name="connsiteY584" fmla="*/ 2065019 h 6858000"/>
              <a:gd name="connsiteX585" fmla="*/ 5171936 w 7467663"/>
              <a:gd name="connsiteY585" fmla="*/ 1647613 h 6858000"/>
              <a:gd name="connsiteX586" fmla="*/ 5009948 w 7467663"/>
              <a:gd name="connsiteY586" fmla="*/ 1273619 h 6858000"/>
              <a:gd name="connsiteX587" fmla="*/ 655236 w 7467663"/>
              <a:gd name="connsiteY587" fmla="*/ 1268632 h 6858000"/>
              <a:gd name="connsiteX588" fmla="*/ 839521 w 7467663"/>
              <a:gd name="connsiteY588" fmla="*/ 1685315 h 6858000"/>
              <a:gd name="connsiteX589" fmla="*/ 1109416 w 7467663"/>
              <a:gd name="connsiteY589" fmla="*/ 2061663 h 6858000"/>
              <a:gd name="connsiteX590" fmla="*/ 1298300 w 7467663"/>
              <a:gd name="connsiteY590" fmla="*/ 2247742 h 6858000"/>
              <a:gd name="connsiteX591" fmla="*/ 1125871 w 7467663"/>
              <a:gd name="connsiteY591" fmla="*/ 1989513 h 6858000"/>
              <a:gd name="connsiteX592" fmla="*/ 981574 w 7467663"/>
              <a:gd name="connsiteY592" fmla="*/ 1783157 h 6858000"/>
              <a:gd name="connsiteX593" fmla="*/ 922198 w 7467663"/>
              <a:gd name="connsiteY593" fmla="*/ 1677437 h 6858000"/>
              <a:gd name="connsiteX594" fmla="*/ 869293 w 7467663"/>
              <a:gd name="connsiteY594" fmla="*/ 1583214 h 6858000"/>
              <a:gd name="connsiteX595" fmla="*/ 751431 w 7467663"/>
              <a:gd name="connsiteY595" fmla="*/ 1405731 h 6858000"/>
              <a:gd name="connsiteX596" fmla="*/ 655236 w 7467663"/>
              <a:gd name="connsiteY596" fmla="*/ 1268632 h 6858000"/>
              <a:gd name="connsiteX597" fmla="*/ 6516292 w 7467663"/>
              <a:gd name="connsiteY597" fmla="*/ 1263064 h 6858000"/>
              <a:gd name="connsiteX598" fmla="*/ 5736320 w 7467663"/>
              <a:gd name="connsiteY598" fmla="*/ 1501803 h 6858000"/>
              <a:gd name="connsiteX599" fmla="*/ 6516292 w 7467663"/>
              <a:gd name="connsiteY599" fmla="*/ 1263064 h 6858000"/>
              <a:gd name="connsiteX600" fmla="*/ 291466 w 7467663"/>
              <a:gd name="connsiteY600" fmla="*/ 1250369 h 6858000"/>
              <a:gd name="connsiteX601" fmla="*/ 323180 w 7467663"/>
              <a:gd name="connsiteY601" fmla="*/ 1435283 h 6858000"/>
              <a:gd name="connsiteX602" fmla="*/ 349381 w 7467663"/>
              <a:gd name="connsiteY602" fmla="*/ 1875041 h 6858000"/>
              <a:gd name="connsiteX603" fmla="*/ 374363 w 7467663"/>
              <a:gd name="connsiteY603" fmla="*/ 1506494 h 6858000"/>
              <a:gd name="connsiteX604" fmla="*/ 302168 w 7467663"/>
              <a:gd name="connsiteY604" fmla="*/ 1274495 h 6858000"/>
              <a:gd name="connsiteX605" fmla="*/ 291466 w 7467663"/>
              <a:gd name="connsiteY605" fmla="*/ 1250369 h 6858000"/>
              <a:gd name="connsiteX606" fmla="*/ 678222 w 7467663"/>
              <a:gd name="connsiteY606" fmla="*/ 1248670 h 6858000"/>
              <a:gd name="connsiteX607" fmla="*/ 775536 w 7467663"/>
              <a:gd name="connsiteY607" fmla="*/ 1388015 h 6858000"/>
              <a:gd name="connsiteX608" fmla="*/ 894529 w 7467663"/>
              <a:gd name="connsiteY608" fmla="*/ 1567739 h 6858000"/>
              <a:gd name="connsiteX609" fmla="*/ 948000 w 7467663"/>
              <a:gd name="connsiteY609" fmla="*/ 1663088 h 6858000"/>
              <a:gd name="connsiteX610" fmla="*/ 1006812 w 7467663"/>
              <a:gd name="connsiteY610" fmla="*/ 1767683 h 6858000"/>
              <a:gd name="connsiteX611" fmla="*/ 1149133 w 7467663"/>
              <a:gd name="connsiteY611" fmla="*/ 1971513 h 6858000"/>
              <a:gd name="connsiteX612" fmla="*/ 1333952 w 7467663"/>
              <a:gd name="connsiteY612" fmla="*/ 2251620 h 6858000"/>
              <a:gd name="connsiteX613" fmla="*/ 1337329 w 7467663"/>
              <a:gd name="connsiteY613" fmla="*/ 2258350 h 6858000"/>
              <a:gd name="connsiteX614" fmla="*/ 1014726 w 7467663"/>
              <a:gd name="connsiteY614" fmla="*/ 1615556 h 6858000"/>
              <a:gd name="connsiteX615" fmla="*/ 678222 w 7467663"/>
              <a:gd name="connsiteY615" fmla="*/ 1248670 h 6858000"/>
              <a:gd name="connsiteX616" fmla="*/ 6691602 w 7467663"/>
              <a:gd name="connsiteY616" fmla="*/ 1140573 h 6858000"/>
              <a:gd name="connsiteX617" fmla="*/ 6571100 w 7467663"/>
              <a:gd name="connsiteY617" fmla="*/ 1183662 h 6858000"/>
              <a:gd name="connsiteX618" fmla="*/ 6241687 w 7467663"/>
              <a:gd name="connsiteY618" fmla="*/ 1257600 h 6858000"/>
              <a:gd name="connsiteX619" fmla="*/ 5693009 w 7467663"/>
              <a:gd name="connsiteY619" fmla="*/ 1478256 h 6858000"/>
              <a:gd name="connsiteX620" fmla="*/ 6548420 w 7467663"/>
              <a:gd name="connsiteY620" fmla="*/ 1214599 h 6858000"/>
              <a:gd name="connsiteX621" fmla="*/ 6605473 w 7467663"/>
              <a:gd name="connsiteY621" fmla="*/ 1184686 h 6858000"/>
              <a:gd name="connsiteX622" fmla="*/ 6691602 w 7467663"/>
              <a:gd name="connsiteY622" fmla="*/ 1140573 h 6858000"/>
              <a:gd name="connsiteX623" fmla="*/ 4002475 w 7467663"/>
              <a:gd name="connsiteY623" fmla="*/ 1037802 h 6858000"/>
              <a:gd name="connsiteX624" fmla="*/ 4000324 w 7467663"/>
              <a:gd name="connsiteY624" fmla="*/ 1039362 h 6858000"/>
              <a:gd name="connsiteX625" fmla="*/ 4002862 w 7467663"/>
              <a:gd name="connsiteY625" fmla="*/ 1042866 h 6858000"/>
              <a:gd name="connsiteX626" fmla="*/ 4002475 w 7467663"/>
              <a:gd name="connsiteY626" fmla="*/ 1037802 h 6858000"/>
              <a:gd name="connsiteX627" fmla="*/ 506322 w 7467663"/>
              <a:gd name="connsiteY627" fmla="*/ 1020997 h 6858000"/>
              <a:gd name="connsiteX628" fmla="*/ 533068 w 7467663"/>
              <a:gd name="connsiteY628" fmla="*/ 1029409 h 6858000"/>
              <a:gd name="connsiteX629" fmla="*/ 1232525 w 7467663"/>
              <a:gd name="connsiteY629" fmla="*/ 1804675 h 6858000"/>
              <a:gd name="connsiteX630" fmla="*/ 1388858 w 7467663"/>
              <a:gd name="connsiteY630" fmla="*/ 2368011 h 6858000"/>
              <a:gd name="connsiteX631" fmla="*/ 1384098 w 7467663"/>
              <a:gd name="connsiteY631" fmla="*/ 2378125 h 6858000"/>
              <a:gd name="connsiteX632" fmla="*/ 1425393 w 7467663"/>
              <a:gd name="connsiteY632" fmla="*/ 2589124 h 6858000"/>
              <a:gd name="connsiteX633" fmla="*/ 1424001 w 7467663"/>
              <a:gd name="connsiteY633" fmla="*/ 2597541 h 6858000"/>
              <a:gd name="connsiteX634" fmla="*/ 2152729 w 7467663"/>
              <a:gd name="connsiteY634" fmla="*/ 2864487 h 6858000"/>
              <a:gd name="connsiteX635" fmla="*/ 2020609 w 7467663"/>
              <a:gd name="connsiteY635" fmla="*/ 2539671 h 6858000"/>
              <a:gd name="connsiteX636" fmla="*/ 2018920 w 7467663"/>
              <a:gd name="connsiteY636" fmla="*/ 2536309 h 6858000"/>
              <a:gd name="connsiteX637" fmla="*/ 1342441 w 7467663"/>
              <a:gd name="connsiteY637" fmla="*/ 1173017 h 6858000"/>
              <a:gd name="connsiteX638" fmla="*/ 1367925 w 7467663"/>
              <a:gd name="connsiteY638" fmla="*/ 1135648 h 6858000"/>
              <a:gd name="connsiteX639" fmla="*/ 1771401 w 7467663"/>
              <a:gd name="connsiteY639" fmla="*/ 1806673 h 6858000"/>
              <a:gd name="connsiteX640" fmla="*/ 1972385 w 7467663"/>
              <a:gd name="connsiteY640" fmla="*/ 2198735 h 6858000"/>
              <a:gd name="connsiteX641" fmla="*/ 2040892 w 7467663"/>
              <a:gd name="connsiteY641" fmla="*/ 2405205 h 6858000"/>
              <a:gd name="connsiteX642" fmla="*/ 2131689 w 7467663"/>
              <a:gd name="connsiteY642" fmla="*/ 1936926 h 6858000"/>
              <a:gd name="connsiteX643" fmla="*/ 2454820 w 7467663"/>
              <a:gd name="connsiteY643" fmla="*/ 1248808 h 6858000"/>
              <a:gd name="connsiteX644" fmla="*/ 2492512 w 7467663"/>
              <a:gd name="connsiteY644" fmla="*/ 1302920 h 6858000"/>
              <a:gd name="connsiteX645" fmla="*/ 2081216 w 7467663"/>
              <a:gd name="connsiteY645" fmla="*/ 2527513 h 6858000"/>
              <a:gd name="connsiteX646" fmla="*/ 2081211 w 7467663"/>
              <a:gd name="connsiteY646" fmla="*/ 2528916 h 6858000"/>
              <a:gd name="connsiteX647" fmla="*/ 2199067 w 7467663"/>
              <a:gd name="connsiteY647" fmla="*/ 2884061 h 6858000"/>
              <a:gd name="connsiteX648" fmla="*/ 3192586 w 7467663"/>
              <a:gd name="connsiteY648" fmla="*/ 3411496 h 6858000"/>
              <a:gd name="connsiteX649" fmla="*/ 3182620 w 7467663"/>
              <a:gd name="connsiteY649" fmla="*/ 3483279 h 6858000"/>
              <a:gd name="connsiteX650" fmla="*/ 2435119 w 7467663"/>
              <a:gd name="connsiteY650" fmla="*/ 3080173 h 6858000"/>
              <a:gd name="connsiteX651" fmla="*/ 2410152 w 7467663"/>
              <a:gd name="connsiteY651" fmla="*/ 3063751 h 6858000"/>
              <a:gd name="connsiteX652" fmla="*/ 2408099 w 7467663"/>
              <a:gd name="connsiteY652" fmla="*/ 3064403 h 6858000"/>
              <a:gd name="connsiteX653" fmla="*/ 2407218 w 7467663"/>
              <a:gd name="connsiteY653" fmla="*/ 3070324 h 6858000"/>
              <a:gd name="connsiteX654" fmla="*/ 2380138 w 7467663"/>
              <a:gd name="connsiteY654" fmla="*/ 3099341 h 6858000"/>
              <a:gd name="connsiteX655" fmla="*/ 1765923 w 7467663"/>
              <a:gd name="connsiteY655" fmla="*/ 3581043 h 6858000"/>
              <a:gd name="connsiteX656" fmla="*/ 1702258 w 7467663"/>
              <a:gd name="connsiteY656" fmla="*/ 3612286 h 6858000"/>
              <a:gd name="connsiteX657" fmla="*/ 1538370 w 7467663"/>
              <a:gd name="connsiteY657" fmla="*/ 3811804 h 6858000"/>
              <a:gd name="connsiteX658" fmla="*/ 542867 w 7467663"/>
              <a:gd name="connsiteY658" fmla="*/ 4944092 h 6858000"/>
              <a:gd name="connsiteX659" fmla="*/ 515800 w 7467663"/>
              <a:gd name="connsiteY659" fmla="*/ 4862180 h 6858000"/>
              <a:gd name="connsiteX660" fmla="*/ 909145 w 7467663"/>
              <a:gd name="connsiteY660" fmla="*/ 4199225 h 6858000"/>
              <a:gd name="connsiteX661" fmla="*/ 1214067 w 7467663"/>
              <a:gd name="connsiteY661" fmla="*/ 3908561 h 6858000"/>
              <a:gd name="connsiteX662" fmla="*/ 640967 w 7467663"/>
              <a:gd name="connsiteY662" fmla="*/ 4105601 h 6858000"/>
              <a:gd name="connsiteX663" fmla="*/ 112563 w 7467663"/>
              <a:gd name="connsiteY663" fmla="*/ 4396952 h 6858000"/>
              <a:gd name="connsiteX664" fmla="*/ 0 w 7467663"/>
              <a:gd name="connsiteY664" fmla="*/ 4466006 h 6858000"/>
              <a:gd name="connsiteX665" fmla="*/ 0 w 7467663"/>
              <a:gd name="connsiteY665" fmla="*/ 4233763 h 6858000"/>
              <a:gd name="connsiteX666" fmla="*/ 36881 w 7467663"/>
              <a:gd name="connsiteY666" fmla="*/ 4200118 h 6858000"/>
              <a:gd name="connsiteX667" fmla="*/ 910534 w 7467663"/>
              <a:gd name="connsiteY667" fmla="*/ 3629753 h 6858000"/>
              <a:gd name="connsiteX668" fmla="*/ 1578717 w 7467663"/>
              <a:gd name="connsiteY668" fmla="*/ 3575982 h 6858000"/>
              <a:gd name="connsiteX669" fmla="*/ 2338780 w 7467663"/>
              <a:gd name="connsiteY669" fmla="*/ 3033725 h 6858000"/>
              <a:gd name="connsiteX670" fmla="*/ 1807991 w 7467663"/>
              <a:gd name="connsiteY670" fmla="*/ 2807184 h 6858000"/>
              <a:gd name="connsiteX671" fmla="*/ 1416358 w 7467663"/>
              <a:gd name="connsiteY671" fmla="*/ 3112571 h 6858000"/>
              <a:gd name="connsiteX672" fmla="*/ 939066 w 7467663"/>
              <a:gd name="connsiteY672" fmla="*/ 3378798 h 6858000"/>
              <a:gd name="connsiteX673" fmla="*/ 115099 w 7467663"/>
              <a:gd name="connsiteY673" fmla="*/ 3607650 h 6858000"/>
              <a:gd name="connsiteX674" fmla="*/ 97284 w 7467663"/>
              <a:gd name="connsiteY674" fmla="*/ 3520393 h 6858000"/>
              <a:gd name="connsiteX675" fmla="*/ 922050 w 7467663"/>
              <a:gd name="connsiteY675" fmla="*/ 3074867 h 6858000"/>
              <a:gd name="connsiteX676" fmla="*/ 1405265 w 7467663"/>
              <a:gd name="connsiteY676" fmla="*/ 3016319 h 6858000"/>
              <a:gd name="connsiteX677" fmla="*/ 1407512 w 7467663"/>
              <a:gd name="connsiteY677" fmla="*/ 3018001 h 6858000"/>
              <a:gd name="connsiteX678" fmla="*/ 1726266 w 7467663"/>
              <a:gd name="connsiteY678" fmla="*/ 2777274 h 6858000"/>
              <a:gd name="connsiteX679" fmla="*/ 625390 w 7467663"/>
              <a:gd name="connsiteY679" fmla="*/ 2514541 h 6858000"/>
              <a:gd name="connsiteX680" fmla="*/ 619799 w 7467663"/>
              <a:gd name="connsiteY680" fmla="*/ 2527180 h 6858000"/>
              <a:gd name="connsiteX681" fmla="*/ 310030 w 7467663"/>
              <a:gd name="connsiteY681" fmla="*/ 2771818 h 6858000"/>
              <a:gd name="connsiteX682" fmla="*/ 173877 w 7467663"/>
              <a:gd name="connsiteY682" fmla="*/ 2937056 h 6858000"/>
              <a:gd name="connsiteX683" fmla="*/ 77889 w 7467663"/>
              <a:gd name="connsiteY683" fmla="*/ 3138440 h 6858000"/>
              <a:gd name="connsiteX684" fmla="*/ 0 w 7467663"/>
              <a:gd name="connsiteY684" fmla="*/ 3271395 h 6858000"/>
              <a:gd name="connsiteX685" fmla="*/ 0 w 7467663"/>
              <a:gd name="connsiteY685" fmla="*/ 3153002 h 6858000"/>
              <a:gd name="connsiteX686" fmla="*/ 2386 w 7467663"/>
              <a:gd name="connsiteY686" fmla="*/ 3149203 h 6858000"/>
              <a:gd name="connsiteX687" fmla="*/ 89753 w 7467663"/>
              <a:gd name="connsiteY687" fmla="*/ 2987702 h 6858000"/>
              <a:gd name="connsiteX688" fmla="*/ 76869 w 7467663"/>
              <a:gd name="connsiteY688" fmla="*/ 3005404 h 6858000"/>
              <a:gd name="connsiteX689" fmla="*/ 32049 w 7467663"/>
              <a:gd name="connsiteY689" fmla="*/ 3065814 h 6858000"/>
              <a:gd name="connsiteX690" fmla="*/ 0 w 7467663"/>
              <a:gd name="connsiteY690" fmla="*/ 3108744 h 6858000"/>
              <a:gd name="connsiteX691" fmla="*/ 0 w 7467663"/>
              <a:gd name="connsiteY691" fmla="*/ 3058059 h 6858000"/>
              <a:gd name="connsiteX692" fmla="*/ 7610 w 7467663"/>
              <a:gd name="connsiteY692" fmla="*/ 3047889 h 6858000"/>
              <a:gd name="connsiteX693" fmla="*/ 52419 w 7467663"/>
              <a:gd name="connsiteY693" fmla="*/ 2987479 h 6858000"/>
              <a:gd name="connsiteX694" fmla="*/ 59142 w 7467663"/>
              <a:gd name="connsiteY694" fmla="*/ 2978488 h 6858000"/>
              <a:gd name="connsiteX695" fmla="*/ 0 w 7467663"/>
              <a:gd name="connsiteY695" fmla="*/ 3015334 h 6858000"/>
              <a:gd name="connsiteX696" fmla="*/ 0 w 7467663"/>
              <a:gd name="connsiteY696" fmla="*/ 2914286 h 6858000"/>
              <a:gd name="connsiteX697" fmla="*/ 36383 w 7467663"/>
              <a:gd name="connsiteY697" fmla="*/ 2901128 h 6858000"/>
              <a:gd name="connsiteX698" fmla="*/ 156329 w 7467663"/>
              <a:gd name="connsiteY698" fmla="*/ 2840533 h 6858000"/>
              <a:gd name="connsiteX699" fmla="*/ 358355 w 7467663"/>
              <a:gd name="connsiteY699" fmla="*/ 2620471 h 6858000"/>
              <a:gd name="connsiteX700" fmla="*/ 510577 w 7467663"/>
              <a:gd name="connsiteY700" fmla="*/ 2501244 h 6858000"/>
              <a:gd name="connsiteX701" fmla="*/ 211967 w 7467663"/>
              <a:gd name="connsiteY701" fmla="*/ 2479171 h 6858000"/>
              <a:gd name="connsiteX702" fmla="*/ 0 w 7467663"/>
              <a:gd name="connsiteY702" fmla="*/ 2476398 h 6858000"/>
              <a:gd name="connsiteX703" fmla="*/ 0 w 7467663"/>
              <a:gd name="connsiteY703" fmla="*/ 2389189 h 6858000"/>
              <a:gd name="connsiteX704" fmla="*/ 103062 w 7467663"/>
              <a:gd name="connsiteY704" fmla="*/ 2389518 h 6858000"/>
              <a:gd name="connsiteX705" fmla="*/ 510734 w 7467663"/>
              <a:gd name="connsiteY705" fmla="*/ 2416201 h 6858000"/>
              <a:gd name="connsiteX706" fmla="*/ 279257 w 7467663"/>
              <a:gd name="connsiteY706" fmla="*/ 2092102 h 6858000"/>
              <a:gd name="connsiteX707" fmla="*/ 65265 w 7467663"/>
              <a:gd name="connsiteY707" fmla="*/ 2006049 h 6858000"/>
              <a:gd name="connsiteX708" fmla="*/ 0 w 7467663"/>
              <a:gd name="connsiteY708" fmla="*/ 1982532 h 6858000"/>
              <a:gd name="connsiteX709" fmla="*/ 0 w 7467663"/>
              <a:gd name="connsiteY709" fmla="*/ 1912789 h 6858000"/>
              <a:gd name="connsiteX710" fmla="*/ 97460 w 7467663"/>
              <a:gd name="connsiteY710" fmla="*/ 1953725 h 6858000"/>
              <a:gd name="connsiteX711" fmla="*/ 221272 w 7467663"/>
              <a:gd name="connsiteY711" fmla="*/ 1980766 h 6858000"/>
              <a:gd name="connsiteX712" fmla="*/ 116765 w 7467663"/>
              <a:gd name="connsiteY712" fmla="*/ 1911033 h 6858000"/>
              <a:gd name="connsiteX713" fmla="*/ 16405 w 7467663"/>
              <a:gd name="connsiteY713" fmla="*/ 1803412 h 6858000"/>
              <a:gd name="connsiteX714" fmla="*/ 0 w 7467663"/>
              <a:gd name="connsiteY714" fmla="*/ 1784777 h 6858000"/>
              <a:gd name="connsiteX715" fmla="*/ 0 w 7467663"/>
              <a:gd name="connsiteY715" fmla="*/ 1740082 h 6858000"/>
              <a:gd name="connsiteX716" fmla="*/ 39394 w 7467663"/>
              <a:gd name="connsiteY716" fmla="*/ 1784856 h 6858000"/>
              <a:gd name="connsiteX717" fmla="*/ 135813 w 7467663"/>
              <a:gd name="connsiteY717" fmla="*/ 1888838 h 6858000"/>
              <a:gd name="connsiteX718" fmla="*/ 242575 w 7467663"/>
              <a:gd name="connsiteY718" fmla="*/ 1958841 h 6858000"/>
              <a:gd name="connsiteX719" fmla="*/ 82197 w 7467663"/>
              <a:gd name="connsiteY719" fmla="*/ 1754826 h 6858000"/>
              <a:gd name="connsiteX720" fmla="*/ 0 w 7467663"/>
              <a:gd name="connsiteY720" fmla="*/ 1679650 h 6858000"/>
              <a:gd name="connsiteX721" fmla="*/ 0 w 7467663"/>
              <a:gd name="connsiteY721" fmla="*/ 1602463 h 6858000"/>
              <a:gd name="connsiteX722" fmla="*/ 84689 w 7467663"/>
              <a:gd name="connsiteY722" fmla="*/ 1677442 h 6858000"/>
              <a:gd name="connsiteX723" fmla="*/ 298437 w 7467663"/>
              <a:gd name="connsiteY723" fmla="*/ 1968019 h 6858000"/>
              <a:gd name="connsiteX724" fmla="*/ 227269 w 7467663"/>
              <a:gd name="connsiteY724" fmla="*/ 1114064 h 6858000"/>
              <a:gd name="connsiteX725" fmla="*/ 248003 w 7467663"/>
              <a:gd name="connsiteY725" fmla="*/ 1089613 h 6858000"/>
              <a:gd name="connsiteX726" fmla="*/ 427020 w 7467663"/>
              <a:gd name="connsiteY726" fmla="*/ 1619803 h 6858000"/>
              <a:gd name="connsiteX727" fmla="*/ 340345 w 7467663"/>
              <a:gd name="connsiteY727" fmla="*/ 2027739 h 6858000"/>
              <a:gd name="connsiteX728" fmla="*/ 360865 w 7467663"/>
              <a:gd name="connsiteY728" fmla="*/ 2044827 h 6858000"/>
              <a:gd name="connsiteX729" fmla="*/ 560414 w 7467663"/>
              <a:gd name="connsiteY729" fmla="*/ 2421457 h 6858000"/>
              <a:gd name="connsiteX730" fmla="*/ 1359703 w 7467663"/>
              <a:gd name="connsiteY730" fmla="*/ 2578554 h 6858000"/>
              <a:gd name="connsiteX731" fmla="*/ 1359422 w 7467663"/>
              <a:gd name="connsiteY731" fmla="*/ 2577994 h 6858000"/>
              <a:gd name="connsiteX732" fmla="*/ 828701 w 7467663"/>
              <a:gd name="connsiteY732" fmla="*/ 1839520 h 6858000"/>
              <a:gd name="connsiteX733" fmla="*/ 494427 w 7467663"/>
              <a:gd name="connsiteY733" fmla="*/ 1092333 h 6858000"/>
              <a:gd name="connsiteX734" fmla="*/ 506322 w 7467663"/>
              <a:gd name="connsiteY734" fmla="*/ 1020997 h 6858000"/>
              <a:gd name="connsiteX735" fmla="*/ 4570198 w 7467663"/>
              <a:gd name="connsiteY735" fmla="*/ 978081 h 6858000"/>
              <a:gd name="connsiteX736" fmla="*/ 4523691 w 7467663"/>
              <a:gd name="connsiteY736" fmla="*/ 1127776 h 6858000"/>
              <a:gd name="connsiteX737" fmla="*/ 4509875 w 7467663"/>
              <a:gd name="connsiteY737" fmla="*/ 1167552 h 6858000"/>
              <a:gd name="connsiteX738" fmla="*/ 4478168 w 7467663"/>
              <a:gd name="connsiteY738" fmla="*/ 1260735 h 6858000"/>
              <a:gd name="connsiteX739" fmla="*/ 4409309 w 7467663"/>
              <a:gd name="connsiteY739" fmla="*/ 1666996 h 6858000"/>
              <a:gd name="connsiteX740" fmla="*/ 4370031 w 7467663"/>
              <a:gd name="connsiteY740" fmla="*/ 1955666 h 6858000"/>
              <a:gd name="connsiteX741" fmla="*/ 4570198 w 7467663"/>
              <a:gd name="connsiteY741" fmla="*/ 978081 h 6858000"/>
              <a:gd name="connsiteX742" fmla="*/ 4557898 w 7467663"/>
              <a:gd name="connsiteY742" fmla="*/ 900011 h 6858000"/>
              <a:gd name="connsiteX743" fmla="*/ 4344840 w 7467663"/>
              <a:gd name="connsiteY743" fmla="*/ 1922038 h 6858000"/>
              <a:gd name="connsiteX744" fmla="*/ 4378710 w 7467663"/>
              <a:gd name="connsiteY744" fmla="*/ 1665516 h 6858000"/>
              <a:gd name="connsiteX745" fmla="*/ 4448798 w 7467663"/>
              <a:gd name="connsiteY745" fmla="*/ 1253024 h 6858000"/>
              <a:gd name="connsiteX746" fmla="*/ 4480315 w 7467663"/>
              <a:gd name="connsiteY746" fmla="*/ 1158454 h 6858000"/>
              <a:gd name="connsiteX747" fmla="*/ 4494133 w 7467663"/>
              <a:gd name="connsiteY747" fmla="*/ 1118676 h 6858000"/>
              <a:gd name="connsiteX748" fmla="*/ 4557898 w 7467663"/>
              <a:gd name="connsiteY748" fmla="*/ 900011 h 6858000"/>
              <a:gd name="connsiteX749" fmla="*/ 5870151 w 7467663"/>
              <a:gd name="connsiteY749" fmla="*/ 898890 h 6858000"/>
              <a:gd name="connsiteX750" fmla="*/ 5861335 w 7467663"/>
              <a:gd name="connsiteY750" fmla="*/ 899177 h 6858000"/>
              <a:gd name="connsiteX751" fmla="*/ 5843702 w 7467663"/>
              <a:gd name="connsiteY751" fmla="*/ 899748 h 6858000"/>
              <a:gd name="connsiteX752" fmla="*/ 5651107 w 7467663"/>
              <a:gd name="connsiteY752" fmla="*/ 920306 h 6858000"/>
              <a:gd name="connsiteX753" fmla="*/ 5459407 w 7467663"/>
              <a:gd name="connsiteY753" fmla="*/ 940975 h 6858000"/>
              <a:gd name="connsiteX754" fmla="*/ 5374846 w 7467663"/>
              <a:gd name="connsiteY754" fmla="*/ 941988 h 6858000"/>
              <a:gd name="connsiteX755" fmla="*/ 5256105 w 7467663"/>
              <a:gd name="connsiteY755" fmla="*/ 945632 h 6858000"/>
              <a:gd name="connsiteX756" fmla="*/ 5107071 w 7467663"/>
              <a:gd name="connsiteY756" fmla="*/ 969720 h 6858000"/>
              <a:gd name="connsiteX757" fmla="*/ 4998681 w 7467663"/>
              <a:gd name="connsiteY757" fmla="*/ 988771 h 6858000"/>
              <a:gd name="connsiteX758" fmla="*/ 5870151 w 7467663"/>
              <a:gd name="connsiteY758" fmla="*/ 898890 h 6858000"/>
              <a:gd name="connsiteX759" fmla="*/ 5504425 w 7467663"/>
              <a:gd name="connsiteY759" fmla="*/ 848067 h 6858000"/>
              <a:gd name="connsiteX760" fmla="*/ 4968849 w 7467663"/>
              <a:gd name="connsiteY760" fmla="*/ 962318 h 6858000"/>
              <a:gd name="connsiteX761" fmla="*/ 5104039 w 7467663"/>
              <a:gd name="connsiteY761" fmla="*/ 940634 h 6858000"/>
              <a:gd name="connsiteX762" fmla="*/ 5256311 w 7467663"/>
              <a:gd name="connsiteY762" fmla="*/ 916490 h 6858000"/>
              <a:gd name="connsiteX763" fmla="*/ 5377381 w 7467663"/>
              <a:gd name="connsiteY763" fmla="*/ 912671 h 6858000"/>
              <a:gd name="connsiteX764" fmla="*/ 5460148 w 7467663"/>
              <a:gd name="connsiteY764" fmla="*/ 911442 h 6858000"/>
              <a:gd name="connsiteX765" fmla="*/ 5648971 w 7467663"/>
              <a:gd name="connsiteY765" fmla="*/ 891331 h 6858000"/>
              <a:gd name="connsiteX766" fmla="*/ 5844807 w 7467663"/>
              <a:gd name="connsiteY766" fmla="*/ 870718 h 6858000"/>
              <a:gd name="connsiteX767" fmla="*/ 5862975 w 7467663"/>
              <a:gd name="connsiteY767" fmla="*/ 869756 h 6858000"/>
              <a:gd name="connsiteX768" fmla="*/ 5920887 w 7467663"/>
              <a:gd name="connsiteY768" fmla="*/ 865929 h 6858000"/>
              <a:gd name="connsiteX769" fmla="*/ 5504425 w 7467663"/>
              <a:gd name="connsiteY769" fmla="*/ 848067 h 6858000"/>
              <a:gd name="connsiteX770" fmla="*/ 3607114 w 7467663"/>
              <a:gd name="connsiteY770" fmla="*/ 467441 h 6858000"/>
              <a:gd name="connsiteX771" fmla="*/ 3296242 w 7467663"/>
              <a:gd name="connsiteY771" fmla="*/ 807991 h 6858000"/>
              <a:gd name="connsiteX772" fmla="*/ 3174674 w 7467663"/>
              <a:gd name="connsiteY772" fmla="*/ 919759 h 6858000"/>
              <a:gd name="connsiteX773" fmla="*/ 3042978 w 7467663"/>
              <a:gd name="connsiteY773" fmla="*/ 1054894 h 6858000"/>
              <a:gd name="connsiteX774" fmla="*/ 2968914 w 7467663"/>
              <a:gd name="connsiteY774" fmla="*/ 1133756 h 6858000"/>
              <a:gd name="connsiteX775" fmla="*/ 3103823 w 7467663"/>
              <a:gd name="connsiteY775" fmla="*/ 1026814 h 6858000"/>
              <a:gd name="connsiteX776" fmla="*/ 3607114 w 7467663"/>
              <a:gd name="connsiteY776" fmla="*/ 467441 h 6858000"/>
              <a:gd name="connsiteX777" fmla="*/ 3744487 w 7467663"/>
              <a:gd name="connsiteY777" fmla="*/ 383136 h 6858000"/>
              <a:gd name="connsiteX778" fmla="*/ 3970213 w 7467663"/>
              <a:gd name="connsiteY778" fmla="*/ 995559 h 6858000"/>
              <a:gd name="connsiteX779" fmla="*/ 3744487 w 7467663"/>
              <a:gd name="connsiteY779" fmla="*/ 383136 h 6858000"/>
              <a:gd name="connsiteX780" fmla="*/ 3624562 w 7467663"/>
              <a:gd name="connsiteY780" fmla="*/ 367041 h 6858000"/>
              <a:gd name="connsiteX781" fmla="*/ 3489712 w 7467663"/>
              <a:gd name="connsiteY781" fmla="*/ 485386 h 6858000"/>
              <a:gd name="connsiteX782" fmla="*/ 3182994 w 7467663"/>
              <a:gd name="connsiteY782" fmla="*/ 828265 h 6858000"/>
              <a:gd name="connsiteX783" fmla="*/ 2892114 w 7467663"/>
              <a:gd name="connsiteY783" fmla="*/ 1172635 h 6858000"/>
              <a:gd name="connsiteX784" fmla="*/ 3021459 w 7467663"/>
              <a:gd name="connsiteY784" fmla="*/ 1035385 h 6858000"/>
              <a:gd name="connsiteX785" fmla="*/ 3153873 w 7467663"/>
              <a:gd name="connsiteY785" fmla="*/ 898971 h 6858000"/>
              <a:gd name="connsiteX786" fmla="*/ 3276511 w 7467663"/>
              <a:gd name="connsiteY786" fmla="*/ 786423 h 6858000"/>
              <a:gd name="connsiteX787" fmla="*/ 3584154 w 7467663"/>
              <a:gd name="connsiteY787" fmla="*/ 448218 h 6858000"/>
              <a:gd name="connsiteX788" fmla="*/ 3624562 w 7467663"/>
              <a:gd name="connsiteY788" fmla="*/ 367041 h 6858000"/>
              <a:gd name="connsiteX789" fmla="*/ 3766672 w 7467663"/>
              <a:gd name="connsiteY789" fmla="*/ 359429 h 6858000"/>
              <a:gd name="connsiteX790" fmla="*/ 3996338 w 7467663"/>
              <a:gd name="connsiteY790" fmla="*/ 968237 h 6858000"/>
              <a:gd name="connsiteX791" fmla="*/ 3766672 w 7467663"/>
              <a:gd name="connsiteY791" fmla="*/ 359429 h 6858000"/>
              <a:gd name="connsiteX792" fmla="*/ 5805386 w 7467663"/>
              <a:gd name="connsiteY792" fmla="*/ 239240 h 6858000"/>
              <a:gd name="connsiteX793" fmla="*/ 5736947 w 7467663"/>
              <a:gd name="connsiteY793" fmla="*/ 261367 h 6858000"/>
              <a:gd name="connsiteX794" fmla="*/ 5427012 w 7467663"/>
              <a:gd name="connsiteY794" fmla="*/ 311272 h 6858000"/>
              <a:gd name="connsiteX795" fmla="*/ 5147818 w 7467663"/>
              <a:gd name="connsiteY795" fmla="*/ 322112 h 6858000"/>
              <a:gd name="connsiteX796" fmla="*/ 5060854 w 7467663"/>
              <a:gd name="connsiteY796" fmla="*/ 311882 h 6858000"/>
              <a:gd name="connsiteX797" fmla="*/ 4945989 w 7467663"/>
              <a:gd name="connsiteY797" fmla="*/ 300516 h 6858000"/>
              <a:gd name="connsiteX798" fmla="*/ 5410479 w 7467663"/>
              <a:gd name="connsiteY798" fmla="*/ 348434 h 6858000"/>
              <a:gd name="connsiteX799" fmla="*/ 5805386 w 7467663"/>
              <a:gd name="connsiteY799" fmla="*/ 239240 h 6858000"/>
              <a:gd name="connsiteX800" fmla="*/ 5905192 w 7467663"/>
              <a:gd name="connsiteY800" fmla="*/ 163079 h 6858000"/>
              <a:gd name="connsiteX801" fmla="*/ 5865655 w 7467663"/>
              <a:gd name="connsiteY801" fmla="*/ 171901 h 6858000"/>
              <a:gd name="connsiteX802" fmla="*/ 5259740 w 7467663"/>
              <a:gd name="connsiteY802" fmla="*/ 257013 h 6858000"/>
              <a:gd name="connsiteX803" fmla="*/ 5208466 w 7467663"/>
              <a:gd name="connsiteY803" fmla="*/ 257550 h 6858000"/>
              <a:gd name="connsiteX804" fmla="*/ 4980204 w 7467663"/>
              <a:gd name="connsiteY804" fmla="*/ 271903 h 6858000"/>
              <a:gd name="connsiteX805" fmla="*/ 5068068 w 7467663"/>
              <a:gd name="connsiteY805" fmla="*/ 282244 h 6858000"/>
              <a:gd name="connsiteX806" fmla="*/ 5153231 w 7467663"/>
              <a:gd name="connsiteY806" fmla="*/ 292240 h 6858000"/>
              <a:gd name="connsiteX807" fmla="*/ 5426491 w 7467663"/>
              <a:gd name="connsiteY807" fmla="*/ 281128 h 6858000"/>
              <a:gd name="connsiteX808" fmla="*/ 5731212 w 7467663"/>
              <a:gd name="connsiteY808" fmla="*/ 231951 h 6858000"/>
              <a:gd name="connsiteX809" fmla="*/ 5905192 w 7467663"/>
              <a:gd name="connsiteY809" fmla="*/ 163079 h 6858000"/>
              <a:gd name="connsiteX810" fmla="*/ 5944437 w 7467663"/>
              <a:gd name="connsiteY810" fmla="*/ 113829 h 6858000"/>
              <a:gd name="connsiteX811" fmla="*/ 5825032 w 7467663"/>
              <a:gd name="connsiteY811" fmla="*/ 146405 h 6858000"/>
              <a:gd name="connsiteX812" fmla="*/ 4955599 w 7467663"/>
              <a:gd name="connsiteY812" fmla="*/ 247008 h 6858000"/>
              <a:gd name="connsiteX813" fmla="*/ 5210104 w 7467663"/>
              <a:gd name="connsiteY813" fmla="*/ 228123 h 6858000"/>
              <a:gd name="connsiteX814" fmla="*/ 5261015 w 7467663"/>
              <a:gd name="connsiteY814" fmla="*/ 227087 h 6858000"/>
              <a:gd name="connsiteX815" fmla="*/ 5861181 w 7467663"/>
              <a:gd name="connsiteY815" fmla="*/ 143093 h 6858000"/>
              <a:gd name="connsiteX816" fmla="*/ 5961252 w 7467663"/>
              <a:gd name="connsiteY816" fmla="*/ 114820 h 6858000"/>
              <a:gd name="connsiteX817" fmla="*/ 5944437 w 7467663"/>
              <a:gd name="connsiteY817" fmla="*/ 113829 h 6858000"/>
              <a:gd name="connsiteX818" fmla="*/ 3882765 w 7467663"/>
              <a:gd name="connsiteY818" fmla="*/ 0 h 6858000"/>
              <a:gd name="connsiteX819" fmla="*/ 3995099 w 7467663"/>
              <a:gd name="connsiteY819" fmla="*/ 0 h 6858000"/>
              <a:gd name="connsiteX820" fmla="*/ 4163818 w 7467663"/>
              <a:gd name="connsiteY820" fmla="*/ 234104 h 6858000"/>
              <a:gd name="connsiteX821" fmla="*/ 4172099 w 7467663"/>
              <a:gd name="connsiteY821" fmla="*/ 234207 h 6858000"/>
              <a:gd name="connsiteX822" fmla="*/ 4784282 w 7467663"/>
              <a:gd name="connsiteY822" fmla="*/ 276561 h 6858000"/>
              <a:gd name="connsiteX823" fmla="*/ 4801687 w 7467663"/>
              <a:gd name="connsiteY823" fmla="*/ 267764 h 6858000"/>
              <a:gd name="connsiteX824" fmla="*/ 6082788 w 7467663"/>
              <a:gd name="connsiteY824" fmla="*/ 64119 h 6858000"/>
              <a:gd name="connsiteX825" fmla="*/ 6099442 w 7467663"/>
              <a:gd name="connsiteY825" fmla="*/ 82568 h 6858000"/>
              <a:gd name="connsiteX826" fmla="*/ 4804137 w 7467663"/>
              <a:gd name="connsiteY826" fmla="*/ 320931 h 6858000"/>
              <a:gd name="connsiteX827" fmla="*/ 4227047 w 7467663"/>
              <a:gd name="connsiteY827" fmla="*/ 313415 h 6858000"/>
              <a:gd name="connsiteX828" fmla="*/ 4346041 w 7467663"/>
              <a:gd name="connsiteY828" fmla="*/ 456086 h 6858000"/>
              <a:gd name="connsiteX829" fmla="*/ 4870967 w 7467663"/>
              <a:gd name="connsiteY829" fmla="*/ 963061 h 6858000"/>
              <a:gd name="connsiteX830" fmla="*/ 4889647 w 7467663"/>
              <a:gd name="connsiteY830" fmla="*/ 957147 h 6858000"/>
              <a:gd name="connsiteX831" fmla="*/ 5422504 w 7467663"/>
              <a:gd name="connsiteY831" fmla="*/ 805191 h 6858000"/>
              <a:gd name="connsiteX832" fmla="*/ 6087656 w 7467663"/>
              <a:gd name="connsiteY832" fmla="*/ 826703 h 6858000"/>
              <a:gd name="connsiteX833" fmla="*/ 6058717 w 7467663"/>
              <a:gd name="connsiteY833" fmla="*/ 865992 h 6858000"/>
              <a:gd name="connsiteX834" fmla="*/ 4974153 w 7467663"/>
              <a:gd name="connsiteY834" fmla="*/ 1045456 h 6858000"/>
              <a:gd name="connsiteX835" fmla="*/ 5627835 w 7467663"/>
              <a:gd name="connsiteY835" fmla="*/ 1472077 h 6858000"/>
              <a:gd name="connsiteX836" fmla="*/ 5629817 w 7467663"/>
              <a:gd name="connsiteY836" fmla="*/ 1471412 h 6858000"/>
              <a:gd name="connsiteX837" fmla="*/ 5634124 w 7467663"/>
              <a:gd name="connsiteY837" fmla="*/ 1470572 h 6858000"/>
              <a:gd name="connsiteX838" fmla="*/ 5755832 w 7467663"/>
              <a:gd name="connsiteY838" fmla="*/ 1383886 h 6858000"/>
              <a:gd name="connsiteX839" fmla="*/ 6014186 w 7467663"/>
              <a:gd name="connsiteY839" fmla="*/ 1279799 h 6858000"/>
              <a:gd name="connsiteX840" fmla="*/ 6901619 w 7467663"/>
              <a:gd name="connsiteY840" fmla="*/ 1047874 h 6858000"/>
              <a:gd name="connsiteX841" fmla="*/ 6931566 w 7467663"/>
              <a:gd name="connsiteY841" fmla="*/ 1062034 h 6858000"/>
              <a:gd name="connsiteX842" fmla="*/ 5790982 w 7467663"/>
              <a:gd name="connsiteY842" fmla="*/ 1561380 h 6858000"/>
              <a:gd name="connsiteX843" fmla="*/ 6188971 w 7467663"/>
              <a:gd name="connsiteY843" fmla="*/ 1755168 h 6858000"/>
              <a:gd name="connsiteX844" fmla="*/ 6202446 w 7467663"/>
              <a:gd name="connsiteY844" fmla="*/ 1752268 h 6858000"/>
              <a:gd name="connsiteX845" fmla="*/ 7179560 w 7467663"/>
              <a:gd name="connsiteY845" fmla="*/ 1467551 h 6858000"/>
              <a:gd name="connsiteX846" fmla="*/ 7158730 w 7467663"/>
              <a:gd name="connsiteY846" fmla="*/ 1507835 h 6858000"/>
              <a:gd name="connsiteX847" fmla="*/ 6326959 w 7467663"/>
              <a:gd name="connsiteY847" fmla="*/ 1817686 h 6858000"/>
              <a:gd name="connsiteX848" fmla="*/ 6537433 w 7467663"/>
              <a:gd name="connsiteY848" fmla="*/ 1907790 h 6858000"/>
              <a:gd name="connsiteX849" fmla="*/ 6550221 w 7467663"/>
              <a:gd name="connsiteY849" fmla="*/ 1910729 h 6858000"/>
              <a:gd name="connsiteX850" fmla="*/ 6964438 w 7467663"/>
              <a:gd name="connsiteY850" fmla="*/ 2209505 h 6858000"/>
              <a:gd name="connsiteX851" fmla="*/ 7367862 w 7467663"/>
              <a:gd name="connsiteY851" fmla="*/ 2806833 h 6858000"/>
              <a:gd name="connsiteX852" fmla="*/ 7364329 w 7467663"/>
              <a:gd name="connsiteY852" fmla="*/ 2826907 h 6858000"/>
              <a:gd name="connsiteX853" fmla="*/ 7290545 w 7467663"/>
              <a:gd name="connsiteY853" fmla="*/ 2850663 h 6858000"/>
              <a:gd name="connsiteX854" fmla="*/ 6472036 w 7467663"/>
              <a:gd name="connsiteY854" fmla="*/ 1959003 h 6858000"/>
              <a:gd name="connsiteX855" fmla="*/ 5792897 w 7467663"/>
              <a:gd name="connsiteY855" fmla="*/ 1647747 h 6858000"/>
              <a:gd name="connsiteX856" fmla="*/ 5842751 w 7467663"/>
              <a:gd name="connsiteY856" fmla="*/ 1816112 h 6858000"/>
              <a:gd name="connsiteX857" fmla="*/ 5847424 w 7467663"/>
              <a:gd name="connsiteY857" fmla="*/ 1815776 h 6858000"/>
              <a:gd name="connsiteX858" fmla="*/ 6399821 w 7467663"/>
              <a:gd name="connsiteY858" fmla="*/ 2344799 h 6858000"/>
              <a:gd name="connsiteX859" fmla="*/ 6323232 w 7467663"/>
              <a:gd name="connsiteY859" fmla="*/ 2389634 h 6858000"/>
              <a:gd name="connsiteX860" fmla="*/ 5942958 w 7467663"/>
              <a:gd name="connsiteY860" fmla="*/ 2077708 h 6858000"/>
              <a:gd name="connsiteX861" fmla="*/ 5921559 w 7467663"/>
              <a:gd name="connsiteY861" fmla="*/ 2378596 h 6858000"/>
              <a:gd name="connsiteX862" fmla="*/ 5817651 w 7467663"/>
              <a:gd name="connsiteY862" fmla="*/ 3023919 h 6858000"/>
              <a:gd name="connsiteX863" fmla="*/ 5729634 w 7467663"/>
              <a:gd name="connsiteY863" fmla="*/ 3051849 h 6858000"/>
              <a:gd name="connsiteX864" fmla="*/ 5611018 w 7467663"/>
              <a:gd name="connsiteY864" fmla="*/ 2316769 h 6858000"/>
              <a:gd name="connsiteX865" fmla="*/ 5687608 w 7467663"/>
              <a:gd name="connsiteY865" fmla="*/ 2039972 h 6858000"/>
              <a:gd name="connsiteX866" fmla="*/ 5657554 w 7467663"/>
              <a:gd name="connsiteY866" fmla="*/ 1576445 h 6858000"/>
              <a:gd name="connsiteX867" fmla="*/ 5150475 w 7467663"/>
              <a:gd name="connsiteY867" fmla="*/ 1274012 h 6858000"/>
              <a:gd name="connsiteX868" fmla="*/ 5349142 w 7467663"/>
              <a:gd name="connsiteY868" fmla="*/ 2204405 h 6858000"/>
              <a:gd name="connsiteX869" fmla="*/ 5262214 w 7467663"/>
              <a:gd name="connsiteY869" fmla="*/ 2233836 h 6858000"/>
              <a:gd name="connsiteX870" fmla="*/ 4981539 w 7467663"/>
              <a:gd name="connsiteY870" fmla="*/ 1542201 h 6858000"/>
              <a:gd name="connsiteX871" fmla="*/ 4958461 w 7467663"/>
              <a:gd name="connsiteY871" fmla="*/ 1136957 h 6858000"/>
              <a:gd name="connsiteX872" fmla="*/ 4655015 w 7467663"/>
              <a:gd name="connsiteY872" fmla="*/ 891426 h 6858000"/>
              <a:gd name="connsiteX873" fmla="*/ 4348002 w 7467663"/>
              <a:gd name="connsiteY873" fmla="*/ 2205895 h 6858000"/>
              <a:gd name="connsiteX874" fmla="*/ 4262250 w 7467663"/>
              <a:gd name="connsiteY874" fmla="*/ 2219972 h 6858000"/>
              <a:gd name="connsiteX875" fmla="*/ 4550611 w 7467663"/>
              <a:gd name="connsiteY875" fmla="*/ 817540 h 6858000"/>
              <a:gd name="connsiteX876" fmla="*/ 4564418 w 7467663"/>
              <a:gd name="connsiteY876" fmla="*/ 808293 h 6858000"/>
              <a:gd name="connsiteX877" fmla="*/ 4266388 w 7467663"/>
              <a:gd name="connsiteY877" fmla="*/ 500083 h 6858000"/>
              <a:gd name="connsiteX878" fmla="*/ 4032842 w 7467663"/>
              <a:gd name="connsiteY878" fmla="*/ 211809 h 6858000"/>
              <a:gd name="connsiteX879" fmla="*/ 3882765 w 7467663"/>
              <a:gd name="connsiteY879" fmla="*/ 0 h 6858000"/>
              <a:gd name="connsiteX880" fmla="*/ 3721337 w 7467663"/>
              <a:gd name="connsiteY880" fmla="*/ 0 h 6858000"/>
              <a:gd name="connsiteX881" fmla="*/ 3797544 w 7467663"/>
              <a:gd name="connsiteY881" fmla="*/ 0 h 6858000"/>
              <a:gd name="connsiteX882" fmla="*/ 3775734 w 7467663"/>
              <a:gd name="connsiteY882" fmla="*/ 95131 h 6858000"/>
              <a:gd name="connsiteX883" fmla="*/ 3724807 w 7467663"/>
              <a:gd name="connsiteY883" fmla="*/ 272257 h 6858000"/>
              <a:gd name="connsiteX884" fmla="*/ 3726844 w 7467663"/>
              <a:gd name="connsiteY884" fmla="*/ 282988 h 6858000"/>
              <a:gd name="connsiteX885" fmla="*/ 3742664 w 7467663"/>
              <a:gd name="connsiteY885" fmla="*/ 279918 h 6858000"/>
              <a:gd name="connsiteX886" fmla="*/ 4103910 w 7467663"/>
              <a:gd name="connsiteY886" fmla="*/ 1161917 h 6858000"/>
              <a:gd name="connsiteX887" fmla="*/ 4020269 w 7467663"/>
              <a:gd name="connsiteY887" fmla="*/ 1200406 h 6858000"/>
              <a:gd name="connsiteX888" fmla="*/ 3674882 w 7467663"/>
              <a:gd name="connsiteY888" fmla="*/ 488524 h 6858000"/>
              <a:gd name="connsiteX889" fmla="*/ 3132682 w 7467663"/>
              <a:gd name="connsiteY889" fmla="*/ 1072284 h 6858000"/>
              <a:gd name="connsiteX890" fmla="*/ 2716346 w 7467663"/>
              <a:gd name="connsiteY890" fmla="*/ 1276376 h 6858000"/>
              <a:gd name="connsiteX891" fmla="*/ 2716772 w 7467663"/>
              <a:gd name="connsiteY891" fmla="*/ 1255462 h 6858000"/>
              <a:gd name="connsiteX892" fmla="*/ 3471096 w 7467663"/>
              <a:gd name="connsiteY892" fmla="*/ 437072 h 6858000"/>
              <a:gd name="connsiteX893" fmla="*/ 3639057 w 7467663"/>
              <a:gd name="connsiteY893" fmla="*/ 286334 h 6858000"/>
              <a:gd name="connsiteX894" fmla="*/ 3640309 w 7467663"/>
              <a:gd name="connsiteY894" fmla="*/ 284664 h 6858000"/>
              <a:gd name="connsiteX895" fmla="*/ 3646022 w 7467663"/>
              <a:gd name="connsiteY895" fmla="*/ 276711 h 6858000"/>
              <a:gd name="connsiteX896" fmla="*/ 3707943 w 7467663"/>
              <a:gd name="connsiteY896" fmla="*/ 65958 h 6858000"/>
              <a:gd name="connsiteX897" fmla="*/ 3721337 w 7467663"/>
              <a:gd name="connsiteY897" fmla="*/ 0 h 6858000"/>
              <a:gd name="connsiteX898" fmla="*/ 2867960 w 7467663"/>
              <a:gd name="connsiteY898" fmla="*/ 0 h 6858000"/>
              <a:gd name="connsiteX899" fmla="*/ 2926351 w 7467663"/>
              <a:gd name="connsiteY899" fmla="*/ 0 h 6858000"/>
              <a:gd name="connsiteX900" fmla="*/ 2902823 w 7467663"/>
              <a:gd name="connsiteY900" fmla="*/ 262929 h 6858000"/>
              <a:gd name="connsiteX901" fmla="*/ 2940663 w 7467663"/>
              <a:gd name="connsiteY901" fmla="*/ 140884 h 6858000"/>
              <a:gd name="connsiteX902" fmla="*/ 2947039 w 7467663"/>
              <a:gd name="connsiteY902" fmla="*/ 122524 h 6858000"/>
              <a:gd name="connsiteX903" fmla="*/ 2984316 w 7467663"/>
              <a:gd name="connsiteY903" fmla="*/ 0 h 6858000"/>
              <a:gd name="connsiteX904" fmla="*/ 3016114 w 7467663"/>
              <a:gd name="connsiteY904" fmla="*/ 0 h 6858000"/>
              <a:gd name="connsiteX905" fmla="*/ 2979949 w 7467663"/>
              <a:gd name="connsiteY905" fmla="*/ 119274 h 6858000"/>
              <a:gd name="connsiteX906" fmla="*/ 3023879 w 7467663"/>
              <a:gd name="connsiteY906" fmla="*/ 0 h 6858000"/>
              <a:gd name="connsiteX907" fmla="*/ 3105400 w 7467663"/>
              <a:gd name="connsiteY907" fmla="*/ 0 h 6858000"/>
              <a:gd name="connsiteX908" fmla="*/ 3094669 w 7467663"/>
              <a:gd name="connsiteY908" fmla="*/ 30308 h 6858000"/>
              <a:gd name="connsiteX909" fmla="*/ 2901945 w 7467663"/>
              <a:gd name="connsiteY909" fmla="*/ 466538 h 6858000"/>
              <a:gd name="connsiteX910" fmla="*/ 2815209 w 7467663"/>
              <a:gd name="connsiteY910" fmla="*/ 497361 h 6858000"/>
              <a:gd name="connsiteX911" fmla="*/ 2844845 w 7467663"/>
              <a:gd name="connsiteY911" fmla="*/ 127638 h 6858000"/>
              <a:gd name="connsiteX912" fmla="*/ 2867960 w 7467663"/>
              <a:gd name="connsiteY912" fmla="*/ 0 h 6858000"/>
              <a:gd name="connsiteX913" fmla="*/ 1057230 w 7467663"/>
              <a:gd name="connsiteY913" fmla="*/ 0 h 6858000"/>
              <a:gd name="connsiteX914" fmla="*/ 1111003 w 7467663"/>
              <a:gd name="connsiteY914" fmla="*/ 0 h 6858000"/>
              <a:gd name="connsiteX915" fmla="*/ 1125553 w 7467663"/>
              <a:gd name="connsiteY915" fmla="*/ 52588 h 6858000"/>
              <a:gd name="connsiteX916" fmla="*/ 1304276 w 7467663"/>
              <a:gd name="connsiteY916" fmla="*/ 476275 h 6858000"/>
              <a:gd name="connsiteX917" fmla="*/ 1492066 w 7467663"/>
              <a:gd name="connsiteY917" fmla="*/ 886333 h 6858000"/>
              <a:gd name="connsiteX918" fmla="*/ 1423698 w 7467663"/>
              <a:gd name="connsiteY918" fmla="*/ 710817 h 6858000"/>
              <a:gd name="connsiteX919" fmla="*/ 1357609 w 7467663"/>
              <a:gd name="connsiteY919" fmla="*/ 532892 h 6858000"/>
              <a:gd name="connsiteX920" fmla="*/ 1309550 w 7467663"/>
              <a:gd name="connsiteY920" fmla="*/ 374031 h 6858000"/>
              <a:gd name="connsiteX921" fmla="*/ 1193673 w 7467663"/>
              <a:gd name="connsiteY921" fmla="*/ 49533 h 6858000"/>
              <a:gd name="connsiteX922" fmla="*/ 1164391 w 7467663"/>
              <a:gd name="connsiteY922" fmla="*/ 0 h 6858000"/>
              <a:gd name="connsiteX923" fmla="*/ 1200666 w 7467663"/>
              <a:gd name="connsiteY923" fmla="*/ 0 h 6858000"/>
              <a:gd name="connsiteX924" fmla="*/ 1223408 w 7467663"/>
              <a:gd name="connsiteY924" fmla="*/ 38996 h 6858000"/>
              <a:gd name="connsiteX925" fmla="*/ 1339635 w 7467663"/>
              <a:gd name="connsiteY925" fmla="*/ 365517 h 6858000"/>
              <a:gd name="connsiteX926" fmla="*/ 1387469 w 7467663"/>
              <a:gd name="connsiteY926" fmla="*/ 523079 h 6858000"/>
              <a:gd name="connsiteX927" fmla="*/ 1452685 w 7467663"/>
              <a:gd name="connsiteY927" fmla="*/ 699806 h 6858000"/>
              <a:gd name="connsiteX928" fmla="*/ 1492092 w 7467663"/>
              <a:gd name="connsiteY928" fmla="*/ 800424 h 6858000"/>
              <a:gd name="connsiteX929" fmla="*/ 1455302 w 7467663"/>
              <a:gd name="connsiteY929" fmla="*/ 632913 h 6858000"/>
              <a:gd name="connsiteX930" fmla="*/ 1222336 w 7467663"/>
              <a:gd name="connsiteY930" fmla="*/ 9480 h 6858000"/>
              <a:gd name="connsiteX931" fmla="*/ 1214634 w 7467663"/>
              <a:gd name="connsiteY931" fmla="*/ 0 h 6858000"/>
              <a:gd name="connsiteX932" fmla="*/ 1289827 w 7467663"/>
              <a:gd name="connsiteY932" fmla="*/ 0 h 6858000"/>
              <a:gd name="connsiteX933" fmla="*/ 1321076 w 7467663"/>
              <a:gd name="connsiteY933" fmla="*/ 59722 h 6858000"/>
              <a:gd name="connsiteX934" fmla="*/ 1512579 w 7467663"/>
              <a:gd name="connsiteY934" fmla="*/ 626441 h 6858000"/>
              <a:gd name="connsiteX935" fmla="*/ 1506076 w 7467663"/>
              <a:gd name="connsiteY935" fmla="*/ 1089289 h 6858000"/>
              <a:gd name="connsiteX936" fmla="*/ 1486346 w 7467663"/>
              <a:gd name="connsiteY936" fmla="*/ 1079919 h 6858000"/>
              <a:gd name="connsiteX937" fmla="*/ 1070511 w 7467663"/>
              <a:gd name="connsiteY937" fmla="*/ 48609 h 6858000"/>
              <a:gd name="connsiteX938" fmla="*/ 1057230 w 7467663"/>
              <a:gd name="connsiteY938" fmla="*/ 0 h 6858000"/>
              <a:gd name="connsiteX939" fmla="*/ 43151 w 7467663"/>
              <a:gd name="connsiteY939" fmla="*/ 0 h 6858000"/>
              <a:gd name="connsiteX940" fmla="*/ 95283 w 7467663"/>
              <a:gd name="connsiteY940" fmla="*/ 0 h 6858000"/>
              <a:gd name="connsiteX941" fmla="*/ 300708 w 7467663"/>
              <a:gd name="connsiteY941" fmla="*/ 154571 h 6858000"/>
              <a:gd name="connsiteX942" fmla="*/ 530414 w 7467663"/>
              <a:gd name="connsiteY942" fmla="*/ 354673 h 6858000"/>
              <a:gd name="connsiteX943" fmla="*/ 333785 w 7467663"/>
              <a:gd name="connsiteY943" fmla="*/ 161564 h 6858000"/>
              <a:gd name="connsiteX944" fmla="*/ 147005 w 7467663"/>
              <a:gd name="connsiteY944" fmla="*/ 0 h 6858000"/>
              <a:gd name="connsiteX945" fmla="*/ 272509 w 7467663"/>
              <a:gd name="connsiteY945" fmla="*/ 0 h 6858000"/>
              <a:gd name="connsiteX946" fmla="*/ 326276 w 7467663"/>
              <a:gd name="connsiteY946" fmla="*/ 45847 h 6858000"/>
              <a:gd name="connsiteX947" fmla="*/ 823759 w 7467663"/>
              <a:gd name="connsiteY947" fmla="*/ 574145 h 6858000"/>
              <a:gd name="connsiteX948" fmla="*/ 811254 w 7467663"/>
              <a:gd name="connsiteY948" fmla="*/ 665546 h 6858000"/>
              <a:gd name="connsiteX949" fmla="*/ 154042 w 7467663"/>
              <a:gd name="connsiteY949" fmla="*/ 261522 h 6858000"/>
              <a:gd name="connsiteX950" fmla="*/ 13550 w 7467663"/>
              <a:gd name="connsiteY950" fmla="*/ 158423 h 6858000"/>
              <a:gd name="connsiteX951" fmla="*/ 0 w 7467663"/>
              <a:gd name="connsiteY951" fmla="*/ 146618 h 6858000"/>
              <a:gd name="connsiteX952" fmla="*/ 0 w 7467663"/>
              <a:gd name="connsiteY952" fmla="*/ 59161 h 6858000"/>
              <a:gd name="connsiteX953" fmla="*/ 45427 w 7467663"/>
              <a:gd name="connsiteY953" fmla="*/ 101078 h 6858000"/>
              <a:gd name="connsiteX954" fmla="*/ 630103 w 7467663"/>
              <a:gd name="connsiteY954" fmla="*/ 485885 h 6858000"/>
              <a:gd name="connsiteX955" fmla="*/ 532040 w 7467663"/>
              <a:gd name="connsiteY955" fmla="*/ 399359 h 6858000"/>
              <a:gd name="connsiteX956" fmla="*/ 517618 w 7467663"/>
              <a:gd name="connsiteY956" fmla="*/ 385726 h 6858000"/>
              <a:gd name="connsiteX957" fmla="*/ 285074 w 7467663"/>
              <a:gd name="connsiteY957" fmla="*/ 182755 h 6858000"/>
              <a:gd name="connsiteX958" fmla="*/ 43151 w 7467663"/>
              <a:gd name="connsiteY958"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334256 h 6858000"/>
              <a:gd name="connsiteX78" fmla="*/ 7454976 w 7467663"/>
              <a:gd name="connsiteY78" fmla="*/ 6318297 h 6858000"/>
              <a:gd name="connsiteX79" fmla="*/ 1456157 w 7467663"/>
              <a:gd name="connsiteY79" fmla="*/ 5371404 h 6858000"/>
              <a:gd name="connsiteX80" fmla="*/ 1244432 w 7467663"/>
              <a:gd name="connsiteY80" fmla="*/ 5385601 h 6858000"/>
              <a:gd name="connsiteX81" fmla="*/ 973990 w 7467663"/>
              <a:gd name="connsiteY81" fmla="*/ 5424940 h 6858000"/>
              <a:gd name="connsiteX82" fmla="*/ 1103809 w 7467663"/>
              <a:gd name="connsiteY82" fmla="*/ 5433720 h 6858000"/>
              <a:gd name="connsiteX83" fmla="*/ 1123454 w 7467663"/>
              <a:gd name="connsiteY83" fmla="*/ 5435727 h 6858000"/>
              <a:gd name="connsiteX84" fmla="*/ 1737017 w 7467663"/>
              <a:gd name="connsiteY84" fmla="*/ 5452183 h 6858000"/>
              <a:gd name="connsiteX85" fmla="*/ 1824397 w 7467663"/>
              <a:gd name="connsiteY85" fmla="*/ 5447757 h 6858000"/>
              <a:gd name="connsiteX86" fmla="*/ 2070059 w 7467663"/>
              <a:gd name="connsiteY86" fmla="*/ 5441660 h 6858000"/>
              <a:gd name="connsiteX87" fmla="*/ 1456157 w 7467663"/>
              <a:gd name="connsiteY87" fmla="*/ 5371404 h 6858000"/>
              <a:gd name="connsiteX88" fmla="*/ 4988186 w 7467663"/>
              <a:gd name="connsiteY88" fmla="*/ 5216467 h 6858000"/>
              <a:gd name="connsiteX89" fmla="*/ 4777334 w 7467663"/>
              <a:gd name="connsiteY89" fmla="*/ 5406072 h 6858000"/>
              <a:gd name="connsiteX90" fmla="*/ 4718341 w 7467663"/>
              <a:gd name="connsiteY90" fmla="*/ 5468043 h 6858000"/>
              <a:gd name="connsiteX91" fmla="*/ 4604655 w 7467663"/>
              <a:gd name="connsiteY91" fmla="*/ 5583434 h 6858000"/>
              <a:gd name="connsiteX92" fmla="*/ 4565074 w 7467663"/>
              <a:gd name="connsiteY92" fmla="*/ 5618550 h 6858000"/>
              <a:gd name="connsiteX93" fmla="*/ 4988186 w 7467663"/>
              <a:gd name="connsiteY93" fmla="*/ 5216467 h 6858000"/>
              <a:gd name="connsiteX94" fmla="*/ 4978032 w 7467663"/>
              <a:gd name="connsiteY94" fmla="*/ 5183809 h 6858000"/>
              <a:gd name="connsiteX95" fmla="*/ 4463413 w 7467663"/>
              <a:gd name="connsiteY95" fmla="*/ 5615162 h 6858000"/>
              <a:gd name="connsiteX96" fmla="*/ 4358134 w 7467663"/>
              <a:gd name="connsiteY96" fmla="*/ 5742791 h 6858000"/>
              <a:gd name="connsiteX97" fmla="*/ 4376219 w 7467663"/>
              <a:gd name="connsiteY97" fmla="*/ 5729027 h 6858000"/>
              <a:gd name="connsiteX98" fmla="*/ 4582340 w 7467663"/>
              <a:gd name="connsiteY98" fmla="*/ 5561037 h 6858000"/>
              <a:gd name="connsiteX99" fmla="*/ 4694684 w 7467663"/>
              <a:gd name="connsiteY99" fmla="*/ 5447098 h 6858000"/>
              <a:gd name="connsiteX100" fmla="*/ 4754123 w 7467663"/>
              <a:gd name="connsiteY100" fmla="*/ 5384643 h 6858000"/>
              <a:gd name="connsiteX101" fmla="*/ 4978032 w 7467663"/>
              <a:gd name="connsiteY101" fmla="*/ 5183809 h 6858000"/>
              <a:gd name="connsiteX102" fmla="*/ 1903353 w 7467663"/>
              <a:gd name="connsiteY102" fmla="*/ 5044827 h 6858000"/>
              <a:gd name="connsiteX103" fmla="*/ 1936931 w 7467663"/>
              <a:gd name="connsiteY103" fmla="*/ 5093954 h 6858000"/>
              <a:gd name="connsiteX104" fmla="*/ 2195868 w 7467663"/>
              <a:gd name="connsiteY104" fmla="*/ 5396574 h 6858000"/>
              <a:gd name="connsiteX105" fmla="*/ 2088852 w 7467663"/>
              <a:gd name="connsiteY105" fmla="*/ 5166123 h 6858000"/>
              <a:gd name="connsiteX106" fmla="*/ 1958241 w 7467663"/>
              <a:gd name="connsiteY106" fmla="*/ 5067955 h 6858000"/>
              <a:gd name="connsiteX107" fmla="*/ 1903353 w 7467663"/>
              <a:gd name="connsiteY107" fmla="*/ 5044827 h 6858000"/>
              <a:gd name="connsiteX108" fmla="*/ 1979378 w 7467663"/>
              <a:gd name="connsiteY108" fmla="*/ 4769504 h 6858000"/>
              <a:gd name="connsiteX109" fmla="*/ 2882120 w 7467663"/>
              <a:gd name="connsiteY109" fmla="*/ 5064547 h 6858000"/>
              <a:gd name="connsiteX110" fmla="*/ 2793103 w 7467663"/>
              <a:gd name="connsiteY110" fmla="*/ 5039699 h 6858000"/>
              <a:gd name="connsiteX111" fmla="*/ 2770041 w 7467663"/>
              <a:gd name="connsiteY111" fmla="*/ 5033634 h 6858000"/>
              <a:gd name="connsiteX112" fmla="*/ 1979378 w 7467663"/>
              <a:gd name="connsiteY112" fmla="*/ 4769504 h 6858000"/>
              <a:gd name="connsiteX113" fmla="*/ 1927410 w 7467663"/>
              <a:gd name="connsiteY113" fmla="*/ 4716164 h 6858000"/>
              <a:gd name="connsiteX114" fmla="*/ 1959587 w 7467663"/>
              <a:gd name="connsiteY114" fmla="*/ 4728849 h 6858000"/>
              <a:gd name="connsiteX115" fmla="*/ 2777707 w 7467663"/>
              <a:gd name="connsiteY115" fmla="*/ 5003991 h 6858000"/>
              <a:gd name="connsiteX116" fmla="*/ 2800768 w 7467663"/>
              <a:gd name="connsiteY116" fmla="*/ 5010056 h 6858000"/>
              <a:gd name="connsiteX117" fmla="*/ 2879408 w 7467663"/>
              <a:gd name="connsiteY117" fmla="*/ 5031590 h 6858000"/>
              <a:gd name="connsiteX118" fmla="*/ 2862295 w 7467663"/>
              <a:gd name="connsiteY118" fmla="*/ 5022958 h 6858000"/>
              <a:gd name="connsiteX119" fmla="*/ 2813343 w 7467663"/>
              <a:gd name="connsiteY119" fmla="*/ 4998369 h 6858000"/>
              <a:gd name="connsiteX120" fmla="*/ 2646245 w 7467663"/>
              <a:gd name="connsiteY120" fmla="*/ 4930999 h 6858000"/>
              <a:gd name="connsiteX121" fmla="*/ 1999243 w 7467663"/>
              <a:gd name="connsiteY121" fmla="*/ 4730524 h 6858000"/>
              <a:gd name="connsiteX122" fmla="*/ 1979527 w 7467663"/>
              <a:gd name="connsiteY122" fmla="*/ 4726651 h 6858000"/>
              <a:gd name="connsiteX123" fmla="*/ 1927410 w 7467663"/>
              <a:gd name="connsiteY123" fmla="*/ 4716164 h 6858000"/>
              <a:gd name="connsiteX124" fmla="*/ 1997014 w 7467663"/>
              <a:gd name="connsiteY124" fmla="*/ 4698007 h 6858000"/>
              <a:gd name="connsiteX125" fmla="*/ 2005458 w 7467663"/>
              <a:gd name="connsiteY125" fmla="*/ 4699540 h 6858000"/>
              <a:gd name="connsiteX126" fmla="*/ 2657186 w 7467663"/>
              <a:gd name="connsiteY126" fmla="*/ 4901687 h 6858000"/>
              <a:gd name="connsiteX127" fmla="*/ 2826662 w 7467663"/>
              <a:gd name="connsiteY127" fmla="*/ 4970362 h 6858000"/>
              <a:gd name="connsiteX128" fmla="*/ 2876100 w 7467663"/>
              <a:gd name="connsiteY128" fmla="*/ 4995397 h 6858000"/>
              <a:gd name="connsiteX129" fmla="*/ 3042600 w 7467663"/>
              <a:gd name="connsiteY129" fmla="*/ 5059532 h 6858000"/>
              <a:gd name="connsiteX130" fmla="*/ 1997014 w 7467663"/>
              <a:gd name="connsiteY130" fmla="*/ 4698007 h 6858000"/>
              <a:gd name="connsiteX131" fmla="*/ 2305292 w 7467663"/>
              <a:gd name="connsiteY131" fmla="*/ 4219492 h 6858000"/>
              <a:gd name="connsiteX132" fmla="*/ 3360922 w 7467663"/>
              <a:gd name="connsiteY132" fmla="*/ 4529373 h 6858000"/>
              <a:gd name="connsiteX133" fmla="*/ 3492420 w 7467663"/>
              <a:gd name="connsiteY133" fmla="*/ 4510145 h 6858000"/>
              <a:gd name="connsiteX134" fmla="*/ 3364086 w 7467663"/>
              <a:gd name="connsiteY134" fmla="*/ 4480340 h 6858000"/>
              <a:gd name="connsiteX135" fmla="*/ 3225818 w 7467663"/>
              <a:gd name="connsiteY135" fmla="*/ 4411822 h 6858000"/>
              <a:gd name="connsiteX136" fmla="*/ 3129696 w 7467663"/>
              <a:gd name="connsiteY136" fmla="*/ 4360704 h 6858000"/>
              <a:gd name="connsiteX137" fmla="*/ 2814545 w 7467663"/>
              <a:gd name="connsiteY137" fmla="*/ 4282955 h 6858000"/>
              <a:gd name="connsiteX138" fmla="*/ 2305292 w 7467663"/>
              <a:gd name="connsiteY138" fmla="*/ 4219492 h 6858000"/>
              <a:gd name="connsiteX139" fmla="*/ 2626982 w 7467663"/>
              <a:gd name="connsiteY139" fmla="*/ 4206450 h 6858000"/>
              <a:gd name="connsiteX140" fmla="*/ 2490617 w 7467663"/>
              <a:gd name="connsiteY140" fmla="*/ 4206951 h 6858000"/>
              <a:gd name="connsiteX141" fmla="*/ 2819869 w 7467663"/>
              <a:gd name="connsiteY141" fmla="*/ 4252936 h 6858000"/>
              <a:gd name="connsiteX142" fmla="*/ 3143018 w 7467663"/>
              <a:gd name="connsiteY142" fmla="*/ 4332698 h 6858000"/>
              <a:gd name="connsiteX143" fmla="*/ 3241520 w 7467663"/>
              <a:gd name="connsiteY143" fmla="*/ 4385112 h 6858000"/>
              <a:gd name="connsiteX144" fmla="*/ 3374575 w 7467663"/>
              <a:gd name="connsiteY144" fmla="*/ 4451517 h 6858000"/>
              <a:gd name="connsiteX145" fmla="*/ 3505221 w 7467663"/>
              <a:gd name="connsiteY145" fmla="*/ 4480757 h 6858000"/>
              <a:gd name="connsiteX146" fmla="*/ 2626982 w 7467663"/>
              <a:gd name="connsiteY146" fmla="*/ 4206450 h 6858000"/>
              <a:gd name="connsiteX147" fmla="*/ 1310106 w 7467663"/>
              <a:gd name="connsiteY147" fmla="*/ 3943217 h 6858000"/>
              <a:gd name="connsiteX148" fmla="*/ 854994 w 7467663"/>
              <a:gd name="connsiteY148" fmla="*/ 4399136 h 6858000"/>
              <a:gd name="connsiteX149" fmla="*/ 742462 w 7467663"/>
              <a:gd name="connsiteY149" fmla="*/ 4594648 h 6858000"/>
              <a:gd name="connsiteX150" fmla="*/ 820602 w 7467663"/>
              <a:gd name="connsiteY150" fmla="*/ 4485915 h 6858000"/>
              <a:gd name="connsiteX151" fmla="*/ 878295 w 7467663"/>
              <a:gd name="connsiteY151" fmla="*/ 4403594 h 6858000"/>
              <a:gd name="connsiteX152" fmla="*/ 1240607 w 7467663"/>
              <a:gd name="connsiteY152" fmla="*/ 4010401 h 6858000"/>
              <a:gd name="connsiteX153" fmla="*/ 1310106 w 7467663"/>
              <a:gd name="connsiteY153" fmla="*/ 3943217 h 6858000"/>
              <a:gd name="connsiteX154" fmla="*/ 1423113 w 7467663"/>
              <a:gd name="connsiteY154" fmla="*/ 3874565 h 6858000"/>
              <a:gd name="connsiteX155" fmla="*/ 1260565 w 7467663"/>
              <a:gd name="connsiteY155" fmla="*/ 4031982 h 6858000"/>
              <a:gd name="connsiteX156" fmla="*/ 901900 w 7467663"/>
              <a:gd name="connsiteY156" fmla="*/ 4421236 h 6858000"/>
              <a:gd name="connsiteX157" fmla="*/ 845044 w 7467663"/>
              <a:gd name="connsiteY157" fmla="*/ 4502436 h 6858000"/>
              <a:gd name="connsiteX158" fmla="*/ 685926 w 7467663"/>
              <a:gd name="connsiteY158" fmla="*/ 4703069 h 6858000"/>
              <a:gd name="connsiteX159" fmla="*/ 684248 w 7467663"/>
              <a:gd name="connsiteY159" fmla="*/ 4706721 h 6858000"/>
              <a:gd name="connsiteX160" fmla="*/ 1423113 w 7467663"/>
              <a:gd name="connsiteY160" fmla="*/ 3874565 h 6858000"/>
              <a:gd name="connsiteX161" fmla="*/ 3316479 w 7467663"/>
              <a:gd name="connsiteY161" fmla="*/ 3872136 h 6858000"/>
              <a:gd name="connsiteX162" fmla="*/ 3546806 w 7467663"/>
              <a:gd name="connsiteY162" fmla="*/ 4356139 h 6858000"/>
              <a:gd name="connsiteX163" fmla="*/ 3364433 w 7467663"/>
              <a:gd name="connsiteY163" fmla="*/ 3953121 h 6858000"/>
              <a:gd name="connsiteX164" fmla="*/ 3316479 w 7467663"/>
              <a:gd name="connsiteY164" fmla="*/ 3872136 h 6858000"/>
              <a:gd name="connsiteX165" fmla="*/ 3291335 w 7467663"/>
              <a:gd name="connsiteY165" fmla="*/ 3767420 h 6858000"/>
              <a:gd name="connsiteX166" fmla="*/ 3390805 w 7467663"/>
              <a:gd name="connsiteY166" fmla="*/ 3937163 h 6858000"/>
              <a:gd name="connsiteX167" fmla="*/ 3579062 w 7467663"/>
              <a:gd name="connsiteY167" fmla="*/ 4359040 h 6858000"/>
              <a:gd name="connsiteX168" fmla="*/ 3467355 w 7467663"/>
              <a:gd name="connsiteY168" fmla="*/ 3988130 h 6858000"/>
              <a:gd name="connsiteX169" fmla="*/ 3310753 w 7467663"/>
              <a:gd name="connsiteY169" fmla="*/ 3787140 h 6858000"/>
              <a:gd name="connsiteX170" fmla="*/ 3291335 w 7467663"/>
              <a:gd name="connsiteY170" fmla="*/ 3767420 h 6858000"/>
              <a:gd name="connsiteX171" fmla="*/ 1635889 w 7467663"/>
              <a:gd name="connsiteY171" fmla="*/ 3709494 h 6858000"/>
              <a:gd name="connsiteX172" fmla="*/ 1634800 w 7467663"/>
              <a:gd name="connsiteY172" fmla="*/ 3731111 h 6858000"/>
              <a:gd name="connsiteX173" fmla="*/ 1635889 w 7467663"/>
              <a:gd name="connsiteY173" fmla="*/ 3709494 h 6858000"/>
              <a:gd name="connsiteX174" fmla="*/ 1510397 w 7467663"/>
              <a:gd name="connsiteY174" fmla="*/ 3684705 h 6858000"/>
              <a:gd name="connsiteX175" fmla="*/ 1146550 w 7467663"/>
              <a:gd name="connsiteY175" fmla="*/ 3802012 h 6858000"/>
              <a:gd name="connsiteX176" fmla="*/ 698834 w 7467663"/>
              <a:gd name="connsiteY176" fmla="*/ 3952272 h 6858000"/>
              <a:gd name="connsiteX177" fmla="*/ 34256 w 7467663"/>
              <a:gd name="connsiteY177" fmla="*/ 4347603 h 6858000"/>
              <a:gd name="connsiteX178" fmla="*/ 527241 w 7467663"/>
              <a:gd name="connsiteY178" fmla="*/ 4065078 h 6858000"/>
              <a:gd name="connsiteX179" fmla="*/ 1510397 w 7467663"/>
              <a:gd name="connsiteY179" fmla="*/ 3684705 h 6858000"/>
              <a:gd name="connsiteX180" fmla="*/ 1313114 w 7467663"/>
              <a:gd name="connsiteY180" fmla="*/ 3655216 h 6858000"/>
              <a:gd name="connsiteX181" fmla="*/ 1109304 w 7467663"/>
              <a:gd name="connsiteY181" fmla="*/ 3669030 h 6858000"/>
              <a:gd name="connsiteX182" fmla="*/ 8129 w 7467663"/>
              <a:gd name="connsiteY182" fmla="*/ 4330519 h 6858000"/>
              <a:gd name="connsiteX183" fmla="*/ 687572 w 7467663"/>
              <a:gd name="connsiteY183" fmla="*/ 3925629 h 6858000"/>
              <a:gd name="connsiteX184" fmla="*/ 1138365 w 7467663"/>
              <a:gd name="connsiteY184" fmla="*/ 3774515 h 6858000"/>
              <a:gd name="connsiteX185" fmla="*/ 1505579 w 7467663"/>
              <a:gd name="connsiteY185" fmla="*/ 3655526 h 6858000"/>
              <a:gd name="connsiteX186" fmla="*/ 1313114 w 7467663"/>
              <a:gd name="connsiteY186" fmla="*/ 3655216 h 6858000"/>
              <a:gd name="connsiteX187" fmla="*/ 3655073 w 7467663"/>
              <a:gd name="connsiteY187" fmla="*/ 3650884 h 6858000"/>
              <a:gd name="connsiteX188" fmla="*/ 3989938 w 7467663"/>
              <a:gd name="connsiteY188" fmla="*/ 3991685 h 6858000"/>
              <a:gd name="connsiteX189" fmla="*/ 4393907 w 7467663"/>
              <a:gd name="connsiteY189" fmla="*/ 4261258 h 6858000"/>
              <a:gd name="connsiteX190" fmla="*/ 4648051 w 7467663"/>
              <a:gd name="connsiteY190" fmla="*/ 4374051 h 6858000"/>
              <a:gd name="connsiteX191" fmla="*/ 4383389 w 7467663"/>
              <a:gd name="connsiteY191" fmla="*/ 4184369 h 6858000"/>
              <a:gd name="connsiteX192" fmla="*/ 4165508 w 7467663"/>
              <a:gd name="connsiteY192" fmla="*/ 4035196 h 6858000"/>
              <a:gd name="connsiteX193" fmla="*/ 4068162 w 7467663"/>
              <a:gd name="connsiteY193" fmla="*/ 3953394 h 6858000"/>
              <a:gd name="connsiteX194" fmla="*/ 3981416 w 7467663"/>
              <a:gd name="connsiteY194" fmla="*/ 3880482 h 6858000"/>
              <a:gd name="connsiteX195" fmla="*/ 3800147 w 7467663"/>
              <a:gd name="connsiteY195" fmla="*/ 3749872 h 6858000"/>
              <a:gd name="connsiteX196" fmla="*/ 3655073 w 7467663"/>
              <a:gd name="connsiteY196" fmla="*/ 3650884 h 6858000"/>
              <a:gd name="connsiteX197" fmla="*/ 3670252 w 7467663"/>
              <a:gd name="connsiteY197" fmla="*/ 3622798 h 6858000"/>
              <a:gd name="connsiteX198" fmla="*/ 3817258 w 7467663"/>
              <a:gd name="connsiteY198" fmla="*/ 3723577 h 6858000"/>
              <a:gd name="connsiteX199" fmla="*/ 4000461 w 7467663"/>
              <a:gd name="connsiteY199" fmla="*/ 3855966 h 6858000"/>
              <a:gd name="connsiteX200" fmla="*/ 4088180 w 7467663"/>
              <a:gd name="connsiteY200" fmla="*/ 3929774 h 6858000"/>
              <a:gd name="connsiteX201" fmla="*/ 4184555 w 7467663"/>
              <a:gd name="connsiteY201" fmla="*/ 4010683 h 6858000"/>
              <a:gd name="connsiteX202" fmla="*/ 4399563 w 7467663"/>
              <a:gd name="connsiteY202" fmla="*/ 4158106 h 6858000"/>
              <a:gd name="connsiteX203" fmla="*/ 4684469 w 7467663"/>
              <a:gd name="connsiteY203" fmla="*/ 4364680 h 6858000"/>
              <a:gd name="connsiteX204" fmla="*/ 4690271 w 7467663"/>
              <a:gd name="connsiteY204" fmla="*/ 4370034 h 6858000"/>
              <a:gd name="connsiteX205" fmla="*/ 4136093 w 7467663"/>
              <a:gd name="connsiteY205" fmla="*/ 3858466 h 6858000"/>
              <a:gd name="connsiteX206" fmla="*/ 3670252 w 7467663"/>
              <a:gd name="connsiteY206" fmla="*/ 3622798 h 6858000"/>
              <a:gd name="connsiteX207" fmla="*/ 4440129 w 7467663"/>
              <a:gd name="connsiteY207" fmla="*/ 3448571 h 6858000"/>
              <a:gd name="connsiteX208" fmla="*/ 4856525 w 7467663"/>
              <a:gd name="connsiteY208" fmla="*/ 3915351 h 6858000"/>
              <a:gd name="connsiteX209" fmla="*/ 5059055 w 7467663"/>
              <a:gd name="connsiteY209" fmla="*/ 4108918 h 6858000"/>
              <a:gd name="connsiteX210" fmla="*/ 5290070 w 7467663"/>
              <a:gd name="connsiteY210" fmla="*/ 4263619 h 6858000"/>
              <a:gd name="connsiteX211" fmla="*/ 4834991 w 7467663"/>
              <a:gd name="connsiteY211" fmla="*/ 3830985 h 6858000"/>
              <a:gd name="connsiteX212" fmla="*/ 4440129 w 7467663"/>
              <a:gd name="connsiteY212" fmla="*/ 3448571 h 6858000"/>
              <a:gd name="connsiteX213" fmla="*/ 4441737 w 7467663"/>
              <a:gd name="connsiteY213" fmla="*/ 3399734 h 6858000"/>
              <a:gd name="connsiteX214" fmla="*/ 4431236 w 7467663"/>
              <a:gd name="connsiteY214" fmla="*/ 3400954 h 6858000"/>
              <a:gd name="connsiteX215" fmla="*/ 4557150 w 7467663"/>
              <a:gd name="connsiteY215" fmla="*/ 3510023 h 6858000"/>
              <a:gd name="connsiteX216" fmla="*/ 4856936 w 7467663"/>
              <a:gd name="connsiteY216" fmla="*/ 3809146 h 6858000"/>
              <a:gd name="connsiteX217" fmla="*/ 5111996 w 7467663"/>
              <a:gd name="connsiteY217" fmla="*/ 4065759 h 6858000"/>
              <a:gd name="connsiteX218" fmla="*/ 5388878 w 7467663"/>
              <a:gd name="connsiteY218" fmla="*/ 4300185 h 6858000"/>
              <a:gd name="connsiteX219" fmla="*/ 5425556 w 7467663"/>
              <a:gd name="connsiteY219" fmla="*/ 4308967 h 6858000"/>
              <a:gd name="connsiteX220" fmla="*/ 4943646 w 7467663"/>
              <a:gd name="connsiteY220" fmla="*/ 3822916 h 6858000"/>
              <a:gd name="connsiteX221" fmla="*/ 4594837 w 7467663"/>
              <a:gd name="connsiteY221" fmla="*/ 3532274 h 6858000"/>
              <a:gd name="connsiteX222" fmla="*/ 4441737 w 7467663"/>
              <a:gd name="connsiteY222" fmla="*/ 3399734 h 6858000"/>
              <a:gd name="connsiteX223" fmla="*/ 5425834 w 7467663"/>
              <a:gd name="connsiteY223" fmla="*/ 3162785 h 6858000"/>
              <a:gd name="connsiteX224" fmla="*/ 5401644 w 7467663"/>
              <a:gd name="connsiteY224" fmla="*/ 3617847 h 6858000"/>
              <a:gd name="connsiteX225" fmla="*/ 5467256 w 7467663"/>
              <a:gd name="connsiteY225" fmla="*/ 4175494 h 6858000"/>
              <a:gd name="connsiteX226" fmla="*/ 5448069 w 7467663"/>
              <a:gd name="connsiteY226" fmla="*/ 3567554 h 6858000"/>
              <a:gd name="connsiteX227" fmla="*/ 5425834 w 7467663"/>
              <a:gd name="connsiteY227" fmla="*/ 3162785 h 6858000"/>
              <a:gd name="connsiteX228" fmla="*/ 1318687 w 7467663"/>
              <a:gd name="connsiteY228" fmla="*/ 3113840 h 6858000"/>
              <a:gd name="connsiteX229" fmla="*/ 1066793 w 7467663"/>
              <a:gd name="connsiteY229" fmla="*/ 3212171 h 6858000"/>
              <a:gd name="connsiteX230" fmla="*/ 993319 w 7467663"/>
              <a:gd name="connsiteY230" fmla="*/ 3247648 h 6858000"/>
              <a:gd name="connsiteX231" fmla="*/ 853081 w 7467663"/>
              <a:gd name="connsiteY231" fmla="*/ 3312410 h 6858000"/>
              <a:gd name="connsiteX232" fmla="*/ 805957 w 7467663"/>
              <a:gd name="connsiteY232" fmla="*/ 3330443 h 6858000"/>
              <a:gd name="connsiteX233" fmla="*/ 1318687 w 7467663"/>
              <a:gd name="connsiteY233" fmla="*/ 3113840 h 6858000"/>
              <a:gd name="connsiteX234" fmla="*/ 5453702 w 7467663"/>
              <a:gd name="connsiteY234" fmla="*/ 3090882 h 6858000"/>
              <a:gd name="connsiteX235" fmla="*/ 5480135 w 7467663"/>
              <a:gd name="connsiteY235" fmla="*/ 3565802 h 6858000"/>
              <a:gd name="connsiteX236" fmla="*/ 5499023 w 7467663"/>
              <a:gd name="connsiteY236" fmla="*/ 4166310 h 6858000"/>
              <a:gd name="connsiteX237" fmla="*/ 5547022 w 7467663"/>
              <a:gd name="connsiteY237" fmla="*/ 3607838 h 6858000"/>
              <a:gd name="connsiteX238" fmla="*/ 5515964 w 7467663"/>
              <a:gd name="connsiteY238" fmla="*/ 3378541 h 6858000"/>
              <a:gd name="connsiteX239" fmla="*/ 5453702 w 7467663"/>
              <a:gd name="connsiteY239" fmla="*/ 3090882 h 6858000"/>
              <a:gd name="connsiteX240" fmla="*/ 1238695 w 7467663"/>
              <a:gd name="connsiteY240" fmla="*/ 3076820 h 6858000"/>
              <a:gd name="connsiteX241" fmla="*/ 716371 w 7467663"/>
              <a:gd name="connsiteY241" fmla="*/ 3293249 h 6858000"/>
              <a:gd name="connsiteX242" fmla="*/ 579522 w 7467663"/>
              <a:gd name="connsiteY242" fmla="*/ 3371759 h 6858000"/>
              <a:gd name="connsiteX243" fmla="*/ 600288 w 7467663"/>
              <a:gd name="connsiteY243" fmla="*/ 3365555 h 6858000"/>
              <a:gd name="connsiteX244" fmla="*/ 840692 w 7467663"/>
              <a:gd name="connsiteY244" fmla="*/ 3284921 h 6858000"/>
              <a:gd name="connsiteX245" fmla="*/ 979248 w 7467663"/>
              <a:gd name="connsiteY245" fmla="*/ 3221003 h 6858000"/>
              <a:gd name="connsiteX246" fmla="*/ 1053282 w 7467663"/>
              <a:gd name="connsiteY246" fmla="*/ 3185247 h 6858000"/>
              <a:gd name="connsiteX247" fmla="*/ 1320603 w 7467663"/>
              <a:gd name="connsiteY247" fmla="*/ 3081281 h 6858000"/>
              <a:gd name="connsiteX248" fmla="*/ 1238695 w 7467663"/>
              <a:gd name="connsiteY248" fmla="*/ 3076820 h 6858000"/>
              <a:gd name="connsiteX249" fmla="*/ 5425627 w 7467663"/>
              <a:gd name="connsiteY249" fmla="*/ 2954192 h 6858000"/>
              <a:gd name="connsiteX250" fmla="*/ 5470770 w 7467663"/>
              <a:gd name="connsiteY250" fmla="*/ 3005435 h 6858000"/>
              <a:gd name="connsiteX251" fmla="*/ 5519779 w 7467663"/>
              <a:gd name="connsiteY251" fmla="*/ 4359223 h 6858000"/>
              <a:gd name="connsiteX252" fmla="*/ 5520293 w 7467663"/>
              <a:gd name="connsiteY252" fmla="*/ 4360602 h 6858000"/>
              <a:gd name="connsiteX253" fmla="*/ 5767221 w 7467663"/>
              <a:gd name="connsiteY253" fmla="*/ 4665564 h 6858000"/>
              <a:gd name="connsiteX254" fmla="*/ 6937169 w 7467663"/>
              <a:gd name="connsiteY254" fmla="*/ 4815941 h 6858000"/>
              <a:gd name="connsiteX255" fmla="*/ 6953922 w 7467663"/>
              <a:gd name="connsiteY255" fmla="*/ 4890068 h 6858000"/>
              <a:gd name="connsiteX256" fmla="*/ 6071359 w 7467663"/>
              <a:gd name="connsiteY256" fmla="*/ 4770770 h 6858000"/>
              <a:gd name="connsiteX257" fmla="*/ 6038839 w 7467663"/>
              <a:gd name="connsiteY257" fmla="*/ 4764474 h 6858000"/>
              <a:gd name="connsiteX258" fmla="*/ 6038706 w 7467663"/>
              <a:gd name="connsiteY258" fmla="*/ 4763847 h 6858000"/>
              <a:gd name="connsiteX259" fmla="*/ 6037784 w 7467663"/>
              <a:gd name="connsiteY259" fmla="*/ 4764270 h 6858000"/>
              <a:gd name="connsiteX260" fmla="*/ 6038839 w 7467663"/>
              <a:gd name="connsiteY260" fmla="*/ 4764474 h 6858000"/>
              <a:gd name="connsiteX261" fmla="*/ 6040338 w 7467663"/>
              <a:gd name="connsiteY261" fmla="*/ 4771418 h 6858000"/>
              <a:gd name="connsiteX262" fmla="*/ 6024488 w 7467663"/>
              <a:gd name="connsiteY262" fmla="*/ 4809903 h 6858000"/>
              <a:gd name="connsiteX263" fmla="*/ 5599771 w 7467663"/>
              <a:gd name="connsiteY263" fmla="*/ 5509652 h 6858000"/>
              <a:gd name="connsiteX264" fmla="*/ 5548843 w 7467663"/>
              <a:gd name="connsiteY264" fmla="*/ 5563845 h 6858000"/>
              <a:gd name="connsiteX265" fmla="*/ 5940952 w 7467663"/>
              <a:gd name="connsiteY265" fmla="*/ 6250028 h 6858000"/>
              <a:gd name="connsiteX266" fmla="*/ 6043441 w 7467663"/>
              <a:gd name="connsiteY266" fmla="*/ 6665847 h 6858000"/>
              <a:gd name="connsiteX267" fmla="*/ 6093432 w 7467663"/>
              <a:gd name="connsiteY267" fmla="*/ 6858000 h 6858000"/>
              <a:gd name="connsiteX268" fmla="*/ 6034344 w 7467663"/>
              <a:gd name="connsiteY268" fmla="*/ 6858000 h 6858000"/>
              <a:gd name="connsiteX269" fmla="*/ 6026679 w 7467663"/>
              <a:gd name="connsiteY269" fmla="*/ 6836959 h 6858000"/>
              <a:gd name="connsiteX270" fmla="*/ 5800441 w 7467663"/>
              <a:gd name="connsiteY270" fmla="*/ 6335286 h 6858000"/>
              <a:gd name="connsiteX271" fmla="*/ 5526562 w 7467663"/>
              <a:gd name="connsiteY271" fmla="*/ 5705388 h 6858000"/>
              <a:gd name="connsiteX272" fmla="*/ 5519640 w 7467663"/>
              <a:gd name="connsiteY272" fmla="*/ 5683774 h 6858000"/>
              <a:gd name="connsiteX273" fmla="*/ 5844559 w 7467663"/>
              <a:gd name="connsiteY273" fmla="*/ 6553349 h 6858000"/>
              <a:gd name="connsiteX274" fmla="*/ 5975994 w 7467663"/>
              <a:gd name="connsiteY274" fmla="*/ 6858000 h 6858000"/>
              <a:gd name="connsiteX275" fmla="*/ 5898547 w 7467663"/>
              <a:gd name="connsiteY275" fmla="*/ 6858000 h 6858000"/>
              <a:gd name="connsiteX276" fmla="*/ 5682041 w 7467663"/>
              <a:gd name="connsiteY276" fmla="*/ 6355860 h 6858000"/>
              <a:gd name="connsiteX277" fmla="*/ 5461758 w 7467663"/>
              <a:gd name="connsiteY277" fmla="*/ 5820220 h 6858000"/>
              <a:gd name="connsiteX278" fmla="*/ 5237282 w 7467663"/>
              <a:gd name="connsiteY278" fmla="*/ 6579086 h 6858000"/>
              <a:gd name="connsiteX279" fmla="*/ 5115009 w 7467663"/>
              <a:gd name="connsiteY279" fmla="*/ 6858000 h 6858000"/>
              <a:gd name="connsiteX280" fmla="*/ 5028074 w 7467663"/>
              <a:gd name="connsiteY280" fmla="*/ 6858000 h 6858000"/>
              <a:gd name="connsiteX281" fmla="*/ 5079508 w 7467663"/>
              <a:gd name="connsiteY281" fmla="*/ 6749074 h 6858000"/>
              <a:gd name="connsiteX282" fmla="*/ 5371846 w 7467663"/>
              <a:gd name="connsiteY282" fmla="*/ 5924413 h 6858000"/>
              <a:gd name="connsiteX283" fmla="*/ 5270512 w 7467663"/>
              <a:gd name="connsiteY283" fmla="*/ 6138975 h 6858000"/>
              <a:gd name="connsiteX284" fmla="*/ 5062409 w 7467663"/>
              <a:gd name="connsiteY284" fmla="*/ 6653544 h 6858000"/>
              <a:gd name="connsiteX285" fmla="*/ 5036628 w 7467663"/>
              <a:gd name="connsiteY285" fmla="*/ 6754247 h 6858000"/>
              <a:gd name="connsiteX286" fmla="*/ 5009112 w 7467663"/>
              <a:gd name="connsiteY286" fmla="*/ 6858000 h 6858000"/>
              <a:gd name="connsiteX287" fmla="*/ 4976679 w 7467663"/>
              <a:gd name="connsiteY287" fmla="*/ 6858000 h 6858000"/>
              <a:gd name="connsiteX288" fmla="*/ 5006537 w 7467663"/>
              <a:gd name="connsiteY288" fmla="*/ 6747068 h 6858000"/>
              <a:gd name="connsiteX289" fmla="*/ 5032723 w 7467663"/>
              <a:gd name="connsiteY289" fmla="*/ 6644957 h 6858000"/>
              <a:gd name="connsiteX290" fmla="*/ 5242949 w 7467663"/>
              <a:gd name="connsiteY290" fmla="*/ 6125175 h 6858000"/>
              <a:gd name="connsiteX291" fmla="*/ 5286321 w 7467663"/>
              <a:gd name="connsiteY291" fmla="*/ 6033555 h 6858000"/>
              <a:gd name="connsiteX292" fmla="*/ 5008210 w 7467663"/>
              <a:gd name="connsiteY292" fmla="*/ 6649194 h 6858000"/>
              <a:gd name="connsiteX293" fmla="*/ 4986321 w 7467663"/>
              <a:gd name="connsiteY293" fmla="*/ 6765687 h 6858000"/>
              <a:gd name="connsiteX294" fmla="*/ 4973474 w 7467663"/>
              <a:gd name="connsiteY294" fmla="*/ 6858000 h 6858000"/>
              <a:gd name="connsiteX295" fmla="*/ 4907178 w 7467663"/>
              <a:gd name="connsiteY295" fmla="*/ 6858000 h 6858000"/>
              <a:gd name="connsiteX296" fmla="*/ 4910810 w 7467663"/>
              <a:gd name="connsiteY296" fmla="*/ 6829660 h 6858000"/>
              <a:gd name="connsiteX297" fmla="*/ 4987461 w 7467663"/>
              <a:gd name="connsiteY297" fmla="*/ 6432994 h 6858000"/>
              <a:gd name="connsiteX298" fmla="*/ 5179262 w 7467663"/>
              <a:gd name="connsiteY298" fmla="*/ 6035044 h 6858000"/>
              <a:gd name="connsiteX299" fmla="*/ 4689678 w 7467663"/>
              <a:gd name="connsiteY299" fmla="*/ 6440241 h 6858000"/>
              <a:gd name="connsiteX300" fmla="*/ 4477543 w 7467663"/>
              <a:gd name="connsiteY300" fmla="*/ 6674836 h 6858000"/>
              <a:gd name="connsiteX301" fmla="*/ 4329957 w 7467663"/>
              <a:gd name="connsiteY301" fmla="*/ 6858000 h 6858000"/>
              <a:gd name="connsiteX302" fmla="*/ 4218595 w 7467663"/>
              <a:gd name="connsiteY302" fmla="*/ 6858000 h 6858000"/>
              <a:gd name="connsiteX303" fmla="*/ 4368888 w 7467663"/>
              <a:gd name="connsiteY303" fmla="*/ 6668412 h 6858000"/>
              <a:gd name="connsiteX304" fmla="*/ 4563091 w 7467663"/>
              <a:gd name="connsiteY304" fmla="*/ 6442508 h 6858000"/>
              <a:gd name="connsiteX305" fmla="*/ 5387324 w 7467663"/>
              <a:gd name="connsiteY305" fmla="*/ 5705830 h 6858000"/>
              <a:gd name="connsiteX306" fmla="*/ 5073620 w 7467663"/>
              <a:gd name="connsiteY306" fmla="*/ 5955437 h 6858000"/>
              <a:gd name="connsiteX307" fmla="*/ 4689789 w 7467663"/>
              <a:gd name="connsiteY307" fmla="*/ 6268382 h 6858000"/>
              <a:gd name="connsiteX308" fmla="*/ 4418722 w 7467663"/>
              <a:gd name="connsiteY308" fmla="*/ 6570886 h 6858000"/>
              <a:gd name="connsiteX309" fmla="*/ 4214944 w 7467663"/>
              <a:gd name="connsiteY309" fmla="*/ 6858000 h 6858000"/>
              <a:gd name="connsiteX310" fmla="*/ 4177898 w 7467663"/>
              <a:gd name="connsiteY310" fmla="*/ 6858000 h 6858000"/>
              <a:gd name="connsiteX311" fmla="*/ 4391597 w 7467663"/>
              <a:gd name="connsiteY311" fmla="*/ 6556370 h 6858000"/>
              <a:gd name="connsiteX312" fmla="*/ 4668889 w 7467663"/>
              <a:gd name="connsiteY312" fmla="*/ 6246399 h 6858000"/>
              <a:gd name="connsiteX313" fmla="*/ 5055427 w 7467663"/>
              <a:gd name="connsiteY313" fmla="*/ 5931476 h 6858000"/>
              <a:gd name="connsiteX314" fmla="*/ 5371814 w 7467663"/>
              <a:gd name="connsiteY314" fmla="*/ 5678975 h 6858000"/>
              <a:gd name="connsiteX315" fmla="*/ 4987918 w 7467663"/>
              <a:gd name="connsiteY315" fmla="*/ 5838701 h 6858000"/>
              <a:gd name="connsiteX316" fmla="*/ 4317146 w 7467663"/>
              <a:gd name="connsiteY316" fmla="*/ 6587716 h 6858000"/>
              <a:gd name="connsiteX317" fmla="*/ 4171627 w 7467663"/>
              <a:gd name="connsiteY317" fmla="*/ 6858000 h 6858000"/>
              <a:gd name="connsiteX318" fmla="*/ 4081585 w 7467663"/>
              <a:gd name="connsiteY318" fmla="*/ 6858000 h 6858000"/>
              <a:gd name="connsiteX319" fmla="*/ 4238603 w 7467663"/>
              <a:gd name="connsiteY319" fmla="*/ 6559341 h 6858000"/>
              <a:gd name="connsiteX320" fmla="*/ 4778333 w 7467663"/>
              <a:gd name="connsiteY320" fmla="*/ 5873626 h 6858000"/>
              <a:gd name="connsiteX321" fmla="*/ 5414185 w 7467663"/>
              <a:gd name="connsiteY321" fmla="*/ 5573882 h 6858000"/>
              <a:gd name="connsiteX322" fmla="*/ 5959648 w 7467663"/>
              <a:gd name="connsiteY322" fmla="*/ 4760797 h 6858000"/>
              <a:gd name="connsiteX323" fmla="*/ 5355019 w 7467663"/>
              <a:gd name="connsiteY323" fmla="*/ 4734672 h 6858000"/>
              <a:gd name="connsiteX324" fmla="*/ 5083565 w 7467663"/>
              <a:gd name="connsiteY324" fmla="*/ 5179121 h 6858000"/>
              <a:gd name="connsiteX325" fmla="*/ 4713577 w 7467663"/>
              <a:gd name="connsiteY325" fmla="*/ 5616803 h 6858000"/>
              <a:gd name="connsiteX326" fmla="*/ 3989559 w 7467663"/>
              <a:gd name="connsiteY326" fmla="*/ 6145945 h 6858000"/>
              <a:gd name="connsiteX327" fmla="*/ 3939824 w 7467663"/>
              <a:gd name="connsiteY327" fmla="*/ 6066900 h 6858000"/>
              <a:gd name="connsiteX328" fmla="*/ 4584537 w 7467663"/>
              <a:gd name="connsiteY328" fmla="*/ 5324826 h 6858000"/>
              <a:gd name="connsiteX329" fmla="*/ 5037105 w 7467663"/>
              <a:gd name="connsiteY329" fmla="*/ 5088765 h 6858000"/>
              <a:gd name="connsiteX330" fmla="*/ 5039930 w 7467663"/>
              <a:gd name="connsiteY330" fmla="*/ 5089585 h 6858000"/>
              <a:gd name="connsiteX331" fmla="*/ 5263764 w 7467663"/>
              <a:gd name="connsiteY331" fmla="*/ 4735525 h 6858000"/>
              <a:gd name="connsiteX332" fmla="*/ 4086300 w 7467663"/>
              <a:gd name="connsiteY332" fmla="*/ 4884599 h 6858000"/>
              <a:gd name="connsiteX333" fmla="*/ 4085485 w 7467663"/>
              <a:gd name="connsiteY333" fmla="*/ 4899070 h 6858000"/>
              <a:gd name="connsiteX334" fmla="*/ 3871915 w 7467663"/>
              <a:gd name="connsiteY334" fmla="*/ 5253645 h 6858000"/>
              <a:gd name="connsiteX335" fmla="*/ 3799374 w 7467663"/>
              <a:gd name="connsiteY335" fmla="*/ 5466127 h 6858000"/>
              <a:gd name="connsiteX336" fmla="*/ 3498850 w 7467663"/>
              <a:gd name="connsiteY336" fmla="*/ 6661888 h 6858000"/>
              <a:gd name="connsiteX337" fmla="*/ 3399216 w 7467663"/>
              <a:gd name="connsiteY337" fmla="*/ 6858000 h 6858000"/>
              <a:gd name="connsiteX338" fmla="*/ 3303688 w 7467663"/>
              <a:gd name="connsiteY338" fmla="*/ 6858000 h 6858000"/>
              <a:gd name="connsiteX339" fmla="*/ 3391774 w 7467663"/>
              <a:gd name="connsiteY339" fmla="*/ 6697181 h 6858000"/>
              <a:gd name="connsiteX340" fmla="*/ 3735540 w 7467663"/>
              <a:gd name="connsiteY340" fmla="*/ 5546923 h 6858000"/>
              <a:gd name="connsiteX341" fmla="*/ 3729438 w 7467663"/>
              <a:gd name="connsiteY341" fmla="*/ 5569058 h 6858000"/>
              <a:gd name="connsiteX342" fmla="*/ 3707782 w 7467663"/>
              <a:gd name="connsiteY342" fmla="*/ 5644908 h 6858000"/>
              <a:gd name="connsiteX343" fmla="*/ 3583827 w 7467663"/>
              <a:gd name="connsiteY343" fmla="*/ 6039215 h 6858000"/>
              <a:gd name="connsiteX344" fmla="*/ 3547861 w 7467663"/>
              <a:gd name="connsiteY344" fmla="*/ 6129609 h 6858000"/>
              <a:gd name="connsiteX345" fmla="*/ 3490905 w 7467663"/>
              <a:gd name="connsiteY345" fmla="*/ 6277660 h 6858000"/>
              <a:gd name="connsiteX346" fmla="*/ 3455859 w 7467663"/>
              <a:gd name="connsiteY346" fmla="*/ 6391301 h 6858000"/>
              <a:gd name="connsiteX347" fmla="*/ 3429112 w 7467663"/>
              <a:gd name="connsiteY347" fmla="*/ 6479469 h 6858000"/>
              <a:gd name="connsiteX348" fmla="*/ 3304862 w 7467663"/>
              <a:gd name="connsiteY348" fmla="*/ 6796476 h 6858000"/>
              <a:gd name="connsiteX349" fmla="*/ 3276071 w 7467663"/>
              <a:gd name="connsiteY349" fmla="*/ 6858000 h 6858000"/>
              <a:gd name="connsiteX350" fmla="*/ 3240805 w 7467663"/>
              <a:gd name="connsiteY350" fmla="*/ 6858000 h 6858000"/>
              <a:gd name="connsiteX351" fmla="*/ 3275917 w 7467663"/>
              <a:gd name="connsiteY351" fmla="*/ 6783192 h 6858000"/>
              <a:gd name="connsiteX352" fmla="*/ 3399358 w 7467663"/>
              <a:gd name="connsiteY352" fmla="*/ 6469011 h 6858000"/>
              <a:gd name="connsiteX353" fmla="*/ 3425650 w 7467663"/>
              <a:gd name="connsiteY353" fmla="*/ 6381333 h 6858000"/>
              <a:gd name="connsiteX354" fmla="*/ 3460661 w 7467663"/>
              <a:gd name="connsiteY354" fmla="*/ 6266763 h 6858000"/>
              <a:gd name="connsiteX355" fmla="*/ 3518021 w 7467663"/>
              <a:gd name="connsiteY355" fmla="*/ 6117298 h 6858000"/>
              <a:gd name="connsiteX356" fmla="*/ 3554035 w 7467663"/>
              <a:gd name="connsiteY356" fmla="*/ 6027832 h 6858000"/>
              <a:gd name="connsiteX357" fmla="*/ 3677174 w 7467663"/>
              <a:gd name="connsiteY357" fmla="*/ 5636351 h 6858000"/>
              <a:gd name="connsiteX358" fmla="*/ 3698819 w 7467663"/>
              <a:gd name="connsiteY358" fmla="*/ 5560503 h 6858000"/>
              <a:gd name="connsiteX359" fmla="*/ 3702094 w 7467663"/>
              <a:gd name="connsiteY359" fmla="*/ 5549194 h 6858000"/>
              <a:gd name="connsiteX360" fmla="*/ 3398355 w 7467663"/>
              <a:gd name="connsiteY360" fmla="*/ 6094603 h 6858000"/>
              <a:gd name="connsiteX361" fmla="*/ 3193941 w 7467663"/>
              <a:gd name="connsiteY361" fmla="*/ 6798775 h 6858000"/>
              <a:gd name="connsiteX362" fmla="*/ 3184140 w 7467663"/>
              <a:gd name="connsiteY362" fmla="*/ 6858000 h 6858000"/>
              <a:gd name="connsiteX363" fmla="*/ 3099978 w 7467663"/>
              <a:gd name="connsiteY363" fmla="*/ 6858000 h 6858000"/>
              <a:gd name="connsiteX364" fmla="*/ 3101556 w 7467663"/>
              <a:gd name="connsiteY364" fmla="*/ 6843337 h 6858000"/>
              <a:gd name="connsiteX365" fmla="*/ 3370162 w 7467663"/>
              <a:gd name="connsiteY365" fmla="*/ 5785550 h 6858000"/>
              <a:gd name="connsiteX366" fmla="*/ 3746477 w 7467663"/>
              <a:gd name="connsiteY366" fmla="*/ 5377889 h 6858000"/>
              <a:gd name="connsiteX367" fmla="*/ 3863399 w 7467663"/>
              <a:gd name="connsiteY367" fmla="*/ 5087257 h 6858000"/>
              <a:gd name="connsiteX368" fmla="*/ 3968712 w 7467663"/>
              <a:gd name="connsiteY368" fmla="*/ 4913989 h 6858000"/>
              <a:gd name="connsiteX369" fmla="*/ 2792390 w 7467663"/>
              <a:gd name="connsiteY369" fmla="*/ 5382974 h 6858000"/>
              <a:gd name="connsiteX370" fmla="*/ 2714982 w 7467663"/>
              <a:gd name="connsiteY370" fmla="*/ 5427051 h 6858000"/>
              <a:gd name="connsiteX371" fmla="*/ 2813361 w 7467663"/>
              <a:gd name="connsiteY371" fmla="*/ 6023912 h 6858000"/>
              <a:gd name="connsiteX372" fmla="*/ 2688430 w 7467663"/>
              <a:gd name="connsiteY372" fmla="*/ 6801564 h 6858000"/>
              <a:gd name="connsiteX373" fmla="*/ 2629626 w 7467663"/>
              <a:gd name="connsiteY373" fmla="*/ 6763394 h 6858000"/>
              <a:gd name="connsiteX374" fmla="*/ 2565328 w 7467663"/>
              <a:gd name="connsiteY374" fmla="*/ 5516399 h 6858000"/>
              <a:gd name="connsiteX375" fmla="*/ 1922999 w 7467663"/>
              <a:gd name="connsiteY375" fmla="*/ 5980343 h 6858000"/>
              <a:gd name="connsiteX376" fmla="*/ 1950261 w 7467663"/>
              <a:gd name="connsiteY376" fmla="*/ 6405858 h 6858000"/>
              <a:gd name="connsiteX377" fmla="*/ 2365554 w 7467663"/>
              <a:gd name="connsiteY377" fmla="*/ 6759107 h 6858000"/>
              <a:gd name="connsiteX378" fmla="*/ 2424142 w 7467663"/>
              <a:gd name="connsiteY378" fmla="*/ 6858000 h 6858000"/>
              <a:gd name="connsiteX379" fmla="*/ 2395994 w 7467663"/>
              <a:gd name="connsiteY379" fmla="*/ 6858000 h 6858000"/>
              <a:gd name="connsiteX380" fmla="*/ 2392863 w 7467663"/>
              <a:gd name="connsiteY380" fmla="*/ 6852964 h 6858000"/>
              <a:gd name="connsiteX381" fmla="*/ 2017589 w 7467663"/>
              <a:gd name="connsiteY381" fmla="*/ 6493982 h 6858000"/>
              <a:gd name="connsiteX382" fmla="*/ 2147336 w 7467663"/>
              <a:gd name="connsiteY382" fmla="*/ 6594052 h 6858000"/>
              <a:gd name="connsiteX383" fmla="*/ 2207047 w 7467663"/>
              <a:gd name="connsiteY383" fmla="*/ 6654540 h 6858000"/>
              <a:gd name="connsiteX384" fmla="*/ 2299106 w 7467663"/>
              <a:gd name="connsiteY384" fmla="*/ 6778931 h 6858000"/>
              <a:gd name="connsiteX385" fmla="*/ 2314430 w 7467663"/>
              <a:gd name="connsiteY385" fmla="*/ 6801144 h 6858000"/>
              <a:gd name="connsiteX386" fmla="*/ 2352406 w 7467663"/>
              <a:gd name="connsiteY386" fmla="*/ 6858000 h 6858000"/>
              <a:gd name="connsiteX387" fmla="*/ 2314492 w 7467663"/>
              <a:gd name="connsiteY387" fmla="*/ 6858000 h 6858000"/>
              <a:gd name="connsiteX388" fmla="*/ 2288095 w 7467663"/>
              <a:gd name="connsiteY388" fmla="*/ 6818030 h 6858000"/>
              <a:gd name="connsiteX389" fmla="*/ 2272768 w 7467663"/>
              <a:gd name="connsiteY389" fmla="*/ 6795822 h 6858000"/>
              <a:gd name="connsiteX390" fmla="*/ 2182715 w 7467663"/>
              <a:gd name="connsiteY390" fmla="*/ 6675071 h 6858000"/>
              <a:gd name="connsiteX391" fmla="*/ 2032061 w 7467663"/>
              <a:gd name="connsiteY391" fmla="*/ 6541380 h 6858000"/>
              <a:gd name="connsiteX392" fmla="*/ 2257220 w 7467663"/>
              <a:gd name="connsiteY392" fmla="*/ 6826257 h 6858000"/>
              <a:gd name="connsiteX393" fmla="*/ 2281324 w 7467663"/>
              <a:gd name="connsiteY393" fmla="*/ 6858000 h 6858000"/>
              <a:gd name="connsiteX394" fmla="*/ 2242860 w 7467663"/>
              <a:gd name="connsiteY394" fmla="*/ 6858000 h 6858000"/>
              <a:gd name="connsiteX395" fmla="*/ 2232818 w 7467663"/>
              <a:gd name="connsiteY395" fmla="*/ 6844926 h 6858000"/>
              <a:gd name="connsiteX396" fmla="*/ 1990172 w 7467663"/>
              <a:gd name="connsiteY396" fmla="*/ 6542121 h 6858000"/>
              <a:gd name="connsiteX397" fmla="*/ 2124090 w 7467663"/>
              <a:gd name="connsiteY397" fmla="*/ 6761017 h 6858000"/>
              <a:gd name="connsiteX398" fmla="*/ 2200380 w 7467663"/>
              <a:gd name="connsiteY398" fmla="*/ 6858000 h 6858000"/>
              <a:gd name="connsiteX399" fmla="*/ 2147507 w 7467663"/>
              <a:gd name="connsiteY399" fmla="*/ 6858000 h 6858000"/>
              <a:gd name="connsiteX400" fmla="*/ 2070668 w 7467663"/>
              <a:gd name="connsiteY400" fmla="*/ 6761520 h 6858000"/>
              <a:gd name="connsiteX401" fmla="*/ 1975142 w 7467663"/>
              <a:gd name="connsiteY401" fmla="*/ 6585570 h 6858000"/>
              <a:gd name="connsiteX402" fmla="*/ 2050035 w 7467663"/>
              <a:gd name="connsiteY402" fmla="*/ 6813345 h 6858000"/>
              <a:gd name="connsiteX403" fmla="*/ 2063025 w 7467663"/>
              <a:gd name="connsiteY403" fmla="*/ 6858000 h 6858000"/>
              <a:gd name="connsiteX404" fmla="*/ 2021675 w 7467663"/>
              <a:gd name="connsiteY404" fmla="*/ 6858000 h 6858000"/>
              <a:gd name="connsiteX405" fmla="*/ 2019308 w 7467663"/>
              <a:gd name="connsiteY405" fmla="*/ 6847118 h 6858000"/>
              <a:gd name="connsiteX406" fmla="*/ 1938835 w 7467663"/>
              <a:gd name="connsiteY406" fmla="*/ 6551160 h 6858000"/>
              <a:gd name="connsiteX407" fmla="*/ 1953230 w 7467663"/>
              <a:gd name="connsiteY407" fmla="*/ 6759699 h 6858000"/>
              <a:gd name="connsiteX408" fmla="*/ 1956763 w 7467663"/>
              <a:gd name="connsiteY408" fmla="*/ 6778191 h 6858000"/>
              <a:gd name="connsiteX409" fmla="*/ 1967925 w 7467663"/>
              <a:gd name="connsiteY409" fmla="*/ 6858000 h 6858000"/>
              <a:gd name="connsiteX410" fmla="*/ 1936622 w 7467663"/>
              <a:gd name="connsiteY410" fmla="*/ 6858000 h 6858000"/>
              <a:gd name="connsiteX411" fmla="*/ 1926261 w 7467663"/>
              <a:gd name="connsiteY411" fmla="*/ 6784064 h 6858000"/>
              <a:gd name="connsiteX412" fmla="*/ 1922724 w 7467663"/>
              <a:gd name="connsiteY412" fmla="*/ 6765577 h 6858000"/>
              <a:gd name="connsiteX413" fmla="*/ 1904650 w 7467663"/>
              <a:gd name="connsiteY413" fmla="*/ 6639616 h 6858000"/>
              <a:gd name="connsiteX414" fmla="*/ 1885273 w 7467663"/>
              <a:gd name="connsiteY414" fmla="*/ 6858000 h 6858000"/>
              <a:gd name="connsiteX415" fmla="*/ 1854363 w 7467663"/>
              <a:gd name="connsiteY415" fmla="*/ 6858000 h 6858000"/>
              <a:gd name="connsiteX416" fmla="*/ 1880391 w 7467663"/>
              <a:gd name="connsiteY416" fmla="*/ 6603796 h 6858000"/>
              <a:gd name="connsiteX417" fmla="*/ 1818273 w 7467663"/>
              <a:gd name="connsiteY417" fmla="*/ 6715729 h 6858000"/>
              <a:gd name="connsiteX418" fmla="*/ 1794691 w 7467663"/>
              <a:gd name="connsiteY418" fmla="*/ 6843239 h 6858000"/>
              <a:gd name="connsiteX419" fmla="*/ 1794914 w 7467663"/>
              <a:gd name="connsiteY419" fmla="*/ 6858000 h 6858000"/>
              <a:gd name="connsiteX420" fmla="*/ 1746128 w 7467663"/>
              <a:gd name="connsiteY420" fmla="*/ 6858000 h 6858000"/>
              <a:gd name="connsiteX421" fmla="*/ 1753934 w 7467663"/>
              <a:gd name="connsiteY421" fmla="*/ 6724796 h 6858000"/>
              <a:gd name="connsiteX422" fmla="*/ 1792053 w 7467663"/>
              <a:gd name="connsiteY422" fmla="*/ 6572396 h 6858000"/>
              <a:gd name="connsiteX423" fmla="*/ 1862248 w 7467663"/>
              <a:gd name="connsiteY423" fmla="*/ 6266397 h 6858000"/>
              <a:gd name="connsiteX424" fmla="*/ 1862250 w 7467663"/>
              <a:gd name="connsiteY424" fmla="*/ 6033531 h 6858000"/>
              <a:gd name="connsiteX425" fmla="*/ 1211999 w 7467663"/>
              <a:gd name="connsiteY425" fmla="*/ 6683610 h 6858000"/>
              <a:gd name="connsiteX426" fmla="*/ 1213266 w 7467663"/>
              <a:gd name="connsiteY426" fmla="*/ 6691947 h 6858000"/>
              <a:gd name="connsiteX427" fmla="*/ 1203370 w 7467663"/>
              <a:gd name="connsiteY427" fmla="*/ 6850676 h 6858000"/>
              <a:gd name="connsiteX428" fmla="*/ 1203671 w 7467663"/>
              <a:gd name="connsiteY428" fmla="*/ 6858000 h 6858000"/>
              <a:gd name="connsiteX429" fmla="*/ 1143180 w 7467663"/>
              <a:gd name="connsiteY429" fmla="*/ 6858000 h 6858000"/>
              <a:gd name="connsiteX430" fmla="*/ 1142176 w 7467663"/>
              <a:gd name="connsiteY430" fmla="*/ 6766045 h 6858000"/>
              <a:gd name="connsiteX431" fmla="*/ 1067484 w 7467663"/>
              <a:gd name="connsiteY431" fmla="*/ 6858000 h 6858000"/>
              <a:gd name="connsiteX432" fmla="*/ 953928 w 7467663"/>
              <a:gd name="connsiteY432" fmla="*/ 6858000 h 6858000"/>
              <a:gd name="connsiteX433" fmla="*/ 959715 w 7467663"/>
              <a:gd name="connsiteY433" fmla="*/ 6850185 h 6858000"/>
              <a:gd name="connsiteX434" fmla="*/ 1483788 w 7467663"/>
              <a:gd name="connsiteY434" fmla="*/ 6259174 h 6858000"/>
              <a:gd name="connsiteX435" fmla="*/ 1100671 w 7467663"/>
              <a:gd name="connsiteY435" fmla="*/ 6252137 h 6858000"/>
              <a:gd name="connsiteX436" fmla="*/ 1090144 w 7467663"/>
              <a:gd name="connsiteY436" fmla="*/ 6256748 h 6858000"/>
              <a:gd name="connsiteX437" fmla="*/ 1095872 w 7467663"/>
              <a:gd name="connsiteY437" fmla="*/ 6271892 h 6858000"/>
              <a:gd name="connsiteX438" fmla="*/ 262785 w 7467663"/>
              <a:gd name="connsiteY438" fmla="*/ 6845450 h 6858000"/>
              <a:gd name="connsiteX439" fmla="*/ 209968 w 7467663"/>
              <a:gd name="connsiteY439" fmla="*/ 6770713 h 6858000"/>
              <a:gd name="connsiteX440" fmla="*/ 873460 w 7467663"/>
              <a:gd name="connsiteY440" fmla="*/ 6253768 h 6858000"/>
              <a:gd name="connsiteX441" fmla="*/ 192686 w 7467663"/>
              <a:gd name="connsiteY441" fmla="*/ 5849257 h 6858000"/>
              <a:gd name="connsiteX442" fmla="*/ 4696 w 7467663"/>
              <a:gd name="connsiteY442" fmla="*/ 5697668 h 6858000"/>
              <a:gd name="connsiteX443" fmla="*/ 0 w 7467663"/>
              <a:gd name="connsiteY443" fmla="*/ 5689984 h 6858000"/>
              <a:gd name="connsiteX444" fmla="*/ 0 w 7467663"/>
              <a:gd name="connsiteY444" fmla="*/ 5513472 h 6858000"/>
              <a:gd name="connsiteX445" fmla="*/ 174101 w 7467663"/>
              <a:gd name="connsiteY445" fmla="*/ 5620277 h 6858000"/>
              <a:gd name="connsiteX446" fmla="*/ 891800 w 7467663"/>
              <a:gd name="connsiteY446" fmla="*/ 6036935 h 6858000"/>
              <a:gd name="connsiteX447" fmla="*/ 1072219 w 7467663"/>
              <a:gd name="connsiteY447" fmla="*/ 6169443 h 6858000"/>
              <a:gd name="connsiteX448" fmla="*/ 1074117 w 7467663"/>
              <a:gd name="connsiteY448" fmla="*/ 6170301 h 6858000"/>
              <a:gd name="connsiteX449" fmla="*/ 1083114 w 7467663"/>
              <a:gd name="connsiteY449" fmla="*/ 6174131 h 6858000"/>
              <a:gd name="connsiteX450" fmla="*/ 1543010 w 7467663"/>
              <a:gd name="connsiteY450" fmla="*/ 6191140 h 6858000"/>
              <a:gd name="connsiteX451" fmla="*/ 1551080 w 7467663"/>
              <a:gd name="connsiteY451" fmla="*/ 6195006 h 6858000"/>
              <a:gd name="connsiteX452" fmla="*/ 2345443 w 7467663"/>
              <a:gd name="connsiteY452" fmla="*/ 5549882 h 6858000"/>
              <a:gd name="connsiteX453" fmla="*/ 1721499 w 7467663"/>
              <a:gd name="connsiteY453" fmla="*/ 5599969 h 6858000"/>
              <a:gd name="connsiteX454" fmla="*/ 767716 w 7467663"/>
              <a:gd name="connsiteY454" fmla="*/ 5472768 h 6858000"/>
              <a:gd name="connsiteX455" fmla="*/ 722147 w 7467663"/>
              <a:gd name="connsiteY455" fmla="*/ 5393091 h 6858000"/>
              <a:gd name="connsiteX456" fmla="*/ 1485552 w 7467663"/>
              <a:gd name="connsiteY456" fmla="*/ 5313202 h 6858000"/>
              <a:gd name="connsiteX457" fmla="*/ 2143004 w 7467663"/>
              <a:gd name="connsiteY457" fmla="*/ 5402420 h 6858000"/>
              <a:gd name="connsiteX458" fmla="*/ 1933391 w 7467663"/>
              <a:gd name="connsiteY458" fmla="*/ 5156971 h 6858000"/>
              <a:gd name="connsiteX459" fmla="*/ 1827118 w 7467663"/>
              <a:gd name="connsiteY459" fmla="*/ 4968410 h 6858000"/>
              <a:gd name="connsiteX460" fmla="*/ 1837349 w 7467663"/>
              <a:gd name="connsiteY460" fmla="*/ 4956357 h 6858000"/>
              <a:gd name="connsiteX461" fmla="*/ 2162835 w 7467663"/>
              <a:gd name="connsiteY461" fmla="*/ 5187853 h 6858000"/>
              <a:gd name="connsiteX462" fmla="*/ 2257167 w 7467663"/>
              <a:gd name="connsiteY462" fmla="*/ 5462123 h 6858000"/>
              <a:gd name="connsiteX463" fmla="*/ 2261598 w 7467663"/>
              <a:gd name="connsiteY463" fmla="*/ 5467998 h 6858000"/>
              <a:gd name="connsiteX464" fmla="*/ 2437177 w 7467663"/>
              <a:gd name="connsiteY464" fmla="*/ 5479608 h 6858000"/>
              <a:gd name="connsiteX465" fmla="*/ 2445247 w 7467663"/>
              <a:gd name="connsiteY465" fmla="*/ 5483476 h 6858000"/>
              <a:gd name="connsiteX466" fmla="*/ 2743626 w 7467663"/>
              <a:gd name="connsiteY466" fmla="*/ 5304819 h 6858000"/>
              <a:gd name="connsiteX467" fmla="*/ 3048102 w 7467663"/>
              <a:gd name="connsiteY467" fmla="*/ 5150595 h 6858000"/>
              <a:gd name="connsiteX468" fmla="*/ 1799414 w 7467663"/>
              <a:gd name="connsiteY468" fmla="*/ 4694732 h 6858000"/>
              <a:gd name="connsiteX469" fmla="*/ 1771735 w 7467663"/>
              <a:gd name="connsiteY469" fmla="*/ 4619929 h 6858000"/>
              <a:gd name="connsiteX470" fmla="*/ 3104273 w 7467663"/>
              <a:gd name="connsiteY470" fmla="*/ 5076159 h 6858000"/>
              <a:gd name="connsiteX471" fmla="*/ 3113245 w 7467663"/>
              <a:gd name="connsiteY471" fmla="*/ 5090705 h 6858000"/>
              <a:gd name="connsiteX472" fmla="*/ 3126294 w 7467663"/>
              <a:gd name="connsiteY472" fmla="*/ 5114400 h 6858000"/>
              <a:gd name="connsiteX473" fmla="*/ 3937433 w 7467663"/>
              <a:gd name="connsiteY473" fmla="*/ 4830473 h 6858000"/>
              <a:gd name="connsiteX474" fmla="*/ 3590475 w 7467663"/>
              <a:gd name="connsiteY474" fmla="*/ 4597974 h 6858000"/>
              <a:gd name="connsiteX475" fmla="*/ 3100264 w 7467663"/>
              <a:gd name="connsiteY475" fmla="*/ 4579845 h 6858000"/>
              <a:gd name="connsiteX476" fmla="*/ 2183576 w 7467663"/>
              <a:gd name="connsiteY476" fmla="*/ 4227150 h 6858000"/>
              <a:gd name="connsiteX477" fmla="*/ 2151029 w 7467663"/>
              <a:gd name="connsiteY477" fmla="*/ 4146947 h 6858000"/>
              <a:gd name="connsiteX478" fmla="*/ 3563434 w 7467663"/>
              <a:gd name="connsiteY478" fmla="*/ 4469115 h 6858000"/>
              <a:gd name="connsiteX479" fmla="*/ 3177952 w 7467663"/>
              <a:gd name="connsiteY479" fmla="*/ 3657386 h 6858000"/>
              <a:gd name="connsiteX480" fmla="*/ 3189263 w 7467663"/>
              <a:gd name="connsiteY480" fmla="*/ 3625726 h 6858000"/>
              <a:gd name="connsiteX481" fmla="*/ 3560912 w 7467663"/>
              <a:gd name="connsiteY481" fmla="*/ 4079863 h 6858000"/>
              <a:gd name="connsiteX482" fmla="*/ 3626636 w 7467663"/>
              <a:gd name="connsiteY482" fmla="*/ 4512230 h 6858000"/>
              <a:gd name="connsiteX483" fmla="*/ 3653088 w 7467663"/>
              <a:gd name="connsiteY483" fmla="*/ 4521417 h 6858000"/>
              <a:gd name="connsiteX484" fmla="*/ 3988128 w 7467663"/>
              <a:gd name="connsiteY484" fmla="*/ 4817267 h 6858000"/>
              <a:gd name="connsiteX485" fmla="*/ 4830582 w 7467663"/>
              <a:gd name="connsiteY485" fmla="*/ 4676000 h 6858000"/>
              <a:gd name="connsiteX486" fmla="*/ 4830100 w 7467663"/>
              <a:gd name="connsiteY486" fmla="*/ 4675554 h 6858000"/>
              <a:gd name="connsiteX487" fmla="*/ 4036318 w 7467663"/>
              <a:gd name="connsiteY487" fmla="*/ 4147013 h 6858000"/>
              <a:gd name="connsiteX488" fmla="*/ 3432098 w 7467663"/>
              <a:gd name="connsiteY488" fmla="*/ 3537312 h 6858000"/>
              <a:gd name="connsiteX489" fmla="*/ 3446761 w 7467663"/>
              <a:gd name="connsiteY489" fmla="*/ 3461278 h 6858000"/>
              <a:gd name="connsiteX490" fmla="*/ 4419733 w 7467663"/>
              <a:gd name="connsiteY490" fmla="*/ 3963555 h 6858000"/>
              <a:gd name="connsiteX491" fmla="*/ 4781371 w 7467663"/>
              <a:gd name="connsiteY491" fmla="*/ 4458604 h 6858000"/>
              <a:gd name="connsiteX492" fmla="*/ 4780440 w 7467663"/>
              <a:gd name="connsiteY492" fmla="*/ 4470290 h 6858000"/>
              <a:gd name="connsiteX493" fmla="*/ 4898954 w 7467663"/>
              <a:gd name="connsiteY493" fmla="*/ 4662092 h 6858000"/>
              <a:gd name="connsiteX494" fmla="*/ 4900699 w 7467663"/>
              <a:gd name="connsiteY494" fmla="*/ 4670867 h 6858000"/>
              <a:gd name="connsiteX495" fmla="*/ 5714511 w 7467663"/>
              <a:gd name="connsiteY495" fmla="*/ 4663483 h 6858000"/>
              <a:gd name="connsiteX496" fmla="*/ 5464793 w 7467663"/>
              <a:gd name="connsiteY496" fmla="*/ 4393556 h 6858000"/>
              <a:gd name="connsiteX497" fmla="*/ 5461897 w 7467663"/>
              <a:gd name="connsiteY497" fmla="*/ 4390879 h 6858000"/>
              <a:gd name="connsiteX498" fmla="*/ 4294126 w 7467663"/>
              <a:gd name="connsiteY498" fmla="*/ 3303048 h 6858000"/>
              <a:gd name="connsiteX499" fmla="*/ 4305321 w 7467663"/>
              <a:gd name="connsiteY499" fmla="*/ 3256953 h 6858000"/>
              <a:gd name="connsiteX500" fmla="*/ 4949299 w 7467663"/>
              <a:gd name="connsiteY500" fmla="*/ 3766336 h 6858000"/>
              <a:gd name="connsiteX501" fmla="*/ 5291452 w 7467663"/>
              <a:gd name="connsiteY501" fmla="*/ 4076801 h 6858000"/>
              <a:gd name="connsiteX502" fmla="*/ 5434998 w 7467663"/>
              <a:gd name="connsiteY502" fmla="*/ 4254100 h 6858000"/>
              <a:gd name="connsiteX503" fmla="*/ 5351015 w 7467663"/>
              <a:gd name="connsiteY503" fmla="*/ 3760989 h 6858000"/>
              <a:gd name="connsiteX504" fmla="*/ 5413780 w 7467663"/>
              <a:gd name="connsiteY504" fmla="*/ 2966265 h 6858000"/>
              <a:gd name="connsiteX505" fmla="*/ 5425627 w 7467663"/>
              <a:gd name="connsiteY505" fmla="*/ 2954192 h 6858000"/>
              <a:gd name="connsiteX506" fmla="*/ 6604735 w 7467663"/>
              <a:gd name="connsiteY506" fmla="*/ 2041381 h 6858000"/>
              <a:gd name="connsiteX507" fmla="*/ 7204487 w 7467663"/>
              <a:gd name="connsiteY507" fmla="*/ 2742112 h 6858000"/>
              <a:gd name="connsiteX508" fmla="*/ 7131592 w 7467663"/>
              <a:gd name="connsiteY508" fmla="*/ 2672096 h 6858000"/>
              <a:gd name="connsiteX509" fmla="*/ 6996344 w 7467663"/>
              <a:gd name="connsiteY509" fmla="*/ 2518310 h 6858000"/>
              <a:gd name="connsiteX510" fmla="*/ 6735495 w 7467663"/>
              <a:gd name="connsiteY510" fmla="*/ 2196890 h 6858000"/>
              <a:gd name="connsiteX511" fmla="*/ 6721901 w 7467663"/>
              <a:gd name="connsiteY511" fmla="*/ 2179274 h 6858000"/>
              <a:gd name="connsiteX512" fmla="*/ 6604735 w 7467663"/>
              <a:gd name="connsiteY512" fmla="*/ 2041381 h 6858000"/>
              <a:gd name="connsiteX513" fmla="*/ 6591670 w 7467663"/>
              <a:gd name="connsiteY513" fmla="*/ 1988277 h 6858000"/>
              <a:gd name="connsiteX514" fmla="*/ 6747349 w 7467663"/>
              <a:gd name="connsiteY514" fmla="*/ 2160069 h 6858000"/>
              <a:gd name="connsiteX515" fmla="*/ 6760943 w 7467663"/>
              <a:gd name="connsiteY515" fmla="*/ 2177686 h 6858000"/>
              <a:gd name="connsiteX516" fmla="*/ 7021065 w 7467663"/>
              <a:gd name="connsiteY516" fmla="*/ 2498102 h 6858000"/>
              <a:gd name="connsiteX517" fmla="*/ 7155223 w 7467663"/>
              <a:gd name="connsiteY517" fmla="*/ 2650386 h 6858000"/>
              <a:gd name="connsiteX518" fmla="*/ 7203167 w 7467663"/>
              <a:gd name="connsiteY518" fmla="*/ 2697288 h 6858000"/>
              <a:gd name="connsiteX519" fmla="*/ 6937703 w 7467663"/>
              <a:gd name="connsiteY519" fmla="*/ 2321981 h 6858000"/>
              <a:gd name="connsiteX520" fmla="*/ 6591670 w 7467663"/>
              <a:gd name="connsiteY520" fmla="*/ 1988277 h 6858000"/>
              <a:gd name="connsiteX521" fmla="*/ 5798671 w 7467663"/>
              <a:gd name="connsiteY521" fmla="*/ 1981601 h 6858000"/>
              <a:gd name="connsiteX522" fmla="*/ 5754709 w 7467663"/>
              <a:gd name="connsiteY522" fmla="*/ 2071454 h 6858000"/>
              <a:gd name="connsiteX523" fmla="*/ 5763044 w 7467663"/>
              <a:gd name="connsiteY523" fmla="*/ 2842206 h 6858000"/>
              <a:gd name="connsiteX524" fmla="*/ 5764974 w 7467663"/>
              <a:gd name="connsiteY524" fmla="*/ 2799609 h 6858000"/>
              <a:gd name="connsiteX525" fmla="*/ 5767665 w 7467663"/>
              <a:gd name="connsiteY525" fmla="*/ 2666409 h 6858000"/>
              <a:gd name="connsiteX526" fmla="*/ 5763055 w 7467663"/>
              <a:gd name="connsiteY526" fmla="*/ 2579705 h 6858000"/>
              <a:gd name="connsiteX527" fmla="*/ 5758079 w 7467663"/>
              <a:gd name="connsiteY527" fmla="*/ 2492508 h 6858000"/>
              <a:gd name="connsiteX528" fmla="*/ 5779325 w 7467663"/>
              <a:gd name="connsiteY528" fmla="*/ 2197069 h 6858000"/>
              <a:gd name="connsiteX529" fmla="*/ 5798671 w 7467663"/>
              <a:gd name="connsiteY529" fmla="*/ 1981601 h 6858000"/>
              <a:gd name="connsiteX530" fmla="*/ 5829202 w 7467663"/>
              <a:gd name="connsiteY530" fmla="*/ 1971679 h 6858000"/>
              <a:gd name="connsiteX531" fmla="*/ 5809558 w 7467663"/>
              <a:gd name="connsiteY531" fmla="*/ 2198043 h 6858000"/>
              <a:gd name="connsiteX532" fmla="*/ 5788653 w 7467663"/>
              <a:gd name="connsiteY532" fmla="*/ 2489430 h 6858000"/>
              <a:gd name="connsiteX533" fmla="*/ 5793439 w 7467663"/>
              <a:gd name="connsiteY533" fmla="*/ 2575235 h 6858000"/>
              <a:gd name="connsiteX534" fmla="*/ 5796837 w 7467663"/>
              <a:gd name="connsiteY534" fmla="*/ 2637633 h 6858000"/>
              <a:gd name="connsiteX535" fmla="*/ 5818614 w 7467663"/>
              <a:gd name="connsiteY535" fmla="*/ 2473055 h 6858000"/>
              <a:gd name="connsiteX536" fmla="*/ 5829202 w 7467663"/>
              <a:gd name="connsiteY536" fmla="*/ 1971679 h 6858000"/>
              <a:gd name="connsiteX537" fmla="*/ 5911389 w 7467663"/>
              <a:gd name="connsiteY537" fmla="*/ 1898371 h 6858000"/>
              <a:gd name="connsiteX538" fmla="*/ 6237627 w 7467663"/>
              <a:gd name="connsiteY538" fmla="*/ 2231921 h 6858000"/>
              <a:gd name="connsiteX539" fmla="*/ 5911389 w 7467663"/>
              <a:gd name="connsiteY539" fmla="*/ 1898371 h 6858000"/>
              <a:gd name="connsiteX540" fmla="*/ 6944437 w 7467663"/>
              <a:gd name="connsiteY540" fmla="*/ 1575402 h 6858000"/>
              <a:gd name="connsiteX541" fmla="*/ 6304730 w 7467663"/>
              <a:gd name="connsiteY541" fmla="*/ 1766654 h 6858000"/>
              <a:gd name="connsiteX542" fmla="*/ 6944437 w 7467663"/>
              <a:gd name="connsiteY542" fmla="*/ 1575402 h 6858000"/>
              <a:gd name="connsiteX543" fmla="*/ 7019523 w 7467663"/>
              <a:gd name="connsiteY543" fmla="*/ 1519450 h 6858000"/>
              <a:gd name="connsiteX544" fmla="*/ 6298091 w 7467663"/>
              <a:gd name="connsiteY544" fmla="*/ 1737122 h 6858000"/>
              <a:gd name="connsiteX545" fmla="*/ 7019523 w 7467663"/>
              <a:gd name="connsiteY545" fmla="*/ 1519450 h 6858000"/>
              <a:gd name="connsiteX546" fmla="*/ 2399523 w 7467663"/>
              <a:gd name="connsiteY546" fmla="*/ 1428234 h 6858000"/>
              <a:gd name="connsiteX547" fmla="*/ 2224982 w 7467663"/>
              <a:gd name="connsiteY547" fmla="*/ 1826201 h 6858000"/>
              <a:gd name="connsiteX548" fmla="*/ 2096099 w 7467663"/>
              <a:gd name="connsiteY548" fmla="*/ 2345900 h 6858000"/>
              <a:gd name="connsiteX549" fmla="*/ 2283317 w 7467663"/>
              <a:gd name="connsiteY549" fmla="*/ 1796925 h 6858000"/>
              <a:gd name="connsiteX550" fmla="*/ 2399523 w 7467663"/>
              <a:gd name="connsiteY550" fmla="*/ 1428234 h 6858000"/>
              <a:gd name="connsiteX551" fmla="*/ 2448558 w 7467663"/>
              <a:gd name="connsiteY551" fmla="*/ 1373435 h 6858000"/>
              <a:gd name="connsiteX552" fmla="*/ 2312521 w 7467663"/>
              <a:gd name="connsiteY552" fmla="*/ 1806140 h 6858000"/>
              <a:gd name="connsiteX553" fmla="*/ 2127533 w 7467663"/>
              <a:gd name="connsiteY553" fmla="*/ 2348380 h 6858000"/>
              <a:gd name="connsiteX554" fmla="*/ 2358080 w 7467663"/>
              <a:gd name="connsiteY554" fmla="*/ 1866134 h 6858000"/>
              <a:gd name="connsiteX555" fmla="*/ 2407436 w 7467663"/>
              <a:gd name="connsiteY555" fmla="*/ 1651070 h 6858000"/>
              <a:gd name="connsiteX556" fmla="*/ 2448558 w 7467663"/>
              <a:gd name="connsiteY556" fmla="*/ 1373435 h 6858000"/>
              <a:gd name="connsiteX557" fmla="*/ 278707 w 7467663"/>
              <a:gd name="connsiteY557" fmla="*/ 1352270 h 6858000"/>
              <a:gd name="connsiteX558" fmla="*/ 321570 w 7467663"/>
              <a:gd name="connsiteY558" fmla="*/ 1861610 h 6858000"/>
              <a:gd name="connsiteX559" fmla="*/ 294281 w 7467663"/>
              <a:gd name="connsiteY559" fmla="*/ 1440658 h 6858000"/>
              <a:gd name="connsiteX560" fmla="*/ 278707 w 7467663"/>
              <a:gd name="connsiteY560" fmla="*/ 1352270 h 6858000"/>
              <a:gd name="connsiteX561" fmla="*/ 1423821 w 7467663"/>
              <a:gd name="connsiteY561" fmla="*/ 1351958 h 6858000"/>
              <a:gd name="connsiteX562" fmla="*/ 1638521 w 7467663"/>
              <a:gd name="connsiteY562" fmla="*/ 1908470 h 6858000"/>
              <a:gd name="connsiteX563" fmla="*/ 1754199 w 7467663"/>
              <a:gd name="connsiteY563" fmla="*/ 2149284 h 6858000"/>
              <a:gd name="connsiteX564" fmla="*/ 1908359 w 7467663"/>
              <a:gd name="connsiteY564" fmla="*/ 2364988 h 6858000"/>
              <a:gd name="connsiteX565" fmla="*/ 1647661 w 7467663"/>
              <a:gd name="connsiteY565" fmla="*/ 1825945 h 6858000"/>
              <a:gd name="connsiteX566" fmla="*/ 1423821 w 7467663"/>
              <a:gd name="connsiteY566" fmla="*/ 1351958 h 6858000"/>
              <a:gd name="connsiteX567" fmla="*/ 1431890 w 7467663"/>
              <a:gd name="connsiteY567" fmla="*/ 1306475 h 6858000"/>
              <a:gd name="connsiteX568" fmla="*/ 1507597 w 7467663"/>
              <a:gd name="connsiteY568" fmla="*/ 1446132 h 6858000"/>
              <a:gd name="connsiteX569" fmla="*/ 1674586 w 7467663"/>
              <a:gd name="connsiteY569" fmla="*/ 1813832 h 6858000"/>
              <a:gd name="connsiteX570" fmla="*/ 1815950 w 7467663"/>
              <a:gd name="connsiteY570" fmla="*/ 2128564 h 6858000"/>
              <a:gd name="connsiteX571" fmla="*/ 1984242 w 7467663"/>
              <a:gd name="connsiteY571" fmla="*/ 2430829 h 6858000"/>
              <a:gd name="connsiteX572" fmla="*/ 2014023 w 7467663"/>
              <a:gd name="connsiteY572" fmla="*/ 2450995 h 6858000"/>
              <a:gd name="connsiteX573" fmla="*/ 1747337 w 7467663"/>
              <a:gd name="connsiteY573" fmla="*/ 1855264 h 6858000"/>
              <a:gd name="connsiteX574" fmla="*/ 1533749 w 7467663"/>
              <a:gd name="connsiteY574" fmla="*/ 1478656 h 6858000"/>
              <a:gd name="connsiteX575" fmla="*/ 1431890 w 7467663"/>
              <a:gd name="connsiteY575" fmla="*/ 1306475 h 6858000"/>
              <a:gd name="connsiteX576" fmla="*/ 5052692 w 7467663"/>
              <a:gd name="connsiteY576" fmla="*/ 1292994 h 6858000"/>
              <a:gd name="connsiteX577" fmla="*/ 5200661 w 7467663"/>
              <a:gd name="connsiteY577" fmla="*/ 1635186 h 6858000"/>
              <a:gd name="connsiteX578" fmla="*/ 5297138 w 7467663"/>
              <a:gd name="connsiteY578" fmla="*/ 1906351 h 6858000"/>
              <a:gd name="connsiteX579" fmla="*/ 5052692 w 7467663"/>
              <a:gd name="connsiteY579" fmla="*/ 1292994 h 6858000"/>
              <a:gd name="connsiteX580" fmla="*/ 5009948 w 7467663"/>
              <a:gd name="connsiteY580" fmla="*/ 1273619 h 6858000"/>
              <a:gd name="connsiteX581" fmla="*/ 5121777 w 7467663"/>
              <a:gd name="connsiteY581" fmla="*/ 1654213 h 6858000"/>
              <a:gd name="connsiteX582" fmla="*/ 5293545 w 7467663"/>
              <a:gd name="connsiteY582" fmla="*/ 2072247 h 6858000"/>
              <a:gd name="connsiteX583" fmla="*/ 5294042 w 7467663"/>
              <a:gd name="connsiteY583" fmla="*/ 2065019 h 6858000"/>
              <a:gd name="connsiteX584" fmla="*/ 5171936 w 7467663"/>
              <a:gd name="connsiteY584" fmla="*/ 1647613 h 6858000"/>
              <a:gd name="connsiteX585" fmla="*/ 5009948 w 7467663"/>
              <a:gd name="connsiteY585" fmla="*/ 1273619 h 6858000"/>
              <a:gd name="connsiteX586" fmla="*/ 655236 w 7467663"/>
              <a:gd name="connsiteY586" fmla="*/ 1268632 h 6858000"/>
              <a:gd name="connsiteX587" fmla="*/ 839521 w 7467663"/>
              <a:gd name="connsiteY587" fmla="*/ 1685315 h 6858000"/>
              <a:gd name="connsiteX588" fmla="*/ 1109416 w 7467663"/>
              <a:gd name="connsiteY588" fmla="*/ 2061663 h 6858000"/>
              <a:gd name="connsiteX589" fmla="*/ 1298300 w 7467663"/>
              <a:gd name="connsiteY589" fmla="*/ 2247742 h 6858000"/>
              <a:gd name="connsiteX590" fmla="*/ 1125871 w 7467663"/>
              <a:gd name="connsiteY590" fmla="*/ 1989513 h 6858000"/>
              <a:gd name="connsiteX591" fmla="*/ 981574 w 7467663"/>
              <a:gd name="connsiteY591" fmla="*/ 1783157 h 6858000"/>
              <a:gd name="connsiteX592" fmla="*/ 922198 w 7467663"/>
              <a:gd name="connsiteY592" fmla="*/ 1677437 h 6858000"/>
              <a:gd name="connsiteX593" fmla="*/ 869293 w 7467663"/>
              <a:gd name="connsiteY593" fmla="*/ 1583214 h 6858000"/>
              <a:gd name="connsiteX594" fmla="*/ 751431 w 7467663"/>
              <a:gd name="connsiteY594" fmla="*/ 1405731 h 6858000"/>
              <a:gd name="connsiteX595" fmla="*/ 655236 w 7467663"/>
              <a:gd name="connsiteY595" fmla="*/ 1268632 h 6858000"/>
              <a:gd name="connsiteX596" fmla="*/ 6516292 w 7467663"/>
              <a:gd name="connsiteY596" fmla="*/ 1263064 h 6858000"/>
              <a:gd name="connsiteX597" fmla="*/ 5736320 w 7467663"/>
              <a:gd name="connsiteY597" fmla="*/ 1501803 h 6858000"/>
              <a:gd name="connsiteX598" fmla="*/ 6516292 w 7467663"/>
              <a:gd name="connsiteY598" fmla="*/ 1263064 h 6858000"/>
              <a:gd name="connsiteX599" fmla="*/ 291466 w 7467663"/>
              <a:gd name="connsiteY599" fmla="*/ 1250369 h 6858000"/>
              <a:gd name="connsiteX600" fmla="*/ 323180 w 7467663"/>
              <a:gd name="connsiteY600" fmla="*/ 1435283 h 6858000"/>
              <a:gd name="connsiteX601" fmla="*/ 349381 w 7467663"/>
              <a:gd name="connsiteY601" fmla="*/ 1875041 h 6858000"/>
              <a:gd name="connsiteX602" fmla="*/ 374363 w 7467663"/>
              <a:gd name="connsiteY602" fmla="*/ 1506494 h 6858000"/>
              <a:gd name="connsiteX603" fmla="*/ 302168 w 7467663"/>
              <a:gd name="connsiteY603" fmla="*/ 1274495 h 6858000"/>
              <a:gd name="connsiteX604" fmla="*/ 291466 w 7467663"/>
              <a:gd name="connsiteY604" fmla="*/ 1250369 h 6858000"/>
              <a:gd name="connsiteX605" fmla="*/ 678222 w 7467663"/>
              <a:gd name="connsiteY605" fmla="*/ 1248670 h 6858000"/>
              <a:gd name="connsiteX606" fmla="*/ 775536 w 7467663"/>
              <a:gd name="connsiteY606" fmla="*/ 1388015 h 6858000"/>
              <a:gd name="connsiteX607" fmla="*/ 894529 w 7467663"/>
              <a:gd name="connsiteY607" fmla="*/ 1567739 h 6858000"/>
              <a:gd name="connsiteX608" fmla="*/ 948000 w 7467663"/>
              <a:gd name="connsiteY608" fmla="*/ 1663088 h 6858000"/>
              <a:gd name="connsiteX609" fmla="*/ 1006812 w 7467663"/>
              <a:gd name="connsiteY609" fmla="*/ 1767683 h 6858000"/>
              <a:gd name="connsiteX610" fmla="*/ 1149133 w 7467663"/>
              <a:gd name="connsiteY610" fmla="*/ 1971513 h 6858000"/>
              <a:gd name="connsiteX611" fmla="*/ 1333952 w 7467663"/>
              <a:gd name="connsiteY611" fmla="*/ 2251620 h 6858000"/>
              <a:gd name="connsiteX612" fmla="*/ 1337329 w 7467663"/>
              <a:gd name="connsiteY612" fmla="*/ 2258350 h 6858000"/>
              <a:gd name="connsiteX613" fmla="*/ 1014726 w 7467663"/>
              <a:gd name="connsiteY613" fmla="*/ 1615556 h 6858000"/>
              <a:gd name="connsiteX614" fmla="*/ 678222 w 7467663"/>
              <a:gd name="connsiteY614" fmla="*/ 1248670 h 6858000"/>
              <a:gd name="connsiteX615" fmla="*/ 6691602 w 7467663"/>
              <a:gd name="connsiteY615" fmla="*/ 1140573 h 6858000"/>
              <a:gd name="connsiteX616" fmla="*/ 6571100 w 7467663"/>
              <a:gd name="connsiteY616" fmla="*/ 1183662 h 6858000"/>
              <a:gd name="connsiteX617" fmla="*/ 6241687 w 7467663"/>
              <a:gd name="connsiteY617" fmla="*/ 1257600 h 6858000"/>
              <a:gd name="connsiteX618" fmla="*/ 5693009 w 7467663"/>
              <a:gd name="connsiteY618" fmla="*/ 1478256 h 6858000"/>
              <a:gd name="connsiteX619" fmla="*/ 6548420 w 7467663"/>
              <a:gd name="connsiteY619" fmla="*/ 1214599 h 6858000"/>
              <a:gd name="connsiteX620" fmla="*/ 6605473 w 7467663"/>
              <a:gd name="connsiteY620" fmla="*/ 1184686 h 6858000"/>
              <a:gd name="connsiteX621" fmla="*/ 6691602 w 7467663"/>
              <a:gd name="connsiteY621" fmla="*/ 1140573 h 6858000"/>
              <a:gd name="connsiteX622" fmla="*/ 4002475 w 7467663"/>
              <a:gd name="connsiteY622" fmla="*/ 1037802 h 6858000"/>
              <a:gd name="connsiteX623" fmla="*/ 4000324 w 7467663"/>
              <a:gd name="connsiteY623" fmla="*/ 1039362 h 6858000"/>
              <a:gd name="connsiteX624" fmla="*/ 4002862 w 7467663"/>
              <a:gd name="connsiteY624" fmla="*/ 1042866 h 6858000"/>
              <a:gd name="connsiteX625" fmla="*/ 4002475 w 7467663"/>
              <a:gd name="connsiteY625" fmla="*/ 1037802 h 6858000"/>
              <a:gd name="connsiteX626" fmla="*/ 506322 w 7467663"/>
              <a:gd name="connsiteY626" fmla="*/ 1020997 h 6858000"/>
              <a:gd name="connsiteX627" fmla="*/ 533068 w 7467663"/>
              <a:gd name="connsiteY627" fmla="*/ 1029409 h 6858000"/>
              <a:gd name="connsiteX628" fmla="*/ 1232525 w 7467663"/>
              <a:gd name="connsiteY628" fmla="*/ 1804675 h 6858000"/>
              <a:gd name="connsiteX629" fmla="*/ 1388858 w 7467663"/>
              <a:gd name="connsiteY629" fmla="*/ 2368011 h 6858000"/>
              <a:gd name="connsiteX630" fmla="*/ 1384098 w 7467663"/>
              <a:gd name="connsiteY630" fmla="*/ 2378125 h 6858000"/>
              <a:gd name="connsiteX631" fmla="*/ 1425393 w 7467663"/>
              <a:gd name="connsiteY631" fmla="*/ 2589124 h 6858000"/>
              <a:gd name="connsiteX632" fmla="*/ 1424001 w 7467663"/>
              <a:gd name="connsiteY632" fmla="*/ 2597541 h 6858000"/>
              <a:gd name="connsiteX633" fmla="*/ 2152729 w 7467663"/>
              <a:gd name="connsiteY633" fmla="*/ 2864487 h 6858000"/>
              <a:gd name="connsiteX634" fmla="*/ 2020609 w 7467663"/>
              <a:gd name="connsiteY634" fmla="*/ 2539671 h 6858000"/>
              <a:gd name="connsiteX635" fmla="*/ 2018920 w 7467663"/>
              <a:gd name="connsiteY635" fmla="*/ 2536309 h 6858000"/>
              <a:gd name="connsiteX636" fmla="*/ 1342441 w 7467663"/>
              <a:gd name="connsiteY636" fmla="*/ 1173017 h 6858000"/>
              <a:gd name="connsiteX637" fmla="*/ 1367925 w 7467663"/>
              <a:gd name="connsiteY637" fmla="*/ 1135648 h 6858000"/>
              <a:gd name="connsiteX638" fmla="*/ 1771401 w 7467663"/>
              <a:gd name="connsiteY638" fmla="*/ 1806673 h 6858000"/>
              <a:gd name="connsiteX639" fmla="*/ 1972385 w 7467663"/>
              <a:gd name="connsiteY639" fmla="*/ 2198735 h 6858000"/>
              <a:gd name="connsiteX640" fmla="*/ 2040892 w 7467663"/>
              <a:gd name="connsiteY640" fmla="*/ 2405205 h 6858000"/>
              <a:gd name="connsiteX641" fmla="*/ 2131689 w 7467663"/>
              <a:gd name="connsiteY641" fmla="*/ 1936926 h 6858000"/>
              <a:gd name="connsiteX642" fmla="*/ 2454820 w 7467663"/>
              <a:gd name="connsiteY642" fmla="*/ 1248808 h 6858000"/>
              <a:gd name="connsiteX643" fmla="*/ 2492512 w 7467663"/>
              <a:gd name="connsiteY643" fmla="*/ 1302920 h 6858000"/>
              <a:gd name="connsiteX644" fmla="*/ 2081216 w 7467663"/>
              <a:gd name="connsiteY644" fmla="*/ 2527513 h 6858000"/>
              <a:gd name="connsiteX645" fmla="*/ 2081211 w 7467663"/>
              <a:gd name="connsiteY645" fmla="*/ 2528916 h 6858000"/>
              <a:gd name="connsiteX646" fmla="*/ 2199067 w 7467663"/>
              <a:gd name="connsiteY646" fmla="*/ 2884061 h 6858000"/>
              <a:gd name="connsiteX647" fmla="*/ 3192586 w 7467663"/>
              <a:gd name="connsiteY647" fmla="*/ 3411496 h 6858000"/>
              <a:gd name="connsiteX648" fmla="*/ 3182620 w 7467663"/>
              <a:gd name="connsiteY648" fmla="*/ 3483279 h 6858000"/>
              <a:gd name="connsiteX649" fmla="*/ 2435119 w 7467663"/>
              <a:gd name="connsiteY649" fmla="*/ 3080173 h 6858000"/>
              <a:gd name="connsiteX650" fmla="*/ 2410152 w 7467663"/>
              <a:gd name="connsiteY650" fmla="*/ 3063751 h 6858000"/>
              <a:gd name="connsiteX651" fmla="*/ 2408099 w 7467663"/>
              <a:gd name="connsiteY651" fmla="*/ 3064403 h 6858000"/>
              <a:gd name="connsiteX652" fmla="*/ 2407218 w 7467663"/>
              <a:gd name="connsiteY652" fmla="*/ 3070324 h 6858000"/>
              <a:gd name="connsiteX653" fmla="*/ 2380138 w 7467663"/>
              <a:gd name="connsiteY653" fmla="*/ 3099341 h 6858000"/>
              <a:gd name="connsiteX654" fmla="*/ 1765923 w 7467663"/>
              <a:gd name="connsiteY654" fmla="*/ 3581043 h 6858000"/>
              <a:gd name="connsiteX655" fmla="*/ 1702258 w 7467663"/>
              <a:gd name="connsiteY655" fmla="*/ 3612286 h 6858000"/>
              <a:gd name="connsiteX656" fmla="*/ 1538370 w 7467663"/>
              <a:gd name="connsiteY656" fmla="*/ 3811804 h 6858000"/>
              <a:gd name="connsiteX657" fmla="*/ 542867 w 7467663"/>
              <a:gd name="connsiteY657" fmla="*/ 4944092 h 6858000"/>
              <a:gd name="connsiteX658" fmla="*/ 515800 w 7467663"/>
              <a:gd name="connsiteY658" fmla="*/ 4862180 h 6858000"/>
              <a:gd name="connsiteX659" fmla="*/ 909145 w 7467663"/>
              <a:gd name="connsiteY659" fmla="*/ 4199225 h 6858000"/>
              <a:gd name="connsiteX660" fmla="*/ 1214067 w 7467663"/>
              <a:gd name="connsiteY660" fmla="*/ 3908561 h 6858000"/>
              <a:gd name="connsiteX661" fmla="*/ 640967 w 7467663"/>
              <a:gd name="connsiteY661" fmla="*/ 4105601 h 6858000"/>
              <a:gd name="connsiteX662" fmla="*/ 112563 w 7467663"/>
              <a:gd name="connsiteY662" fmla="*/ 4396952 h 6858000"/>
              <a:gd name="connsiteX663" fmla="*/ 0 w 7467663"/>
              <a:gd name="connsiteY663" fmla="*/ 4466006 h 6858000"/>
              <a:gd name="connsiteX664" fmla="*/ 0 w 7467663"/>
              <a:gd name="connsiteY664" fmla="*/ 4233763 h 6858000"/>
              <a:gd name="connsiteX665" fmla="*/ 36881 w 7467663"/>
              <a:gd name="connsiteY665" fmla="*/ 4200118 h 6858000"/>
              <a:gd name="connsiteX666" fmla="*/ 910534 w 7467663"/>
              <a:gd name="connsiteY666" fmla="*/ 3629753 h 6858000"/>
              <a:gd name="connsiteX667" fmla="*/ 1578717 w 7467663"/>
              <a:gd name="connsiteY667" fmla="*/ 3575982 h 6858000"/>
              <a:gd name="connsiteX668" fmla="*/ 2338780 w 7467663"/>
              <a:gd name="connsiteY668" fmla="*/ 3033725 h 6858000"/>
              <a:gd name="connsiteX669" fmla="*/ 1807991 w 7467663"/>
              <a:gd name="connsiteY669" fmla="*/ 2807184 h 6858000"/>
              <a:gd name="connsiteX670" fmla="*/ 1416358 w 7467663"/>
              <a:gd name="connsiteY670" fmla="*/ 3112571 h 6858000"/>
              <a:gd name="connsiteX671" fmla="*/ 939066 w 7467663"/>
              <a:gd name="connsiteY671" fmla="*/ 3378798 h 6858000"/>
              <a:gd name="connsiteX672" fmla="*/ 115099 w 7467663"/>
              <a:gd name="connsiteY672" fmla="*/ 3607650 h 6858000"/>
              <a:gd name="connsiteX673" fmla="*/ 97284 w 7467663"/>
              <a:gd name="connsiteY673" fmla="*/ 3520393 h 6858000"/>
              <a:gd name="connsiteX674" fmla="*/ 922050 w 7467663"/>
              <a:gd name="connsiteY674" fmla="*/ 3074867 h 6858000"/>
              <a:gd name="connsiteX675" fmla="*/ 1405265 w 7467663"/>
              <a:gd name="connsiteY675" fmla="*/ 3016319 h 6858000"/>
              <a:gd name="connsiteX676" fmla="*/ 1407512 w 7467663"/>
              <a:gd name="connsiteY676" fmla="*/ 3018001 h 6858000"/>
              <a:gd name="connsiteX677" fmla="*/ 1726266 w 7467663"/>
              <a:gd name="connsiteY677" fmla="*/ 2777274 h 6858000"/>
              <a:gd name="connsiteX678" fmla="*/ 625390 w 7467663"/>
              <a:gd name="connsiteY678" fmla="*/ 2514541 h 6858000"/>
              <a:gd name="connsiteX679" fmla="*/ 619799 w 7467663"/>
              <a:gd name="connsiteY679" fmla="*/ 2527180 h 6858000"/>
              <a:gd name="connsiteX680" fmla="*/ 310030 w 7467663"/>
              <a:gd name="connsiteY680" fmla="*/ 2771818 h 6858000"/>
              <a:gd name="connsiteX681" fmla="*/ 173877 w 7467663"/>
              <a:gd name="connsiteY681" fmla="*/ 2937056 h 6858000"/>
              <a:gd name="connsiteX682" fmla="*/ 77889 w 7467663"/>
              <a:gd name="connsiteY682" fmla="*/ 3138440 h 6858000"/>
              <a:gd name="connsiteX683" fmla="*/ 0 w 7467663"/>
              <a:gd name="connsiteY683" fmla="*/ 3271395 h 6858000"/>
              <a:gd name="connsiteX684" fmla="*/ 0 w 7467663"/>
              <a:gd name="connsiteY684" fmla="*/ 3153002 h 6858000"/>
              <a:gd name="connsiteX685" fmla="*/ 2386 w 7467663"/>
              <a:gd name="connsiteY685" fmla="*/ 3149203 h 6858000"/>
              <a:gd name="connsiteX686" fmla="*/ 89753 w 7467663"/>
              <a:gd name="connsiteY686" fmla="*/ 2987702 h 6858000"/>
              <a:gd name="connsiteX687" fmla="*/ 76869 w 7467663"/>
              <a:gd name="connsiteY687" fmla="*/ 3005404 h 6858000"/>
              <a:gd name="connsiteX688" fmla="*/ 32049 w 7467663"/>
              <a:gd name="connsiteY688" fmla="*/ 3065814 h 6858000"/>
              <a:gd name="connsiteX689" fmla="*/ 0 w 7467663"/>
              <a:gd name="connsiteY689" fmla="*/ 3108744 h 6858000"/>
              <a:gd name="connsiteX690" fmla="*/ 0 w 7467663"/>
              <a:gd name="connsiteY690" fmla="*/ 3058059 h 6858000"/>
              <a:gd name="connsiteX691" fmla="*/ 7610 w 7467663"/>
              <a:gd name="connsiteY691" fmla="*/ 3047889 h 6858000"/>
              <a:gd name="connsiteX692" fmla="*/ 52419 w 7467663"/>
              <a:gd name="connsiteY692" fmla="*/ 2987479 h 6858000"/>
              <a:gd name="connsiteX693" fmla="*/ 59142 w 7467663"/>
              <a:gd name="connsiteY693" fmla="*/ 2978488 h 6858000"/>
              <a:gd name="connsiteX694" fmla="*/ 0 w 7467663"/>
              <a:gd name="connsiteY694" fmla="*/ 3015334 h 6858000"/>
              <a:gd name="connsiteX695" fmla="*/ 0 w 7467663"/>
              <a:gd name="connsiteY695" fmla="*/ 2914286 h 6858000"/>
              <a:gd name="connsiteX696" fmla="*/ 36383 w 7467663"/>
              <a:gd name="connsiteY696" fmla="*/ 2901128 h 6858000"/>
              <a:gd name="connsiteX697" fmla="*/ 156329 w 7467663"/>
              <a:gd name="connsiteY697" fmla="*/ 2840533 h 6858000"/>
              <a:gd name="connsiteX698" fmla="*/ 358355 w 7467663"/>
              <a:gd name="connsiteY698" fmla="*/ 2620471 h 6858000"/>
              <a:gd name="connsiteX699" fmla="*/ 510577 w 7467663"/>
              <a:gd name="connsiteY699" fmla="*/ 2501244 h 6858000"/>
              <a:gd name="connsiteX700" fmla="*/ 211967 w 7467663"/>
              <a:gd name="connsiteY700" fmla="*/ 2479171 h 6858000"/>
              <a:gd name="connsiteX701" fmla="*/ 0 w 7467663"/>
              <a:gd name="connsiteY701" fmla="*/ 2476398 h 6858000"/>
              <a:gd name="connsiteX702" fmla="*/ 0 w 7467663"/>
              <a:gd name="connsiteY702" fmla="*/ 2389189 h 6858000"/>
              <a:gd name="connsiteX703" fmla="*/ 103062 w 7467663"/>
              <a:gd name="connsiteY703" fmla="*/ 2389518 h 6858000"/>
              <a:gd name="connsiteX704" fmla="*/ 510734 w 7467663"/>
              <a:gd name="connsiteY704" fmla="*/ 2416201 h 6858000"/>
              <a:gd name="connsiteX705" fmla="*/ 279257 w 7467663"/>
              <a:gd name="connsiteY705" fmla="*/ 2092102 h 6858000"/>
              <a:gd name="connsiteX706" fmla="*/ 65265 w 7467663"/>
              <a:gd name="connsiteY706" fmla="*/ 2006049 h 6858000"/>
              <a:gd name="connsiteX707" fmla="*/ 0 w 7467663"/>
              <a:gd name="connsiteY707" fmla="*/ 1982532 h 6858000"/>
              <a:gd name="connsiteX708" fmla="*/ 0 w 7467663"/>
              <a:gd name="connsiteY708" fmla="*/ 1912789 h 6858000"/>
              <a:gd name="connsiteX709" fmla="*/ 97460 w 7467663"/>
              <a:gd name="connsiteY709" fmla="*/ 1953725 h 6858000"/>
              <a:gd name="connsiteX710" fmla="*/ 221272 w 7467663"/>
              <a:gd name="connsiteY710" fmla="*/ 1980766 h 6858000"/>
              <a:gd name="connsiteX711" fmla="*/ 116765 w 7467663"/>
              <a:gd name="connsiteY711" fmla="*/ 1911033 h 6858000"/>
              <a:gd name="connsiteX712" fmla="*/ 16405 w 7467663"/>
              <a:gd name="connsiteY712" fmla="*/ 1803412 h 6858000"/>
              <a:gd name="connsiteX713" fmla="*/ 0 w 7467663"/>
              <a:gd name="connsiteY713" fmla="*/ 1784777 h 6858000"/>
              <a:gd name="connsiteX714" fmla="*/ 0 w 7467663"/>
              <a:gd name="connsiteY714" fmla="*/ 1740082 h 6858000"/>
              <a:gd name="connsiteX715" fmla="*/ 39394 w 7467663"/>
              <a:gd name="connsiteY715" fmla="*/ 1784856 h 6858000"/>
              <a:gd name="connsiteX716" fmla="*/ 135813 w 7467663"/>
              <a:gd name="connsiteY716" fmla="*/ 1888838 h 6858000"/>
              <a:gd name="connsiteX717" fmla="*/ 242575 w 7467663"/>
              <a:gd name="connsiteY717" fmla="*/ 1958841 h 6858000"/>
              <a:gd name="connsiteX718" fmla="*/ 82197 w 7467663"/>
              <a:gd name="connsiteY718" fmla="*/ 1754826 h 6858000"/>
              <a:gd name="connsiteX719" fmla="*/ 0 w 7467663"/>
              <a:gd name="connsiteY719" fmla="*/ 1679650 h 6858000"/>
              <a:gd name="connsiteX720" fmla="*/ 0 w 7467663"/>
              <a:gd name="connsiteY720" fmla="*/ 1602463 h 6858000"/>
              <a:gd name="connsiteX721" fmla="*/ 84689 w 7467663"/>
              <a:gd name="connsiteY721" fmla="*/ 1677442 h 6858000"/>
              <a:gd name="connsiteX722" fmla="*/ 298437 w 7467663"/>
              <a:gd name="connsiteY722" fmla="*/ 1968019 h 6858000"/>
              <a:gd name="connsiteX723" fmla="*/ 227269 w 7467663"/>
              <a:gd name="connsiteY723" fmla="*/ 1114064 h 6858000"/>
              <a:gd name="connsiteX724" fmla="*/ 248003 w 7467663"/>
              <a:gd name="connsiteY724" fmla="*/ 1089613 h 6858000"/>
              <a:gd name="connsiteX725" fmla="*/ 427020 w 7467663"/>
              <a:gd name="connsiteY725" fmla="*/ 1619803 h 6858000"/>
              <a:gd name="connsiteX726" fmla="*/ 340345 w 7467663"/>
              <a:gd name="connsiteY726" fmla="*/ 2027739 h 6858000"/>
              <a:gd name="connsiteX727" fmla="*/ 360865 w 7467663"/>
              <a:gd name="connsiteY727" fmla="*/ 2044827 h 6858000"/>
              <a:gd name="connsiteX728" fmla="*/ 560414 w 7467663"/>
              <a:gd name="connsiteY728" fmla="*/ 2421457 h 6858000"/>
              <a:gd name="connsiteX729" fmla="*/ 1359703 w 7467663"/>
              <a:gd name="connsiteY729" fmla="*/ 2578554 h 6858000"/>
              <a:gd name="connsiteX730" fmla="*/ 1359422 w 7467663"/>
              <a:gd name="connsiteY730" fmla="*/ 2577994 h 6858000"/>
              <a:gd name="connsiteX731" fmla="*/ 828701 w 7467663"/>
              <a:gd name="connsiteY731" fmla="*/ 1839520 h 6858000"/>
              <a:gd name="connsiteX732" fmla="*/ 494427 w 7467663"/>
              <a:gd name="connsiteY732" fmla="*/ 1092333 h 6858000"/>
              <a:gd name="connsiteX733" fmla="*/ 506322 w 7467663"/>
              <a:gd name="connsiteY733" fmla="*/ 1020997 h 6858000"/>
              <a:gd name="connsiteX734" fmla="*/ 4570198 w 7467663"/>
              <a:gd name="connsiteY734" fmla="*/ 978081 h 6858000"/>
              <a:gd name="connsiteX735" fmla="*/ 4523691 w 7467663"/>
              <a:gd name="connsiteY735" fmla="*/ 1127776 h 6858000"/>
              <a:gd name="connsiteX736" fmla="*/ 4509875 w 7467663"/>
              <a:gd name="connsiteY736" fmla="*/ 1167552 h 6858000"/>
              <a:gd name="connsiteX737" fmla="*/ 4478168 w 7467663"/>
              <a:gd name="connsiteY737" fmla="*/ 1260735 h 6858000"/>
              <a:gd name="connsiteX738" fmla="*/ 4409309 w 7467663"/>
              <a:gd name="connsiteY738" fmla="*/ 1666996 h 6858000"/>
              <a:gd name="connsiteX739" fmla="*/ 4370031 w 7467663"/>
              <a:gd name="connsiteY739" fmla="*/ 1955666 h 6858000"/>
              <a:gd name="connsiteX740" fmla="*/ 4570198 w 7467663"/>
              <a:gd name="connsiteY740" fmla="*/ 978081 h 6858000"/>
              <a:gd name="connsiteX741" fmla="*/ 4557898 w 7467663"/>
              <a:gd name="connsiteY741" fmla="*/ 900011 h 6858000"/>
              <a:gd name="connsiteX742" fmla="*/ 4344840 w 7467663"/>
              <a:gd name="connsiteY742" fmla="*/ 1922038 h 6858000"/>
              <a:gd name="connsiteX743" fmla="*/ 4378710 w 7467663"/>
              <a:gd name="connsiteY743" fmla="*/ 1665516 h 6858000"/>
              <a:gd name="connsiteX744" fmla="*/ 4448798 w 7467663"/>
              <a:gd name="connsiteY744" fmla="*/ 1253024 h 6858000"/>
              <a:gd name="connsiteX745" fmla="*/ 4480315 w 7467663"/>
              <a:gd name="connsiteY745" fmla="*/ 1158454 h 6858000"/>
              <a:gd name="connsiteX746" fmla="*/ 4494133 w 7467663"/>
              <a:gd name="connsiteY746" fmla="*/ 1118676 h 6858000"/>
              <a:gd name="connsiteX747" fmla="*/ 4557898 w 7467663"/>
              <a:gd name="connsiteY747" fmla="*/ 900011 h 6858000"/>
              <a:gd name="connsiteX748" fmla="*/ 5870151 w 7467663"/>
              <a:gd name="connsiteY748" fmla="*/ 898890 h 6858000"/>
              <a:gd name="connsiteX749" fmla="*/ 5861335 w 7467663"/>
              <a:gd name="connsiteY749" fmla="*/ 899177 h 6858000"/>
              <a:gd name="connsiteX750" fmla="*/ 5843702 w 7467663"/>
              <a:gd name="connsiteY750" fmla="*/ 899748 h 6858000"/>
              <a:gd name="connsiteX751" fmla="*/ 5651107 w 7467663"/>
              <a:gd name="connsiteY751" fmla="*/ 920306 h 6858000"/>
              <a:gd name="connsiteX752" fmla="*/ 5459407 w 7467663"/>
              <a:gd name="connsiteY752" fmla="*/ 940975 h 6858000"/>
              <a:gd name="connsiteX753" fmla="*/ 5374846 w 7467663"/>
              <a:gd name="connsiteY753" fmla="*/ 941988 h 6858000"/>
              <a:gd name="connsiteX754" fmla="*/ 5256105 w 7467663"/>
              <a:gd name="connsiteY754" fmla="*/ 945632 h 6858000"/>
              <a:gd name="connsiteX755" fmla="*/ 5107071 w 7467663"/>
              <a:gd name="connsiteY755" fmla="*/ 969720 h 6858000"/>
              <a:gd name="connsiteX756" fmla="*/ 4998681 w 7467663"/>
              <a:gd name="connsiteY756" fmla="*/ 988771 h 6858000"/>
              <a:gd name="connsiteX757" fmla="*/ 5870151 w 7467663"/>
              <a:gd name="connsiteY757" fmla="*/ 898890 h 6858000"/>
              <a:gd name="connsiteX758" fmla="*/ 5504425 w 7467663"/>
              <a:gd name="connsiteY758" fmla="*/ 848067 h 6858000"/>
              <a:gd name="connsiteX759" fmla="*/ 4968849 w 7467663"/>
              <a:gd name="connsiteY759" fmla="*/ 962318 h 6858000"/>
              <a:gd name="connsiteX760" fmla="*/ 5104039 w 7467663"/>
              <a:gd name="connsiteY760" fmla="*/ 940634 h 6858000"/>
              <a:gd name="connsiteX761" fmla="*/ 5256311 w 7467663"/>
              <a:gd name="connsiteY761" fmla="*/ 916490 h 6858000"/>
              <a:gd name="connsiteX762" fmla="*/ 5377381 w 7467663"/>
              <a:gd name="connsiteY762" fmla="*/ 912671 h 6858000"/>
              <a:gd name="connsiteX763" fmla="*/ 5460148 w 7467663"/>
              <a:gd name="connsiteY763" fmla="*/ 911442 h 6858000"/>
              <a:gd name="connsiteX764" fmla="*/ 5648971 w 7467663"/>
              <a:gd name="connsiteY764" fmla="*/ 891331 h 6858000"/>
              <a:gd name="connsiteX765" fmla="*/ 5844807 w 7467663"/>
              <a:gd name="connsiteY765" fmla="*/ 870718 h 6858000"/>
              <a:gd name="connsiteX766" fmla="*/ 5862975 w 7467663"/>
              <a:gd name="connsiteY766" fmla="*/ 869756 h 6858000"/>
              <a:gd name="connsiteX767" fmla="*/ 5920887 w 7467663"/>
              <a:gd name="connsiteY767" fmla="*/ 865929 h 6858000"/>
              <a:gd name="connsiteX768" fmla="*/ 5504425 w 7467663"/>
              <a:gd name="connsiteY768" fmla="*/ 848067 h 6858000"/>
              <a:gd name="connsiteX769" fmla="*/ 3607114 w 7467663"/>
              <a:gd name="connsiteY769" fmla="*/ 467441 h 6858000"/>
              <a:gd name="connsiteX770" fmla="*/ 3296242 w 7467663"/>
              <a:gd name="connsiteY770" fmla="*/ 807991 h 6858000"/>
              <a:gd name="connsiteX771" fmla="*/ 3174674 w 7467663"/>
              <a:gd name="connsiteY771" fmla="*/ 919759 h 6858000"/>
              <a:gd name="connsiteX772" fmla="*/ 3042978 w 7467663"/>
              <a:gd name="connsiteY772" fmla="*/ 1054894 h 6858000"/>
              <a:gd name="connsiteX773" fmla="*/ 2968914 w 7467663"/>
              <a:gd name="connsiteY773" fmla="*/ 1133756 h 6858000"/>
              <a:gd name="connsiteX774" fmla="*/ 3103823 w 7467663"/>
              <a:gd name="connsiteY774" fmla="*/ 1026814 h 6858000"/>
              <a:gd name="connsiteX775" fmla="*/ 3607114 w 7467663"/>
              <a:gd name="connsiteY775" fmla="*/ 467441 h 6858000"/>
              <a:gd name="connsiteX776" fmla="*/ 3744487 w 7467663"/>
              <a:gd name="connsiteY776" fmla="*/ 383136 h 6858000"/>
              <a:gd name="connsiteX777" fmla="*/ 3970213 w 7467663"/>
              <a:gd name="connsiteY777" fmla="*/ 995559 h 6858000"/>
              <a:gd name="connsiteX778" fmla="*/ 3744487 w 7467663"/>
              <a:gd name="connsiteY778" fmla="*/ 383136 h 6858000"/>
              <a:gd name="connsiteX779" fmla="*/ 3624562 w 7467663"/>
              <a:gd name="connsiteY779" fmla="*/ 367041 h 6858000"/>
              <a:gd name="connsiteX780" fmla="*/ 3489712 w 7467663"/>
              <a:gd name="connsiteY780" fmla="*/ 485386 h 6858000"/>
              <a:gd name="connsiteX781" fmla="*/ 3182994 w 7467663"/>
              <a:gd name="connsiteY781" fmla="*/ 828265 h 6858000"/>
              <a:gd name="connsiteX782" fmla="*/ 2892114 w 7467663"/>
              <a:gd name="connsiteY782" fmla="*/ 1172635 h 6858000"/>
              <a:gd name="connsiteX783" fmla="*/ 3021459 w 7467663"/>
              <a:gd name="connsiteY783" fmla="*/ 1035385 h 6858000"/>
              <a:gd name="connsiteX784" fmla="*/ 3153873 w 7467663"/>
              <a:gd name="connsiteY784" fmla="*/ 898971 h 6858000"/>
              <a:gd name="connsiteX785" fmla="*/ 3276511 w 7467663"/>
              <a:gd name="connsiteY785" fmla="*/ 786423 h 6858000"/>
              <a:gd name="connsiteX786" fmla="*/ 3584154 w 7467663"/>
              <a:gd name="connsiteY786" fmla="*/ 448218 h 6858000"/>
              <a:gd name="connsiteX787" fmla="*/ 3624562 w 7467663"/>
              <a:gd name="connsiteY787" fmla="*/ 367041 h 6858000"/>
              <a:gd name="connsiteX788" fmla="*/ 3766672 w 7467663"/>
              <a:gd name="connsiteY788" fmla="*/ 359429 h 6858000"/>
              <a:gd name="connsiteX789" fmla="*/ 3996338 w 7467663"/>
              <a:gd name="connsiteY789" fmla="*/ 968237 h 6858000"/>
              <a:gd name="connsiteX790" fmla="*/ 3766672 w 7467663"/>
              <a:gd name="connsiteY790" fmla="*/ 359429 h 6858000"/>
              <a:gd name="connsiteX791" fmla="*/ 5805386 w 7467663"/>
              <a:gd name="connsiteY791" fmla="*/ 239240 h 6858000"/>
              <a:gd name="connsiteX792" fmla="*/ 5736947 w 7467663"/>
              <a:gd name="connsiteY792" fmla="*/ 261367 h 6858000"/>
              <a:gd name="connsiteX793" fmla="*/ 5427012 w 7467663"/>
              <a:gd name="connsiteY793" fmla="*/ 311272 h 6858000"/>
              <a:gd name="connsiteX794" fmla="*/ 5147818 w 7467663"/>
              <a:gd name="connsiteY794" fmla="*/ 322112 h 6858000"/>
              <a:gd name="connsiteX795" fmla="*/ 5060854 w 7467663"/>
              <a:gd name="connsiteY795" fmla="*/ 311882 h 6858000"/>
              <a:gd name="connsiteX796" fmla="*/ 4945989 w 7467663"/>
              <a:gd name="connsiteY796" fmla="*/ 300516 h 6858000"/>
              <a:gd name="connsiteX797" fmla="*/ 5410479 w 7467663"/>
              <a:gd name="connsiteY797" fmla="*/ 348434 h 6858000"/>
              <a:gd name="connsiteX798" fmla="*/ 5805386 w 7467663"/>
              <a:gd name="connsiteY798" fmla="*/ 239240 h 6858000"/>
              <a:gd name="connsiteX799" fmla="*/ 5905192 w 7467663"/>
              <a:gd name="connsiteY799" fmla="*/ 163079 h 6858000"/>
              <a:gd name="connsiteX800" fmla="*/ 5865655 w 7467663"/>
              <a:gd name="connsiteY800" fmla="*/ 171901 h 6858000"/>
              <a:gd name="connsiteX801" fmla="*/ 5259740 w 7467663"/>
              <a:gd name="connsiteY801" fmla="*/ 257013 h 6858000"/>
              <a:gd name="connsiteX802" fmla="*/ 5208466 w 7467663"/>
              <a:gd name="connsiteY802" fmla="*/ 257550 h 6858000"/>
              <a:gd name="connsiteX803" fmla="*/ 4980204 w 7467663"/>
              <a:gd name="connsiteY803" fmla="*/ 271903 h 6858000"/>
              <a:gd name="connsiteX804" fmla="*/ 5068068 w 7467663"/>
              <a:gd name="connsiteY804" fmla="*/ 282244 h 6858000"/>
              <a:gd name="connsiteX805" fmla="*/ 5153231 w 7467663"/>
              <a:gd name="connsiteY805" fmla="*/ 292240 h 6858000"/>
              <a:gd name="connsiteX806" fmla="*/ 5426491 w 7467663"/>
              <a:gd name="connsiteY806" fmla="*/ 281128 h 6858000"/>
              <a:gd name="connsiteX807" fmla="*/ 5731212 w 7467663"/>
              <a:gd name="connsiteY807" fmla="*/ 231951 h 6858000"/>
              <a:gd name="connsiteX808" fmla="*/ 5905192 w 7467663"/>
              <a:gd name="connsiteY808" fmla="*/ 163079 h 6858000"/>
              <a:gd name="connsiteX809" fmla="*/ 5944437 w 7467663"/>
              <a:gd name="connsiteY809" fmla="*/ 113829 h 6858000"/>
              <a:gd name="connsiteX810" fmla="*/ 5825032 w 7467663"/>
              <a:gd name="connsiteY810" fmla="*/ 146405 h 6858000"/>
              <a:gd name="connsiteX811" fmla="*/ 4955599 w 7467663"/>
              <a:gd name="connsiteY811" fmla="*/ 247008 h 6858000"/>
              <a:gd name="connsiteX812" fmla="*/ 5210104 w 7467663"/>
              <a:gd name="connsiteY812" fmla="*/ 228123 h 6858000"/>
              <a:gd name="connsiteX813" fmla="*/ 5261015 w 7467663"/>
              <a:gd name="connsiteY813" fmla="*/ 227087 h 6858000"/>
              <a:gd name="connsiteX814" fmla="*/ 5861181 w 7467663"/>
              <a:gd name="connsiteY814" fmla="*/ 143093 h 6858000"/>
              <a:gd name="connsiteX815" fmla="*/ 5961252 w 7467663"/>
              <a:gd name="connsiteY815" fmla="*/ 114820 h 6858000"/>
              <a:gd name="connsiteX816" fmla="*/ 5944437 w 7467663"/>
              <a:gd name="connsiteY816" fmla="*/ 113829 h 6858000"/>
              <a:gd name="connsiteX817" fmla="*/ 3882765 w 7467663"/>
              <a:gd name="connsiteY817" fmla="*/ 0 h 6858000"/>
              <a:gd name="connsiteX818" fmla="*/ 3995099 w 7467663"/>
              <a:gd name="connsiteY818" fmla="*/ 0 h 6858000"/>
              <a:gd name="connsiteX819" fmla="*/ 4163818 w 7467663"/>
              <a:gd name="connsiteY819" fmla="*/ 234104 h 6858000"/>
              <a:gd name="connsiteX820" fmla="*/ 4172099 w 7467663"/>
              <a:gd name="connsiteY820" fmla="*/ 234207 h 6858000"/>
              <a:gd name="connsiteX821" fmla="*/ 4784282 w 7467663"/>
              <a:gd name="connsiteY821" fmla="*/ 276561 h 6858000"/>
              <a:gd name="connsiteX822" fmla="*/ 4801687 w 7467663"/>
              <a:gd name="connsiteY822" fmla="*/ 267764 h 6858000"/>
              <a:gd name="connsiteX823" fmla="*/ 6082788 w 7467663"/>
              <a:gd name="connsiteY823" fmla="*/ 64119 h 6858000"/>
              <a:gd name="connsiteX824" fmla="*/ 6099442 w 7467663"/>
              <a:gd name="connsiteY824" fmla="*/ 82568 h 6858000"/>
              <a:gd name="connsiteX825" fmla="*/ 4804137 w 7467663"/>
              <a:gd name="connsiteY825" fmla="*/ 320931 h 6858000"/>
              <a:gd name="connsiteX826" fmla="*/ 4227047 w 7467663"/>
              <a:gd name="connsiteY826" fmla="*/ 313415 h 6858000"/>
              <a:gd name="connsiteX827" fmla="*/ 4346041 w 7467663"/>
              <a:gd name="connsiteY827" fmla="*/ 456086 h 6858000"/>
              <a:gd name="connsiteX828" fmla="*/ 4870967 w 7467663"/>
              <a:gd name="connsiteY828" fmla="*/ 963061 h 6858000"/>
              <a:gd name="connsiteX829" fmla="*/ 4889647 w 7467663"/>
              <a:gd name="connsiteY829" fmla="*/ 957147 h 6858000"/>
              <a:gd name="connsiteX830" fmla="*/ 5422504 w 7467663"/>
              <a:gd name="connsiteY830" fmla="*/ 805191 h 6858000"/>
              <a:gd name="connsiteX831" fmla="*/ 6087656 w 7467663"/>
              <a:gd name="connsiteY831" fmla="*/ 826703 h 6858000"/>
              <a:gd name="connsiteX832" fmla="*/ 6058717 w 7467663"/>
              <a:gd name="connsiteY832" fmla="*/ 865992 h 6858000"/>
              <a:gd name="connsiteX833" fmla="*/ 4974153 w 7467663"/>
              <a:gd name="connsiteY833" fmla="*/ 1045456 h 6858000"/>
              <a:gd name="connsiteX834" fmla="*/ 5627835 w 7467663"/>
              <a:gd name="connsiteY834" fmla="*/ 1472077 h 6858000"/>
              <a:gd name="connsiteX835" fmla="*/ 5629817 w 7467663"/>
              <a:gd name="connsiteY835" fmla="*/ 1471412 h 6858000"/>
              <a:gd name="connsiteX836" fmla="*/ 5634124 w 7467663"/>
              <a:gd name="connsiteY836" fmla="*/ 1470572 h 6858000"/>
              <a:gd name="connsiteX837" fmla="*/ 5755832 w 7467663"/>
              <a:gd name="connsiteY837" fmla="*/ 1383886 h 6858000"/>
              <a:gd name="connsiteX838" fmla="*/ 6014186 w 7467663"/>
              <a:gd name="connsiteY838" fmla="*/ 1279799 h 6858000"/>
              <a:gd name="connsiteX839" fmla="*/ 6901619 w 7467663"/>
              <a:gd name="connsiteY839" fmla="*/ 1047874 h 6858000"/>
              <a:gd name="connsiteX840" fmla="*/ 6931566 w 7467663"/>
              <a:gd name="connsiteY840" fmla="*/ 1062034 h 6858000"/>
              <a:gd name="connsiteX841" fmla="*/ 5790982 w 7467663"/>
              <a:gd name="connsiteY841" fmla="*/ 1561380 h 6858000"/>
              <a:gd name="connsiteX842" fmla="*/ 6188971 w 7467663"/>
              <a:gd name="connsiteY842" fmla="*/ 1755168 h 6858000"/>
              <a:gd name="connsiteX843" fmla="*/ 6202446 w 7467663"/>
              <a:gd name="connsiteY843" fmla="*/ 1752268 h 6858000"/>
              <a:gd name="connsiteX844" fmla="*/ 7179560 w 7467663"/>
              <a:gd name="connsiteY844" fmla="*/ 1467551 h 6858000"/>
              <a:gd name="connsiteX845" fmla="*/ 7158730 w 7467663"/>
              <a:gd name="connsiteY845" fmla="*/ 1507835 h 6858000"/>
              <a:gd name="connsiteX846" fmla="*/ 6326959 w 7467663"/>
              <a:gd name="connsiteY846" fmla="*/ 1817686 h 6858000"/>
              <a:gd name="connsiteX847" fmla="*/ 6537433 w 7467663"/>
              <a:gd name="connsiteY847" fmla="*/ 1907790 h 6858000"/>
              <a:gd name="connsiteX848" fmla="*/ 6550221 w 7467663"/>
              <a:gd name="connsiteY848" fmla="*/ 1910729 h 6858000"/>
              <a:gd name="connsiteX849" fmla="*/ 6964438 w 7467663"/>
              <a:gd name="connsiteY849" fmla="*/ 2209505 h 6858000"/>
              <a:gd name="connsiteX850" fmla="*/ 7367862 w 7467663"/>
              <a:gd name="connsiteY850" fmla="*/ 2806833 h 6858000"/>
              <a:gd name="connsiteX851" fmla="*/ 7364329 w 7467663"/>
              <a:gd name="connsiteY851" fmla="*/ 2826907 h 6858000"/>
              <a:gd name="connsiteX852" fmla="*/ 7290545 w 7467663"/>
              <a:gd name="connsiteY852" fmla="*/ 2850663 h 6858000"/>
              <a:gd name="connsiteX853" fmla="*/ 6472036 w 7467663"/>
              <a:gd name="connsiteY853" fmla="*/ 1959003 h 6858000"/>
              <a:gd name="connsiteX854" fmla="*/ 5792897 w 7467663"/>
              <a:gd name="connsiteY854" fmla="*/ 1647747 h 6858000"/>
              <a:gd name="connsiteX855" fmla="*/ 5842751 w 7467663"/>
              <a:gd name="connsiteY855" fmla="*/ 1816112 h 6858000"/>
              <a:gd name="connsiteX856" fmla="*/ 5847424 w 7467663"/>
              <a:gd name="connsiteY856" fmla="*/ 1815776 h 6858000"/>
              <a:gd name="connsiteX857" fmla="*/ 6399821 w 7467663"/>
              <a:gd name="connsiteY857" fmla="*/ 2344799 h 6858000"/>
              <a:gd name="connsiteX858" fmla="*/ 6323232 w 7467663"/>
              <a:gd name="connsiteY858" fmla="*/ 2389634 h 6858000"/>
              <a:gd name="connsiteX859" fmla="*/ 5942958 w 7467663"/>
              <a:gd name="connsiteY859" fmla="*/ 2077708 h 6858000"/>
              <a:gd name="connsiteX860" fmla="*/ 5921559 w 7467663"/>
              <a:gd name="connsiteY860" fmla="*/ 2378596 h 6858000"/>
              <a:gd name="connsiteX861" fmla="*/ 5817651 w 7467663"/>
              <a:gd name="connsiteY861" fmla="*/ 3023919 h 6858000"/>
              <a:gd name="connsiteX862" fmla="*/ 5729634 w 7467663"/>
              <a:gd name="connsiteY862" fmla="*/ 3051849 h 6858000"/>
              <a:gd name="connsiteX863" fmla="*/ 5611018 w 7467663"/>
              <a:gd name="connsiteY863" fmla="*/ 2316769 h 6858000"/>
              <a:gd name="connsiteX864" fmla="*/ 5687608 w 7467663"/>
              <a:gd name="connsiteY864" fmla="*/ 2039972 h 6858000"/>
              <a:gd name="connsiteX865" fmla="*/ 5657554 w 7467663"/>
              <a:gd name="connsiteY865" fmla="*/ 1576445 h 6858000"/>
              <a:gd name="connsiteX866" fmla="*/ 5150475 w 7467663"/>
              <a:gd name="connsiteY866" fmla="*/ 1274012 h 6858000"/>
              <a:gd name="connsiteX867" fmla="*/ 5349142 w 7467663"/>
              <a:gd name="connsiteY867" fmla="*/ 2204405 h 6858000"/>
              <a:gd name="connsiteX868" fmla="*/ 5262214 w 7467663"/>
              <a:gd name="connsiteY868" fmla="*/ 2233836 h 6858000"/>
              <a:gd name="connsiteX869" fmla="*/ 4981539 w 7467663"/>
              <a:gd name="connsiteY869" fmla="*/ 1542201 h 6858000"/>
              <a:gd name="connsiteX870" fmla="*/ 4958461 w 7467663"/>
              <a:gd name="connsiteY870" fmla="*/ 1136957 h 6858000"/>
              <a:gd name="connsiteX871" fmla="*/ 4655015 w 7467663"/>
              <a:gd name="connsiteY871" fmla="*/ 891426 h 6858000"/>
              <a:gd name="connsiteX872" fmla="*/ 4348002 w 7467663"/>
              <a:gd name="connsiteY872" fmla="*/ 2205895 h 6858000"/>
              <a:gd name="connsiteX873" fmla="*/ 4262250 w 7467663"/>
              <a:gd name="connsiteY873" fmla="*/ 2219972 h 6858000"/>
              <a:gd name="connsiteX874" fmla="*/ 4550611 w 7467663"/>
              <a:gd name="connsiteY874" fmla="*/ 817540 h 6858000"/>
              <a:gd name="connsiteX875" fmla="*/ 4564418 w 7467663"/>
              <a:gd name="connsiteY875" fmla="*/ 808293 h 6858000"/>
              <a:gd name="connsiteX876" fmla="*/ 4266388 w 7467663"/>
              <a:gd name="connsiteY876" fmla="*/ 500083 h 6858000"/>
              <a:gd name="connsiteX877" fmla="*/ 4032842 w 7467663"/>
              <a:gd name="connsiteY877" fmla="*/ 211809 h 6858000"/>
              <a:gd name="connsiteX878" fmla="*/ 3882765 w 7467663"/>
              <a:gd name="connsiteY878" fmla="*/ 0 h 6858000"/>
              <a:gd name="connsiteX879" fmla="*/ 3721337 w 7467663"/>
              <a:gd name="connsiteY879" fmla="*/ 0 h 6858000"/>
              <a:gd name="connsiteX880" fmla="*/ 3797544 w 7467663"/>
              <a:gd name="connsiteY880" fmla="*/ 0 h 6858000"/>
              <a:gd name="connsiteX881" fmla="*/ 3775734 w 7467663"/>
              <a:gd name="connsiteY881" fmla="*/ 95131 h 6858000"/>
              <a:gd name="connsiteX882" fmla="*/ 3724807 w 7467663"/>
              <a:gd name="connsiteY882" fmla="*/ 272257 h 6858000"/>
              <a:gd name="connsiteX883" fmla="*/ 3726844 w 7467663"/>
              <a:gd name="connsiteY883" fmla="*/ 282988 h 6858000"/>
              <a:gd name="connsiteX884" fmla="*/ 3742664 w 7467663"/>
              <a:gd name="connsiteY884" fmla="*/ 279918 h 6858000"/>
              <a:gd name="connsiteX885" fmla="*/ 4103910 w 7467663"/>
              <a:gd name="connsiteY885" fmla="*/ 1161917 h 6858000"/>
              <a:gd name="connsiteX886" fmla="*/ 4020269 w 7467663"/>
              <a:gd name="connsiteY886" fmla="*/ 1200406 h 6858000"/>
              <a:gd name="connsiteX887" fmla="*/ 3674882 w 7467663"/>
              <a:gd name="connsiteY887" fmla="*/ 488524 h 6858000"/>
              <a:gd name="connsiteX888" fmla="*/ 3132682 w 7467663"/>
              <a:gd name="connsiteY888" fmla="*/ 1072284 h 6858000"/>
              <a:gd name="connsiteX889" fmla="*/ 2716346 w 7467663"/>
              <a:gd name="connsiteY889" fmla="*/ 1276376 h 6858000"/>
              <a:gd name="connsiteX890" fmla="*/ 2716772 w 7467663"/>
              <a:gd name="connsiteY890" fmla="*/ 1255462 h 6858000"/>
              <a:gd name="connsiteX891" fmla="*/ 3471096 w 7467663"/>
              <a:gd name="connsiteY891" fmla="*/ 437072 h 6858000"/>
              <a:gd name="connsiteX892" fmla="*/ 3639057 w 7467663"/>
              <a:gd name="connsiteY892" fmla="*/ 286334 h 6858000"/>
              <a:gd name="connsiteX893" fmla="*/ 3640309 w 7467663"/>
              <a:gd name="connsiteY893" fmla="*/ 284664 h 6858000"/>
              <a:gd name="connsiteX894" fmla="*/ 3646022 w 7467663"/>
              <a:gd name="connsiteY894" fmla="*/ 276711 h 6858000"/>
              <a:gd name="connsiteX895" fmla="*/ 3707943 w 7467663"/>
              <a:gd name="connsiteY895" fmla="*/ 65958 h 6858000"/>
              <a:gd name="connsiteX896" fmla="*/ 3721337 w 7467663"/>
              <a:gd name="connsiteY896" fmla="*/ 0 h 6858000"/>
              <a:gd name="connsiteX897" fmla="*/ 2867960 w 7467663"/>
              <a:gd name="connsiteY897" fmla="*/ 0 h 6858000"/>
              <a:gd name="connsiteX898" fmla="*/ 2926351 w 7467663"/>
              <a:gd name="connsiteY898" fmla="*/ 0 h 6858000"/>
              <a:gd name="connsiteX899" fmla="*/ 2902823 w 7467663"/>
              <a:gd name="connsiteY899" fmla="*/ 262929 h 6858000"/>
              <a:gd name="connsiteX900" fmla="*/ 2940663 w 7467663"/>
              <a:gd name="connsiteY900" fmla="*/ 140884 h 6858000"/>
              <a:gd name="connsiteX901" fmla="*/ 2947039 w 7467663"/>
              <a:gd name="connsiteY901" fmla="*/ 122524 h 6858000"/>
              <a:gd name="connsiteX902" fmla="*/ 2984316 w 7467663"/>
              <a:gd name="connsiteY902" fmla="*/ 0 h 6858000"/>
              <a:gd name="connsiteX903" fmla="*/ 3016114 w 7467663"/>
              <a:gd name="connsiteY903" fmla="*/ 0 h 6858000"/>
              <a:gd name="connsiteX904" fmla="*/ 2979949 w 7467663"/>
              <a:gd name="connsiteY904" fmla="*/ 119274 h 6858000"/>
              <a:gd name="connsiteX905" fmla="*/ 3023879 w 7467663"/>
              <a:gd name="connsiteY905" fmla="*/ 0 h 6858000"/>
              <a:gd name="connsiteX906" fmla="*/ 3105400 w 7467663"/>
              <a:gd name="connsiteY906" fmla="*/ 0 h 6858000"/>
              <a:gd name="connsiteX907" fmla="*/ 3094669 w 7467663"/>
              <a:gd name="connsiteY907" fmla="*/ 30308 h 6858000"/>
              <a:gd name="connsiteX908" fmla="*/ 2901945 w 7467663"/>
              <a:gd name="connsiteY908" fmla="*/ 466538 h 6858000"/>
              <a:gd name="connsiteX909" fmla="*/ 2815209 w 7467663"/>
              <a:gd name="connsiteY909" fmla="*/ 497361 h 6858000"/>
              <a:gd name="connsiteX910" fmla="*/ 2844845 w 7467663"/>
              <a:gd name="connsiteY910" fmla="*/ 127638 h 6858000"/>
              <a:gd name="connsiteX911" fmla="*/ 2867960 w 7467663"/>
              <a:gd name="connsiteY911" fmla="*/ 0 h 6858000"/>
              <a:gd name="connsiteX912" fmla="*/ 1057230 w 7467663"/>
              <a:gd name="connsiteY912" fmla="*/ 0 h 6858000"/>
              <a:gd name="connsiteX913" fmla="*/ 1111003 w 7467663"/>
              <a:gd name="connsiteY913" fmla="*/ 0 h 6858000"/>
              <a:gd name="connsiteX914" fmla="*/ 1125553 w 7467663"/>
              <a:gd name="connsiteY914" fmla="*/ 52588 h 6858000"/>
              <a:gd name="connsiteX915" fmla="*/ 1304276 w 7467663"/>
              <a:gd name="connsiteY915" fmla="*/ 476275 h 6858000"/>
              <a:gd name="connsiteX916" fmla="*/ 1492066 w 7467663"/>
              <a:gd name="connsiteY916" fmla="*/ 886333 h 6858000"/>
              <a:gd name="connsiteX917" fmla="*/ 1423698 w 7467663"/>
              <a:gd name="connsiteY917" fmla="*/ 710817 h 6858000"/>
              <a:gd name="connsiteX918" fmla="*/ 1357609 w 7467663"/>
              <a:gd name="connsiteY918" fmla="*/ 532892 h 6858000"/>
              <a:gd name="connsiteX919" fmla="*/ 1309550 w 7467663"/>
              <a:gd name="connsiteY919" fmla="*/ 374031 h 6858000"/>
              <a:gd name="connsiteX920" fmla="*/ 1193673 w 7467663"/>
              <a:gd name="connsiteY920" fmla="*/ 49533 h 6858000"/>
              <a:gd name="connsiteX921" fmla="*/ 1164391 w 7467663"/>
              <a:gd name="connsiteY921" fmla="*/ 0 h 6858000"/>
              <a:gd name="connsiteX922" fmla="*/ 1200666 w 7467663"/>
              <a:gd name="connsiteY922" fmla="*/ 0 h 6858000"/>
              <a:gd name="connsiteX923" fmla="*/ 1223408 w 7467663"/>
              <a:gd name="connsiteY923" fmla="*/ 38996 h 6858000"/>
              <a:gd name="connsiteX924" fmla="*/ 1339635 w 7467663"/>
              <a:gd name="connsiteY924" fmla="*/ 365517 h 6858000"/>
              <a:gd name="connsiteX925" fmla="*/ 1387469 w 7467663"/>
              <a:gd name="connsiteY925" fmla="*/ 523079 h 6858000"/>
              <a:gd name="connsiteX926" fmla="*/ 1452685 w 7467663"/>
              <a:gd name="connsiteY926" fmla="*/ 699806 h 6858000"/>
              <a:gd name="connsiteX927" fmla="*/ 1492092 w 7467663"/>
              <a:gd name="connsiteY927" fmla="*/ 800424 h 6858000"/>
              <a:gd name="connsiteX928" fmla="*/ 1455302 w 7467663"/>
              <a:gd name="connsiteY928" fmla="*/ 632913 h 6858000"/>
              <a:gd name="connsiteX929" fmla="*/ 1222336 w 7467663"/>
              <a:gd name="connsiteY929" fmla="*/ 9480 h 6858000"/>
              <a:gd name="connsiteX930" fmla="*/ 1214634 w 7467663"/>
              <a:gd name="connsiteY930" fmla="*/ 0 h 6858000"/>
              <a:gd name="connsiteX931" fmla="*/ 1289827 w 7467663"/>
              <a:gd name="connsiteY931" fmla="*/ 0 h 6858000"/>
              <a:gd name="connsiteX932" fmla="*/ 1321076 w 7467663"/>
              <a:gd name="connsiteY932" fmla="*/ 59722 h 6858000"/>
              <a:gd name="connsiteX933" fmla="*/ 1512579 w 7467663"/>
              <a:gd name="connsiteY933" fmla="*/ 626441 h 6858000"/>
              <a:gd name="connsiteX934" fmla="*/ 1506076 w 7467663"/>
              <a:gd name="connsiteY934" fmla="*/ 1089289 h 6858000"/>
              <a:gd name="connsiteX935" fmla="*/ 1486346 w 7467663"/>
              <a:gd name="connsiteY935" fmla="*/ 1079919 h 6858000"/>
              <a:gd name="connsiteX936" fmla="*/ 1070511 w 7467663"/>
              <a:gd name="connsiteY936" fmla="*/ 48609 h 6858000"/>
              <a:gd name="connsiteX937" fmla="*/ 1057230 w 7467663"/>
              <a:gd name="connsiteY937" fmla="*/ 0 h 6858000"/>
              <a:gd name="connsiteX938" fmla="*/ 43151 w 7467663"/>
              <a:gd name="connsiteY938" fmla="*/ 0 h 6858000"/>
              <a:gd name="connsiteX939" fmla="*/ 95283 w 7467663"/>
              <a:gd name="connsiteY939" fmla="*/ 0 h 6858000"/>
              <a:gd name="connsiteX940" fmla="*/ 300708 w 7467663"/>
              <a:gd name="connsiteY940" fmla="*/ 154571 h 6858000"/>
              <a:gd name="connsiteX941" fmla="*/ 530414 w 7467663"/>
              <a:gd name="connsiteY941" fmla="*/ 354673 h 6858000"/>
              <a:gd name="connsiteX942" fmla="*/ 333785 w 7467663"/>
              <a:gd name="connsiteY942" fmla="*/ 161564 h 6858000"/>
              <a:gd name="connsiteX943" fmla="*/ 147005 w 7467663"/>
              <a:gd name="connsiteY943" fmla="*/ 0 h 6858000"/>
              <a:gd name="connsiteX944" fmla="*/ 272509 w 7467663"/>
              <a:gd name="connsiteY944" fmla="*/ 0 h 6858000"/>
              <a:gd name="connsiteX945" fmla="*/ 326276 w 7467663"/>
              <a:gd name="connsiteY945" fmla="*/ 45847 h 6858000"/>
              <a:gd name="connsiteX946" fmla="*/ 823759 w 7467663"/>
              <a:gd name="connsiteY946" fmla="*/ 574145 h 6858000"/>
              <a:gd name="connsiteX947" fmla="*/ 811254 w 7467663"/>
              <a:gd name="connsiteY947" fmla="*/ 665546 h 6858000"/>
              <a:gd name="connsiteX948" fmla="*/ 154042 w 7467663"/>
              <a:gd name="connsiteY948" fmla="*/ 261522 h 6858000"/>
              <a:gd name="connsiteX949" fmla="*/ 13550 w 7467663"/>
              <a:gd name="connsiteY949" fmla="*/ 158423 h 6858000"/>
              <a:gd name="connsiteX950" fmla="*/ 0 w 7467663"/>
              <a:gd name="connsiteY950" fmla="*/ 146618 h 6858000"/>
              <a:gd name="connsiteX951" fmla="*/ 0 w 7467663"/>
              <a:gd name="connsiteY951" fmla="*/ 59161 h 6858000"/>
              <a:gd name="connsiteX952" fmla="*/ 45427 w 7467663"/>
              <a:gd name="connsiteY952" fmla="*/ 101078 h 6858000"/>
              <a:gd name="connsiteX953" fmla="*/ 630103 w 7467663"/>
              <a:gd name="connsiteY953" fmla="*/ 485885 h 6858000"/>
              <a:gd name="connsiteX954" fmla="*/ 532040 w 7467663"/>
              <a:gd name="connsiteY954" fmla="*/ 399359 h 6858000"/>
              <a:gd name="connsiteX955" fmla="*/ 517618 w 7467663"/>
              <a:gd name="connsiteY955" fmla="*/ 385726 h 6858000"/>
              <a:gd name="connsiteX956" fmla="*/ 285074 w 7467663"/>
              <a:gd name="connsiteY956" fmla="*/ 182755 h 6858000"/>
              <a:gd name="connsiteX957" fmla="*/ 43151 w 7467663"/>
              <a:gd name="connsiteY957"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67600 w 7467663"/>
              <a:gd name="connsiteY76" fmla="*/ 6334256 h 6858000"/>
              <a:gd name="connsiteX77" fmla="*/ 7454976 w 7467663"/>
              <a:gd name="connsiteY77" fmla="*/ 6318297 h 6858000"/>
              <a:gd name="connsiteX78" fmla="*/ 1456157 w 7467663"/>
              <a:gd name="connsiteY78" fmla="*/ 5371404 h 6858000"/>
              <a:gd name="connsiteX79" fmla="*/ 1244432 w 7467663"/>
              <a:gd name="connsiteY79" fmla="*/ 5385601 h 6858000"/>
              <a:gd name="connsiteX80" fmla="*/ 973990 w 7467663"/>
              <a:gd name="connsiteY80" fmla="*/ 5424940 h 6858000"/>
              <a:gd name="connsiteX81" fmla="*/ 1103809 w 7467663"/>
              <a:gd name="connsiteY81" fmla="*/ 5433720 h 6858000"/>
              <a:gd name="connsiteX82" fmla="*/ 1123454 w 7467663"/>
              <a:gd name="connsiteY82" fmla="*/ 5435727 h 6858000"/>
              <a:gd name="connsiteX83" fmla="*/ 1737017 w 7467663"/>
              <a:gd name="connsiteY83" fmla="*/ 5452183 h 6858000"/>
              <a:gd name="connsiteX84" fmla="*/ 1824397 w 7467663"/>
              <a:gd name="connsiteY84" fmla="*/ 5447757 h 6858000"/>
              <a:gd name="connsiteX85" fmla="*/ 2070059 w 7467663"/>
              <a:gd name="connsiteY85" fmla="*/ 5441660 h 6858000"/>
              <a:gd name="connsiteX86" fmla="*/ 1456157 w 7467663"/>
              <a:gd name="connsiteY86" fmla="*/ 5371404 h 6858000"/>
              <a:gd name="connsiteX87" fmla="*/ 4988186 w 7467663"/>
              <a:gd name="connsiteY87" fmla="*/ 5216467 h 6858000"/>
              <a:gd name="connsiteX88" fmla="*/ 4777334 w 7467663"/>
              <a:gd name="connsiteY88" fmla="*/ 5406072 h 6858000"/>
              <a:gd name="connsiteX89" fmla="*/ 4718341 w 7467663"/>
              <a:gd name="connsiteY89" fmla="*/ 5468043 h 6858000"/>
              <a:gd name="connsiteX90" fmla="*/ 4604655 w 7467663"/>
              <a:gd name="connsiteY90" fmla="*/ 5583434 h 6858000"/>
              <a:gd name="connsiteX91" fmla="*/ 4565074 w 7467663"/>
              <a:gd name="connsiteY91" fmla="*/ 5618550 h 6858000"/>
              <a:gd name="connsiteX92" fmla="*/ 4988186 w 7467663"/>
              <a:gd name="connsiteY92" fmla="*/ 5216467 h 6858000"/>
              <a:gd name="connsiteX93" fmla="*/ 4978032 w 7467663"/>
              <a:gd name="connsiteY93" fmla="*/ 5183809 h 6858000"/>
              <a:gd name="connsiteX94" fmla="*/ 4463413 w 7467663"/>
              <a:gd name="connsiteY94" fmla="*/ 5615162 h 6858000"/>
              <a:gd name="connsiteX95" fmla="*/ 4358134 w 7467663"/>
              <a:gd name="connsiteY95" fmla="*/ 5742791 h 6858000"/>
              <a:gd name="connsiteX96" fmla="*/ 4376219 w 7467663"/>
              <a:gd name="connsiteY96" fmla="*/ 5729027 h 6858000"/>
              <a:gd name="connsiteX97" fmla="*/ 4582340 w 7467663"/>
              <a:gd name="connsiteY97" fmla="*/ 5561037 h 6858000"/>
              <a:gd name="connsiteX98" fmla="*/ 4694684 w 7467663"/>
              <a:gd name="connsiteY98" fmla="*/ 5447098 h 6858000"/>
              <a:gd name="connsiteX99" fmla="*/ 4754123 w 7467663"/>
              <a:gd name="connsiteY99" fmla="*/ 5384643 h 6858000"/>
              <a:gd name="connsiteX100" fmla="*/ 4978032 w 7467663"/>
              <a:gd name="connsiteY100" fmla="*/ 5183809 h 6858000"/>
              <a:gd name="connsiteX101" fmla="*/ 1903353 w 7467663"/>
              <a:gd name="connsiteY101" fmla="*/ 5044827 h 6858000"/>
              <a:gd name="connsiteX102" fmla="*/ 1936931 w 7467663"/>
              <a:gd name="connsiteY102" fmla="*/ 5093954 h 6858000"/>
              <a:gd name="connsiteX103" fmla="*/ 2195868 w 7467663"/>
              <a:gd name="connsiteY103" fmla="*/ 5396574 h 6858000"/>
              <a:gd name="connsiteX104" fmla="*/ 2088852 w 7467663"/>
              <a:gd name="connsiteY104" fmla="*/ 5166123 h 6858000"/>
              <a:gd name="connsiteX105" fmla="*/ 1958241 w 7467663"/>
              <a:gd name="connsiteY105" fmla="*/ 5067955 h 6858000"/>
              <a:gd name="connsiteX106" fmla="*/ 1903353 w 7467663"/>
              <a:gd name="connsiteY106" fmla="*/ 5044827 h 6858000"/>
              <a:gd name="connsiteX107" fmla="*/ 1979378 w 7467663"/>
              <a:gd name="connsiteY107" fmla="*/ 4769504 h 6858000"/>
              <a:gd name="connsiteX108" fmla="*/ 2882120 w 7467663"/>
              <a:gd name="connsiteY108" fmla="*/ 5064547 h 6858000"/>
              <a:gd name="connsiteX109" fmla="*/ 2793103 w 7467663"/>
              <a:gd name="connsiteY109" fmla="*/ 5039699 h 6858000"/>
              <a:gd name="connsiteX110" fmla="*/ 2770041 w 7467663"/>
              <a:gd name="connsiteY110" fmla="*/ 5033634 h 6858000"/>
              <a:gd name="connsiteX111" fmla="*/ 1979378 w 7467663"/>
              <a:gd name="connsiteY111" fmla="*/ 4769504 h 6858000"/>
              <a:gd name="connsiteX112" fmla="*/ 1927410 w 7467663"/>
              <a:gd name="connsiteY112" fmla="*/ 4716164 h 6858000"/>
              <a:gd name="connsiteX113" fmla="*/ 1959587 w 7467663"/>
              <a:gd name="connsiteY113" fmla="*/ 4728849 h 6858000"/>
              <a:gd name="connsiteX114" fmla="*/ 2777707 w 7467663"/>
              <a:gd name="connsiteY114" fmla="*/ 5003991 h 6858000"/>
              <a:gd name="connsiteX115" fmla="*/ 2800768 w 7467663"/>
              <a:gd name="connsiteY115" fmla="*/ 5010056 h 6858000"/>
              <a:gd name="connsiteX116" fmla="*/ 2879408 w 7467663"/>
              <a:gd name="connsiteY116" fmla="*/ 5031590 h 6858000"/>
              <a:gd name="connsiteX117" fmla="*/ 2862295 w 7467663"/>
              <a:gd name="connsiteY117" fmla="*/ 5022958 h 6858000"/>
              <a:gd name="connsiteX118" fmla="*/ 2813343 w 7467663"/>
              <a:gd name="connsiteY118" fmla="*/ 4998369 h 6858000"/>
              <a:gd name="connsiteX119" fmla="*/ 2646245 w 7467663"/>
              <a:gd name="connsiteY119" fmla="*/ 4930999 h 6858000"/>
              <a:gd name="connsiteX120" fmla="*/ 1999243 w 7467663"/>
              <a:gd name="connsiteY120" fmla="*/ 4730524 h 6858000"/>
              <a:gd name="connsiteX121" fmla="*/ 1979527 w 7467663"/>
              <a:gd name="connsiteY121" fmla="*/ 4726651 h 6858000"/>
              <a:gd name="connsiteX122" fmla="*/ 1927410 w 7467663"/>
              <a:gd name="connsiteY122" fmla="*/ 4716164 h 6858000"/>
              <a:gd name="connsiteX123" fmla="*/ 1997014 w 7467663"/>
              <a:gd name="connsiteY123" fmla="*/ 4698007 h 6858000"/>
              <a:gd name="connsiteX124" fmla="*/ 2005458 w 7467663"/>
              <a:gd name="connsiteY124" fmla="*/ 4699540 h 6858000"/>
              <a:gd name="connsiteX125" fmla="*/ 2657186 w 7467663"/>
              <a:gd name="connsiteY125" fmla="*/ 4901687 h 6858000"/>
              <a:gd name="connsiteX126" fmla="*/ 2826662 w 7467663"/>
              <a:gd name="connsiteY126" fmla="*/ 4970362 h 6858000"/>
              <a:gd name="connsiteX127" fmla="*/ 2876100 w 7467663"/>
              <a:gd name="connsiteY127" fmla="*/ 4995397 h 6858000"/>
              <a:gd name="connsiteX128" fmla="*/ 3042600 w 7467663"/>
              <a:gd name="connsiteY128" fmla="*/ 5059532 h 6858000"/>
              <a:gd name="connsiteX129" fmla="*/ 1997014 w 7467663"/>
              <a:gd name="connsiteY129" fmla="*/ 4698007 h 6858000"/>
              <a:gd name="connsiteX130" fmla="*/ 2305292 w 7467663"/>
              <a:gd name="connsiteY130" fmla="*/ 4219492 h 6858000"/>
              <a:gd name="connsiteX131" fmla="*/ 3360922 w 7467663"/>
              <a:gd name="connsiteY131" fmla="*/ 4529373 h 6858000"/>
              <a:gd name="connsiteX132" fmla="*/ 3492420 w 7467663"/>
              <a:gd name="connsiteY132" fmla="*/ 4510145 h 6858000"/>
              <a:gd name="connsiteX133" fmla="*/ 3364086 w 7467663"/>
              <a:gd name="connsiteY133" fmla="*/ 4480340 h 6858000"/>
              <a:gd name="connsiteX134" fmla="*/ 3225818 w 7467663"/>
              <a:gd name="connsiteY134" fmla="*/ 4411822 h 6858000"/>
              <a:gd name="connsiteX135" fmla="*/ 3129696 w 7467663"/>
              <a:gd name="connsiteY135" fmla="*/ 4360704 h 6858000"/>
              <a:gd name="connsiteX136" fmla="*/ 2814545 w 7467663"/>
              <a:gd name="connsiteY136" fmla="*/ 4282955 h 6858000"/>
              <a:gd name="connsiteX137" fmla="*/ 2305292 w 7467663"/>
              <a:gd name="connsiteY137" fmla="*/ 4219492 h 6858000"/>
              <a:gd name="connsiteX138" fmla="*/ 2626982 w 7467663"/>
              <a:gd name="connsiteY138" fmla="*/ 4206450 h 6858000"/>
              <a:gd name="connsiteX139" fmla="*/ 2490617 w 7467663"/>
              <a:gd name="connsiteY139" fmla="*/ 4206951 h 6858000"/>
              <a:gd name="connsiteX140" fmla="*/ 2819869 w 7467663"/>
              <a:gd name="connsiteY140" fmla="*/ 4252936 h 6858000"/>
              <a:gd name="connsiteX141" fmla="*/ 3143018 w 7467663"/>
              <a:gd name="connsiteY141" fmla="*/ 4332698 h 6858000"/>
              <a:gd name="connsiteX142" fmla="*/ 3241520 w 7467663"/>
              <a:gd name="connsiteY142" fmla="*/ 4385112 h 6858000"/>
              <a:gd name="connsiteX143" fmla="*/ 3374575 w 7467663"/>
              <a:gd name="connsiteY143" fmla="*/ 4451517 h 6858000"/>
              <a:gd name="connsiteX144" fmla="*/ 3505221 w 7467663"/>
              <a:gd name="connsiteY144" fmla="*/ 4480757 h 6858000"/>
              <a:gd name="connsiteX145" fmla="*/ 2626982 w 7467663"/>
              <a:gd name="connsiteY145" fmla="*/ 4206450 h 6858000"/>
              <a:gd name="connsiteX146" fmla="*/ 1310106 w 7467663"/>
              <a:gd name="connsiteY146" fmla="*/ 3943217 h 6858000"/>
              <a:gd name="connsiteX147" fmla="*/ 854994 w 7467663"/>
              <a:gd name="connsiteY147" fmla="*/ 4399136 h 6858000"/>
              <a:gd name="connsiteX148" fmla="*/ 742462 w 7467663"/>
              <a:gd name="connsiteY148" fmla="*/ 4594648 h 6858000"/>
              <a:gd name="connsiteX149" fmla="*/ 820602 w 7467663"/>
              <a:gd name="connsiteY149" fmla="*/ 4485915 h 6858000"/>
              <a:gd name="connsiteX150" fmla="*/ 878295 w 7467663"/>
              <a:gd name="connsiteY150" fmla="*/ 4403594 h 6858000"/>
              <a:gd name="connsiteX151" fmla="*/ 1240607 w 7467663"/>
              <a:gd name="connsiteY151" fmla="*/ 4010401 h 6858000"/>
              <a:gd name="connsiteX152" fmla="*/ 1310106 w 7467663"/>
              <a:gd name="connsiteY152" fmla="*/ 3943217 h 6858000"/>
              <a:gd name="connsiteX153" fmla="*/ 1423113 w 7467663"/>
              <a:gd name="connsiteY153" fmla="*/ 3874565 h 6858000"/>
              <a:gd name="connsiteX154" fmla="*/ 1260565 w 7467663"/>
              <a:gd name="connsiteY154" fmla="*/ 4031982 h 6858000"/>
              <a:gd name="connsiteX155" fmla="*/ 901900 w 7467663"/>
              <a:gd name="connsiteY155" fmla="*/ 4421236 h 6858000"/>
              <a:gd name="connsiteX156" fmla="*/ 845044 w 7467663"/>
              <a:gd name="connsiteY156" fmla="*/ 4502436 h 6858000"/>
              <a:gd name="connsiteX157" fmla="*/ 685926 w 7467663"/>
              <a:gd name="connsiteY157" fmla="*/ 4703069 h 6858000"/>
              <a:gd name="connsiteX158" fmla="*/ 684248 w 7467663"/>
              <a:gd name="connsiteY158" fmla="*/ 4706721 h 6858000"/>
              <a:gd name="connsiteX159" fmla="*/ 1423113 w 7467663"/>
              <a:gd name="connsiteY159" fmla="*/ 3874565 h 6858000"/>
              <a:gd name="connsiteX160" fmla="*/ 3316479 w 7467663"/>
              <a:gd name="connsiteY160" fmla="*/ 3872136 h 6858000"/>
              <a:gd name="connsiteX161" fmla="*/ 3546806 w 7467663"/>
              <a:gd name="connsiteY161" fmla="*/ 4356139 h 6858000"/>
              <a:gd name="connsiteX162" fmla="*/ 3364433 w 7467663"/>
              <a:gd name="connsiteY162" fmla="*/ 3953121 h 6858000"/>
              <a:gd name="connsiteX163" fmla="*/ 3316479 w 7467663"/>
              <a:gd name="connsiteY163" fmla="*/ 3872136 h 6858000"/>
              <a:gd name="connsiteX164" fmla="*/ 3291335 w 7467663"/>
              <a:gd name="connsiteY164" fmla="*/ 3767420 h 6858000"/>
              <a:gd name="connsiteX165" fmla="*/ 3390805 w 7467663"/>
              <a:gd name="connsiteY165" fmla="*/ 3937163 h 6858000"/>
              <a:gd name="connsiteX166" fmla="*/ 3579062 w 7467663"/>
              <a:gd name="connsiteY166" fmla="*/ 4359040 h 6858000"/>
              <a:gd name="connsiteX167" fmla="*/ 3467355 w 7467663"/>
              <a:gd name="connsiteY167" fmla="*/ 3988130 h 6858000"/>
              <a:gd name="connsiteX168" fmla="*/ 3310753 w 7467663"/>
              <a:gd name="connsiteY168" fmla="*/ 3787140 h 6858000"/>
              <a:gd name="connsiteX169" fmla="*/ 3291335 w 7467663"/>
              <a:gd name="connsiteY169" fmla="*/ 3767420 h 6858000"/>
              <a:gd name="connsiteX170" fmla="*/ 1635889 w 7467663"/>
              <a:gd name="connsiteY170" fmla="*/ 3709494 h 6858000"/>
              <a:gd name="connsiteX171" fmla="*/ 1634800 w 7467663"/>
              <a:gd name="connsiteY171" fmla="*/ 3731111 h 6858000"/>
              <a:gd name="connsiteX172" fmla="*/ 1635889 w 7467663"/>
              <a:gd name="connsiteY172" fmla="*/ 3709494 h 6858000"/>
              <a:gd name="connsiteX173" fmla="*/ 1510397 w 7467663"/>
              <a:gd name="connsiteY173" fmla="*/ 3684705 h 6858000"/>
              <a:gd name="connsiteX174" fmla="*/ 1146550 w 7467663"/>
              <a:gd name="connsiteY174" fmla="*/ 3802012 h 6858000"/>
              <a:gd name="connsiteX175" fmla="*/ 698834 w 7467663"/>
              <a:gd name="connsiteY175" fmla="*/ 3952272 h 6858000"/>
              <a:gd name="connsiteX176" fmla="*/ 34256 w 7467663"/>
              <a:gd name="connsiteY176" fmla="*/ 4347603 h 6858000"/>
              <a:gd name="connsiteX177" fmla="*/ 527241 w 7467663"/>
              <a:gd name="connsiteY177" fmla="*/ 4065078 h 6858000"/>
              <a:gd name="connsiteX178" fmla="*/ 1510397 w 7467663"/>
              <a:gd name="connsiteY178" fmla="*/ 3684705 h 6858000"/>
              <a:gd name="connsiteX179" fmla="*/ 1313114 w 7467663"/>
              <a:gd name="connsiteY179" fmla="*/ 3655216 h 6858000"/>
              <a:gd name="connsiteX180" fmla="*/ 1109304 w 7467663"/>
              <a:gd name="connsiteY180" fmla="*/ 3669030 h 6858000"/>
              <a:gd name="connsiteX181" fmla="*/ 8129 w 7467663"/>
              <a:gd name="connsiteY181" fmla="*/ 4330519 h 6858000"/>
              <a:gd name="connsiteX182" fmla="*/ 687572 w 7467663"/>
              <a:gd name="connsiteY182" fmla="*/ 3925629 h 6858000"/>
              <a:gd name="connsiteX183" fmla="*/ 1138365 w 7467663"/>
              <a:gd name="connsiteY183" fmla="*/ 3774515 h 6858000"/>
              <a:gd name="connsiteX184" fmla="*/ 1505579 w 7467663"/>
              <a:gd name="connsiteY184" fmla="*/ 3655526 h 6858000"/>
              <a:gd name="connsiteX185" fmla="*/ 1313114 w 7467663"/>
              <a:gd name="connsiteY185" fmla="*/ 3655216 h 6858000"/>
              <a:gd name="connsiteX186" fmla="*/ 3655073 w 7467663"/>
              <a:gd name="connsiteY186" fmla="*/ 3650884 h 6858000"/>
              <a:gd name="connsiteX187" fmla="*/ 3989938 w 7467663"/>
              <a:gd name="connsiteY187" fmla="*/ 3991685 h 6858000"/>
              <a:gd name="connsiteX188" fmla="*/ 4393907 w 7467663"/>
              <a:gd name="connsiteY188" fmla="*/ 4261258 h 6858000"/>
              <a:gd name="connsiteX189" fmla="*/ 4648051 w 7467663"/>
              <a:gd name="connsiteY189" fmla="*/ 4374051 h 6858000"/>
              <a:gd name="connsiteX190" fmla="*/ 4383389 w 7467663"/>
              <a:gd name="connsiteY190" fmla="*/ 4184369 h 6858000"/>
              <a:gd name="connsiteX191" fmla="*/ 4165508 w 7467663"/>
              <a:gd name="connsiteY191" fmla="*/ 4035196 h 6858000"/>
              <a:gd name="connsiteX192" fmla="*/ 4068162 w 7467663"/>
              <a:gd name="connsiteY192" fmla="*/ 3953394 h 6858000"/>
              <a:gd name="connsiteX193" fmla="*/ 3981416 w 7467663"/>
              <a:gd name="connsiteY193" fmla="*/ 3880482 h 6858000"/>
              <a:gd name="connsiteX194" fmla="*/ 3800147 w 7467663"/>
              <a:gd name="connsiteY194" fmla="*/ 3749872 h 6858000"/>
              <a:gd name="connsiteX195" fmla="*/ 3655073 w 7467663"/>
              <a:gd name="connsiteY195" fmla="*/ 3650884 h 6858000"/>
              <a:gd name="connsiteX196" fmla="*/ 3670252 w 7467663"/>
              <a:gd name="connsiteY196" fmla="*/ 3622798 h 6858000"/>
              <a:gd name="connsiteX197" fmla="*/ 3817258 w 7467663"/>
              <a:gd name="connsiteY197" fmla="*/ 3723577 h 6858000"/>
              <a:gd name="connsiteX198" fmla="*/ 4000461 w 7467663"/>
              <a:gd name="connsiteY198" fmla="*/ 3855966 h 6858000"/>
              <a:gd name="connsiteX199" fmla="*/ 4088180 w 7467663"/>
              <a:gd name="connsiteY199" fmla="*/ 3929774 h 6858000"/>
              <a:gd name="connsiteX200" fmla="*/ 4184555 w 7467663"/>
              <a:gd name="connsiteY200" fmla="*/ 4010683 h 6858000"/>
              <a:gd name="connsiteX201" fmla="*/ 4399563 w 7467663"/>
              <a:gd name="connsiteY201" fmla="*/ 4158106 h 6858000"/>
              <a:gd name="connsiteX202" fmla="*/ 4684469 w 7467663"/>
              <a:gd name="connsiteY202" fmla="*/ 4364680 h 6858000"/>
              <a:gd name="connsiteX203" fmla="*/ 4690271 w 7467663"/>
              <a:gd name="connsiteY203" fmla="*/ 4370034 h 6858000"/>
              <a:gd name="connsiteX204" fmla="*/ 4136093 w 7467663"/>
              <a:gd name="connsiteY204" fmla="*/ 3858466 h 6858000"/>
              <a:gd name="connsiteX205" fmla="*/ 3670252 w 7467663"/>
              <a:gd name="connsiteY205" fmla="*/ 3622798 h 6858000"/>
              <a:gd name="connsiteX206" fmla="*/ 4440129 w 7467663"/>
              <a:gd name="connsiteY206" fmla="*/ 3448571 h 6858000"/>
              <a:gd name="connsiteX207" fmla="*/ 4856525 w 7467663"/>
              <a:gd name="connsiteY207" fmla="*/ 3915351 h 6858000"/>
              <a:gd name="connsiteX208" fmla="*/ 5059055 w 7467663"/>
              <a:gd name="connsiteY208" fmla="*/ 4108918 h 6858000"/>
              <a:gd name="connsiteX209" fmla="*/ 5290070 w 7467663"/>
              <a:gd name="connsiteY209" fmla="*/ 4263619 h 6858000"/>
              <a:gd name="connsiteX210" fmla="*/ 4834991 w 7467663"/>
              <a:gd name="connsiteY210" fmla="*/ 3830985 h 6858000"/>
              <a:gd name="connsiteX211" fmla="*/ 4440129 w 7467663"/>
              <a:gd name="connsiteY211" fmla="*/ 3448571 h 6858000"/>
              <a:gd name="connsiteX212" fmla="*/ 4441737 w 7467663"/>
              <a:gd name="connsiteY212" fmla="*/ 3399734 h 6858000"/>
              <a:gd name="connsiteX213" fmla="*/ 4431236 w 7467663"/>
              <a:gd name="connsiteY213" fmla="*/ 3400954 h 6858000"/>
              <a:gd name="connsiteX214" fmla="*/ 4557150 w 7467663"/>
              <a:gd name="connsiteY214" fmla="*/ 3510023 h 6858000"/>
              <a:gd name="connsiteX215" fmla="*/ 4856936 w 7467663"/>
              <a:gd name="connsiteY215" fmla="*/ 3809146 h 6858000"/>
              <a:gd name="connsiteX216" fmla="*/ 5111996 w 7467663"/>
              <a:gd name="connsiteY216" fmla="*/ 4065759 h 6858000"/>
              <a:gd name="connsiteX217" fmla="*/ 5388878 w 7467663"/>
              <a:gd name="connsiteY217" fmla="*/ 4300185 h 6858000"/>
              <a:gd name="connsiteX218" fmla="*/ 5425556 w 7467663"/>
              <a:gd name="connsiteY218" fmla="*/ 4308967 h 6858000"/>
              <a:gd name="connsiteX219" fmla="*/ 4943646 w 7467663"/>
              <a:gd name="connsiteY219" fmla="*/ 3822916 h 6858000"/>
              <a:gd name="connsiteX220" fmla="*/ 4594837 w 7467663"/>
              <a:gd name="connsiteY220" fmla="*/ 3532274 h 6858000"/>
              <a:gd name="connsiteX221" fmla="*/ 4441737 w 7467663"/>
              <a:gd name="connsiteY221" fmla="*/ 3399734 h 6858000"/>
              <a:gd name="connsiteX222" fmla="*/ 5425834 w 7467663"/>
              <a:gd name="connsiteY222" fmla="*/ 3162785 h 6858000"/>
              <a:gd name="connsiteX223" fmla="*/ 5401644 w 7467663"/>
              <a:gd name="connsiteY223" fmla="*/ 3617847 h 6858000"/>
              <a:gd name="connsiteX224" fmla="*/ 5467256 w 7467663"/>
              <a:gd name="connsiteY224" fmla="*/ 4175494 h 6858000"/>
              <a:gd name="connsiteX225" fmla="*/ 5448069 w 7467663"/>
              <a:gd name="connsiteY225" fmla="*/ 3567554 h 6858000"/>
              <a:gd name="connsiteX226" fmla="*/ 5425834 w 7467663"/>
              <a:gd name="connsiteY226" fmla="*/ 3162785 h 6858000"/>
              <a:gd name="connsiteX227" fmla="*/ 1318687 w 7467663"/>
              <a:gd name="connsiteY227" fmla="*/ 3113840 h 6858000"/>
              <a:gd name="connsiteX228" fmla="*/ 1066793 w 7467663"/>
              <a:gd name="connsiteY228" fmla="*/ 3212171 h 6858000"/>
              <a:gd name="connsiteX229" fmla="*/ 993319 w 7467663"/>
              <a:gd name="connsiteY229" fmla="*/ 3247648 h 6858000"/>
              <a:gd name="connsiteX230" fmla="*/ 853081 w 7467663"/>
              <a:gd name="connsiteY230" fmla="*/ 3312410 h 6858000"/>
              <a:gd name="connsiteX231" fmla="*/ 805957 w 7467663"/>
              <a:gd name="connsiteY231" fmla="*/ 3330443 h 6858000"/>
              <a:gd name="connsiteX232" fmla="*/ 1318687 w 7467663"/>
              <a:gd name="connsiteY232" fmla="*/ 3113840 h 6858000"/>
              <a:gd name="connsiteX233" fmla="*/ 5453702 w 7467663"/>
              <a:gd name="connsiteY233" fmla="*/ 3090882 h 6858000"/>
              <a:gd name="connsiteX234" fmla="*/ 5480135 w 7467663"/>
              <a:gd name="connsiteY234" fmla="*/ 3565802 h 6858000"/>
              <a:gd name="connsiteX235" fmla="*/ 5499023 w 7467663"/>
              <a:gd name="connsiteY235" fmla="*/ 4166310 h 6858000"/>
              <a:gd name="connsiteX236" fmla="*/ 5547022 w 7467663"/>
              <a:gd name="connsiteY236" fmla="*/ 3607838 h 6858000"/>
              <a:gd name="connsiteX237" fmla="*/ 5515964 w 7467663"/>
              <a:gd name="connsiteY237" fmla="*/ 3378541 h 6858000"/>
              <a:gd name="connsiteX238" fmla="*/ 5453702 w 7467663"/>
              <a:gd name="connsiteY238" fmla="*/ 3090882 h 6858000"/>
              <a:gd name="connsiteX239" fmla="*/ 1238695 w 7467663"/>
              <a:gd name="connsiteY239" fmla="*/ 3076820 h 6858000"/>
              <a:gd name="connsiteX240" fmla="*/ 716371 w 7467663"/>
              <a:gd name="connsiteY240" fmla="*/ 3293249 h 6858000"/>
              <a:gd name="connsiteX241" fmla="*/ 579522 w 7467663"/>
              <a:gd name="connsiteY241" fmla="*/ 3371759 h 6858000"/>
              <a:gd name="connsiteX242" fmla="*/ 600288 w 7467663"/>
              <a:gd name="connsiteY242" fmla="*/ 3365555 h 6858000"/>
              <a:gd name="connsiteX243" fmla="*/ 840692 w 7467663"/>
              <a:gd name="connsiteY243" fmla="*/ 3284921 h 6858000"/>
              <a:gd name="connsiteX244" fmla="*/ 979248 w 7467663"/>
              <a:gd name="connsiteY244" fmla="*/ 3221003 h 6858000"/>
              <a:gd name="connsiteX245" fmla="*/ 1053282 w 7467663"/>
              <a:gd name="connsiteY245" fmla="*/ 3185247 h 6858000"/>
              <a:gd name="connsiteX246" fmla="*/ 1320603 w 7467663"/>
              <a:gd name="connsiteY246" fmla="*/ 3081281 h 6858000"/>
              <a:gd name="connsiteX247" fmla="*/ 1238695 w 7467663"/>
              <a:gd name="connsiteY247" fmla="*/ 3076820 h 6858000"/>
              <a:gd name="connsiteX248" fmla="*/ 5425627 w 7467663"/>
              <a:gd name="connsiteY248" fmla="*/ 2954192 h 6858000"/>
              <a:gd name="connsiteX249" fmla="*/ 5470770 w 7467663"/>
              <a:gd name="connsiteY249" fmla="*/ 3005435 h 6858000"/>
              <a:gd name="connsiteX250" fmla="*/ 5519779 w 7467663"/>
              <a:gd name="connsiteY250" fmla="*/ 4359223 h 6858000"/>
              <a:gd name="connsiteX251" fmla="*/ 5520293 w 7467663"/>
              <a:gd name="connsiteY251" fmla="*/ 4360602 h 6858000"/>
              <a:gd name="connsiteX252" fmla="*/ 5767221 w 7467663"/>
              <a:gd name="connsiteY252" fmla="*/ 4665564 h 6858000"/>
              <a:gd name="connsiteX253" fmla="*/ 6937169 w 7467663"/>
              <a:gd name="connsiteY253" fmla="*/ 4815941 h 6858000"/>
              <a:gd name="connsiteX254" fmla="*/ 6953922 w 7467663"/>
              <a:gd name="connsiteY254" fmla="*/ 4890068 h 6858000"/>
              <a:gd name="connsiteX255" fmla="*/ 6071359 w 7467663"/>
              <a:gd name="connsiteY255" fmla="*/ 4770770 h 6858000"/>
              <a:gd name="connsiteX256" fmla="*/ 6038839 w 7467663"/>
              <a:gd name="connsiteY256" fmla="*/ 4764474 h 6858000"/>
              <a:gd name="connsiteX257" fmla="*/ 6038706 w 7467663"/>
              <a:gd name="connsiteY257" fmla="*/ 4763847 h 6858000"/>
              <a:gd name="connsiteX258" fmla="*/ 6037784 w 7467663"/>
              <a:gd name="connsiteY258" fmla="*/ 4764270 h 6858000"/>
              <a:gd name="connsiteX259" fmla="*/ 6038839 w 7467663"/>
              <a:gd name="connsiteY259" fmla="*/ 4764474 h 6858000"/>
              <a:gd name="connsiteX260" fmla="*/ 6040338 w 7467663"/>
              <a:gd name="connsiteY260" fmla="*/ 4771418 h 6858000"/>
              <a:gd name="connsiteX261" fmla="*/ 6024488 w 7467663"/>
              <a:gd name="connsiteY261" fmla="*/ 4809903 h 6858000"/>
              <a:gd name="connsiteX262" fmla="*/ 5599771 w 7467663"/>
              <a:gd name="connsiteY262" fmla="*/ 5509652 h 6858000"/>
              <a:gd name="connsiteX263" fmla="*/ 5548843 w 7467663"/>
              <a:gd name="connsiteY263" fmla="*/ 5563845 h 6858000"/>
              <a:gd name="connsiteX264" fmla="*/ 5940952 w 7467663"/>
              <a:gd name="connsiteY264" fmla="*/ 6250028 h 6858000"/>
              <a:gd name="connsiteX265" fmla="*/ 6043441 w 7467663"/>
              <a:gd name="connsiteY265" fmla="*/ 6665847 h 6858000"/>
              <a:gd name="connsiteX266" fmla="*/ 6093432 w 7467663"/>
              <a:gd name="connsiteY266" fmla="*/ 6858000 h 6858000"/>
              <a:gd name="connsiteX267" fmla="*/ 6034344 w 7467663"/>
              <a:gd name="connsiteY267" fmla="*/ 6858000 h 6858000"/>
              <a:gd name="connsiteX268" fmla="*/ 6026679 w 7467663"/>
              <a:gd name="connsiteY268" fmla="*/ 6836959 h 6858000"/>
              <a:gd name="connsiteX269" fmla="*/ 5800441 w 7467663"/>
              <a:gd name="connsiteY269" fmla="*/ 6335286 h 6858000"/>
              <a:gd name="connsiteX270" fmla="*/ 5526562 w 7467663"/>
              <a:gd name="connsiteY270" fmla="*/ 5705388 h 6858000"/>
              <a:gd name="connsiteX271" fmla="*/ 5519640 w 7467663"/>
              <a:gd name="connsiteY271" fmla="*/ 5683774 h 6858000"/>
              <a:gd name="connsiteX272" fmla="*/ 5844559 w 7467663"/>
              <a:gd name="connsiteY272" fmla="*/ 6553349 h 6858000"/>
              <a:gd name="connsiteX273" fmla="*/ 5975994 w 7467663"/>
              <a:gd name="connsiteY273" fmla="*/ 6858000 h 6858000"/>
              <a:gd name="connsiteX274" fmla="*/ 5898547 w 7467663"/>
              <a:gd name="connsiteY274" fmla="*/ 6858000 h 6858000"/>
              <a:gd name="connsiteX275" fmla="*/ 5682041 w 7467663"/>
              <a:gd name="connsiteY275" fmla="*/ 6355860 h 6858000"/>
              <a:gd name="connsiteX276" fmla="*/ 5461758 w 7467663"/>
              <a:gd name="connsiteY276" fmla="*/ 5820220 h 6858000"/>
              <a:gd name="connsiteX277" fmla="*/ 5237282 w 7467663"/>
              <a:gd name="connsiteY277" fmla="*/ 6579086 h 6858000"/>
              <a:gd name="connsiteX278" fmla="*/ 5115009 w 7467663"/>
              <a:gd name="connsiteY278" fmla="*/ 6858000 h 6858000"/>
              <a:gd name="connsiteX279" fmla="*/ 5028074 w 7467663"/>
              <a:gd name="connsiteY279" fmla="*/ 6858000 h 6858000"/>
              <a:gd name="connsiteX280" fmla="*/ 5079508 w 7467663"/>
              <a:gd name="connsiteY280" fmla="*/ 6749074 h 6858000"/>
              <a:gd name="connsiteX281" fmla="*/ 5371846 w 7467663"/>
              <a:gd name="connsiteY281" fmla="*/ 5924413 h 6858000"/>
              <a:gd name="connsiteX282" fmla="*/ 5270512 w 7467663"/>
              <a:gd name="connsiteY282" fmla="*/ 6138975 h 6858000"/>
              <a:gd name="connsiteX283" fmla="*/ 5062409 w 7467663"/>
              <a:gd name="connsiteY283" fmla="*/ 6653544 h 6858000"/>
              <a:gd name="connsiteX284" fmla="*/ 5036628 w 7467663"/>
              <a:gd name="connsiteY284" fmla="*/ 6754247 h 6858000"/>
              <a:gd name="connsiteX285" fmla="*/ 5009112 w 7467663"/>
              <a:gd name="connsiteY285" fmla="*/ 6858000 h 6858000"/>
              <a:gd name="connsiteX286" fmla="*/ 4976679 w 7467663"/>
              <a:gd name="connsiteY286" fmla="*/ 6858000 h 6858000"/>
              <a:gd name="connsiteX287" fmla="*/ 5006537 w 7467663"/>
              <a:gd name="connsiteY287" fmla="*/ 6747068 h 6858000"/>
              <a:gd name="connsiteX288" fmla="*/ 5032723 w 7467663"/>
              <a:gd name="connsiteY288" fmla="*/ 6644957 h 6858000"/>
              <a:gd name="connsiteX289" fmla="*/ 5242949 w 7467663"/>
              <a:gd name="connsiteY289" fmla="*/ 6125175 h 6858000"/>
              <a:gd name="connsiteX290" fmla="*/ 5286321 w 7467663"/>
              <a:gd name="connsiteY290" fmla="*/ 6033555 h 6858000"/>
              <a:gd name="connsiteX291" fmla="*/ 5008210 w 7467663"/>
              <a:gd name="connsiteY291" fmla="*/ 6649194 h 6858000"/>
              <a:gd name="connsiteX292" fmla="*/ 4986321 w 7467663"/>
              <a:gd name="connsiteY292" fmla="*/ 6765687 h 6858000"/>
              <a:gd name="connsiteX293" fmla="*/ 4973474 w 7467663"/>
              <a:gd name="connsiteY293" fmla="*/ 6858000 h 6858000"/>
              <a:gd name="connsiteX294" fmla="*/ 4907178 w 7467663"/>
              <a:gd name="connsiteY294" fmla="*/ 6858000 h 6858000"/>
              <a:gd name="connsiteX295" fmla="*/ 4910810 w 7467663"/>
              <a:gd name="connsiteY295" fmla="*/ 6829660 h 6858000"/>
              <a:gd name="connsiteX296" fmla="*/ 4987461 w 7467663"/>
              <a:gd name="connsiteY296" fmla="*/ 6432994 h 6858000"/>
              <a:gd name="connsiteX297" fmla="*/ 5179262 w 7467663"/>
              <a:gd name="connsiteY297" fmla="*/ 6035044 h 6858000"/>
              <a:gd name="connsiteX298" fmla="*/ 4689678 w 7467663"/>
              <a:gd name="connsiteY298" fmla="*/ 6440241 h 6858000"/>
              <a:gd name="connsiteX299" fmla="*/ 4477543 w 7467663"/>
              <a:gd name="connsiteY299" fmla="*/ 6674836 h 6858000"/>
              <a:gd name="connsiteX300" fmla="*/ 4329957 w 7467663"/>
              <a:gd name="connsiteY300" fmla="*/ 6858000 h 6858000"/>
              <a:gd name="connsiteX301" fmla="*/ 4218595 w 7467663"/>
              <a:gd name="connsiteY301" fmla="*/ 6858000 h 6858000"/>
              <a:gd name="connsiteX302" fmla="*/ 4368888 w 7467663"/>
              <a:gd name="connsiteY302" fmla="*/ 6668412 h 6858000"/>
              <a:gd name="connsiteX303" fmla="*/ 4563091 w 7467663"/>
              <a:gd name="connsiteY303" fmla="*/ 6442508 h 6858000"/>
              <a:gd name="connsiteX304" fmla="*/ 5387324 w 7467663"/>
              <a:gd name="connsiteY304" fmla="*/ 5705830 h 6858000"/>
              <a:gd name="connsiteX305" fmla="*/ 5073620 w 7467663"/>
              <a:gd name="connsiteY305" fmla="*/ 5955437 h 6858000"/>
              <a:gd name="connsiteX306" fmla="*/ 4689789 w 7467663"/>
              <a:gd name="connsiteY306" fmla="*/ 6268382 h 6858000"/>
              <a:gd name="connsiteX307" fmla="*/ 4418722 w 7467663"/>
              <a:gd name="connsiteY307" fmla="*/ 6570886 h 6858000"/>
              <a:gd name="connsiteX308" fmla="*/ 4214944 w 7467663"/>
              <a:gd name="connsiteY308" fmla="*/ 6858000 h 6858000"/>
              <a:gd name="connsiteX309" fmla="*/ 4177898 w 7467663"/>
              <a:gd name="connsiteY309" fmla="*/ 6858000 h 6858000"/>
              <a:gd name="connsiteX310" fmla="*/ 4391597 w 7467663"/>
              <a:gd name="connsiteY310" fmla="*/ 6556370 h 6858000"/>
              <a:gd name="connsiteX311" fmla="*/ 4668889 w 7467663"/>
              <a:gd name="connsiteY311" fmla="*/ 6246399 h 6858000"/>
              <a:gd name="connsiteX312" fmla="*/ 5055427 w 7467663"/>
              <a:gd name="connsiteY312" fmla="*/ 5931476 h 6858000"/>
              <a:gd name="connsiteX313" fmla="*/ 5371814 w 7467663"/>
              <a:gd name="connsiteY313" fmla="*/ 5678975 h 6858000"/>
              <a:gd name="connsiteX314" fmla="*/ 4987918 w 7467663"/>
              <a:gd name="connsiteY314" fmla="*/ 5838701 h 6858000"/>
              <a:gd name="connsiteX315" fmla="*/ 4317146 w 7467663"/>
              <a:gd name="connsiteY315" fmla="*/ 6587716 h 6858000"/>
              <a:gd name="connsiteX316" fmla="*/ 4171627 w 7467663"/>
              <a:gd name="connsiteY316" fmla="*/ 6858000 h 6858000"/>
              <a:gd name="connsiteX317" fmla="*/ 4081585 w 7467663"/>
              <a:gd name="connsiteY317" fmla="*/ 6858000 h 6858000"/>
              <a:gd name="connsiteX318" fmla="*/ 4238603 w 7467663"/>
              <a:gd name="connsiteY318" fmla="*/ 6559341 h 6858000"/>
              <a:gd name="connsiteX319" fmla="*/ 4778333 w 7467663"/>
              <a:gd name="connsiteY319" fmla="*/ 5873626 h 6858000"/>
              <a:gd name="connsiteX320" fmla="*/ 5414185 w 7467663"/>
              <a:gd name="connsiteY320" fmla="*/ 5573882 h 6858000"/>
              <a:gd name="connsiteX321" fmla="*/ 5959648 w 7467663"/>
              <a:gd name="connsiteY321" fmla="*/ 4760797 h 6858000"/>
              <a:gd name="connsiteX322" fmla="*/ 5355019 w 7467663"/>
              <a:gd name="connsiteY322" fmla="*/ 4734672 h 6858000"/>
              <a:gd name="connsiteX323" fmla="*/ 5083565 w 7467663"/>
              <a:gd name="connsiteY323" fmla="*/ 5179121 h 6858000"/>
              <a:gd name="connsiteX324" fmla="*/ 4713577 w 7467663"/>
              <a:gd name="connsiteY324" fmla="*/ 5616803 h 6858000"/>
              <a:gd name="connsiteX325" fmla="*/ 3989559 w 7467663"/>
              <a:gd name="connsiteY325" fmla="*/ 6145945 h 6858000"/>
              <a:gd name="connsiteX326" fmla="*/ 3939824 w 7467663"/>
              <a:gd name="connsiteY326" fmla="*/ 6066900 h 6858000"/>
              <a:gd name="connsiteX327" fmla="*/ 4584537 w 7467663"/>
              <a:gd name="connsiteY327" fmla="*/ 5324826 h 6858000"/>
              <a:gd name="connsiteX328" fmla="*/ 5037105 w 7467663"/>
              <a:gd name="connsiteY328" fmla="*/ 5088765 h 6858000"/>
              <a:gd name="connsiteX329" fmla="*/ 5039930 w 7467663"/>
              <a:gd name="connsiteY329" fmla="*/ 5089585 h 6858000"/>
              <a:gd name="connsiteX330" fmla="*/ 5263764 w 7467663"/>
              <a:gd name="connsiteY330" fmla="*/ 4735525 h 6858000"/>
              <a:gd name="connsiteX331" fmla="*/ 4086300 w 7467663"/>
              <a:gd name="connsiteY331" fmla="*/ 4884599 h 6858000"/>
              <a:gd name="connsiteX332" fmla="*/ 4085485 w 7467663"/>
              <a:gd name="connsiteY332" fmla="*/ 4899070 h 6858000"/>
              <a:gd name="connsiteX333" fmla="*/ 3871915 w 7467663"/>
              <a:gd name="connsiteY333" fmla="*/ 5253645 h 6858000"/>
              <a:gd name="connsiteX334" fmla="*/ 3799374 w 7467663"/>
              <a:gd name="connsiteY334" fmla="*/ 5466127 h 6858000"/>
              <a:gd name="connsiteX335" fmla="*/ 3498850 w 7467663"/>
              <a:gd name="connsiteY335" fmla="*/ 6661888 h 6858000"/>
              <a:gd name="connsiteX336" fmla="*/ 3399216 w 7467663"/>
              <a:gd name="connsiteY336" fmla="*/ 6858000 h 6858000"/>
              <a:gd name="connsiteX337" fmla="*/ 3303688 w 7467663"/>
              <a:gd name="connsiteY337" fmla="*/ 6858000 h 6858000"/>
              <a:gd name="connsiteX338" fmla="*/ 3391774 w 7467663"/>
              <a:gd name="connsiteY338" fmla="*/ 6697181 h 6858000"/>
              <a:gd name="connsiteX339" fmla="*/ 3735540 w 7467663"/>
              <a:gd name="connsiteY339" fmla="*/ 5546923 h 6858000"/>
              <a:gd name="connsiteX340" fmla="*/ 3729438 w 7467663"/>
              <a:gd name="connsiteY340" fmla="*/ 5569058 h 6858000"/>
              <a:gd name="connsiteX341" fmla="*/ 3707782 w 7467663"/>
              <a:gd name="connsiteY341" fmla="*/ 5644908 h 6858000"/>
              <a:gd name="connsiteX342" fmla="*/ 3583827 w 7467663"/>
              <a:gd name="connsiteY342" fmla="*/ 6039215 h 6858000"/>
              <a:gd name="connsiteX343" fmla="*/ 3547861 w 7467663"/>
              <a:gd name="connsiteY343" fmla="*/ 6129609 h 6858000"/>
              <a:gd name="connsiteX344" fmla="*/ 3490905 w 7467663"/>
              <a:gd name="connsiteY344" fmla="*/ 6277660 h 6858000"/>
              <a:gd name="connsiteX345" fmla="*/ 3455859 w 7467663"/>
              <a:gd name="connsiteY345" fmla="*/ 6391301 h 6858000"/>
              <a:gd name="connsiteX346" fmla="*/ 3429112 w 7467663"/>
              <a:gd name="connsiteY346" fmla="*/ 6479469 h 6858000"/>
              <a:gd name="connsiteX347" fmla="*/ 3304862 w 7467663"/>
              <a:gd name="connsiteY347" fmla="*/ 6796476 h 6858000"/>
              <a:gd name="connsiteX348" fmla="*/ 3276071 w 7467663"/>
              <a:gd name="connsiteY348" fmla="*/ 6858000 h 6858000"/>
              <a:gd name="connsiteX349" fmla="*/ 3240805 w 7467663"/>
              <a:gd name="connsiteY349" fmla="*/ 6858000 h 6858000"/>
              <a:gd name="connsiteX350" fmla="*/ 3275917 w 7467663"/>
              <a:gd name="connsiteY350" fmla="*/ 6783192 h 6858000"/>
              <a:gd name="connsiteX351" fmla="*/ 3399358 w 7467663"/>
              <a:gd name="connsiteY351" fmla="*/ 6469011 h 6858000"/>
              <a:gd name="connsiteX352" fmla="*/ 3425650 w 7467663"/>
              <a:gd name="connsiteY352" fmla="*/ 6381333 h 6858000"/>
              <a:gd name="connsiteX353" fmla="*/ 3460661 w 7467663"/>
              <a:gd name="connsiteY353" fmla="*/ 6266763 h 6858000"/>
              <a:gd name="connsiteX354" fmla="*/ 3518021 w 7467663"/>
              <a:gd name="connsiteY354" fmla="*/ 6117298 h 6858000"/>
              <a:gd name="connsiteX355" fmla="*/ 3554035 w 7467663"/>
              <a:gd name="connsiteY355" fmla="*/ 6027832 h 6858000"/>
              <a:gd name="connsiteX356" fmla="*/ 3677174 w 7467663"/>
              <a:gd name="connsiteY356" fmla="*/ 5636351 h 6858000"/>
              <a:gd name="connsiteX357" fmla="*/ 3698819 w 7467663"/>
              <a:gd name="connsiteY357" fmla="*/ 5560503 h 6858000"/>
              <a:gd name="connsiteX358" fmla="*/ 3702094 w 7467663"/>
              <a:gd name="connsiteY358" fmla="*/ 5549194 h 6858000"/>
              <a:gd name="connsiteX359" fmla="*/ 3398355 w 7467663"/>
              <a:gd name="connsiteY359" fmla="*/ 6094603 h 6858000"/>
              <a:gd name="connsiteX360" fmla="*/ 3193941 w 7467663"/>
              <a:gd name="connsiteY360" fmla="*/ 6798775 h 6858000"/>
              <a:gd name="connsiteX361" fmla="*/ 3184140 w 7467663"/>
              <a:gd name="connsiteY361" fmla="*/ 6858000 h 6858000"/>
              <a:gd name="connsiteX362" fmla="*/ 3099978 w 7467663"/>
              <a:gd name="connsiteY362" fmla="*/ 6858000 h 6858000"/>
              <a:gd name="connsiteX363" fmla="*/ 3101556 w 7467663"/>
              <a:gd name="connsiteY363" fmla="*/ 6843337 h 6858000"/>
              <a:gd name="connsiteX364" fmla="*/ 3370162 w 7467663"/>
              <a:gd name="connsiteY364" fmla="*/ 5785550 h 6858000"/>
              <a:gd name="connsiteX365" fmla="*/ 3746477 w 7467663"/>
              <a:gd name="connsiteY365" fmla="*/ 5377889 h 6858000"/>
              <a:gd name="connsiteX366" fmla="*/ 3863399 w 7467663"/>
              <a:gd name="connsiteY366" fmla="*/ 5087257 h 6858000"/>
              <a:gd name="connsiteX367" fmla="*/ 3968712 w 7467663"/>
              <a:gd name="connsiteY367" fmla="*/ 4913989 h 6858000"/>
              <a:gd name="connsiteX368" fmla="*/ 2792390 w 7467663"/>
              <a:gd name="connsiteY368" fmla="*/ 5382974 h 6858000"/>
              <a:gd name="connsiteX369" fmla="*/ 2714982 w 7467663"/>
              <a:gd name="connsiteY369" fmla="*/ 5427051 h 6858000"/>
              <a:gd name="connsiteX370" fmla="*/ 2813361 w 7467663"/>
              <a:gd name="connsiteY370" fmla="*/ 6023912 h 6858000"/>
              <a:gd name="connsiteX371" fmla="*/ 2688430 w 7467663"/>
              <a:gd name="connsiteY371" fmla="*/ 6801564 h 6858000"/>
              <a:gd name="connsiteX372" fmla="*/ 2629626 w 7467663"/>
              <a:gd name="connsiteY372" fmla="*/ 6763394 h 6858000"/>
              <a:gd name="connsiteX373" fmla="*/ 2565328 w 7467663"/>
              <a:gd name="connsiteY373" fmla="*/ 5516399 h 6858000"/>
              <a:gd name="connsiteX374" fmla="*/ 1922999 w 7467663"/>
              <a:gd name="connsiteY374" fmla="*/ 5980343 h 6858000"/>
              <a:gd name="connsiteX375" fmla="*/ 1950261 w 7467663"/>
              <a:gd name="connsiteY375" fmla="*/ 6405858 h 6858000"/>
              <a:gd name="connsiteX376" fmla="*/ 2365554 w 7467663"/>
              <a:gd name="connsiteY376" fmla="*/ 6759107 h 6858000"/>
              <a:gd name="connsiteX377" fmla="*/ 2424142 w 7467663"/>
              <a:gd name="connsiteY377" fmla="*/ 6858000 h 6858000"/>
              <a:gd name="connsiteX378" fmla="*/ 2395994 w 7467663"/>
              <a:gd name="connsiteY378" fmla="*/ 6858000 h 6858000"/>
              <a:gd name="connsiteX379" fmla="*/ 2392863 w 7467663"/>
              <a:gd name="connsiteY379" fmla="*/ 6852964 h 6858000"/>
              <a:gd name="connsiteX380" fmla="*/ 2017589 w 7467663"/>
              <a:gd name="connsiteY380" fmla="*/ 6493982 h 6858000"/>
              <a:gd name="connsiteX381" fmla="*/ 2147336 w 7467663"/>
              <a:gd name="connsiteY381" fmla="*/ 6594052 h 6858000"/>
              <a:gd name="connsiteX382" fmla="*/ 2207047 w 7467663"/>
              <a:gd name="connsiteY382" fmla="*/ 6654540 h 6858000"/>
              <a:gd name="connsiteX383" fmla="*/ 2299106 w 7467663"/>
              <a:gd name="connsiteY383" fmla="*/ 6778931 h 6858000"/>
              <a:gd name="connsiteX384" fmla="*/ 2314430 w 7467663"/>
              <a:gd name="connsiteY384" fmla="*/ 6801144 h 6858000"/>
              <a:gd name="connsiteX385" fmla="*/ 2352406 w 7467663"/>
              <a:gd name="connsiteY385" fmla="*/ 6858000 h 6858000"/>
              <a:gd name="connsiteX386" fmla="*/ 2314492 w 7467663"/>
              <a:gd name="connsiteY386" fmla="*/ 6858000 h 6858000"/>
              <a:gd name="connsiteX387" fmla="*/ 2288095 w 7467663"/>
              <a:gd name="connsiteY387" fmla="*/ 6818030 h 6858000"/>
              <a:gd name="connsiteX388" fmla="*/ 2272768 w 7467663"/>
              <a:gd name="connsiteY388" fmla="*/ 6795822 h 6858000"/>
              <a:gd name="connsiteX389" fmla="*/ 2182715 w 7467663"/>
              <a:gd name="connsiteY389" fmla="*/ 6675071 h 6858000"/>
              <a:gd name="connsiteX390" fmla="*/ 2032061 w 7467663"/>
              <a:gd name="connsiteY390" fmla="*/ 6541380 h 6858000"/>
              <a:gd name="connsiteX391" fmla="*/ 2257220 w 7467663"/>
              <a:gd name="connsiteY391" fmla="*/ 6826257 h 6858000"/>
              <a:gd name="connsiteX392" fmla="*/ 2281324 w 7467663"/>
              <a:gd name="connsiteY392" fmla="*/ 6858000 h 6858000"/>
              <a:gd name="connsiteX393" fmla="*/ 2242860 w 7467663"/>
              <a:gd name="connsiteY393" fmla="*/ 6858000 h 6858000"/>
              <a:gd name="connsiteX394" fmla="*/ 2232818 w 7467663"/>
              <a:gd name="connsiteY394" fmla="*/ 6844926 h 6858000"/>
              <a:gd name="connsiteX395" fmla="*/ 1990172 w 7467663"/>
              <a:gd name="connsiteY395" fmla="*/ 6542121 h 6858000"/>
              <a:gd name="connsiteX396" fmla="*/ 2124090 w 7467663"/>
              <a:gd name="connsiteY396" fmla="*/ 6761017 h 6858000"/>
              <a:gd name="connsiteX397" fmla="*/ 2200380 w 7467663"/>
              <a:gd name="connsiteY397" fmla="*/ 6858000 h 6858000"/>
              <a:gd name="connsiteX398" fmla="*/ 2147507 w 7467663"/>
              <a:gd name="connsiteY398" fmla="*/ 6858000 h 6858000"/>
              <a:gd name="connsiteX399" fmla="*/ 2070668 w 7467663"/>
              <a:gd name="connsiteY399" fmla="*/ 6761520 h 6858000"/>
              <a:gd name="connsiteX400" fmla="*/ 1975142 w 7467663"/>
              <a:gd name="connsiteY400" fmla="*/ 6585570 h 6858000"/>
              <a:gd name="connsiteX401" fmla="*/ 2050035 w 7467663"/>
              <a:gd name="connsiteY401" fmla="*/ 6813345 h 6858000"/>
              <a:gd name="connsiteX402" fmla="*/ 2063025 w 7467663"/>
              <a:gd name="connsiteY402" fmla="*/ 6858000 h 6858000"/>
              <a:gd name="connsiteX403" fmla="*/ 2021675 w 7467663"/>
              <a:gd name="connsiteY403" fmla="*/ 6858000 h 6858000"/>
              <a:gd name="connsiteX404" fmla="*/ 2019308 w 7467663"/>
              <a:gd name="connsiteY404" fmla="*/ 6847118 h 6858000"/>
              <a:gd name="connsiteX405" fmla="*/ 1938835 w 7467663"/>
              <a:gd name="connsiteY405" fmla="*/ 6551160 h 6858000"/>
              <a:gd name="connsiteX406" fmla="*/ 1953230 w 7467663"/>
              <a:gd name="connsiteY406" fmla="*/ 6759699 h 6858000"/>
              <a:gd name="connsiteX407" fmla="*/ 1956763 w 7467663"/>
              <a:gd name="connsiteY407" fmla="*/ 6778191 h 6858000"/>
              <a:gd name="connsiteX408" fmla="*/ 1967925 w 7467663"/>
              <a:gd name="connsiteY408" fmla="*/ 6858000 h 6858000"/>
              <a:gd name="connsiteX409" fmla="*/ 1936622 w 7467663"/>
              <a:gd name="connsiteY409" fmla="*/ 6858000 h 6858000"/>
              <a:gd name="connsiteX410" fmla="*/ 1926261 w 7467663"/>
              <a:gd name="connsiteY410" fmla="*/ 6784064 h 6858000"/>
              <a:gd name="connsiteX411" fmla="*/ 1922724 w 7467663"/>
              <a:gd name="connsiteY411" fmla="*/ 6765577 h 6858000"/>
              <a:gd name="connsiteX412" fmla="*/ 1904650 w 7467663"/>
              <a:gd name="connsiteY412" fmla="*/ 6639616 h 6858000"/>
              <a:gd name="connsiteX413" fmla="*/ 1885273 w 7467663"/>
              <a:gd name="connsiteY413" fmla="*/ 6858000 h 6858000"/>
              <a:gd name="connsiteX414" fmla="*/ 1854363 w 7467663"/>
              <a:gd name="connsiteY414" fmla="*/ 6858000 h 6858000"/>
              <a:gd name="connsiteX415" fmla="*/ 1880391 w 7467663"/>
              <a:gd name="connsiteY415" fmla="*/ 6603796 h 6858000"/>
              <a:gd name="connsiteX416" fmla="*/ 1818273 w 7467663"/>
              <a:gd name="connsiteY416" fmla="*/ 6715729 h 6858000"/>
              <a:gd name="connsiteX417" fmla="*/ 1794691 w 7467663"/>
              <a:gd name="connsiteY417" fmla="*/ 6843239 h 6858000"/>
              <a:gd name="connsiteX418" fmla="*/ 1794914 w 7467663"/>
              <a:gd name="connsiteY418" fmla="*/ 6858000 h 6858000"/>
              <a:gd name="connsiteX419" fmla="*/ 1746128 w 7467663"/>
              <a:gd name="connsiteY419" fmla="*/ 6858000 h 6858000"/>
              <a:gd name="connsiteX420" fmla="*/ 1753934 w 7467663"/>
              <a:gd name="connsiteY420" fmla="*/ 6724796 h 6858000"/>
              <a:gd name="connsiteX421" fmla="*/ 1792053 w 7467663"/>
              <a:gd name="connsiteY421" fmla="*/ 6572396 h 6858000"/>
              <a:gd name="connsiteX422" fmla="*/ 1862248 w 7467663"/>
              <a:gd name="connsiteY422" fmla="*/ 6266397 h 6858000"/>
              <a:gd name="connsiteX423" fmla="*/ 1862250 w 7467663"/>
              <a:gd name="connsiteY423" fmla="*/ 6033531 h 6858000"/>
              <a:gd name="connsiteX424" fmla="*/ 1211999 w 7467663"/>
              <a:gd name="connsiteY424" fmla="*/ 6683610 h 6858000"/>
              <a:gd name="connsiteX425" fmla="*/ 1213266 w 7467663"/>
              <a:gd name="connsiteY425" fmla="*/ 6691947 h 6858000"/>
              <a:gd name="connsiteX426" fmla="*/ 1203370 w 7467663"/>
              <a:gd name="connsiteY426" fmla="*/ 6850676 h 6858000"/>
              <a:gd name="connsiteX427" fmla="*/ 1203671 w 7467663"/>
              <a:gd name="connsiteY427" fmla="*/ 6858000 h 6858000"/>
              <a:gd name="connsiteX428" fmla="*/ 1143180 w 7467663"/>
              <a:gd name="connsiteY428" fmla="*/ 6858000 h 6858000"/>
              <a:gd name="connsiteX429" fmla="*/ 1142176 w 7467663"/>
              <a:gd name="connsiteY429" fmla="*/ 6766045 h 6858000"/>
              <a:gd name="connsiteX430" fmla="*/ 1067484 w 7467663"/>
              <a:gd name="connsiteY430" fmla="*/ 6858000 h 6858000"/>
              <a:gd name="connsiteX431" fmla="*/ 953928 w 7467663"/>
              <a:gd name="connsiteY431" fmla="*/ 6858000 h 6858000"/>
              <a:gd name="connsiteX432" fmla="*/ 959715 w 7467663"/>
              <a:gd name="connsiteY432" fmla="*/ 6850185 h 6858000"/>
              <a:gd name="connsiteX433" fmla="*/ 1483788 w 7467663"/>
              <a:gd name="connsiteY433" fmla="*/ 6259174 h 6858000"/>
              <a:gd name="connsiteX434" fmla="*/ 1100671 w 7467663"/>
              <a:gd name="connsiteY434" fmla="*/ 6252137 h 6858000"/>
              <a:gd name="connsiteX435" fmla="*/ 1090144 w 7467663"/>
              <a:gd name="connsiteY435" fmla="*/ 6256748 h 6858000"/>
              <a:gd name="connsiteX436" fmla="*/ 1095872 w 7467663"/>
              <a:gd name="connsiteY436" fmla="*/ 6271892 h 6858000"/>
              <a:gd name="connsiteX437" fmla="*/ 262785 w 7467663"/>
              <a:gd name="connsiteY437" fmla="*/ 6845450 h 6858000"/>
              <a:gd name="connsiteX438" fmla="*/ 209968 w 7467663"/>
              <a:gd name="connsiteY438" fmla="*/ 6770713 h 6858000"/>
              <a:gd name="connsiteX439" fmla="*/ 873460 w 7467663"/>
              <a:gd name="connsiteY439" fmla="*/ 6253768 h 6858000"/>
              <a:gd name="connsiteX440" fmla="*/ 192686 w 7467663"/>
              <a:gd name="connsiteY440" fmla="*/ 5849257 h 6858000"/>
              <a:gd name="connsiteX441" fmla="*/ 4696 w 7467663"/>
              <a:gd name="connsiteY441" fmla="*/ 5697668 h 6858000"/>
              <a:gd name="connsiteX442" fmla="*/ 0 w 7467663"/>
              <a:gd name="connsiteY442" fmla="*/ 5689984 h 6858000"/>
              <a:gd name="connsiteX443" fmla="*/ 0 w 7467663"/>
              <a:gd name="connsiteY443" fmla="*/ 5513472 h 6858000"/>
              <a:gd name="connsiteX444" fmla="*/ 174101 w 7467663"/>
              <a:gd name="connsiteY444" fmla="*/ 5620277 h 6858000"/>
              <a:gd name="connsiteX445" fmla="*/ 891800 w 7467663"/>
              <a:gd name="connsiteY445" fmla="*/ 6036935 h 6858000"/>
              <a:gd name="connsiteX446" fmla="*/ 1072219 w 7467663"/>
              <a:gd name="connsiteY446" fmla="*/ 6169443 h 6858000"/>
              <a:gd name="connsiteX447" fmla="*/ 1074117 w 7467663"/>
              <a:gd name="connsiteY447" fmla="*/ 6170301 h 6858000"/>
              <a:gd name="connsiteX448" fmla="*/ 1083114 w 7467663"/>
              <a:gd name="connsiteY448" fmla="*/ 6174131 h 6858000"/>
              <a:gd name="connsiteX449" fmla="*/ 1543010 w 7467663"/>
              <a:gd name="connsiteY449" fmla="*/ 6191140 h 6858000"/>
              <a:gd name="connsiteX450" fmla="*/ 1551080 w 7467663"/>
              <a:gd name="connsiteY450" fmla="*/ 6195006 h 6858000"/>
              <a:gd name="connsiteX451" fmla="*/ 2345443 w 7467663"/>
              <a:gd name="connsiteY451" fmla="*/ 5549882 h 6858000"/>
              <a:gd name="connsiteX452" fmla="*/ 1721499 w 7467663"/>
              <a:gd name="connsiteY452" fmla="*/ 5599969 h 6858000"/>
              <a:gd name="connsiteX453" fmla="*/ 767716 w 7467663"/>
              <a:gd name="connsiteY453" fmla="*/ 5472768 h 6858000"/>
              <a:gd name="connsiteX454" fmla="*/ 722147 w 7467663"/>
              <a:gd name="connsiteY454" fmla="*/ 5393091 h 6858000"/>
              <a:gd name="connsiteX455" fmla="*/ 1485552 w 7467663"/>
              <a:gd name="connsiteY455" fmla="*/ 5313202 h 6858000"/>
              <a:gd name="connsiteX456" fmla="*/ 2143004 w 7467663"/>
              <a:gd name="connsiteY456" fmla="*/ 5402420 h 6858000"/>
              <a:gd name="connsiteX457" fmla="*/ 1933391 w 7467663"/>
              <a:gd name="connsiteY457" fmla="*/ 5156971 h 6858000"/>
              <a:gd name="connsiteX458" fmla="*/ 1827118 w 7467663"/>
              <a:gd name="connsiteY458" fmla="*/ 4968410 h 6858000"/>
              <a:gd name="connsiteX459" fmla="*/ 1837349 w 7467663"/>
              <a:gd name="connsiteY459" fmla="*/ 4956357 h 6858000"/>
              <a:gd name="connsiteX460" fmla="*/ 2162835 w 7467663"/>
              <a:gd name="connsiteY460" fmla="*/ 5187853 h 6858000"/>
              <a:gd name="connsiteX461" fmla="*/ 2257167 w 7467663"/>
              <a:gd name="connsiteY461" fmla="*/ 5462123 h 6858000"/>
              <a:gd name="connsiteX462" fmla="*/ 2261598 w 7467663"/>
              <a:gd name="connsiteY462" fmla="*/ 5467998 h 6858000"/>
              <a:gd name="connsiteX463" fmla="*/ 2437177 w 7467663"/>
              <a:gd name="connsiteY463" fmla="*/ 5479608 h 6858000"/>
              <a:gd name="connsiteX464" fmla="*/ 2445247 w 7467663"/>
              <a:gd name="connsiteY464" fmla="*/ 5483476 h 6858000"/>
              <a:gd name="connsiteX465" fmla="*/ 2743626 w 7467663"/>
              <a:gd name="connsiteY465" fmla="*/ 5304819 h 6858000"/>
              <a:gd name="connsiteX466" fmla="*/ 3048102 w 7467663"/>
              <a:gd name="connsiteY466" fmla="*/ 5150595 h 6858000"/>
              <a:gd name="connsiteX467" fmla="*/ 1799414 w 7467663"/>
              <a:gd name="connsiteY467" fmla="*/ 4694732 h 6858000"/>
              <a:gd name="connsiteX468" fmla="*/ 1771735 w 7467663"/>
              <a:gd name="connsiteY468" fmla="*/ 4619929 h 6858000"/>
              <a:gd name="connsiteX469" fmla="*/ 3104273 w 7467663"/>
              <a:gd name="connsiteY469" fmla="*/ 5076159 h 6858000"/>
              <a:gd name="connsiteX470" fmla="*/ 3113245 w 7467663"/>
              <a:gd name="connsiteY470" fmla="*/ 5090705 h 6858000"/>
              <a:gd name="connsiteX471" fmla="*/ 3126294 w 7467663"/>
              <a:gd name="connsiteY471" fmla="*/ 5114400 h 6858000"/>
              <a:gd name="connsiteX472" fmla="*/ 3937433 w 7467663"/>
              <a:gd name="connsiteY472" fmla="*/ 4830473 h 6858000"/>
              <a:gd name="connsiteX473" fmla="*/ 3590475 w 7467663"/>
              <a:gd name="connsiteY473" fmla="*/ 4597974 h 6858000"/>
              <a:gd name="connsiteX474" fmla="*/ 3100264 w 7467663"/>
              <a:gd name="connsiteY474" fmla="*/ 4579845 h 6858000"/>
              <a:gd name="connsiteX475" fmla="*/ 2183576 w 7467663"/>
              <a:gd name="connsiteY475" fmla="*/ 4227150 h 6858000"/>
              <a:gd name="connsiteX476" fmla="*/ 2151029 w 7467663"/>
              <a:gd name="connsiteY476" fmla="*/ 4146947 h 6858000"/>
              <a:gd name="connsiteX477" fmla="*/ 3563434 w 7467663"/>
              <a:gd name="connsiteY477" fmla="*/ 4469115 h 6858000"/>
              <a:gd name="connsiteX478" fmla="*/ 3177952 w 7467663"/>
              <a:gd name="connsiteY478" fmla="*/ 3657386 h 6858000"/>
              <a:gd name="connsiteX479" fmla="*/ 3189263 w 7467663"/>
              <a:gd name="connsiteY479" fmla="*/ 3625726 h 6858000"/>
              <a:gd name="connsiteX480" fmla="*/ 3560912 w 7467663"/>
              <a:gd name="connsiteY480" fmla="*/ 4079863 h 6858000"/>
              <a:gd name="connsiteX481" fmla="*/ 3626636 w 7467663"/>
              <a:gd name="connsiteY481" fmla="*/ 4512230 h 6858000"/>
              <a:gd name="connsiteX482" fmla="*/ 3653088 w 7467663"/>
              <a:gd name="connsiteY482" fmla="*/ 4521417 h 6858000"/>
              <a:gd name="connsiteX483" fmla="*/ 3988128 w 7467663"/>
              <a:gd name="connsiteY483" fmla="*/ 4817267 h 6858000"/>
              <a:gd name="connsiteX484" fmla="*/ 4830582 w 7467663"/>
              <a:gd name="connsiteY484" fmla="*/ 4676000 h 6858000"/>
              <a:gd name="connsiteX485" fmla="*/ 4830100 w 7467663"/>
              <a:gd name="connsiteY485" fmla="*/ 4675554 h 6858000"/>
              <a:gd name="connsiteX486" fmla="*/ 4036318 w 7467663"/>
              <a:gd name="connsiteY486" fmla="*/ 4147013 h 6858000"/>
              <a:gd name="connsiteX487" fmla="*/ 3432098 w 7467663"/>
              <a:gd name="connsiteY487" fmla="*/ 3537312 h 6858000"/>
              <a:gd name="connsiteX488" fmla="*/ 3446761 w 7467663"/>
              <a:gd name="connsiteY488" fmla="*/ 3461278 h 6858000"/>
              <a:gd name="connsiteX489" fmla="*/ 4419733 w 7467663"/>
              <a:gd name="connsiteY489" fmla="*/ 3963555 h 6858000"/>
              <a:gd name="connsiteX490" fmla="*/ 4781371 w 7467663"/>
              <a:gd name="connsiteY490" fmla="*/ 4458604 h 6858000"/>
              <a:gd name="connsiteX491" fmla="*/ 4780440 w 7467663"/>
              <a:gd name="connsiteY491" fmla="*/ 4470290 h 6858000"/>
              <a:gd name="connsiteX492" fmla="*/ 4898954 w 7467663"/>
              <a:gd name="connsiteY492" fmla="*/ 4662092 h 6858000"/>
              <a:gd name="connsiteX493" fmla="*/ 4900699 w 7467663"/>
              <a:gd name="connsiteY493" fmla="*/ 4670867 h 6858000"/>
              <a:gd name="connsiteX494" fmla="*/ 5714511 w 7467663"/>
              <a:gd name="connsiteY494" fmla="*/ 4663483 h 6858000"/>
              <a:gd name="connsiteX495" fmla="*/ 5464793 w 7467663"/>
              <a:gd name="connsiteY495" fmla="*/ 4393556 h 6858000"/>
              <a:gd name="connsiteX496" fmla="*/ 5461897 w 7467663"/>
              <a:gd name="connsiteY496" fmla="*/ 4390879 h 6858000"/>
              <a:gd name="connsiteX497" fmla="*/ 4294126 w 7467663"/>
              <a:gd name="connsiteY497" fmla="*/ 3303048 h 6858000"/>
              <a:gd name="connsiteX498" fmla="*/ 4305321 w 7467663"/>
              <a:gd name="connsiteY498" fmla="*/ 3256953 h 6858000"/>
              <a:gd name="connsiteX499" fmla="*/ 4949299 w 7467663"/>
              <a:gd name="connsiteY499" fmla="*/ 3766336 h 6858000"/>
              <a:gd name="connsiteX500" fmla="*/ 5291452 w 7467663"/>
              <a:gd name="connsiteY500" fmla="*/ 4076801 h 6858000"/>
              <a:gd name="connsiteX501" fmla="*/ 5434998 w 7467663"/>
              <a:gd name="connsiteY501" fmla="*/ 4254100 h 6858000"/>
              <a:gd name="connsiteX502" fmla="*/ 5351015 w 7467663"/>
              <a:gd name="connsiteY502" fmla="*/ 3760989 h 6858000"/>
              <a:gd name="connsiteX503" fmla="*/ 5413780 w 7467663"/>
              <a:gd name="connsiteY503" fmla="*/ 2966265 h 6858000"/>
              <a:gd name="connsiteX504" fmla="*/ 5425627 w 7467663"/>
              <a:gd name="connsiteY504" fmla="*/ 2954192 h 6858000"/>
              <a:gd name="connsiteX505" fmla="*/ 6604735 w 7467663"/>
              <a:gd name="connsiteY505" fmla="*/ 2041381 h 6858000"/>
              <a:gd name="connsiteX506" fmla="*/ 7204487 w 7467663"/>
              <a:gd name="connsiteY506" fmla="*/ 2742112 h 6858000"/>
              <a:gd name="connsiteX507" fmla="*/ 7131592 w 7467663"/>
              <a:gd name="connsiteY507" fmla="*/ 2672096 h 6858000"/>
              <a:gd name="connsiteX508" fmla="*/ 6996344 w 7467663"/>
              <a:gd name="connsiteY508" fmla="*/ 2518310 h 6858000"/>
              <a:gd name="connsiteX509" fmla="*/ 6735495 w 7467663"/>
              <a:gd name="connsiteY509" fmla="*/ 2196890 h 6858000"/>
              <a:gd name="connsiteX510" fmla="*/ 6721901 w 7467663"/>
              <a:gd name="connsiteY510" fmla="*/ 2179274 h 6858000"/>
              <a:gd name="connsiteX511" fmla="*/ 6604735 w 7467663"/>
              <a:gd name="connsiteY511" fmla="*/ 2041381 h 6858000"/>
              <a:gd name="connsiteX512" fmla="*/ 6591670 w 7467663"/>
              <a:gd name="connsiteY512" fmla="*/ 1988277 h 6858000"/>
              <a:gd name="connsiteX513" fmla="*/ 6747349 w 7467663"/>
              <a:gd name="connsiteY513" fmla="*/ 2160069 h 6858000"/>
              <a:gd name="connsiteX514" fmla="*/ 6760943 w 7467663"/>
              <a:gd name="connsiteY514" fmla="*/ 2177686 h 6858000"/>
              <a:gd name="connsiteX515" fmla="*/ 7021065 w 7467663"/>
              <a:gd name="connsiteY515" fmla="*/ 2498102 h 6858000"/>
              <a:gd name="connsiteX516" fmla="*/ 7155223 w 7467663"/>
              <a:gd name="connsiteY516" fmla="*/ 2650386 h 6858000"/>
              <a:gd name="connsiteX517" fmla="*/ 7203167 w 7467663"/>
              <a:gd name="connsiteY517" fmla="*/ 2697288 h 6858000"/>
              <a:gd name="connsiteX518" fmla="*/ 6937703 w 7467663"/>
              <a:gd name="connsiteY518" fmla="*/ 2321981 h 6858000"/>
              <a:gd name="connsiteX519" fmla="*/ 6591670 w 7467663"/>
              <a:gd name="connsiteY519" fmla="*/ 1988277 h 6858000"/>
              <a:gd name="connsiteX520" fmla="*/ 5798671 w 7467663"/>
              <a:gd name="connsiteY520" fmla="*/ 1981601 h 6858000"/>
              <a:gd name="connsiteX521" fmla="*/ 5754709 w 7467663"/>
              <a:gd name="connsiteY521" fmla="*/ 2071454 h 6858000"/>
              <a:gd name="connsiteX522" fmla="*/ 5763044 w 7467663"/>
              <a:gd name="connsiteY522" fmla="*/ 2842206 h 6858000"/>
              <a:gd name="connsiteX523" fmla="*/ 5764974 w 7467663"/>
              <a:gd name="connsiteY523" fmla="*/ 2799609 h 6858000"/>
              <a:gd name="connsiteX524" fmla="*/ 5767665 w 7467663"/>
              <a:gd name="connsiteY524" fmla="*/ 2666409 h 6858000"/>
              <a:gd name="connsiteX525" fmla="*/ 5763055 w 7467663"/>
              <a:gd name="connsiteY525" fmla="*/ 2579705 h 6858000"/>
              <a:gd name="connsiteX526" fmla="*/ 5758079 w 7467663"/>
              <a:gd name="connsiteY526" fmla="*/ 2492508 h 6858000"/>
              <a:gd name="connsiteX527" fmla="*/ 5779325 w 7467663"/>
              <a:gd name="connsiteY527" fmla="*/ 2197069 h 6858000"/>
              <a:gd name="connsiteX528" fmla="*/ 5798671 w 7467663"/>
              <a:gd name="connsiteY528" fmla="*/ 1981601 h 6858000"/>
              <a:gd name="connsiteX529" fmla="*/ 5829202 w 7467663"/>
              <a:gd name="connsiteY529" fmla="*/ 1971679 h 6858000"/>
              <a:gd name="connsiteX530" fmla="*/ 5809558 w 7467663"/>
              <a:gd name="connsiteY530" fmla="*/ 2198043 h 6858000"/>
              <a:gd name="connsiteX531" fmla="*/ 5788653 w 7467663"/>
              <a:gd name="connsiteY531" fmla="*/ 2489430 h 6858000"/>
              <a:gd name="connsiteX532" fmla="*/ 5793439 w 7467663"/>
              <a:gd name="connsiteY532" fmla="*/ 2575235 h 6858000"/>
              <a:gd name="connsiteX533" fmla="*/ 5796837 w 7467663"/>
              <a:gd name="connsiteY533" fmla="*/ 2637633 h 6858000"/>
              <a:gd name="connsiteX534" fmla="*/ 5818614 w 7467663"/>
              <a:gd name="connsiteY534" fmla="*/ 2473055 h 6858000"/>
              <a:gd name="connsiteX535" fmla="*/ 5829202 w 7467663"/>
              <a:gd name="connsiteY535" fmla="*/ 1971679 h 6858000"/>
              <a:gd name="connsiteX536" fmla="*/ 5911389 w 7467663"/>
              <a:gd name="connsiteY536" fmla="*/ 1898371 h 6858000"/>
              <a:gd name="connsiteX537" fmla="*/ 6237627 w 7467663"/>
              <a:gd name="connsiteY537" fmla="*/ 2231921 h 6858000"/>
              <a:gd name="connsiteX538" fmla="*/ 5911389 w 7467663"/>
              <a:gd name="connsiteY538" fmla="*/ 1898371 h 6858000"/>
              <a:gd name="connsiteX539" fmla="*/ 6944437 w 7467663"/>
              <a:gd name="connsiteY539" fmla="*/ 1575402 h 6858000"/>
              <a:gd name="connsiteX540" fmla="*/ 6304730 w 7467663"/>
              <a:gd name="connsiteY540" fmla="*/ 1766654 h 6858000"/>
              <a:gd name="connsiteX541" fmla="*/ 6944437 w 7467663"/>
              <a:gd name="connsiteY541" fmla="*/ 1575402 h 6858000"/>
              <a:gd name="connsiteX542" fmla="*/ 7019523 w 7467663"/>
              <a:gd name="connsiteY542" fmla="*/ 1519450 h 6858000"/>
              <a:gd name="connsiteX543" fmla="*/ 6298091 w 7467663"/>
              <a:gd name="connsiteY543" fmla="*/ 1737122 h 6858000"/>
              <a:gd name="connsiteX544" fmla="*/ 7019523 w 7467663"/>
              <a:gd name="connsiteY544" fmla="*/ 1519450 h 6858000"/>
              <a:gd name="connsiteX545" fmla="*/ 2399523 w 7467663"/>
              <a:gd name="connsiteY545" fmla="*/ 1428234 h 6858000"/>
              <a:gd name="connsiteX546" fmla="*/ 2224982 w 7467663"/>
              <a:gd name="connsiteY546" fmla="*/ 1826201 h 6858000"/>
              <a:gd name="connsiteX547" fmla="*/ 2096099 w 7467663"/>
              <a:gd name="connsiteY547" fmla="*/ 2345900 h 6858000"/>
              <a:gd name="connsiteX548" fmla="*/ 2283317 w 7467663"/>
              <a:gd name="connsiteY548" fmla="*/ 1796925 h 6858000"/>
              <a:gd name="connsiteX549" fmla="*/ 2399523 w 7467663"/>
              <a:gd name="connsiteY549" fmla="*/ 1428234 h 6858000"/>
              <a:gd name="connsiteX550" fmla="*/ 2448558 w 7467663"/>
              <a:gd name="connsiteY550" fmla="*/ 1373435 h 6858000"/>
              <a:gd name="connsiteX551" fmla="*/ 2312521 w 7467663"/>
              <a:gd name="connsiteY551" fmla="*/ 1806140 h 6858000"/>
              <a:gd name="connsiteX552" fmla="*/ 2127533 w 7467663"/>
              <a:gd name="connsiteY552" fmla="*/ 2348380 h 6858000"/>
              <a:gd name="connsiteX553" fmla="*/ 2358080 w 7467663"/>
              <a:gd name="connsiteY553" fmla="*/ 1866134 h 6858000"/>
              <a:gd name="connsiteX554" fmla="*/ 2407436 w 7467663"/>
              <a:gd name="connsiteY554" fmla="*/ 1651070 h 6858000"/>
              <a:gd name="connsiteX555" fmla="*/ 2448558 w 7467663"/>
              <a:gd name="connsiteY555" fmla="*/ 1373435 h 6858000"/>
              <a:gd name="connsiteX556" fmla="*/ 278707 w 7467663"/>
              <a:gd name="connsiteY556" fmla="*/ 1352270 h 6858000"/>
              <a:gd name="connsiteX557" fmla="*/ 321570 w 7467663"/>
              <a:gd name="connsiteY557" fmla="*/ 1861610 h 6858000"/>
              <a:gd name="connsiteX558" fmla="*/ 294281 w 7467663"/>
              <a:gd name="connsiteY558" fmla="*/ 1440658 h 6858000"/>
              <a:gd name="connsiteX559" fmla="*/ 278707 w 7467663"/>
              <a:gd name="connsiteY559" fmla="*/ 1352270 h 6858000"/>
              <a:gd name="connsiteX560" fmla="*/ 1423821 w 7467663"/>
              <a:gd name="connsiteY560" fmla="*/ 1351958 h 6858000"/>
              <a:gd name="connsiteX561" fmla="*/ 1638521 w 7467663"/>
              <a:gd name="connsiteY561" fmla="*/ 1908470 h 6858000"/>
              <a:gd name="connsiteX562" fmla="*/ 1754199 w 7467663"/>
              <a:gd name="connsiteY562" fmla="*/ 2149284 h 6858000"/>
              <a:gd name="connsiteX563" fmla="*/ 1908359 w 7467663"/>
              <a:gd name="connsiteY563" fmla="*/ 2364988 h 6858000"/>
              <a:gd name="connsiteX564" fmla="*/ 1647661 w 7467663"/>
              <a:gd name="connsiteY564" fmla="*/ 1825945 h 6858000"/>
              <a:gd name="connsiteX565" fmla="*/ 1423821 w 7467663"/>
              <a:gd name="connsiteY565" fmla="*/ 1351958 h 6858000"/>
              <a:gd name="connsiteX566" fmla="*/ 1431890 w 7467663"/>
              <a:gd name="connsiteY566" fmla="*/ 1306475 h 6858000"/>
              <a:gd name="connsiteX567" fmla="*/ 1507597 w 7467663"/>
              <a:gd name="connsiteY567" fmla="*/ 1446132 h 6858000"/>
              <a:gd name="connsiteX568" fmla="*/ 1674586 w 7467663"/>
              <a:gd name="connsiteY568" fmla="*/ 1813832 h 6858000"/>
              <a:gd name="connsiteX569" fmla="*/ 1815950 w 7467663"/>
              <a:gd name="connsiteY569" fmla="*/ 2128564 h 6858000"/>
              <a:gd name="connsiteX570" fmla="*/ 1984242 w 7467663"/>
              <a:gd name="connsiteY570" fmla="*/ 2430829 h 6858000"/>
              <a:gd name="connsiteX571" fmla="*/ 2014023 w 7467663"/>
              <a:gd name="connsiteY571" fmla="*/ 2450995 h 6858000"/>
              <a:gd name="connsiteX572" fmla="*/ 1747337 w 7467663"/>
              <a:gd name="connsiteY572" fmla="*/ 1855264 h 6858000"/>
              <a:gd name="connsiteX573" fmla="*/ 1533749 w 7467663"/>
              <a:gd name="connsiteY573" fmla="*/ 1478656 h 6858000"/>
              <a:gd name="connsiteX574" fmla="*/ 1431890 w 7467663"/>
              <a:gd name="connsiteY574" fmla="*/ 1306475 h 6858000"/>
              <a:gd name="connsiteX575" fmla="*/ 5052692 w 7467663"/>
              <a:gd name="connsiteY575" fmla="*/ 1292994 h 6858000"/>
              <a:gd name="connsiteX576" fmla="*/ 5200661 w 7467663"/>
              <a:gd name="connsiteY576" fmla="*/ 1635186 h 6858000"/>
              <a:gd name="connsiteX577" fmla="*/ 5297138 w 7467663"/>
              <a:gd name="connsiteY577" fmla="*/ 1906351 h 6858000"/>
              <a:gd name="connsiteX578" fmla="*/ 5052692 w 7467663"/>
              <a:gd name="connsiteY578" fmla="*/ 1292994 h 6858000"/>
              <a:gd name="connsiteX579" fmla="*/ 5009948 w 7467663"/>
              <a:gd name="connsiteY579" fmla="*/ 1273619 h 6858000"/>
              <a:gd name="connsiteX580" fmla="*/ 5121777 w 7467663"/>
              <a:gd name="connsiteY580" fmla="*/ 1654213 h 6858000"/>
              <a:gd name="connsiteX581" fmla="*/ 5293545 w 7467663"/>
              <a:gd name="connsiteY581" fmla="*/ 2072247 h 6858000"/>
              <a:gd name="connsiteX582" fmla="*/ 5294042 w 7467663"/>
              <a:gd name="connsiteY582" fmla="*/ 2065019 h 6858000"/>
              <a:gd name="connsiteX583" fmla="*/ 5171936 w 7467663"/>
              <a:gd name="connsiteY583" fmla="*/ 1647613 h 6858000"/>
              <a:gd name="connsiteX584" fmla="*/ 5009948 w 7467663"/>
              <a:gd name="connsiteY584" fmla="*/ 1273619 h 6858000"/>
              <a:gd name="connsiteX585" fmla="*/ 655236 w 7467663"/>
              <a:gd name="connsiteY585" fmla="*/ 1268632 h 6858000"/>
              <a:gd name="connsiteX586" fmla="*/ 839521 w 7467663"/>
              <a:gd name="connsiteY586" fmla="*/ 1685315 h 6858000"/>
              <a:gd name="connsiteX587" fmla="*/ 1109416 w 7467663"/>
              <a:gd name="connsiteY587" fmla="*/ 2061663 h 6858000"/>
              <a:gd name="connsiteX588" fmla="*/ 1298300 w 7467663"/>
              <a:gd name="connsiteY588" fmla="*/ 2247742 h 6858000"/>
              <a:gd name="connsiteX589" fmla="*/ 1125871 w 7467663"/>
              <a:gd name="connsiteY589" fmla="*/ 1989513 h 6858000"/>
              <a:gd name="connsiteX590" fmla="*/ 981574 w 7467663"/>
              <a:gd name="connsiteY590" fmla="*/ 1783157 h 6858000"/>
              <a:gd name="connsiteX591" fmla="*/ 922198 w 7467663"/>
              <a:gd name="connsiteY591" fmla="*/ 1677437 h 6858000"/>
              <a:gd name="connsiteX592" fmla="*/ 869293 w 7467663"/>
              <a:gd name="connsiteY592" fmla="*/ 1583214 h 6858000"/>
              <a:gd name="connsiteX593" fmla="*/ 751431 w 7467663"/>
              <a:gd name="connsiteY593" fmla="*/ 1405731 h 6858000"/>
              <a:gd name="connsiteX594" fmla="*/ 655236 w 7467663"/>
              <a:gd name="connsiteY594" fmla="*/ 1268632 h 6858000"/>
              <a:gd name="connsiteX595" fmla="*/ 6516292 w 7467663"/>
              <a:gd name="connsiteY595" fmla="*/ 1263064 h 6858000"/>
              <a:gd name="connsiteX596" fmla="*/ 5736320 w 7467663"/>
              <a:gd name="connsiteY596" fmla="*/ 1501803 h 6858000"/>
              <a:gd name="connsiteX597" fmla="*/ 6516292 w 7467663"/>
              <a:gd name="connsiteY597" fmla="*/ 1263064 h 6858000"/>
              <a:gd name="connsiteX598" fmla="*/ 291466 w 7467663"/>
              <a:gd name="connsiteY598" fmla="*/ 1250369 h 6858000"/>
              <a:gd name="connsiteX599" fmla="*/ 323180 w 7467663"/>
              <a:gd name="connsiteY599" fmla="*/ 1435283 h 6858000"/>
              <a:gd name="connsiteX600" fmla="*/ 349381 w 7467663"/>
              <a:gd name="connsiteY600" fmla="*/ 1875041 h 6858000"/>
              <a:gd name="connsiteX601" fmla="*/ 374363 w 7467663"/>
              <a:gd name="connsiteY601" fmla="*/ 1506494 h 6858000"/>
              <a:gd name="connsiteX602" fmla="*/ 302168 w 7467663"/>
              <a:gd name="connsiteY602" fmla="*/ 1274495 h 6858000"/>
              <a:gd name="connsiteX603" fmla="*/ 291466 w 7467663"/>
              <a:gd name="connsiteY603" fmla="*/ 1250369 h 6858000"/>
              <a:gd name="connsiteX604" fmla="*/ 678222 w 7467663"/>
              <a:gd name="connsiteY604" fmla="*/ 1248670 h 6858000"/>
              <a:gd name="connsiteX605" fmla="*/ 775536 w 7467663"/>
              <a:gd name="connsiteY605" fmla="*/ 1388015 h 6858000"/>
              <a:gd name="connsiteX606" fmla="*/ 894529 w 7467663"/>
              <a:gd name="connsiteY606" fmla="*/ 1567739 h 6858000"/>
              <a:gd name="connsiteX607" fmla="*/ 948000 w 7467663"/>
              <a:gd name="connsiteY607" fmla="*/ 1663088 h 6858000"/>
              <a:gd name="connsiteX608" fmla="*/ 1006812 w 7467663"/>
              <a:gd name="connsiteY608" fmla="*/ 1767683 h 6858000"/>
              <a:gd name="connsiteX609" fmla="*/ 1149133 w 7467663"/>
              <a:gd name="connsiteY609" fmla="*/ 1971513 h 6858000"/>
              <a:gd name="connsiteX610" fmla="*/ 1333952 w 7467663"/>
              <a:gd name="connsiteY610" fmla="*/ 2251620 h 6858000"/>
              <a:gd name="connsiteX611" fmla="*/ 1337329 w 7467663"/>
              <a:gd name="connsiteY611" fmla="*/ 2258350 h 6858000"/>
              <a:gd name="connsiteX612" fmla="*/ 1014726 w 7467663"/>
              <a:gd name="connsiteY612" fmla="*/ 1615556 h 6858000"/>
              <a:gd name="connsiteX613" fmla="*/ 678222 w 7467663"/>
              <a:gd name="connsiteY613" fmla="*/ 1248670 h 6858000"/>
              <a:gd name="connsiteX614" fmla="*/ 6691602 w 7467663"/>
              <a:gd name="connsiteY614" fmla="*/ 1140573 h 6858000"/>
              <a:gd name="connsiteX615" fmla="*/ 6571100 w 7467663"/>
              <a:gd name="connsiteY615" fmla="*/ 1183662 h 6858000"/>
              <a:gd name="connsiteX616" fmla="*/ 6241687 w 7467663"/>
              <a:gd name="connsiteY616" fmla="*/ 1257600 h 6858000"/>
              <a:gd name="connsiteX617" fmla="*/ 5693009 w 7467663"/>
              <a:gd name="connsiteY617" fmla="*/ 1478256 h 6858000"/>
              <a:gd name="connsiteX618" fmla="*/ 6548420 w 7467663"/>
              <a:gd name="connsiteY618" fmla="*/ 1214599 h 6858000"/>
              <a:gd name="connsiteX619" fmla="*/ 6605473 w 7467663"/>
              <a:gd name="connsiteY619" fmla="*/ 1184686 h 6858000"/>
              <a:gd name="connsiteX620" fmla="*/ 6691602 w 7467663"/>
              <a:gd name="connsiteY620" fmla="*/ 1140573 h 6858000"/>
              <a:gd name="connsiteX621" fmla="*/ 4002475 w 7467663"/>
              <a:gd name="connsiteY621" fmla="*/ 1037802 h 6858000"/>
              <a:gd name="connsiteX622" fmla="*/ 4000324 w 7467663"/>
              <a:gd name="connsiteY622" fmla="*/ 1039362 h 6858000"/>
              <a:gd name="connsiteX623" fmla="*/ 4002862 w 7467663"/>
              <a:gd name="connsiteY623" fmla="*/ 1042866 h 6858000"/>
              <a:gd name="connsiteX624" fmla="*/ 4002475 w 7467663"/>
              <a:gd name="connsiteY624" fmla="*/ 1037802 h 6858000"/>
              <a:gd name="connsiteX625" fmla="*/ 506322 w 7467663"/>
              <a:gd name="connsiteY625" fmla="*/ 1020997 h 6858000"/>
              <a:gd name="connsiteX626" fmla="*/ 533068 w 7467663"/>
              <a:gd name="connsiteY626" fmla="*/ 1029409 h 6858000"/>
              <a:gd name="connsiteX627" fmla="*/ 1232525 w 7467663"/>
              <a:gd name="connsiteY627" fmla="*/ 1804675 h 6858000"/>
              <a:gd name="connsiteX628" fmla="*/ 1388858 w 7467663"/>
              <a:gd name="connsiteY628" fmla="*/ 2368011 h 6858000"/>
              <a:gd name="connsiteX629" fmla="*/ 1384098 w 7467663"/>
              <a:gd name="connsiteY629" fmla="*/ 2378125 h 6858000"/>
              <a:gd name="connsiteX630" fmla="*/ 1425393 w 7467663"/>
              <a:gd name="connsiteY630" fmla="*/ 2589124 h 6858000"/>
              <a:gd name="connsiteX631" fmla="*/ 1424001 w 7467663"/>
              <a:gd name="connsiteY631" fmla="*/ 2597541 h 6858000"/>
              <a:gd name="connsiteX632" fmla="*/ 2152729 w 7467663"/>
              <a:gd name="connsiteY632" fmla="*/ 2864487 h 6858000"/>
              <a:gd name="connsiteX633" fmla="*/ 2020609 w 7467663"/>
              <a:gd name="connsiteY633" fmla="*/ 2539671 h 6858000"/>
              <a:gd name="connsiteX634" fmla="*/ 2018920 w 7467663"/>
              <a:gd name="connsiteY634" fmla="*/ 2536309 h 6858000"/>
              <a:gd name="connsiteX635" fmla="*/ 1342441 w 7467663"/>
              <a:gd name="connsiteY635" fmla="*/ 1173017 h 6858000"/>
              <a:gd name="connsiteX636" fmla="*/ 1367925 w 7467663"/>
              <a:gd name="connsiteY636" fmla="*/ 1135648 h 6858000"/>
              <a:gd name="connsiteX637" fmla="*/ 1771401 w 7467663"/>
              <a:gd name="connsiteY637" fmla="*/ 1806673 h 6858000"/>
              <a:gd name="connsiteX638" fmla="*/ 1972385 w 7467663"/>
              <a:gd name="connsiteY638" fmla="*/ 2198735 h 6858000"/>
              <a:gd name="connsiteX639" fmla="*/ 2040892 w 7467663"/>
              <a:gd name="connsiteY639" fmla="*/ 2405205 h 6858000"/>
              <a:gd name="connsiteX640" fmla="*/ 2131689 w 7467663"/>
              <a:gd name="connsiteY640" fmla="*/ 1936926 h 6858000"/>
              <a:gd name="connsiteX641" fmla="*/ 2454820 w 7467663"/>
              <a:gd name="connsiteY641" fmla="*/ 1248808 h 6858000"/>
              <a:gd name="connsiteX642" fmla="*/ 2492512 w 7467663"/>
              <a:gd name="connsiteY642" fmla="*/ 1302920 h 6858000"/>
              <a:gd name="connsiteX643" fmla="*/ 2081216 w 7467663"/>
              <a:gd name="connsiteY643" fmla="*/ 2527513 h 6858000"/>
              <a:gd name="connsiteX644" fmla="*/ 2081211 w 7467663"/>
              <a:gd name="connsiteY644" fmla="*/ 2528916 h 6858000"/>
              <a:gd name="connsiteX645" fmla="*/ 2199067 w 7467663"/>
              <a:gd name="connsiteY645" fmla="*/ 2884061 h 6858000"/>
              <a:gd name="connsiteX646" fmla="*/ 3192586 w 7467663"/>
              <a:gd name="connsiteY646" fmla="*/ 3411496 h 6858000"/>
              <a:gd name="connsiteX647" fmla="*/ 3182620 w 7467663"/>
              <a:gd name="connsiteY647" fmla="*/ 3483279 h 6858000"/>
              <a:gd name="connsiteX648" fmla="*/ 2435119 w 7467663"/>
              <a:gd name="connsiteY648" fmla="*/ 3080173 h 6858000"/>
              <a:gd name="connsiteX649" fmla="*/ 2410152 w 7467663"/>
              <a:gd name="connsiteY649" fmla="*/ 3063751 h 6858000"/>
              <a:gd name="connsiteX650" fmla="*/ 2408099 w 7467663"/>
              <a:gd name="connsiteY650" fmla="*/ 3064403 h 6858000"/>
              <a:gd name="connsiteX651" fmla="*/ 2407218 w 7467663"/>
              <a:gd name="connsiteY651" fmla="*/ 3070324 h 6858000"/>
              <a:gd name="connsiteX652" fmla="*/ 2380138 w 7467663"/>
              <a:gd name="connsiteY652" fmla="*/ 3099341 h 6858000"/>
              <a:gd name="connsiteX653" fmla="*/ 1765923 w 7467663"/>
              <a:gd name="connsiteY653" fmla="*/ 3581043 h 6858000"/>
              <a:gd name="connsiteX654" fmla="*/ 1702258 w 7467663"/>
              <a:gd name="connsiteY654" fmla="*/ 3612286 h 6858000"/>
              <a:gd name="connsiteX655" fmla="*/ 1538370 w 7467663"/>
              <a:gd name="connsiteY655" fmla="*/ 3811804 h 6858000"/>
              <a:gd name="connsiteX656" fmla="*/ 542867 w 7467663"/>
              <a:gd name="connsiteY656" fmla="*/ 4944092 h 6858000"/>
              <a:gd name="connsiteX657" fmla="*/ 515800 w 7467663"/>
              <a:gd name="connsiteY657" fmla="*/ 4862180 h 6858000"/>
              <a:gd name="connsiteX658" fmla="*/ 909145 w 7467663"/>
              <a:gd name="connsiteY658" fmla="*/ 4199225 h 6858000"/>
              <a:gd name="connsiteX659" fmla="*/ 1214067 w 7467663"/>
              <a:gd name="connsiteY659" fmla="*/ 3908561 h 6858000"/>
              <a:gd name="connsiteX660" fmla="*/ 640967 w 7467663"/>
              <a:gd name="connsiteY660" fmla="*/ 4105601 h 6858000"/>
              <a:gd name="connsiteX661" fmla="*/ 112563 w 7467663"/>
              <a:gd name="connsiteY661" fmla="*/ 4396952 h 6858000"/>
              <a:gd name="connsiteX662" fmla="*/ 0 w 7467663"/>
              <a:gd name="connsiteY662" fmla="*/ 4466006 h 6858000"/>
              <a:gd name="connsiteX663" fmla="*/ 0 w 7467663"/>
              <a:gd name="connsiteY663" fmla="*/ 4233763 h 6858000"/>
              <a:gd name="connsiteX664" fmla="*/ 36881 w 7467663"/>
              <a:gd name="connsiteY664" fmla="*/ 4200118 h 6858000"/>
              <a:gd name="connsiteX665" fmla="*/ 910534 w 7467663"/>
              <a:gd name="connsiteY665" fmla="*/ 3629753 h 6858000"/>
              <a:gd name="connsiteX666" fmla="*/ 1578717 w 7467663"/>
              <a:gd name="connsiteY666" fmla="*/ 3575982 h 6858000"/>
              <a:gd name="connsiteX667" fmla="*/ 2338780 w 7467663"/>
              <a:gd name="connsiteY667" fmla="*/ 3033725 h 6858000"/>
              <a:gd name="connsiteX668" fmla="*/ 1807991 w 7467663"/>
              <a:gd name="connsiteY668" fmla="*/ 2807184 h 6858000"/>
              <a:gd name="connsiteX669" fmla="*/ 1416358 w 7467663"/>
              <a:gd name="connsiteY669" fmla="*/ 3112571 h 6858000"/>
              <a:gd name="connsiteX670" fmla="*/ 939066 w 7467663"/>
              <a:gd name="connsiteY670" fmla="*/ 3378798 h 6858000"/>
              <a:gd name="connsiteX671" fmla="*/ 115099 w 7467663"/>
              <a:gd name="connsiteY671" fmla="*/ 3607650 h 6858000"/>
              <a:gd name="connsiteX672" fmla="*/ 97284 w 7467663"/>
              <a:gd name="connsiteY672" fmla="*/ 3520393 h 6858000"/>
              <a:gd name="connsiteX673" fmla="*/ 922050 w 7467663"/>
              <a:gd name="connsiteY673" fmla="*/ 3074867 h 6858000"/>
              <a:gd name="connsiteX674" fmla="*/ 1405265 w 7467663"/>
              <a:gd name="connsiteY674" fmla="*/ 3016319 h 6858000"/>
              <a:gd name="connsiteX675" fmla="*/ 1407512 w 7467663"/>
              <a:gd name="connsiteY675" fmla="*/ 3018001 h 6858000"/>
              <a:gd name="connsiteX676" fmla="*/ 1726266 w 7467663"/>
              <a:gd name="connsiteY676" fmla="*/ 2777274 h 6858000"/>
              <a:gd name="connsiteX677" fmla="*/ 625390 w 7467663"/>
              <a:gd name="connsiteY677" fmla="*/ 2514541 h 6858000"/>
              <a:gd name="connsiteX678" fmla="*/ 619799 w 7467663"/>
              <a:gd name="connsiteY678" fmla="*/ 2527180 h 6858000"/>
              <a:gd name="connsiteX679" fmla="*/ 310030 w 7467663"/>
              <a:gd name="connsiteY679" fmla="*/ 2771818 h 6858000"/>
              <a:gd name="connsiteX680" fmla="*/ 173877 w 7467663"/>
              <a:gd name="connsiteY680" fmla="*/ 2937056 h 6858000"/>
              <a:gd name="connsiteX681" fmla="*/ 77889 w 7467663"/>
              <a:gd name="connsiteY681" fmla="*/ 3138440 h 6858000"/>
              <a:gd name="connsiteX682" fmla="*/ 0 w 7467663"/>
              <a:gd name="connsiteY682" fmla="*/ 3271395 h 6858000"/>
              <a:gd name="connsiteX683" fmla="*/ 0 w 7467663"/>
              <a:gd name="connsiteY683" fmla="*/ 3153002 h 6858000"/>
              <a:gd name="connsiteX684" fmla="*/ 2386 w 7467663"/>
              <a:gd name="connsiteY684" fmla="*/ 3149203 h 6858000"/>
              <a:gd name="connsiteX685" fmla="*/ 89753 w 7467663"/>
              <a:gd name="connsiteY685" fmla="*/ 2987702 h 6858000"/>
              <a:gd name="connsiteX686" fmla="*/ 76869 w 7467663"/>
              <a:gd name="connsiteY686" fmla="*/ 3005404 h 6858000"/>
              <a:gd name="connsiteX687" fmla="*/ 32049 w 7467663"/>
              <a:gd name="connsiteY687" fmla="*/ 3065814 h 6858000"/>
              <a:gd name="connsiteX688" fmla="*/ 0 w 7467663"/>
              <a:gd name="connsiteY688" fmla="*/ 3108744 h 6858000"/>
              <a:gd name="connsiteX689" fmla="*/ 0 w 7467663"/>
              <a:gd name="connsiteY689" fmla="*/ 3058059 h 6858000"/>
              <a:gd name="connsiteX690" fmla="*/ 7610 w 7467663"/>
              <a:gd name="connsiteY690" fmla="*/ 3047889 h 6858000"/>
              <a:gd name="connsiteX691" fmla="*/ 52419 w 7467663"/>
              <a:gd name="connsiteY691" fmla="*/ 2987479 h 6858000"/>
              <a:gd name="connsiteX692" fmla="*/ 59142 w 7467663"/>
              <a:gd name="connsiteY692" fmla="*/ 2978488 h 6858000"/>
              <a:gd name="connsiteX693" fmla="*/ 0 w 7467663"/>
              <a:gd name="connsiteY693" fmla="*/ 3015334 h 6858000"/>
              <a:gd name="connsiteX694" fmla="*/ 0 w 7467663"/>
              <a:gd name="connsiteY694" fmla="*/ 2914286 h 6858000"/>
              <a:gd name="connsiteX695" fmla="*/ 36383 w 7467663"/>
              <a:gd name="connsiteY695" fmla="*/ 2901128 h 6858000"/>
              <a:gd name="connsiteX696" fmla="*/ 156329 w 7467663"/>
              <a:gd name="connsiteY696" fmla="*/ 2840533 h 6858000"/>
              <a:gd name="connsiteX697" fmla="*/ 358355 w 7467663"/>
              <a:gd name="connsiteY697" fmla="*/ 2620471 h 6858000"/>
              <a:gd name="connsiteX698" fmla="*/ 510577 w 7467663"/>
              <a:gd name="connsiteY698" fmla="*/ 2501244 h 6858000"/>
              <a:gd name="connsiteX699" fmla="*/ 211967 w 7467663"/>
              <a:gd name="connsiteY699" fmla="*/ 2479171 h 6858000"/>
              <a:gd name="connsiteX700" fmla="*/ 0 w 7467663"/>
              <a:gd name="connsiteY700" fmla="*/ 2476398 h 6858000"/>
              <a:gd name="connsiteX701" fmla="*/ 0 w 7467663"/>
              <a:gd name="connsiteY701" fmla="*/ 2389189 h 6858000"/>
              <a:gd name="connsiteX702" fmla="*/ 103062 w 7467663"/>
              <a:gd name="connsiteY702" fmla="*/ 2389518 h 6858000"/>
              <a:gd name="connsiteX703" fmla="*/ 510734 w 7467663"/>
              <a:gd name="connsiteY703" fmla="*/ 2416201 h 6858000"/>
              <a:gd name="connsiteX704" fmla="*/ 279257 w 7467663"/>
              <a:gd name="connsiteY704" fmla="*/ 2092102 h 6858000"/>
              <a:gd name="connsiteX705" fmla="*/ 65265 w 7467663"/>
              <a:gd name="connsiteY705" fmla="*/ 2006049 h 6858000"/>
              <a:gd name="connsiteX706" fmla="*/ 0 w 7467663"/>
              <a:gd name="connsiteY706" fmla="*/ 1982532 h 6858000"/>
              <a:gd name="connsiteX707" fmla="*/ 0 w 7467663"/>
              <a:gd name="connsiteY707" fmla="*/ 1912789 h 6858000"/>
              <a:gd name="connsiteX708" fmla="*/ 97460 w 7467663"/>
              <a:gd name="connsiteY708" fmla="*/ 1953725 h 6858000"/>
              <a:gd name="connsiteX709" fmla="*/ 221272 w 7467663"/>
              <a:gd name="connsiteY709" fmla="*/ 1980766 h 6858000"/>
              <a:gd name="connsiteX710" fmla="*/ 116765 w 7467663"/>
              <a:gd name="connsiteY710" fmla="*/ 1911033 h 6858000"/>
              <a:gd name="connsiteX711" fmla="*/ 16405 w 7467663"/>
              <a:gd name="connsiteY711" fmla="*/ 1803412 h 6858000"/>
              <a:gd name="connsiteX712" fmla="*/ 0 w 7467663"/>
              <a:gd name="connsiteY712" fmla="*/ 1784777 h 6858000"/>
              <a:gd name="connsiteX713" fmla="*/ 0 w 7467663"/>
              <a:gd name="connsiteY713" fmla="*/ 1740082 h 6858000"/>
              <a:gd name="connsiteX714" fmla="*/ 39394 w 7467663"/>
              <a:gd name="connsiteY714" fmla="*/ 1784856 h 6858000"/>
              <a:gd name="connsiteX715" fmla="*/ 135813 w 7467663"/>
              <a:gd name="connsiteY715" fmla="*/ 1888838 h 6858000"/>
              <a:gd name="connsiteX716" fmla="*/ 242575 w 7467663"/>
              <a:gd name="connsiteY716" fmla="*/ 1958841 h 6858000"/>
              <a:gd name="connsiteX717" fmla="*/ 82197 w 7467663"/>
              <a:gd name="connsiteY717" fmla="*/ 1754826 h 6858000"/>
              <a:gd name="connsiteX718" fmla="*/ 0 w 7467663"/>
              <a:gd name="connsiteY718" fmla="*/ 1679650 h 6858000"/>
              <a:gd name="connsiteX719" fmla="*/ 0 w 7467663"/>
              <a:gd name="connsiteY719" fmla="*/ 1602463 h 6858000"/>
              <a:gd name="connsiteX720" fmla="*/ 84689 w 7467663"/>
              <a:gd name="connsiteY720" fmla="*/ 1677442 h 6858000"/>
              <a:gd name="connsiteX721" fmla="*/ 298437 w 7467663"/>
              <a:gd name="connsiteY721" fmla="*/ 1968019 h 6858000"/>
              <a:gd name="connsiteX722" fmla="*/ 227269 w 7467663"/>
              <a:gd name="connsiteY722" fmla="*/ 1114064 h 6858000"/>
              <a:gd name="connsiteX723" fmla="*/ 248003 w 7467663"/>
              <a:gd name="connsiteY723" fmla="*/ 1089613 h 6858000"/>
              <a:gd name="connsiteX724" fmla="*/ 427020 w 7467663"/>
              <a:gd name="connsiteY724" fmla="*/ 1619803 h 6858000"/>
              <a:gd name="connsiteX725" fmla="*/ 340345 w 7467663"/>
              <a:gd name="connsiteY725" fmla="*/ 2027739 h 6858000"/>
              <a:gd name="connsiteX726" fmla="*/ 360865 w 7467663"/>
              <a:gd name="connsiteY726" fmla="*/ 2044827 h 6858000"/>
              <a:gd name="connsiteX727" fmla="*/ 560414 w 7467663"/>
              <a:gd name="connsiteY727" fmla="*/ 2421457 h 6858000"/>
              <a:gd name="connsiteX728" fmla="*/ 1359703 w 7467663"/>
              <a:gd name="connsiteY728" fmla="*/ 2578554 h 6858000"/>
              <a:gd name="connsiteX729" fmla="*/ 1359422 w 7467663"/>
              <a:gd name="connsiteY729" fmla="*/ 2577994 h 6858000"/>
              <a:gd name="connsiteX730" fmla="*/ 828701 w 7467663"/>
              <a:gd name="connsiteY730" fmla="*/ 1839520 h 6858000"/>
              <a:gd name="connsiteX731" fmla="*/ 494427 w 7467663"/>
              <a:gd name="connsiteY731" fmla="*/ 1092333 h 6858000"/>
              <a:gd name="connsiteX732" fmla="*/ 506322 w 7467663"/>
              <a:gd name="connsiteY732" fmla="*/ 1020997 h 6858000"/>
              <a:gd name="connsiteX733" fmla="*/ 4570198 w 7467663"/>
              <a:gd name="connsiteY733" fmla="*/ 978081 h 6858000"/>
              <a:gd name="connsiteX734" fmla="*/ 4523691 w 7467663"/>
              <a:gd name="connsiteY734" fmla="*/ 1127776 h 6858000"/>
              <a:gd name="connsiteX735" fmla="*/ 4509875 w 7467663"/>
              <a:gd name="connsiteY735" fmla="*/ 1167552 h 6858000"/>
              <a:gd name="connsiteX736" fmla="*/ 4478168 w 7467663"/>
              <a:gd name="connsiteY736" fmla="*/ 1260735 h 6858000"/>
              <a:gd name="connsiteX737" fmla="*/ 4409309 w 7467663"/>
              <a:gd name="connsiteY737" fmla="*/ 1666996 h 6858000"/>
              <a:gd name="connsiteX738" fmla="*/ 4370031 w 7467663"/>
              <a:gd name="connsiteY738" fmla="*/ 1955666 h 6858000"/>
              <a:gd name="connsiteX739" fmla="*/ 4570198 w 7467663"/>
              <a:gd name="connsiteY739" fmla="*/ 978081 h 6858000"/>
              <a:gd name="connsiteX740" fmla="*/ 4557898 w 7467663"/>
              <a:gd name="connsiteY740" fmla="*/ 900011 h 6858000"/>
              <a:gd name="connsiteX741" fmla="*/ 4344840 w 7467663"/>
              <a:gd name="connsiteY741" fmla="*/ 1922038 h 6858000"/>
              <a:gd name="connsiteX742" fmla="*/ 4378710 w 7467663"/>
              <a:gd name="connsiteY742" fmla="*/ 1665516 h 6858000"/>
              <a:gd name="connsiteX743" fmla="*/ 4448798 w 7467663"/>
              <a:gd name="connsiteY743" fmla="*/ 1253024 h 6858000"/>
              <a:gd name="connsiteX744" fmla="*/ 4480315 w 7467663"/>
              <a:gd name="connsiteY744" fmla="*/ 1158454 h 6858000"/>
              <a:gd name="connsiteX745" fmla="*/ 4494133 w 7467663"/>
              <a:gd name="connsiteY745" fmla="*/ 1118676 h 6858000"/>
              <a:gd name="connsiteX746" fmla="*/ 4557898 w 7467663"/>
              <a:gd name="connsiteY746" fmla="*/ 900011 h 6858000"/>
              <a:gd name="connsiteX747" fmla="*/ 5870151 w 7467663"/>
              <a:gd name="connsiteY747" fmla="*/ 898890 h 6858000"/>
              <a:gd name="connsiteX748" fmla="*/ 5861335 w 7467663"/>
              <a:gd name="connsiteY748" fmla="*/ 899177 h 6858000"/>
              <a:gd name="connsiteX749" fmla="*/ 5843702 w 7467663"/>
              <a:gd name="connsiteY749" fmla="*/ 899748 h 6858000"/>
              <a:gd name="connsiteX750" fmla="*/ 5651107 w 7467663"/>
              <a:gd name="connsiteY750" fmla="*/ 920306 h 6858000"/>
              <a:gd name="connsiteX751" fmla="*/ 5459407 w 7467663"/>
              <a:gd name="connsiteY751" fmla="*/ 940975 h 6858000"/>
              <a:gd name="connsiteX752" fmla="*/ 5374846 w 7467663"/>
              <a:gd name="connsiteY752" fmla="*/ 941988 h 6858000"/>
              <a:gd name="connsiteX753" fmla="*/ 5256105 w 7467663"/>
              <a:gd name="connsiteY753" fmla="*/ 945632 h 6858000"/>
              <a:gd name="connsiteX754" fmla="*/ 5107071 w 7467663"/>
              <a:gd name="connsiteY754" fmla="*/ 969720 h 6858000"/>
              <a:gd name="connsiteX755" fmla="*/ 4998681 w 7467663"/>
              <a:gd name="connsiteY755" fmla="*/ 988771 h 6858000"/>
              <a:gd name="connsiteX756" fmla="*/ 5870151 w 7467663"/>
              <a:gd name="connsiteY756" fmla="*/ 898890 h 6858000"/>
              <a:gd name="connsiteX757" fmla="*/ 5504425 w 7467663"/>
              <a:gd name="connsiteY757" fmla="*/ 848067 h 6858000"/>
              <a:gd name="connsiteX758" fmla="*/ 4968849 w 7467663"/>
              <a:gd name="connsiteY758" fmla="*/ 962318 h 6858000"/>
              <a:gd name="connsiteX759" fmla="*/ 5104039 w 7467663"/>
              <a:gd name="connsiteY759" fmla="*/ 940634 h 6858000"/>
              <a:gd name="connsiteX760" fmla="*/ 5256311 w 7467663"/>
              <a:gd name="connsiteY760" fmla="*/ 916490 h 6858000"/>
              <a:gd name="connsiteX761" fmla="*/ 5377381 w 7467663"/>
              <a:gd name="connsiteY761" fmla="*/ 912671 h 6858000"/>
              <a:gd name="connsiteX762" fmla="*/ 5460148 w 7467663"/>
              <a:gd name="connsiteY762" fmla="*/ 911442 h 6858000"/>
              <a:gd name="connsiteX763" fmla="*/ 5648971 w 7467663"/>
              <a:gd name="connsiteY763" fmla="*/ 891331 h 6858000"/>
              <a:gd name="connsiteX764" fmla="*/ 5844807 w 7467663"/>
              <a:gd name="connsiteY764" fmla="*/ 870718 h 6858000"/>
              <a:gd name="connsiteX765" fmla="*/ 5862975 w 7467663"/>
              <a:gd name="connsiteY765" fmla="*/ 869756 h 6858000"/>
              <a:gd name="connsiteX766" fmla="*/ 5920887 w 7467663"/>
              <a:gd name="connsiteY766" fmla="*/ 865929 h 6858000"/>
              <a:gd name="connsiteX767" fmla="*/ 5504425 w 7467663"/>
              <a:gd name="connsiteY767" fmla="*/ 848067 h 6858000"/>
              <a:gd name="connsiteX768" fmla="*/ 3607114 w 7467663"/>
              <a:gd name="connsiteY768" fmla="*/ 467441 h 6858000"/>
              <a:gd name="connsiteX769" fmla="*/ 3296242 w 7467663"/>
              <a:gd name="connsiteY769" fmla="*/ 807991 h 6858000"/>
              <a:gd name="connsiteX770" fmla="*/ 3174674 w 7467663"/>
              <a:gd name="connsiteY770" fmla="*/ 919759 h 6858000"/>
              <a:gd name="connsiteX771" fmla="*/ 3042978 w 7467663"/>
              <a:gd name="connsiteY771" fmla="*/ 1054894 h 6858000"/>
              <a:gd name="connsiteX772" fmla="*/ 2968914 w 7467663"/>
              <a:gd name="connsiteY772" fmla="*/ 1133756 h 6858000"/>
              <a:gd name="connsiteX773" fmla="*/ 3103823 w 7467663"/>
              <a:gd name="connsiteY773" fmla="*/ 1026814 h 6858000"/>
              <a:gd name="connsiteX774" fmla="*/ 3607114 w 7467663"/>
              <a:gd name="connsiteY774" fmla="*/ 467441 h 6858000"/>
              <a:gd name="connsiteX775" fmla="*/ 3744487 w 7467663"/>
              <a:gd name="connsiteY775" fmla="*/ 383136 h 6858000"/>
              <a:gd name="connsiteX776" fmla="*/ 3970213 w 7467663"/>
              <a:gd name="connsiteY776" fmla="*/ 995559 h 6858000"/>
              <a:gd name="connsiteX777" fmla="*/ 3744487 w 7467663"/>
              <a:gd name="connsiteY777" fmla="*/ 383136 h 6858000"/>
              <a:gd name="connsiteX778" fmla="*/ 3624562 w 7467663"/>
              <a:gd name="connsiteY778" fmla="*/ 367041 h 6858000"/>
              <a:gd name="connsiteX779" fmla="*/ 3489712 w 7467663"/>
              <a:gd name="connsiteY779" fmla="*/ 485386 h 6858000"/>
              <a:gd name="connsiteX780" fmla="*/ 3182994 w 7467663"/>
              <a:gd name="connsiteY780" fmla="*/ 828265 h 6858000"/>
              <a:gd name="connsiteX781" fmla="*/ 2892114 w 7467663"/>
              <a:gd name="connsiteY781" fmla="*/ 1172635 h 6858000"/>
              <a:gd name="connsiteX782" fmla="*/ 3021459 w 7467663"/>
              <a:gd name="connsiteY782" fmla="*/ 1035385 h 6858000"/>
              <a:gd name="connsiteX783" fmla="*/ 3153873 w 7467663"/>
              <a:gd name="connsiteY783" fmla="*/ 898971 h 6858000"/>
              <a:gd name="connsiteX784" fmla="*/ 3276511 w 7467663"/>
              <a:gd name="connsiteY784" fmla="*/ 786423 h 6858000"/>
              <a:gd name="connsiteX785" fmla="*/ 3584154 w 7467663"/>
              <a:gd name="connsiteY785" fmla="*/ 448218 h 6858000"/>
              <a:gd name="connsiteX786" fmla="*/ 3624562 w 7467663"/>
              <a:gd name="connsiteY786" fmla="*/ 367041 h 6858000"/>
              <a:gd name="connsiteX787" fmla="*/ 3766672 w 7467663"/>
              <a:gd name="connsiteY787" fmla="*/ 359429 h 6858000"/>
              <a:gd name="connsiteX788" fmla="*/ 3996338 w 7467663"/>
              <a:gd name="connsiteY788" fmla="*/ 968237 h 6858000"/>
              <a:gd name="connsiteX789" fmla="*/ 3766672 w 7467663"/>
              <a:gd name="connsiteY789" fmla="*/ 359429 h 6858000"/>
              <a:gd name="connsiteX790" fmla="*/ 5805386 w 7467663"/>
              <a:gd name="connsiteY790" fmla="*/ 239240 h 6858000"/>
              <a:gd name="connsiteX791" fmla="*/ 5736947 w 7467663"/>
              <a:gd name="connsiteY791" fmla="*/ 261367 h 6858000"/>
              <a:gd name="connsiteX792" fmla="*/ 5427012 w 7467663"/>
              <a:gd name="connsiteY792" fmla="*/ 311272 h 6858000"/>
              <a:gd name="connsiteX793" fmla="*/ 5147818 w 7467663"/>
              <a:gd name="connsiteY793" fmla="*/ 322112 h 6858000"/>
              <a:gd name="connsiteX794" fmla="*/ 5060854 w 7467663"/>
              <a:gd name="connsiteY794" fmla="*/ 311882 h 6858000"/>
              <a:gd name="connsiteX795" fmla="*/ 4945989 w 7467663"/>
              <a:gd name="connsiteY795" fmla="*/ 300516 h 6858000"/>
              <a:gd name="connsiteX796" fmla="*/ 5410479 w 7467663"/>
              <a:gd name="connsiteY796" fmla="*/ 348434 h 6858000"/>
              <a:gd name="connsiteX797" fmla="*/ 5805386 w 7467663"/>
              <a:gd name="connsiteY797" fmla="*/ 239240 h 6858000"/>
              <a:gd name="connsiteX798" fmla="*/ 5905192 w 7467663"/>
              <a:gd name="connsiteY798" fmla="*/ 163079 h 6858000"/>
              <a:gd name="connsiteX799" fmla="*/ 5865655 w 7467663"/>
              <a:gd name="connsiteY799" fmla="*/ 171901 h 6858000"/>
              <a:gd name="connsiteX800" fmla="*/ 5259740 w 7467663"/>
              <a:gd name="connsiteY800" fmla="*/ 257013 h 6858000"/>
              <a:gd name="connsiteX801" fmla="*/ 5208466 w 7467663"/>
              <a:gd name="connsiteY801" fmla="*/ 257550 h 6858000"/>
              <a:gd name="connsiteX802" fmla="*/ 4980204 w 7467663"/>
              <a:gd name="connsiteY802" fmla="*/ 271903 h 6858000"/>
              <a:gd name="connsiteX803" fmla="*/ 5068068 w 7467663"/>
              <a:gd name="connsiteY803" fmla="*/ 282244 h 6858000"/>
              <a:gd name="connsiteX804" fmla="*/ 5153231 w 7467663"/>
              <a:gd name="connsiteY804" fmla="*/ 292240 h 6858000"/>
              <a:gd name="connsiteX805" fmla="*/ 5426491 w 7467663"/>
              <a:gd name="connsiteY805" fmla="*/ 281128 h 6858000"/>
              <a:gd name="connsiteX806" fmla="*/ 5731212 w 7467663"/>
              <a:gd name="connsiteY806" fmla="*/ 231951 h 6858000"/>
              <a:gd name="connsiteX807" fmla="*/ 5905192 w 7467663"/>
              <a:gd name="connsiteY807" fmla="*/ 163079 h 6858000"/>
              <a:gd name="connsiteX808" fmla="*/ 5944437 w 7467663"/>
              <a:gd name="connsiteY808" fmla="*/ 113829 h 6858000"/>
              <a:gd name="connsiteX809" fmla="*/ 5825032 w 7467663"/>
              <a:gd name="connsiteY809" fmla="*/ 146405 h 6858000"/>
              <a:gd name="connsiteX810" fmla="*/ 4955599 w 7467663"/>
              <a:gd name="connsiteY810" fmla="*/ 247008 h 6858000"/>
              <a:gd name="connsiteX811" fmla="*/ 5210104 w 7467663"/>
              <a:gd name="connsiteY811" fmla="*/ 228123 h 6858000"/>
              <a:gd name="connsiteX812" fmla="*/ 5261015 w 7467663"/>
              <a:gd name="connsiteY812" fmla="*/ 227087 h 6858000"/>
              <a:gd name="connsiteX813" fmla="*/ 5861181 w 7467663"/>
              <a:gd name="connsiteY813" fmla="*/ 143093 h 6858000"/>
              <a:gd name="connsiteX814" fmla="*/ 5961252 w 7467663"/>
              <a:gd name="connsiteY814" fmla="*/ 114820 h 6858000"/>
              <a:gd name="connsiteX815" fmla="*/ 5944437 w 7467663"/>
              <a:gd name="connsiteY815" fmla="*/ 113829 h 6858000"/>
              <a:gd name="connsiteX816" fmla="*/ 3882765 w 7467663"/>
              <a:gd name="connsiteY816" fmla="*/ 0 h 6858000"/>
              <a:gd name="connsiteX817" fmla="*/ 3995099 w 7467663"/>
              <a:gd name="connsiteY817" fmla="*/ 0 h 6858000"/>
              <a:gd name="connsiteX818" fmla="*/ 4163818 w 7467663"/>
              <a:gd name="connsiteY818" fmla="*/ 234104 h 6858000"/>
              <a:gd name="connsiteX819" fmla="*/ 4172099 w 7467663"/>
              <a:gd name="connsiteY819" fmla="*/ 234207 h 6858000"/>
              <a:gd name="connsiteX820" fmla="*/ 4784282 w 7467663"/>
              <a:gd name="connsiteY820" fmla="*/ 276561 h 6858000"/>
              <a:gd name="connsiteX821" fmla="*/ 4801687 w 7467663"/>
              <a:gd name="connsiteY821" fmla="*/ 267764 h 6858000"/>
              <a:gd name="connsiteX822" fmla="*/ 6082788 w 7467663"/>
              <a:gd name="connsiteY822" fmla="*/ 64119 h 6858000"/>
              <a:gd name="connsiteX823" fmla="*/ 6099442 w 7467663"/>
              <a:gd name="connsiteY823" fmla="*/ 82568 h 6858000"/>
              <a:gd name="connsiteX824" fmla="*/ 4804137 w 7467663"/>
              <a:gd name="connsiteY824" fmla="*/ 320931 h 6858000"/>
              <a:gd name="connsiteX825" fmla="*/ 4227047 w 7467663"/>
              <a:gd name="connsiteY825" fmla="*/ 313415 h 6858000"/>
              <a:gd name="connsiteX826" fmla="*/ 4346041 w 7467663"/>
              <a:gd name="connsiteY826" fmla="*/ 456086 h 6858000"/>
              <a:gd name="connsiteX827" fmla="*/ 4870967 w 7467663"/>
              <a:gd name="connsiteY827" fmla="*/ 963061 h 6858000"/>
              <a:gd name="connsiteX828" fmla="*/ 4889647 w 7467663"/>
              <a:gd name="connsiteY828" fmla="*/ 957147 h 6858000"/>
              <a:gd name="connsiteX829" fmla="*/ 5422504 w 7467663"/>
              <a:gd name="connsiteY829" fmla="*/ 805191 h 6858000"/>
              <a:gd name="connsiteX830" fmla="*/ 6087656 w 7467663"/>
              <a:gd name="connsiteY830" fmla="*/ 826703 h 6858000"/>
              <a:gd name="connsiteX831" fmla="*/ 6058717 w 7467663"/>
              <a:gd name="connsiteY831" fmla="*/ 865992 h 6858000"/>
              <a:gd name="connsiteX832" fmla="*/ 4974153 w 7467663"/>
              <a:gd name="connsiteY832" fmla="*/ 1045456 h 6858000"/>
              <a:gd name="connsiteX833" fmla="*/ 5627835 w 7467663"/>
              <a:gd name="connsiteY833" fmla="*/ 1472077 h 6858000"/>
              <a:gd name="connsiteX834" fmla="*/ 5629817 w 7467663"/>
              <a:gd name="connsiteY834" fmla="*/ 1471412 h 6858000"/>
              <a:gd name="connsiteX835" fmla="*/ 5634124 w 7467663"/>
              <a:gd name="connsiteY835" fmla="*/ 1470572 h 6858000"/>
              <a:gd name="connsiteX836" fmla="*/ 5755832 w 7467663"/>
              <a:gd name="connsiteY836" fmla="*/ 1383886 h 6858000"/>
              <a:gd name="connsiteX837" fmla="*/ 6014186 w 7467663"/>
              <a:gd name="connsiteY837" fmla="*/ 1279799 h 6858000"/>
              <a:gd name="connsiteX838" fmla="*/ 6901619 w 7467663"/>
              <a:gd name="connsiteY838" fmla="*/ 1047874 h 6858000"/>
              <a:gd name="connsiteX839" fmla="*/ 6931566 w 7467663"/>
              <a:gd name="connsiteY839" fmla="*/ 1062034 h 6858000"/>
              <a:gd name="connsiteX840" fmla="*/ 5790982 w 7467663"/>
              <a:gd name="connsiteY840" fmla="*/ 1561380 h 6858000"/>
              <a:gd name="connsiteX841" fmla="*/ 6188971 w 7467663"/>
              <a:gd name="connsiteY841" fmla="*/ 1755168 h 6858000"/>
              <a:gd name="connsiteX842" fmla="*/ 6202446 w 7467663"/>
              <a:gd name="connsiteY842" fmla="*/ 1752268 h 6858000"/>
              <a:gd name="connsiteX843" fmla="*/ 7179560 w 7467663"/>
              <a:gd name="connsiteY843" fmla="*/ 1467551 h 6858000"/>
              <a:gd name="connsiteX844" fmla="*/ 7158730 w 7467663"/>
              <a:gd name="connsiteY844" fmla="*/ 1507835 h 6858000"/>
              <a:gd name="connsiteX845" fmla="*/ 6326959 w 7467663"/>
              <a:gd name="connsiteY845" fmla="*/ 1817686 h 6858000"/>
              <a:gd name="connsiteX846" fmla="*/ 6537433 w 7467663"/>
              <a:gd name="connsiteY846" fmla="*/ 1907790 h 6858000"/>
              <a:gd name="connsiteX847" fmla="*/ 6550221 w 7467663"/>
              <a:gd name="connsiteY847" fmla="*/ 1910729 h 6858000"/>
              <a:gd name="connsiteX848" fmla="*/ 6964438 w 7467663"/>
              <a:gd name="connsiteY848" fmla="*/ 2209505 h 6858000"/>
              <a:gd name="connsiteX849" fmla="*/ 7367862 w 7467663"/>
              <a:gd name="connsiteY849" fmla="*/ 2806833 h 6858000"/>
              <a:gd name="connsiteX850" fmla="*/ 7364329 w 7467663"/>
              <a:gd name="connsiteY850" fmla="*/ 2826907 h 6858000"/>
              <a:gd name="connsiteX851" fmla="*/ 7290545 w 7467663"/>
              <a:gd name="connsiteY851" fmla="*/ 2850663 h 6858000"/>
              <a:gd name="connsiteX852" fmla="*/ 6472036 w 7467663"/>
              <a:gd name="connsiteY852" fmla="*/ 1959003 h 6858000"/>
              <a:gd name="connsiteX853" fmla="*/ 5792897 w 7467663"/>
              <a:gd name="connsiteY853" fmla="*/ 1647747 h 6858000"/>
              <a:gd name="connsiteX854" fmla="*/ 5842751 w 7467663"/>
              <a:gd name="connsiteY854" fmla="*/ 1816112 h 6858000"/>
              <a:gd name="connsiteX855" fmla="*/ 5847424 w 7467663"/>
              <a:gd name="connsiteY855" fmla="*/ 1815776 h 6858000"/>
              <a:gd name="connsiteX856" fmla="*/ 6399821 w 7467663"/>
              <a:gd name="connsiteY856" fmla="*/ 2344799 h 6858000"/>
              <a:gd name="connsiteX857" fmla="*/ 6323232 w 7467663"/>
              <a:gd name="connsiteY857" fmla="*/ 2389634 h 6858000"/>
              <a:gd name="connsiteX858" fmla="*/ 5942958 w 7467663"/>
              <a:gd name="connsiteY858" fmla="*/ 2077708 h 6858000"/>
              <a:gd name="connsiteX859" fmla="*/ 5921559 w 7467663"/>
              <a:gd name="connsiteY859" fmla="*/ 2378596 h 6858000"/>
              <a:gd name="connsiteX860" fmla="*/ 5817651 w 7467663"/>
              <a:gd name="connsiteY860" fmla="*/ 3023919 h 6858000"/>
              <a:gd name="connsiteX861" fmla="*/ 5729634 w 7467663"/>
              <a:gd name="connsiteY861" fmla="*/ 3051849 h 6858000"/>
              <a:gd name="connsiteX862" fmla="*/ 5611018 w 7467663"/>
              <a:gd name="connsiteY862" fmla="*/ 2316769 h 6858000"/>
              <a:gd name="connsiteX863" fmla="*/ 5687608 w 7467663"/>
              <a:gd name="connsiteY863" fmla="*/ 2039972 h 6858000"/>
              <a:gd name="connsiteX864" fmla="*/ 5657554 w 7467663"/>
              <a:gd name="connsiteY864" fmla="*/ 1576445 h 6858000"/>
              <a:gd name="connsiteX865" fmla="*/ 5150475 w 7467663"/>
              <a:gd name="connsiteY865" fmla="*/ 1274012 h 6858000"/>
              <a:gd name="connsiteX866" fmla="*/ 5349142 w 7467663"/>
              <a:gd name="connsiteY866" fmla="*/ 2204405 h 6858000"/>
              <a:gd name="connsiteX867" fmla="*/ 5262214 w 7467663"/>
              <a:gd name="connsiteY867" fmla="*/ 2233836 h 6858000"/>
              <a:gd name="connsiteX868" fmla="*/ 4981539 w 7467663"/>
              <a:gd name="connsiteY868" fmla="*/ 1542201 h 6858000"/>
              <a:gd name="connsiteX869" fmla="*/ 4958461 w 7467663"/>
              <a:gd name="connsiteY869" fmla="*/ 1136957 h 6858000"/>
              <a:gd name="connsiteX870" fmla="*/ 4655015 w 7467663"/>
              <a:gd name="connsiteY870" fmla="*/ 891426 h 6858000"/>
              <a:gd name="connsiteX871" fmla="*/ 4348002 w 7467663"/>
              <a:gd name="connsiteY871" fmla="*/ 2205895 h 6858000"/>
              <a:gd name="connsiteX872" fmla="*/ 4262250 w 7467663"/>
              <a:gd name="connsiteY872" fmla="*/ 2219972 h 6858000"/>
              <a:gd name="connsiteX873" fmla="*/ 4550611 w 7467663"/>
              <a:gd name="connsiteY873" fmla="*/ 817540 h 6858000"/>
              <a:gd name="connsiteX874" fmla="*/ 4564418 w 7467663"/>
              <a:gd name="connsiteY874" fmla="*/ 808293 h 6858000"/>
              <a:gd name="connsiteX875" fmla="*/ 4266388 w 7467663"/>
              <a:gd name="connsiteY875" fmla="*/ 500083 h 6858000"/>
              <a:gd name="connsiteX876" fmla="*/ 4032842 w 7467663"/>
              <a:gd name="connsiteY876" fmla="*/ 211809 h 6858000"/>
              <a:gd name="connsiteX877" fmla="*/ 3882765 w 7467663"/>
              <a:gd name="connsiteY877" fmla="*/ 0 h 6858000"/>
              <a:gd name="connsiteX878" fmla="*/ 3721337 w 7467663"/>
              <a:gd name="connsiteY878" fmla="*/ 0 h 6858000"/>
              <a:gd name="connsiteX879" fmla="*/ 3797544 w 7467663"/>
              <a:gd name="connsiteY879" fmla="*/ 0 h 6858000"/>
              <a:gd name="connsiteX880" fmla="*/ 3775734 w 7467663"/>
              <a:gd name="connsiteY880" fmla="*/ 95131 h 6858000"/>
              <a:gd name="connsiteX881" fmla="*/ 3724807 w 7467663"/>
              <a:gd name="connsiteY881" fmla="*/ 272257 h 6858000"/>
              <a:gd name="connsiteX882" fmla="*/ 3726844 w 7467663"/>
              <a:gd name="connsiteY882" fmla="*/ 282988 h 6858000"/>
              <a:gd name="connsiteX883" fmla="*/ 3742664 w 7467663"/>
              <a:gd name="connsiteY883" fmla="*/ 279918 h 6858000"/>
              <a:gd name="connsiteX884" fmla="*/ 4103910 w 7467663"/>
              <a:gd name="connsiteY884" fmla="*/ 1161917 h 6858000"/>
              <a:gd name="connsiteX885" fmla="*/ 4020269 w 7467663"/>
              <a:gd name="connsiteY885" fmla="*/ 1200406 h 6858000"/>
              <a:gd name="connsiteX886" fmla="*/ 3674882 w 7467663"/>
              <a:gd name="connsiteY886" fmla="*/ 488524 h 6858000"/>
              <a:gd name="connsiteX887" fmla="*/ 3132682 w 7467663"/>
              <a:gd name="connsiteY887" fmla="*/ 1072284 h 6858000"/>
              <a:gd name="connsiteX888" fmla="*/ 2716346 w 7467663"/>
              <a:gd name="connsiteY888" fmla="*/ 1276376 h 6858000"/>
              <a:gd name="connsiteX889" fmla="*/ 2716772 w 7467663"/>
              <a:gd name="connsiteY889" fmla="*/ 1255462 h 6858000"/>
              <a:gd name="connsiteX890" fmla="*/ 3471096 w 7467663"/>
              <a:gd name="connsiteY890" fmla="*/ 437072 h 6858000"/>
              <a:gd name="connsiteX891" fmla="*/ 3639057 w 7467663"/>
              <a:gd name="connsiteY891" fmla="*/ 286334 h 6858000"/>
              <a:gd name="connsiteX892" fmla="*/ 3640309 w 7467663"/>
              <a:gd name="connsiteY892" fmla="*/ 284664 h 6858000"/>
              <a:gd name="connsiteX893" fmla="*/ 3646022 w 7467663"/>
              <a:gd name="connsiteY893" fmla="*/ 276711 h 6858000"/>
              <a:gd name="connsiteX894" fmla="*/ 3707943 w 7467663"/>
              <a:gd name="connsiteY894" fmla="*/ 65958 h 6858000"/>
              <a:gd name="connsiteX895" fmla="*/ 3721337 w 7467663"/>
              <a:gd name="connsiteY895" fmla="*/ 0 h 6858000"/>
              <a:gd name="connsiteX896" fmla="*/ 2867960 w 7467663"/>
              <a:gd name="connsiteY896" fmla="*/ 0 h 6858000"/>
              <a:gd name="connsiteX897" fmla="*/ 2926351 w 7467663"/>
              <a:gd name="connsiteY897" fmla="*/ 0 h 6858000"/>
              <a:gd name="connsiteX898" fmla="*/ 2902823 w 7467663"/>
              <a:gd name="connsiteY898" fmla="*/ 262929 h 6858000"/>
              <a:gd name="connsiteX899" fmla="*/ 2940663 w 7467663"/>
              <a:gd name="connsiteY899" fmla="*/ 140884 h 6858000"/>
              <a:gd name="connsiteX900" fmla="*/ 2947039 w 7467663"/>
              <a:gd name="connsiteY900" fmla="*/ 122524 h 6858000"/>
              <a:gd name="connsiteX901" fmla="*/ 2984316 w 7467663"/>
              <a:gd name="connsiteY901" fmla="*/ 0 h 6858000"/>
              <a:gd name="connsiteX902" fmla="*/ 3016114 w 7467663"/>
              <a:gd name="connsiteY902" fmla="*/ 0 h 6858000"/>
              <a:gd name="connsiteX903" fmla="*/ 2979949 w 7467663"/>
              <a:gd name="connsiteY903" fmla="*/ 119274 h 6858000"/>
              <a:gd name="connsiteX904" fmla="*/ 3023879 w 7467663"/>
              <a:gd name="connsiteY904" fmla="*/ 0 h 6858000"/>
              <a:gd name="connsiteX905" fmla="*/ 3105400 w 7467663"/>
              <a:gd name="connsiteY905" fmla="*/ 0 h 6858000"/>
              <a:gd name="connsiteX906" fmla="*/ 3094669 w 7467663"/>
              <a:gd name="connsiteY906" fmla="*/ 30308 h 6858000"/>
              <a:gd name="connsiteX907" fmla="*/ 2901945 w 7467663"/>
              <a:gd name="connsiteY907" fmla="*/ 466538 h 6858000"/>
              <a:gd name="connsiteX908" fmla="*/ 2815209 w 7467663"/>
              <a:gd name="connsiteY908" fmla="*/ 497361 h 6858000"/>
              <a:gd name="connsiteX909" fmla="*/ 2844845 w 7467663"/>
              <a:gd name="connsiteY909" fmla="*/ 127638 h 6858000"/>
              <a:gd name="connsiteX910" fmla="*/ 2867960 w 7467663"/>
              <a:gd name="connsiteY910" fmla="*/ 0 h 6858000"/>
              <a:gd name="connsiteX911" fmla="*/ 1057230 w 7467663"/>
              <a:gd name="connsiteY911" fmla="*/ 0 h 6858000"/>
              <a:gd name="connsiteX912" fmla="*/ 1111003 w 7467663"/>
              <a:gd name="connsiteY912" fmla="*/ 0 h 6858000"/>
              <a:gd name="connsiteX913" fmla="*/ 1125553 w 7467663"/>
              <a:gd name="connsiteY913" fmla="*/ 52588 h 6858000"/>
              <a:gd name="connsiteX914" fmla="*/ 1304276 w 7467663"/>
              <a:gd name="connsiteY914" fmla="*/ 476275 h 6858000"/>
              <a:gd name="connsiteX915" fmla="*/ 1492066 w 7467663"/>
              <a:gd name="connsiteY915" fmla="*/ 886333 h 6858000"/>
              <a:gd name="connsiteX916" fmla="*/ 1423698 w 7467663"/>
              <a:gd name="connsiteY916" fmla="*/ 710817 h 6858000"/>
              <a:gd name="connsiteX917" fmla="*/ 1357609 w 7467663"/>
              <a:gd name="connsiteY917" fmla="*/ 532892 h 6858000"/>
              <a:gd name="connsiteX918" fmla="*/ 1309550 w 7467663"/>
              <a:gd name="connsiteY918" fmla="*/ 374031 h 6858000"/>
              <a:gd name="connsiteX919" fmla="*/ 1193673 w 7467663"/>
              <a:gd name="connsiteY919" fmla="*/ 49533 h 6858000"/>
              <a:gd name="connsiteX920" fmla="*/ 1164391 w 7467663"/>
              <a:gd name="connsiteY920" fmla="*/ 0 h 6858000"/>
              <a:gd name="connsiteX921" fmla="*/ 1200666 w 7467663"/>
              <a:gd name="connsiteY921" fmla="*/ 0 h 6858000"/>
              <a:gd name="connsiteX922" fmla="*/ 1223408 w 7467663"/>
              <a:gd name="connsiteY922" fmla="*/ 38996 h 6858000"/>
              <a:gd name="connsiteX923" fmla="*/ 1339635 w 7467663"/>
              <a:gd name="connsiteY923" fmla="*/ 365517 h 6858000"/>
              <a:gd name="connsiteX924" fmla="*/ 1387469 w 7467663"/>
              <a:gd name="connsiteY924" fmla="*/ 523079 h 6858000"/>
              <a:gd name="connsiteX925" fmla="*/ 1452685 w 7467663"/>
              <a:gd name="connsiteY925" fmla="*/ 699806 h 6858000"/>
              <a:gd name="connsiteX926" fmla="*/ 1492092 w 7467663"/>
              <a:gd name="connsiteY926" fmla="*/ 800424 h 6858000"/>
              <a:gd name="connsiteX927" fmla="*/ 1455302 w 7467663"/>
              <a:gd name="connsiteY927" fmla="*/ 632913 h 6858000"/>
              <a:gd name="connsiteX928" fmla="*/ 1222336 w 7467663"/>
              <a:gd name="connsiteY928" fmla="*/ 9480 h 6858000"/>
              <a:gd name="connsiteX929" fmla="*/ 1214634 w 7467663"/>
              <a:gd name="connsiteY929" fmla="*/ 0 h 6858000"/>
              <a:gd name="connsiteX930" fmla="*/ 1289827 w 7467663"/>
              <a:gd name="connsiteY930" fmla="*/ 0 h 6858000"/>
              <a:gd name="connsiteX931" fmla="*/ 1321076 w 7467663"/>
              <a:gd name="connsiteY931" fmla="*/ 59722 h 6858000"/>
              <a:gd name="connsiteX932" fmla="*/ 1512579 w 7467663"/>
              <a:gd name="connsiteY932" fmla="*/ 626441 h 6858000"/>
              <a:gd name="connsiteX933" fmla="*/ 1506076 w 7467663"/>
              <a:gd name="connsiteY933" fmla="*/ 1089289 h 6858000"/>
              <a:gd name="connsiteX934" fmla="*/ 1486346 w 7467663"/>
              <a:gd name="connsiteY934" fmla="*/ 1079919 h 6858000"/>
              <a:gd name="connsiteX935" fmla="*/ 1070511 w 7467663"/>
              <a:gd name="connsiteY935" fmla="*/ 48609 h 6858000"/>
              <a:gd name="connsiteX936" fmla="*/ 1057230 w 7467663"/>
              <a:gd name="connsiteY936" fmla="*/ 0 h 6858000"/>
              <a:gd name="connsiteX937" fmla="*/ 43151 w 7467663"/>
              <a:gd name="connsiteY937" fmla="*/ 0 h 6858000"/>
              <a:gd name="connsiteX938" fmla="*/ 95283 w 7467663"/>
              <a:gd name="connsiteY938" fmla="*/ 0 h 6858000"/>
              <a:gd name="connsiteX939" fmla="*/ 300708 w 7467663"/>
              <a:gd name="connsiteY939" fmla="*/ 154571 h 6858000"/>
              <a:gd name="connsiteX940" fmla="*/ 530414 w 7467663"/>
              <a:gd name="connsiteY940" fmla="*/ 354673 h 6858000"/>
              <a:gd name="connsiteX941" fmla="*/ 333785 w 7467663"/>
              <a:gd name="connsiteY941" fmla="*/ 161564 h 6858000"/>
              <a:gd name="connsiteX942" fmla="*/ 147005 w 7467663"/>
              <a:gd name="connsiteY942" fmla="*/ 0 h 6858000"/>
              <a:gd name="connsiteX943" fmla="*/ 272509 w 7467663"/>
              <a:gd name="connsiteY943" fmla="*/ 0 h 6858000"/>
              <a:gd name="connsiteX944" fmla="*/ 326276 w 7467663"/>
              <a:gd name="connsiteY944" fmla="*/ 45847 h 6858000"/>
              <a:gd name="connsiteX945" fmla="*/ 823759 w 7467663"/>
              <a:gd name="connsiteY945" fmla="*/ 574145 h 6858000"/>
              <a:gd name="connsiteX946" fmla="*/ 811254 w 7467663"/>
              <a:gd name="connsiteY946" fmla="*/ 665546 h 6858000"/>
              <a:gd name="connsiteX947" fmla="*/ 154042 w 7467663"/>
              <a:gd name="connsiteY947" fmla="*/ 261522 h 6858000"/>
              <a:gd name="connsiteX948" fmla="*/ 13550 w 7467663"/>
              <a:gd name="connsiteY948" fmla="*/ 158423 h 6858000"/>
              <a:gd name="connsiteX949" fmla="*/ 0 w 7467663"/>
              <a:gd name="connsiteY949" fmla="*/ 146618 h 6858000"/>
              <a:gd name="connsiteX950" fmla="*/ 0 w 7467663"/>
              <a:gd name="connsiteY950" fmla="*/ 59161 h 6858000"/>
              <a:gd name="connsiteX951" fmla="*/ 45427 w 7467663"/>
              <a:gd name="connsiteY951" fmla="*/ 101078 h 6858000"/>
              <a:gd name="connsiteX952" fmla="*/ 630103 w 7467663"/>
              <a:gd name="connsiteY952" fmla="*/ 485885 h 6858000"/>
              <a:gd name="connsiteX953" fmla="*/ 532040 w 7467663"/>
              <a:gd name="connsiteY953" fmla="*/ 399359 h 6858000"/>
              <a:gd name="connsiteX954" fmla="*/ 517618 w 7467663"/>
              <a:gd name="connsiteY954" fmla="*/ 385726 h 6858000"/>
              <a:gd name="connsiteX955" fmla="*/ 285074 w 7467663"/>
              <a:gd name="connsiteY955" fmla="*/ 182755 h 6858000"/>
              <a:gd name="connsiteX956" fmla="*/ 43151 w 7467663"/>
              <a:gd name="connsiteY95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467600 w 7467600"/>
              <a:gd name="connsiteY75" fmla="*/ 6334256 h 6858000"/>
              <a:gd name="connsiteX76" fmla="*/ 7454976 w 7467600"/>
              <a:gd name="connsiteY76" fmla="*/ 6318297 h 6858000"/>
              <a:gd name="connsiteX77" fmla="*/ 1456157 w 7467600"/>
              <a:gd name="connsiteY77" fmla="*/ 5371404 h 6858000"/>
              <a:gd name="connsiteX78" fmla="*/ 1244432 w 7467600"/>
              <a:gd name="connsiteY78" fmla="*/ 5385601 h 6858000"/>
              <a:gd name="connsiteX79" fmla="*/ 973990 w 7467600"/>
              <a:gd name="connsiteY79" fmla="*/ 5424940 h 6858000"/>
              <a:gd name="connsiteX80" fmla="*/ 1103809 w 7467600"/>
              <a:gd name="connsiteY80" fmla="*/ 5433720 h 6858000"/>
              <a:gd name="connsiteX81" fmla="*/ 1123454 w 7467600"/>
              <a:gd name="connsiteY81" fmla="*/ 5435727 h 6858000"/>
              <a:gd name="connsiteX82" fmla="*/ 1737017 w 7467600"/>
              <a:gd name="connsiteY82" fmla="*/ 5452183 h 6858000"/>
              <a:gd name="connsiteX83" fmla="*/ 1824397 w 7467600"/>
              <a:gd name="connsiteY83" fmla="*/ 5447757 h 6858000"/>
              <a:gd name="connsiteX84" fmla="*/ 2070059 w 7467600"/>
              <a:gd name="connsiteY84" fmla="*/ 5441660 h 6858000"/>
              <a:gd name="connsiteX85" fmla="*/ 1456157 w 7467600"/>
              <a:gd name="connsiteY85" fmla="*/ 5371404 h 6858000"/>
              <a:gd name="connsiteX86" fmla="*/ 4988186 w 7467600"/>
              <a:gd name="connsiteY86" fmla="*/ 5216467 h 6858000"/>
              <a:gd name="connsiteX87" fmla="*/ 4777334 w 7467600"/>
              <a:gd name="connsiteY87" fmla="*/ 5406072 h 6858000"/>
              <a:gd name="connsiteX88" fmla="*/ 4718341 w 7467600"/>
              <a:gd name="connsiteY88" fmla="*/ 5468043 h 6858000"/>
              <a:gd name="connsiteX89" fmla="*/ 4604655 w 7467600"/>
              <a:gd name="connsiteY89" fmla="*/ 5583434 h 6858000"/>
              <a:gd name="connsiteX90" fmla="*/ 4565074 w 7467600"/>
              <a:gd name="connsiteY90" fmla="*/ 5618550 h 6858000"/>
              <a:gd name="connsiteX91" fmla="*/ 4988186 w 7467600"/>
              <a:gd name="connsiteY91" fmla="*/ 5216467 h 6858000"/>
              <a:gd name="connsiteX92" fmla="*/ 4978032 w 7467600"/>
              <a:gd name="connsiteY92" fmla="*/ 5183809 h 6858000"/>
              <a:gd name="connsiteX93" fmla="*/ 4463413 w 7467600"/>
              <a:gd name="connsiteY93" fmla="*/ 5615162 h 6858000"/>
              <a:gd name="connsiteX94" fmla="*/ 4358134 w 7467600"/>
              <a:gd name="connsiteY94" fmla="*/ 5742791 h 6858000"/>
              <a:gd name="connsiteX95" fmla="*/ 4376219 w 7467600"/>
              <a:gd name="connsiteY95" fmla="*/ 5729027 h 6858000"/>
              <a:gd name="connsiteX96" fmla="*/ 4582340 w 7467600"/>
              <a:gd name="connsiteY96" fmla="*/ 5561037 h 6858000"/>
              <a:gd name="connsiteX97" fmla="*/ 4694684 w 7467600"/>
              <a:gd name="connsiteY97" fmla="*/ 5447098 h 6858000"/>
              <a:gd name="connsiteX98" fmla="*/ 4754123 w 7467600"/>
              <a:gd name="connsiteY98" fmla="*/ 5384643 h 6858000"/>
              <a:gd name="connsiteX99" fmla="*/ 4978032 w 7467600"/>
              <a:gd name="connsiteY99" fmla="*/ 5183809 h 6858000"/>
              <a:gd name="connsiteX100" fmla="*/ 1903353 w 7467600"/>
              <a:gd name="connsiteY100" fmla="*/ 5044827 h 6858000"/>
              <a:gd name="connsiteX101" fmla="*/ 1936931 w 7467600"/>
              <a:gd name="connsiteY101" fmla="*/ 5093954 h 6858000"/>
              <a:gd name="connsiteX102" fmla="*/ 2195868 w 7467600"/>
              <a:gd name="connsiteY102" fmla="*/ 5396574 h 6858000"/>
              <a:gd name="connsiteX103" fmla="*/ 2088852 w 7467600"/>
              <a:gd name="connsiteY103" fmla="*/ 5166123 h 6858000"/>
              <a:gd name="connsiteX104" fmla="*/ 1958241 w 7467600"/>
              <a:gd name="connsiteY104" fmla="*/ 5067955 h 6858000"/>
              <a:gd name="connsiteX105" fmla="*/ 1903353 w 7467600"/>
              <a:gd name="connsiteY105" fmla="*/ 5044827 h 6858000"/>
              <a:gd name="connsiteX106" fmla="*/ 1979378 w 7467600"/>
              <a:gd name="connsiteY106" fmla="*/ 4769504 h 6858000"/>
              <a:gd name="connsiteX107" fmla="*/ 2882120 w 7467600"/>
              <a:gd name="connsiteY107" fmla="*/ 5064547 h 6858000"/>
              <a:gd name="connsiteX108" fmla="*/ 2793103 w 7467600"/>
              <a:gd name="connsiteY108" fmla="*/ 5039699 h 6858000"/>
              <a:gd name="connsiteX109" fmla="*/ 2770041 w 7467600"/>
              <a:gd name="connsiteY109" fmla="*/ 5033634 h 6858000"/>
              <a:gd name="connsiteX110" fmla="*/ 1979378 w 7467600"/>
              <a:gd name="connsiteY110" fmla="*/ 4769504 h 6858000"/>
              <a:gd name="connsiteX111" fmla="*/ 1927410 w 7467600"/>
              <a:gd name="connsiteY111" fmla="*/ 4716164 h 6858000"/>
              <a:gd name="connsiteX112" fmla="*/ 1959587 w 7467600"/>
              <a:gd name="connsiteY112" fmla="*/ 4728849 h 6858000"/>
              <a:gd name="connsiteX113" fmla="*/ 2777707 w 7467600"/>
              <a:gd name="connsiteY113" fmla="*/ 5003991 h 6858000"/>
              <a:gd name="connsiteX114" fmla="*/ 2800768 w 7467600"/>
              <a:gd name="connsiteY114" fmla="*/ 5010056 h 6858000"/>
              <a:gd name="connsiteX115" fmla="*/ 2879408 w 7467600"/>
              <a:gd name="connsiteY115" fmla="*/ 5031590 h 6858000"/>
              <a:gd name="connsiteX116" fmla="*/ 2862295 w 7467600"/>
              <a:gd name="connsiteY116" fmla="*/ 5022958 h 6858000"/>
              <a:gd name="connsiteX117" fmla="*/ 2813343 w 7467600"/>
              <a:gd name="connsiteY117" fmla="*/ 4998369 h 6858000"/>
              <a:gd name="connsiteX118" fmla="*/ 2646245 w 7467600"/>
              <a:gd name="connsiteY118" fmla="*/ 4930999 h 6858000"/>
              <a:gd name="connsiteX119" fmla="*/ 1999243 w 7467600"/>
              <a:gd name="connsiteY119" fmla="*/ 4730524 h 6858000"/>
              <a:gd name="connsiteX120" fmla="*/ 1979527 w 7467600"/>
              <a:gd name="connsiteY120" fmla="*/ 4726651 h 6858000"/>
              <a:gd name="connsiteX121" fmla="*/ 1927410 w 7467600"/>
              <a:gd name="connsiteY121" fmla="*/ 4716164 h 6858000"/>
              <a:gd name="connsiteX122" fmla="*/ 1997014 w 7467600"/>
              <a:gd name="connsiteY122" fmla="*/ 4698007 h 6858000"/>
              <a:gd name="connsiteX123" fmla="*/ 2005458 w 7467600"/>
              <a:gd name="connsiteY123" fmla="*/ 4699540 h 6858000"/>
              <a:gd name="connsiteX124" fmla="*/ 2657186 w 7467600"/>
              <a:gd name="connsiteY124" fmla="*/ 4901687 h 6858000"/>
              <a:gd name="connsiteX125" fmla="*/ 2826662 w 7467600"/>
              <a:gd name="connsiteY125" fmla="*/ 4970362 h 6858000"/>
              <a:gd name="connsiteX126" fmla="*/ 2876100 w 7467600"/>
              <a:gd name="connsiteY126" fmla="*/ 4995397 h 6858000"/>
              <a:gd name="connsiteX127" fmla="*/ 3042600 w 7467600"/>
              <a:gd name="connsiteY127" fmla="*/ 5059532 h 6858000"/>
              <a:gd name="connsiteX128" fmla="*/ 1997014 w 7467600"/>
              <a:gd name="connsiteY128" fmla="*/ 4698007 h 6858000"/>
              <a:gd name="connsiteX129" fmla="*/ 2305292 w 7467600"/>
              <a:gd name="connsiteY129" fmla="*/ 4219492 h 6858000"/>
              <a:gd name="connsiteX130" fmla="*/ 3360922 w 7467600"/>
              <a:gd name="connsiteY130" fmla="*/ 4529373 h 6858000"/>
              <a:gd name="connsiteX131" fmla="*/ 3492420 w 7467600"/>
              <a:gd name="connsiteY131" fmla="*/ 4510145 h 6858000"/>
              <a:gd name="connsiteX132" fmla="*/ 3364086 w 7467600"/>
              <a:gd name="connsiteY132" fmla="*/ 4480340 h 6858000"/>
              <a:gd name="connsiteX133" fmla="*/ 3225818 w 7467600"/>
              <a:gd name="connsiteY133" fmla="*/ 4411822 h 6858000"/>
              <a:gd name="connsiteX134" fmla="*/ 3129696 w 7467600"/>
              <a:gd name="connsiteY134" fmla="*/ 4360704 h 6858000"/>
              <a:gd name="connsiteX135" fmla="*/ 2814545 w 7467600"/>
              <a:gd name="connsiteY135" fmla="*/ 4282955 h 6858000"/>
              <a:gd name="connsiteX136" fmla="*/ 2305292 w 7467600"/>
              <a:gd name="connsiteY136" fmla="*/ 4219492 h 6858000"/>
              <a:gd name="connsiteX137" fmla="*/ 2626982 w 7467600"/>
              <a:gd name="connsiteY137" fmla="*/ 4206450 h 6858000"/>
              <a:gd name="connsiteX138" fmla="*/ 2490617 w 7467600"/>
              <a:gd name="connsiteY138" fmla="*/ 4206951 h 6858000"/>
              <a:gd name="connsiteX139" fmla="*/ 2819869 w 7467600"/>
              <a:gd name="connsiteY139" fmla="*/ 4252936 h 6858000"/>
              <a:gd name="connsiteX140" fmla="*/ 3143018 w 7467600"/>
              <a:gd name="connsiteY140" fmla="*/ 4332698 h 6858000"/>
              <a:gd name="connsiteX141" fmla="*/ 3241520 w 7467600"/>
              <a:gd name="connsiteY141" fmla="*/ 4385112 h 6858000"/>
              <a:gd name="connsiteX142" fmla="*/ 3374575 w 7467600"/>
              <a:gd name="connsiteY142" fmla="*/ 4451517 h 6858000"/>
              <a:gd name="connsiteX143" fmla="*/ 3505221 w 7467600"/>
              <a:gd name="connsiteY143" fmla="*/ 4480757 h 6858000"/>
              <a:gd name="connsiteX144" fmla="*/ 2626982 w 7467600"/>
              <a:gd name="connsiteY144" fmla="*/ 4206450 h 6858000"/>
              <a:gd name="connsiteX145" fmla="*/ 1310106 w 7467600"/>
              <a:gd name="connsiteY145" fmla="*/ 3943217 h 6858000"/>
              <a:gd name="connsiteX146" fmla="*/ 854994 w 7467600"/>
              <a:gd name="connsiteY146" fmla="*/ 4399136 h 6858000"/>
              <a:gd name="connsiteX147" fmla="*/ 742462 w 7467600"/>
              <a:gd name="connsiteY147" fmla="*/ 4594648 h 6858000"/>
              <a:gd name="connsiteX148" fmla="*/ 820602 w 7467600"/>
              <a:gd name="connsiteY148" fmla="*/ 4485915 h 6858000"/>
              <a:gd name="connsiteX149" fmla="*/ 878295 w 7467600"/>
              <a:gd name="connsiteY149" fmla="*/ 4403594 h 6858000"/>
              <a:gd name="connsiteX150" fmla="*/ 1240607 w 7467600"/>
              <a:gd name="connsiteY150" fmla="*/ 4010401 h 6858000"/>
              <a:gd name="connsiteX151" fmla="*/ 1310106 w 7467600"/>
              <a:gd name="connsiteY151" fmla="*/ 3943217 h 6858000"/>
              <a:gd name="connsiteX152" fmla="*/ 1423113 w 7467600"/>
              <a:gd name="connsiteY152" fmla="*/ 3874565 h 6858000"/>
              <a:gd name="connsiteX153" fmla="*/ 1260565 w 7467600"/>
              <a:gd name="connsiteY153" fmla="*/ 4031982 h 6858000"/>
              <a:gd name="connsiteX154" fmla="*/ 901900 w 7467600"/>
              <a:gd name="connsiteY154" fmla="*/ 4421236 h 6858000"/>
              <a:gd name="connsiteX155" fmla="*/ 845044 w 7467600"/>
              <a:gd name="connsiteY155" fmla="*/ 4502436 h 6858000"/>
              <a:gd name="connsiteX156" fmla="*/ 685926 w 7467600"/>
              <a:gd name="connsiteY156" fmla="*/ 4703069 h 6858000"/>
              <a:gd name="connsiteX157" fmla="*/ 684248 w 7467600"/>
              <a:gd name="connsiteY157" fmla="*/ 4706721 h 6858000"/>
              <a:gd name="connsiteX158" fmla="*/ 1423113 w 7467600"/>
              <a:gd name="connsiteY158" fmla="*/ 3874565 h 6858000"/>
              <a:gd name="connsiteX159" fmla="*/ 3316479 w 7467600"/>
              <a:gd name="connsiteY159" fmla="*/ 3872136 h 6858000"/>
              <a:gd name="connsiteX160" fmla="*/ 3546806 w 7467600"/>
              <a:gd name="connsiteY160" fmla="*/ 4356139 h 6858000"/>
              <a:gd name="connsiteX161" fmla="*/ 3364433 w 7467600"/>
              <a:gd name="connsiteY161" fmla="*/ 3953121 h 6858000"/>
              <a:gd name="connsiteX162" fmla="*/ 3316479 w 7467600"/>
              <a:gd name="connsiteY162" fmla="*/ 3872136 h 6858000"/>
              <a:gd name="connsiteX163" fmla="*/ 3291335 w 7467600"/>
              <a:gd name="connsiteY163" fmla="*/ 3767420 h 6858000"/>
              <a:gd name="connsiteX164" fmla="*/ 3390805 w 7467600"/>
              <a:gd name="connsiteY164" fmla="*/ 3937163 h 6858000"/>
              <a:gd name="connsiteX165" fmla="*/ 3579062 w 7467600"/>
              <a:gd name="connsiteY165" fmla="*/ 4359040 h 6858000"/>
              <a:gd name="connsiteX166" fmla="*/ 3467355 w 7467600"/>
              <a:gd name="connsiteY166" fmla="*/ 3988130 h 6858000"/>
              <a:gd name="connsiteX167" fmla="*/ 3310753 w 7467600"/>
              <a:gd name="connsiteY167" fmla="*/ 3787140 h 6858000"/>
              <a:gd name="connsiteX168" fmla="*/ 3291335 w 7467600"/>
              <a:gd name="connsiteY168" fmla="*/ 3767420 h 6858000"/>
              <a:gd name="connsiteX169" fmla="*/ 1635889 w 7467600"/>
              <a:gd name="connsiteY169" fmla="*/ 3709494 h 6858000"/>
              <a:gd name="connsiteX170" fmla="*/ 1634800 w 7467600"/>
              <a:gd name="connsiteY170" fmla="*/ 3731111 h 6858000"/>
              <a:gd name="connsiteX171" fmla="*/ 1635889 w 7467600"/>
              <a:gd name="connsiteY171" fmla="*/ 3709494 h 6858000"/>
              <a:gd name="connsiteX172" fmla="*/ 1510397 w 7467600"/>
              <a:gd name="connsiteY172" fmla="*/ 3684705 h 6858000"/>
              <a:gd name="connsiteX173" fmla="*/ 1146550 w 7467600"/>
              <a:gd name="connsiteY173" fmla="*/ 3802012 h 6858000"/>
              <a:gd name="connsiteX174" fmla="*/ 698834 w 7467600"/>
              <a:gd name="connsiteY174" fmla="*/ 3952272 h 6858000"/>
              <a:gd name="connsiteX175" fmla="*/ 34256 w 7467600"/>
              <a:gd name="connsiteY175" fmla="*/ 4347603 h 6858000"/>
              <a:gd name="connsiteX176" fmla="*/ 527241 w 7467600"/>
              <a:gd name="connsiteY176" fmla="*/ 4065078 h 6858000"/>
              <a:gd name="connsiteX177" fmla="*/ 1510397 w 7467600"/>
              <a:gd name="connsiteY177" fmla="*/ 3684705 h 6858000"/>
              <a:gd name="connsiteX178" fmla="*/ 1313114 w 7467600"/>
              <a:gd name="connsiteY178" fmla="*/ 3655216 h 6858000"/>
              <a:gd name="connsiteX179" fmla="*/ 1109304 w 7467600"/>
              <a:gd name="connsiteY179" fmla="*/ 3669030 h 6858000"/>
              <a:gd name="connsiteX180" fmla="*/ 8129 w 7467600"/>
              <a:gd name="connsiteY180" fmla="*/ 4330519 h 6858000"/>
              <a:gd name="connsiteX181" fmla="*/ 687572 w 7467600"/>
              <a:gd name="connsiteY181" fmla="*/ 3925629 h 6858000"/>
              <a:gd name="connsiteX182" fmla="*/ 1138365 w 7467600"/>
              <a:gd name="connsiteY182" fmla="*/ 3774515 h 6858000"/>
              <a:gd name="connsiteX183" fmla="*/ 1505579 w 7467600"/>
              <a:gd name="connsiteY183" fmla="*/ 3655526 h 6858000"/>
              <a:gd name="connsiteX184" fmla="*/ 1313114 w 7467600"/>
              <a:gd name="connsiteY184" fmla="*/ 3655216 h 6858000"/>
              <a:gd name="connsiteX185" fmla="*/ 3655073 w 7467600"/>
              <a:gd name="connsiteY185" fmla="*/ 3650884 h 6858000"/>
              <a:gd name="connsiteX186" fmla="*/ 3989938 w 7467600"/>
              <a:gd name="connsiteY186" fmla="*/ 3991685 h 6858000"/>
              <a:gd name="connsiteX187" fmla="*/ 4393907 w 7467600"/>
              <a:gd name="connsiteY187" fmla="*/ 4261258 h 6858000"/>
              <a:gd name="connsiteX188" fmla="*/ 4648051 w 7467600"/>
              <a:gd name="connsiteY188" fmla="*/ 4374051 h 6858000"/>
              <a:gd name="connsiteX189" fmla="*/ 4383389 w 7467600"/>
              <a:gd name="connsiteY189" fmla="*/ 4184369 h 6858000"/>
              <a:gd name="connsiteX190" fmla="*/ 4165508 w 7467600"/>
              <a:gd name="connsiteY190" fmla="*/ 4035196 h 6858000"/>
              <a:gd name="connsiteX191" fmla="*/ 4068162 w 7467600"/>
              <a:gd name="connsiteY191" fmla="*/ 3953394 h 6858000"/>
              <a:gd name="connsiteX192" fmla="*/ 3981416 w 7467600"/>
              <a:gd name="connsiteY192" fmla="*/ 3880482 h 6858000"/>
              <a:gd name="connsiteX193" fmla="*/ 3800147 w 7467600"/>
              <a:gd name="connsiteY193" fmla="*/ 3749872 h 6858000"/>
              <a:gd name="connsiteX194" fmla="*/ 3655073 w 7467600"/>
              <a:gd name="connsiteY194" fmla="*/ 3650884 h 6858000"/>
              <a:gd name="connsiteX195" fmla="*/ 3670252 w 7467600"/>
              <a:gd name="connsiteY195" fmla="*/ 3622798 h 6858000"/>
              <a:gd name="connsiteX196" fmla="*/ 3817258 w 7467600"/>
              <a:gd name="connsiteY196" fmla="*/ 3723577 h 6858000"/>
              <a:gd name="connsiteX197" fmla="*/ 4000461 w 7467600"/>
              <a:gd name="connsiteY197" fmla="*/ 3855966 h 6858000"/>
              <a:gd name="connsiteX198" fmla="*/ 4088180 w 7467600"/>
              <a:gd name="connsiteY198" fmla="*/ 3929774 h 6858000"/>
              <a:gd name="connsiteX199" fmla="*/ 4184555 w 7467600"/>
              <a:gd name="connsiteY199" fmla="*/ 4010683 h 6858000"/>
              <a:gd name="connsiteX200" fmla="*/ 4399563 w 7467600"/>
              <a:gd name="connsiteY200" fmla="*/ 4158106 h 6858000"/>
              <a:gd name="connsiteX201" fmla="*/ 4684469 w 7467600"/>
              <a:gd name="connsiteY201" fmla="*/ 4364680 h 6858000"/>
              <a:gd name="connsiteX202" fmla="*/ 4690271 w 7467600"/>
              <a:gd name="connsiteY202" fmla="*/ 4370034 h 6858000"/>
              <a:gd name="connsiteX203" fmla="*/ 4136093 w 7467600"/>
              <a:gd name="connsiteY203" fmla="*/ 3858466 h 6858000"/>
              <a:gd name="connsiteX204" fmla="*/ 3670252 w 7467600"/>
              <a:gd name="connsiteY204" fmla="*/ 3622798 h 6858000"/>
              <a:gd name="connsiteX205" fmla="*/ 4440129 w 7467600"/>
              <a:gd name="connsiteY205" fmla="*/ 3448571 h 6858000"/>
              <a:gd name="connsiteX206" fmla="*/ 4856525 w 7467600"/>
              <a:gd name="connsiteY206" fmla="*/ 3915351 h 6858000"/>
              <a:gd name="connsiteX207" fmla="*/ 5059055 w 7467600"/>
              <a:gd name="connsiteY207" fmla="*/ 4108918 h 6858000"/>
              <a:gd name="connsiteX208" fmla="*/ 5290070 w 7467600"/>
              <a:gd name="connsiteY208" fmla="*/ 4263619 h 6858000"/>
              <a:gd name="connsiteX209" fmla="*/ 4834991 w 7467600"/>
              <a:gd name="connsiteY209" fmla="*/ 3830985 h 6858000"/>
              <a:gd name="connsiteX210" fmla="*/ 4440129 w 7467600"/>
              <a:gd name="connsiteY210" fmla="*/ 3448571 h 6858000"/>
              <a:gd name="connsiteX211" fmla="*/ 4441737 w 7467600"/>
              <a:gd name="connsiteY211" fmla="*/ 3399734 h 6858000"/>
              <a:gd name="connsiteX212" fmla="*/ 4431236 w 7467600"/>
              <a:gd name="connsiteY212" fmla="*/ 3400954 h 6858000"/>
              <a:gd name="connsiteX213" fmla="*/ 4557150 w 7467600"/>
              <a:gd name="connsiteY213" fmla="*/ 3510023 h 6858000"/>
              <a:gd name="connsiteX214" fmla="*/ 4856936 w 7467600"/>
              <a:gd name="connsiteY214" fmla="*/ 3809146 h 6858000"/>
              <a:gd name="connsiteX215" fmla="*/ 5111996 w 7467600"/>
              <a:gd name="connsiteY215" fmla="*/ 4065759 h 6858000"/>
              <a:gd name="connsiteX216" fmla="*/ 5388878 w 7467600"/>
              <a:gd name="connsiteY216" fmla="*/ 4300185 h 6858000"/>
              <a:gd name="connsiteX217" fmla="*/ 5425556 w 7467600"/>
              <a:gd name="connsiteY217" fmla="*/ 4308967 h 6858000"/>
              <a:gd name="connsiteX218" fmla="*/ 4943646 w 7467600"/>
              <a:gd name="connsiteY218" fmla="*/ 3822916 h 6858000"/>
              <a:gd name="connsiteX219" fmla="*/ 4594837 w 7467600"/>
              <a:gd name="connsiteY219" fmla="*/ 3532274 h 6858000"/>
              <a:gd name="connsiteX220" fmla="*/ 4441737 w 7467600"/>
              <a:gd name="connsiteY220" fmla="*/ 3399734 h 6858000"/>
              <a:gd name="connsiteX221" fmla="*/ 5425834 w 7467600"/>
              <a:gd name="connsiteY221" fmla="*/ 3162785 h 6858000"/>
              <a:gd name="connsiteX222" fmla="*/ 5401644 w 7467600"/>
              <a:gd name="connsiteY222" fmla="*/ 3617847 h 6858000"/>
              <a:gd name="connsiteX223" fmla="*/ 5467256 w 7467600"/>
              <a:gd name="connsiteY223" fmla="*/ 4175494 h 6858000"/>
              <a:gd name="connsiteX224" fmla="*/ 5448069 w 7467600"/>
              <a:gd name="connsiteY224" fmla="*/ 3567554 h 6858000"/>
              <a:gd name="connsiteX225" fmla="*/ 5425834 w 7467600"/>
              <a:gd name="connsiteY225" fmla="*/ 3162785 h 6858000"/>
              <a:gd name="connsiteX226" fmla="*/ 1318687 w 7467600"/>
              <a:gd name="connsiteY226" fmla="*/ 3113840 h 6858000"/>
              <a:gd name="connsiteX227" fmla="*/ 1066793 w 7467600"/>
              <a:gd name="connsiteY227" fmla="*/ 3212171 h 6858000"/>
              <a:gd name="connsiteX228" fmla="*/ 993319 w 7467600"/>
              <a:gd name="connsiteY228" fmla="*/ 3247648 h 6858000"/>
              <a:gd name="connsiteX229" fmla="*/ 853081 w 7467600"/>
              <a:gd name="connsiteY229" fmla="*/ 3312410 h 6858000"/>
              <a:gd name="connsiteX230" fmla="*/ 805957 w 7467600"/>
              <a:gd name="connsiteY230" fmla="*/ 3330443 h 6858000"/>
              <a:gd name="connsiteX231" fmla="*/ 1318687 w 7467600"/>
              <a:gd name="connsiteY231" fmla="*/ 3113840 h 6858000"/>
              <a:gd name="connsiteX232" fmla="*/ 5453702 w 7467600"/>
              <a:gd name="connsiteY232" fmla="*/ 3090882 h 6858000"/>
              <a:gd name="connsiteX233" fmla="*/ 5480135 w 7467600"/>
              <a:gd name="connsiteY233" fmla="*/ 3565802 h 6858000"/>
              <a:gd name="connsiteX234" fmla="*/ 5499023 w 7467600"/>
              <a:gd name="connsiteY234" fmla="*/ 4166310 h 6858000"/>
              <a:gd name="connsiteX235" fmla="*/ 5547022 w 7467600"/>
              <a:gd name="connsiteY235" fmla="*/ 3607838 h 6858000"/>
              <a:gd name="connsiteX236" fmla="*/ 5515964 w 7467600"/>
              <a:gd name="connsiteY236" fmla="*/ 3378541 h 6858000"/>
              <a:gd name="connsiteX237" fmla="*/ 5453702 w 7467600"/>
              <a:gd name="connsiteY237" fmla="*/ 3090882 h 6858000"/>
              <a:gd name="connsiteX238" fmla="*/ 1238695 w 7467600"/>
              <a:gd name="connsiteY238" fmla="*/ 3076820 h 6858000"/>
              <a:gd name="connsiteX239" fmla="*/ 716371 w 7467600"/>
              <a:gd name="connsiteY239" fmla="*/ 3293249 h 6858000"/>
              <a:gd name="connsiteX240" fmla="*/ 579522 w 7467600"/>
              <a:gd name="connsiteY240" fmla="*/ 3371759 h 6858000"/>
              <a:gd name="connsiteX241" fmla="*/ 600288 w 7467600"/>
              <a:gd name="connsiteY241" fmla="*/ 3365555 h 6858000"/>
              <a:gd name="connsiteX242" fmla="*/ 840692 w 7467600"/>
              <a:gd name="connsiteY242" fmla="*/ 3284921 h 6858000"/>
              <a:gd name="connsiteX243" fmla="*/ 979248 w 7467600"/>
              <a:gd name="connsiteY243" fmla="*/ 3221003 h 6858000"/>
              <a:gd name="connsiteX244" fmla="*/ 1053282 w 7467600"/>
              <a:gd name="connsiteY244" fmla="*/ 3185247 h 6858000"/>
              <a:gd name="connsiteX245" fmla="*/ 1320603 w 7467600"/>
              <a:gd name="connsiteY245" fmla="*/ 3081281 h 6858000"/>
              <a:gd name="connsiteX246" fmla="*/ 1238695 w 7467600"/>
              <a:gd name="connsiteY246" fmla="*/ 3076820 h 6858000"/>
              <a:gd name="connsiteX247" fmla="*/ 5425627 w 7467600"/>
              <a:gd name="connsiteY247" fmla="*/ 2954192 h 6858000"/>
              <a:gd name="connsiteX248" fmla="*/ 5470770 w 7467600"/>
              <a:gd name="connsiteY248" fmla="*/ 3005435 h 6858000"/>
              <a:gd name="connsiteX249" fmla="*/ 5519779 w 7467600"/>
              <a:gd name="connsiteY249" fmla="*/ 4359223 h 6858000"/>
              <a:gd name="connsiteX250" fmla="*/ 5520293 w 7467600"/>
              <a:gd name="connsiteY250" fmla="*/ 4360602 h 6858000"/>
              <a:gd name="connsiteX251" fmla="*/ 5767221 w 7467600"/>
              <a:gd name="connsiteY251" fmla="*/ 4665564 h 6858000"/>
              <a:gd name="connsiteX252" fmla="*/ 6937169 w 7467600"/>
              <a:gd name="connsiteY252" fmla="*/ 4815941 h 6858000"/>
              <a:gd name="connsiteX253" fmla="*/ 6953922 w 7467600"/>
              <a:gd name="connsiteY253" fmla="*/ 4890068 h 6858000"/>
              <a:gd name="connsiteX254" fmla="*/ 6071359 w 7467600"/>
              <a:gd name="connsiteY254" fmla="*/ 4770770 h 6858000"/>
              <a:gd name="connsiteX255" fmla="*/ 6038839 w 7467600"/>
              <a:gd name="connsiteY255" fmla="*/ 4764474 h 6858000"/>
              <a:gd name="connsiteX256" fmla="*/ 6038706 w 7467600"/>
              <a:gd name="connsiteY256" fmla="*/ 4763847 h 6858000"/>
              <a:gd name="connsiteX257" fmla="*/ 6037784 w 7467600"/>
              <a:gd name="connsiteY257" fmla="*/ 4764270 h 6858000"/>
              <a:gd name="connsiteX258" fmla="*/ 6038839 w 7467600"/>
              <a:gd name="connsiteY258" fmla="*/ 4764474 h 6858000"/>
              <a:gd name="connsiteX259" fmla="*/ 6040338 w 7467600"/>
              <a:gd name="connsiteY259" fmla="*/ 4771418 h 6858000"/>
              <a:gd name="connsiteX260" fmla="*/ 6024488 w 7467600"/>
              <a:gd name="connsiteY260" fmla="*/ 4809903 h 6858000"/>
              <a:gd name="connsiteX261" fmla="*/ 5599771 w 7467600"/>
              <a:gd name="connsiteY261" fmla="*/ 5509652 h 6858000"/>
              <a:gd name="connsiteX262" fmla="*/ 5548843 w 7467600"/>
              <a:gd name="connsiteY262" fmla="*/ 5563845 h 6858000"/>
              <a:gd name="connsiteX263" fmla="*/ 5940952 w 7467600"/>
              <a:gd name="connsiteY263" fmla="*/ 6250028 h 6858000"/>
              <a:gd name="connsiteX264" fmla="*/ 6043441 w 7467600"/>
              <a:gd name="connsiteY264" fmla="*/ 6665847 h 6858000"/>
              <a:gd name="connsiteX265" fmla="*/ 6093432 w 7467600"/>
              <a:gd name="connsiteY265" fmla="*/ 6858000 h 6858000"/>
              <a:gd name="connsiteX266" fmla="*/ 6034344 w 7467600"/>
              <a:gd name="connsiteY266" fmla="*/ 6858000 h 6858000"/>
              <a:gd name="connsiteX267" fmla="*/ 6026679 w 7467600"/>
              <a:gd name="connsiteY267" fmla="*/ 6836959 h 6858000"/>
              <a:gd name="connsiteX268" fmla="*/ 5800441 w 7467600"/>
              <a:gd name="connsiteY268" fmla="*/ 6335286 h 6858000"/>
              <a:gd name="connsiteX269" fmla="*/ 5526562 w 7467600"/>
              <a:gd name="connsiteY269" fmla="*/ 5705388 h 6858000"/>
              <a:gd name="connsiteX270" fmla="*/ 5519640 w 7467600"/>
              <a:gd name="connsiteY270" fmla="*/ 5683774 h 6858000"/>
              <a:gd name="connsiteX271" fmla="*/ 5844559 w 7467600"/>
              <a:gd name="connsiteY271" fmla="*/ 6553349 h 6858000"/>
              <a:gd name="connsiteX272" fmla="*/ 5975994 w 7467600"/>
              <a:gd name="connsiteY272" fmla="*/ 6858000 h 6858000"/>
              <a:gd name="connsiteX273" fmla="*/ 5898547 w 7467600"/>
              <a:gd name="connsiteY273" fmla="*/ 6858000 h 6858000"/>
              <a:gd name="connsiteX274" fmla="*/ 5682041 w 7467600"/>
              <a:gd name="connsiteY274" fmla="*/ 6355860 h 6858000"/>
              <a:gd name="connsiteX275" fmla="*/ 5461758 w 7467600"/>
              <a:gd name="connsiteY275" fmla="*/ 5820220 h 6858000"/>
              <a:gd name="connsiteX276" fmla="*/ 5237282 w 7467600"/>
              <a:gd name="connsiteY276" fmla="*/ 6579086 h 6858000"/>
              <a:gd name="connsiteX277" fmla="*/ 5115009 w 7467600"/>
              <a:gd name="connsiteY277" fmla="*/ 6858000 h 6858000"/>
              <a:gd name="connsiteX278" fmla="*/ 5028074 w 7467600"/>
              <a:gd name="connsiteY278" fmla="*/ 6858000 h 6858000"/>
              <a:gd name="connsiteX279" fmla="*/ 5079508 w 7467600"/>
              <a:gd name="connsiteY279" fmla="*/ 6749074 h 6858000"/>
              <a:gd name="connsiteX280" fmla="*/ 5371846 w 7467600"/>
              <a:gd name="connsiteY280" fmla="*/ 5924413 h 6858000"/>
              <a:gd name="connsiteX281" fmla="*/ 5270512 w 7467600"/>
              <a:gd name="connsiteY281" fmla="*/ 6138975 h 6858000"/>
              <a:gd name="connsiteX282" fmla="*/ 5062409 w 7467600"/>
              <a:gd name="connsiteY282" fmla="*/ 6653544 h 6858000"/>
              <a:gd name="connsiteX283" fmla="*/ 5036628 w 7467600"/>
              <a:gd name="connsiteY283" fmla="*/ 6754247 h 6858000"/>
              <a:gd name="connsiteX284" fmla="*/ 5009112 w 7467600"/>
              <a:gd name="connsiteY284" fmla="*/ 6858000 h 6858000"/>
              <a:gd name="connsiteX285" fmla="*/ 4976679 w 7467600"/>
              <a:gd name="connsiteY285" fmla="*/ 6858000 h 6858000"/>
              <a:gd name="connsiteX286" fmla="*/ 5006537 w 7467600"/>
              <a:gd name="connsiteY286" fmla="*/ 6747068 h 6858000"/>
              <a:gd name="connsiteX287" fmla="*/ 5032723 w 7467600"/>
              <a:gd name="connsiteY287" fmla="*/ 6644957 h 6858000"/>
              <a:gd name="connsiteX288" fmla="*/ 5242949 w 7467600"/>
              <a:gd name="connsiteY288" fmla="*/ 6125175 h 6858000"/>
              <a:gd name="connsiteX289" fmla="*/ 5286321 w 7467600"/>
              <a:gd name="connsiteY289" fmla="*/ 6033555 h 6858000"/>
              <a:gd name="connsiteX290" fmla="*/ 5008210 w 7467600"/>
              <a:gd name="connsiteY290" fmla="*/ 6649194 h 6858000"/>
              <a:gd name="connsiteX291" fmla="*/ 4986321 w 7467600"/>
              <a:gd name="connsiteY291" fmla="*/ 6765687 h 6858000"/>
              <a:gd name="connsiteX292" fmla="*/ 4973474 w 7467600"/>
              <a:gd name="connsiteY292" fmla="*/ 6858000 h 6858000"/>
              <a:gd name="connsiteX293" fmla="*/ 4907178 w 7467600"/>
              <a:gd name="connsiteY293" fmla="*/ 6858000 h 6858000"/>
              <a:gd name="connsiteX294" fmla="*/ 4910810 w 7467600"/>
              <a:gd name="connsiteY294" fmla="*/ 6829660 h 6858000"/>
              <a:gd name="connsiteX295" fmla="*/ 4987461 w 7467600"/>
              <a:gd name="connsiteY295" fmla="*/ 6432994 h 6858000"/>
              <a:gd name="connsiteX296" fmla="*/ 5179262 w 7467600"/>
              <a:gd name="connsiteY296" fmla="*/ 6035044 h 6858000"/>
              <a:gd name="connsiteX297" fmla="*/ 4689678 w 7467600"/>
              <a:gd name="connsiteY297" fmla="*/ 6440241 h 6858000"/>
              <a:gd name="connsiteX298" fmla="*/ 4477543 w 7467600"/>
              <a:gd name="connsiteY298" fmla="*/ 6674836 h 6858000"/>
              <a:gd name="connsiteX299" fmla="*/ 4329957 w 7467600"/>
              <a:gd name="connsiteY299" fmla="*/ 6858000 h 6858000"/>
              <a:gd name="connsiteX300" fmla="*/ 4218595 w 7467600"/>
              <a:gd name="connsiteY300" fmla="*/ 6858000 h 6858000"/>
              <a:gd name="connsiteX301" fmla="*/ 4368888 w 7467600"/>
              <a:gd name="connsiteY301" fmla="*/ 6668412 h 6858000"/>
              <a:gd name="connsiteX302" fmla="*/ 4563091 w 7467600"/>
              <a:gd name="connsiteY302" fmla="*/ 6442508 h 6858000"/>
              <a:gd name="connsiteX303" fmla="*/ 5387324 w 7467600"/>
              <a:gd name="connsiteY303" fmla="*/ 5705830 h 6858000"/>
              <a:gd name="connsiteX304" fmla="*/ 5073620 w 7467600"/>
              <a:gd name="connsiteY304" fmla="*/ 5955437 h 6858000"/>
              <a:gd name="connsiteX305" fmla="*/ 4689789 w 7467600"/>
              <a:gd name="connsiteY305" fmla="*/ 6268382 h 6858000"/>
              <a:gd name="connsiteX306" fmla="*/ 4418722 w 7467600"/>
              <a:gd name="connsiteY306" fmla="*/ 6570886 h 6858000"/>
              <a:gd name="connsiteX307" fmla="*/ 4214944 w 7467600"/>
              <a:gd name="connsiteY307" fmla="*/ 6858000 h 6858000"/>
              <a:gd name="connsiteX308" fmla="*/ 4177898 w 7467600"/>
              <a:gd name="connsiteY308" fmla="*/ 6858000 h 6858000"/>
              <a:gd name="connsiteX309" fmla="*/ 4391597 w 7467600"/>
              <a:gd name="connsiteY309" fmla="*/ 6556370 h 6858000"/>
              <a:gd name="connsiteX310" fmla="*/ 4668889 w 7467600"/>
              <a:gd name="connsiteY310" fmla="*/ 6246399 h 6858000"/>
              <a:gd name="connsiteX311" fmla="*/ 5055427 w 7467600"/>
              <a:gd name="connsiteY311" fmla="*/ 5931476 h 6858000"/>
              <a:gd name="connsiteX312" fmla="*/ 5371814 w 7467600"/>
              <a:gd name="connsiteY312" fmla="*/ 5678975 h 6858000"/>
              <a:gd name="connsiteX313" fmla="*/ 4987918 w 7467600"/>
              <a:gd name="connsiteY313" fmla="*/ 5838701 h 6858000"/>
              <a:gd name="connsiteX314" fmla="*/ 4317146 w 7467600"/>
              <a:gd name="connsiteY314" fmla="*/ 6587716 h 6858000"/>
              <a:gd name="connsiteX315" fmla="*/ 4171627 w 7467600"/>
              <a:gd name="connsiteY315" fmla="*/ 6858000 h 6858000"/>
              <a:gd name="connsiteX316" fmla="*/ 4081585 w 7467600"/>
              <a:gd name="connsiteY316" fmla="*/ 6858000 h 6858000"/>
              <a:gd name="connsiteX317" fmla="*/ 4238603 w 7467600"/>
              <a:gd name="connsiteY317" fmla="*/ 6559341 h 6858000"/>
              <a:gd name="connsiteX318" fmla="*/ 4778333 w 7467600"/>
              <a:gd name="connsiteY318" fmla="*/ 5873626 h 6858000"/>
              <a:gd name="connsiteX319" fmla="*/ 5414185 w 7467600"/>
              <a:gd name="connsiteY319" fmla="*/ 5573882 h 6858000"/>
              <a:gd name="connsiteX320" fmla="*/ 5959648 w 7467600"/>
              <a:gd name="connsiteY320" fmla="*/ 4760797 h 6858000"/>
              <a:gd name="connsiteX321" fmla="*/ 5355019 w 7467600"/>
              <a:gd name="connsiteY321" fmla="*/ 4734672 h 6858000"/>
              <a:gd name="connsiteX322" fmla="*/ 5083565 w 7467600"/>
              <a:gd name="connsiteY322" fmla="*/ 5179121 h 6858000"/>
              <a:gd name="connsiteX323" fmla="*/ 4713577 w 7467600"/>
              <a:gd name="connsiteY323" fmla="*/ 5616803 h 6858000"/>
              <a:gd name="connsiteX324" fmla="*/ 3989559 w 7467600"/>
              <a:gd name="connsiteY324" fmla="*/ 6145945 h 6858000"/>
              <a:gd name="connsiteX325" fmla="*/ 3939824 w 7467600"/>
              <a:gd name="connsiteY325" fmla="*/ 6066900 h 6858000"/>
              <a:gd name="connsiteX326" fmla="*/ 4584537 w 7467600"/>
              <a:gd name="connsiteY326" fmla="*/ 5324826 h 6858000"/>
              <a:gd name="connsiteX327" fmla="*/ 5037105 w 7467600"/>
              <a:gd name="connsiteY327" fmla="*/ 5088765 h 6858000"/>
              <a:gd name="connsiteX328" fmla="*/ 5039930 w 7467600"/>
              <a:gd name="connsiteY328" fmla="*/ 5089585 h 6858000"/>
              <a:gd name="connsiteX329" fmla="*/ 5263764 w 7467600"/>
              <a:gd name="connsiteY329" fmla="*/ 4735525 h 6858000"/>
              <a:gd name="connsiteX330" fmla="*/ 4086300 w 7467600"/>
              <a:gd name="connsiteY330" fmla="*/ 4884599 h 6858000"/>
              <a:gd name="connsiteX331" fmla="*/ 4085485 w 7467600"/>
              <a:gd name="connsiteY331" fmla="*/ 4899070 h 6858000"/>
              <a:gd name="connsiteX332" fmla="*/ 3871915 w 7467600"/>
              <a:gd name="connsiteY332" fmla="*/ 5253645 h 6858000"/>
              <a:gd name="connsiteX333" fmla="*/ 3799374 w 7467600"/>
              <a:gd name="connsiteY333" fmla="*/ 5466127 h 6858000"/>
              <a:gd name="connsiteX334" fmla="*/ 3498850 w 7467600"/>
              <a:gd name="connsiteY334" fmla="*/ 6661888 h 6858000"/>
              <a:gd name="connsiteX335" fmla="*/ 3399216 w 7467600"/>
              <a:gd name="connsiteY335" fmla="*/ 6858000 h 6858000"/>
              <a:gd name="connsiteX336" fmla="*/ 3303688 w 7467600"/>
              <a:gd name="connsiteY336" fmla="*/ 6858000 h 6858000"/>
              <a:gd name="connsiteX337" fmla="*/ 3391774 w 7467600"/>
              <a:gd name="connsiteY337" fmla="*/ 6697181 h 6858000"/>
              <a:gd name="connsiteX338" fmla="*/ 3735540 w 7467600"/>
              <a:gd name="connsiteY338" fmla="*/ 5546923 h 6858000"/>
              <a:gd name="connsiteX339" fmla="*/ 3729438 w 7467600"/>
              <a:gd name="connsiteY339" fmla="*/ 5569058 h 6858000"/>
              <a:gd name="connsiteX340" fmla="*/ 3707782 w 7467600"/>
              <a:gd name="connsiteY340" fmla="*/ 5644908 h 6858000"/>
              <a:gd name="connsiteX341" fmla="*/ 3583827 w 7467600"/>
              <a:gd name="connsiteY341" fmla="*/ 6039215 h 6858000"/>
              <a:gd name="connsiteX342" fmla="*/ 3547861 w 7467600"/>
              <a:gd name="connsiteY342" fmla="*/ 6129609 h 6858000"/>
              <a:gd name="connsiteX343" fmla="*/ 3490905 w 7467600"/>
              <a:gd name="connsiteY343" fmla="*/ 6277660 h 6858000"/>
              <a:gd name="connsiteX344" fmla="*/ 3455859 w 7467600"/>
              <a:gd name="connsiteY344" fmla="*/ 6391301 h 6858000"/>
              <a:gd name="connsiteX345" fmla="*/ 3429112 w 7467600"/>
              <a:gd name="connsiteY345" fmla="*/ 6479469 h 6858000"/>
              <a:gd name="connsiteX346" fmla="*/ 3304862 w 7467600"/>
              <a:gd name="connsiteY346" fmla="*/ 6796476 h 6858000"/>
              <a:gd name="connsiteX347" fmla="*/ 3276071 w 7467600"/>
              <a:gd name="connsiteY347" fmla="*/ 6858000 h 6858000"/>
              <a:gd name="connsiteX348" fmla="*/ 3240805 w 7467600"/>
              <a:gd name="connsiteY348" fmla="*/ 6858000 h 6858000"/>
              <a:gd name="connsiteX349" fmla="*/ 3275917 w 7467600"/>
              <a:gd name="connsiteY349" fmla="*/ 6783192 h 6858000"/>
              <a:gd name="connsiteX350" fmla="*/ 3399358 w 7467600"/>
              <a:gd name="connsiteY350" fmla="*/ 6469011 h 6858000"/>
              <a:gd name="connsiteX351" fmla="*/ 3425650 w 7467600"/>
              <a:gd name="connsiteY351" fmla="*/ 6381333 h 6858000"/>
              <a:gd name="connsiteX352" fmla="*/ 3460661 w 7467600"/>
              <a:gd name="connsiteY352" fmla="*/ 6266763 h 6858000"/>
              <a:gd name="connsiteX353" fmla="*/ 3518021 w 7467600"/>
              <a:gd name="connsiteY353" fmla="*/ 6117298 h 6858000"/>
              <a:gd name="connsiteX354" fmla="*/ 3554035 w 7467600"/>
              <a:gd name="connsiteY354" fmla="*/ 6027832 h 6858000"/>
              <a:gd name="connsiteX355" fmla="*/ 3677174 w 7467600"/>
              <a:gd name="connsiteY355" fmla="*/ 5636351 h 6858000"/>
              <a:gd name="connsiteX356" fmla="*/ 3698819 w 7467600"/>
              <a:gd name="connsiteY356" fmla="*/ 5560503 h 6858000"/>
              <a:gd name="connsiteX357" fmla="*/ 3702094 w 7467600"/>
              <a:gd name="connsiteY357" fmla="*/ 5549194 h 6858000"/>
              <a:gd name="connsiteX358" fmla="*/ 3398355 w 7467600"/>
              <a:gd name="connsiteY358" fmla="*/ 6094603 h 6858000"/>
              <a:gd name="connsiteX359" fmla="*/ 3193941 w 7467600"/>
              <a:gd name="connsiteY359" fmla="*/ 6798775 h 6858000"/>
              <a:gd name="connsiteX360" fmla="*/ 3184140 w 7467600"/>
              <a:gd name="connsiteY360" fmla="*/ 6858000 h 6858000"/>
              <a:gd name="connsiteX361" fmla="*/ 3099978 w 7467600"/>
              <a:gd name="connsiteY361" fmla="*/ 6858000 h 6858000"/>
              <a:gd name="connsiteX362" fmla="*/ 3101556 w 7467600"/>
              <a:gd name="connsiteY362" fmla="*/ 6843337 h 6858000"/>
              <a:gd name="connsiteX363" fmla="*/ 3370162 w 7467600"/>
              <a:gd name="connsiteY363" fmla="*/ 5785550 h 6858000"/>
              <a:gd name="connsiteX364" fmla="*/ 3746477 w 7467600"/>
              <a:gd name="connsiteY364" fmla="*/ 5377889 h 6858000"/>
              <a:gd name="connsiteX365" fmla="*/ 3863399 w 7467600"/>
              <a:gd name="connsiteY365" fmla="*/ 5087257 h 6858000"/>
              <a:gd name="connsiteX366" fmla="*/ 3968712 w 7467600"/>
              <a:gd name="connsiteY366" fmla="*/ 4913989 h 6858000"/>
              <a:gd name="connsiteX367" fmla="*/ 2792390 w 7467600"/>
              <a:gd name="connsiteY367" fmla="*/ 5382974 h 6858000"/>
              <a:gd name="connsiteX368" fmla="*/ 2714982 w 7467600"/>
              <a:gd name="connsiteY368" fmla="*/ 5427051 h 6858000"/>
              <a:gd name="connsiteX369" fmla="*/ 2813361 w 7467600"/>
              <a:gd name="connsiteY369" fmla="*/ 6023912 h 6858000"/>
              <a:gd name="connsiteX370" fmla="*/ 2688430 w 7467600"/>
              <a:gd name="connsiteY370" fmla="*/ 6801564 h 6858000"/>
              <a:gd name="connsiteX371" fmla="*/ 2629626 w 7467600"/>
              <a:gd name="connsiteY371" fmla="*/ 6763394 h 6858000"/>
              <a:gd name="connsiteX372" fmla="*/ 2565328 w 7467600"/>
              <a:gd name="connsiteY372" fmla="*/ 5516399 h 6858000"/>
              <a:gd name="connsiteX373" fmla="*/ 1922999 w 7467600"/>
              <a:gd name="connsiteY373" fmla="*/ 5980343 h 6858000"/>
              <a:gd name="connsiteX374" fmla="*/ 1950261 w 7467600"/>
              <a:gd name="connsiteY374" fmla="*/ 6405858 h 6858000"/>
              <a:gd name="connsiteX375" fmla="*/ 2365554 w 7467600"/>
              <a:gd name="connsiteY375" fmla="*/ 6759107 h 6858000"/>
              <a:gd name="connsiteX376" fmla="*/ 2424142 w 7467600"/>
              <a:gd name="connsiteY376" fmla="*/ 6858000 h 6858000"/>
              <a:gd name="connsiteX377" fmla="*/ 2395994 w 7467600"/>
              <a:gd name="connsiteY377" fmla="*/ 6858000 h 6858000"/>
              <a:gd name="connsiteX378" fmla="*/ 2392863 w 7467600"/>
              <a:gd name="connsiteY378" fmla="*/ 6852964 h 6858000"/>
              <a:gd name="connsiteX379" fmla="*/ 2017589 w 7467600"/>
              <a:gd name="connsiteY379" fmla="*/ 6493982 h 6858000"/>
              <a:gd name="connsiteX380" fmla="*/ 2147336 w 7467600"/>
              <a:gd name="connsiteY380" fmla="*/ 6594052 h 6858000"/>
              <a:gd name="connsiteX381" fmla="*/ 2207047 w 7467600"/>
              <a:gd name="connsiteY381" fmla="*/ 6654540 h 6858000"/>
              <a:gd name="connsiteX382" fmla="*/ 2299106 w 7467600"/>
              <a:gd name="connsiteY382" fmla="*/ 6778931 h 6858000"/>
              <a:gd name="connsiteX383" fmla="*/ 2314430 w 7467600"/>
              <a:gd name="connsiteY383" fmla="*/ 6801144 h 6858000"/>
              <a:gd name="connsiteX384" fmla="*/ 2352406 w 7467600"/>
              <a:gd name="connsiteY384" fmla="*/ 6858000 h 6858000"/>
              <a:gd name="connsiteX385" fmla="*/ 2314492 w 7467600"/>
              <a:gd name="connsiteY385" fmla="*/ 6858000 h 6858000"/>
              <a:gd name="connsiteX386" fmla="*/ 2288095 w 7467600"/>
              <a:gd name="connsiteY386" fmla="*/ 6818030 h 6858000"/>
              <a:gd name="connsiteX387" fmla="*/ 2272768 w 7467600"/>
              <a:gd name="connsiteY387" fmla="*/ 6795822 h 6858000"/>
              <a:gd name="connsiteX388" fmla="*/ 2182715 w 7467600"/>
              <a:gd name="connsiteY388" fmla="*/ 6675071 h 6858000"/>
              <a:gd name="connsiteX389" fmla="*/ 2032061 w 7467600"/>
              <a:gd name="connsiteY389" fmla="*/ 6541380 h 6858000"/>
              <a:gd name="connsiteX390" fmla="*/ 2257220 w 7467600"/>
              <a:gd name="connsiteY390" fmla="*/ 6826257 h 6858000"/>
              <a:gd name="connsiteX391" fmla="*/ 2281324 w 7467600"/>
              <a:gd name="connsiteY391" fmla="*/ 6858000 h 6858000"/>
              <a:gd name="connsiteX392" fmla="*/ 2242860 w 7467600"/>
              <a:gd name="connsiteY392" fmla="*/ 6858000 h 6858000"/>
              <a:gd name="connsiteX393" fmla="*/ 2232818 w 7467600"/>
              <a:gd name="connsiteY393" fmla="*/ 6844926 h 6858000"/>
              <a:gd name="connsiteX394" fmla="*/ 1990172 w 7467600"/>
              <a:gd name="connsiteY394" fmla="*/ 6542121 h 6858000"/>
              <a:gd name="connsiteX395" fmla="*/ 2124090 w 7467600"/>
              <a:gd name="connsiteY395" fmla="*/ 6761017 h 6858000"/>
              <a:gd name="connsiteX396" fmla="*/ 2200380 w 7467600"/>
              <a:gd name="connsiteY396" fmla="*/ 6858000 h 6858000"/>
              <a:gd name="connsiteX397" fmla="*/ 2147507 w 7467600"/>
              <a:gd name="connsiteY397" fmla="*/ 6858000 h 6858000"/>
              <a:gd name="connsiteX398" fmla="*/ 2070668 w 7467600"/>
              <a:gd name="connsiteY398" fmla="*/ 6761520 h 6858000"/>
              <a:gd name="connsiteX399" fmla="*/ 1975142 w 7467600"/>
              <a:gd name="connsiteY399" fmla="*/ 6585570 h 6858000"/>
              <a:gd name="connsiteX400" fmla="*/ 2050035 w 7467600"/>
              <a:gd name="connsiteY400" fmla="*/ 6813345 h 6858000"/>
              <a:gd name="connsiteX401" fmla="*/ 2063025 w 7467600"/>
              <a:gd name="connsiteY401" fmla="*/ 6858000 h 6858000"/>
              <a:gd name="connsiteX402" fmla="*/ 2021675 w 7467600"/>
              <a:gd name="connsiteY402" fmla="*/ 6858000 h 6858000"/>
              <a:gd name="connsiteX403" fmla="*/ 2019308 w 7467600"/>
              <a:gd name="connsiteY403" fmla="*/ 6847118 h 6858000"/>
              <a:gd name="connsiteX404" fmla="*/ 1938835 w 7467600"/>
              <a:gd name="connsiteY404" fmla="*/ 6551160 h 6858000"/>
              <a:gd name="connsiteX405" fmla="*/ 1953230 w 7467600"/>
              <a:gd name="connsiteY405" fmla="*/ 6759699 h 6858000"/>
              <a:gd name="connsiteX406" fmla="*/ 1956763 w 7467600"/>
              <a:gd name="connsiteY406" fmla="*/ 6778191 h 6858000"/>
              <a:gd name="connsiteX407" fmla="*/ 1967925 w 7467600"/>
              <a:gd name="connsiteY407" fmla="*/ 6858000 h 6858000"/>
              <a:gd name="connsiteX408" fmla="*/ 1936622 w 7467600"/>
              <a:gd name="connsiteY408" fmla="*/ 6858000 h 6858000"/>
              <a:gd name="connsiteX409" fmla="*/ 1926261 w 7467600"/>
              <a:gd name="connsiteY409" fmla="*/ 6784064 h 6858000"/>
              <a:gd name="connsiteX410" fmla="*/ 1922724 w 7467600"/>
              <a:gd name="connsiteY410" fmla="*/ 6765577 h 6858000"/>
              <a:gd name="connsiteX411" fmla="*/ 1904650 w 7467600"/>
              <a:gd name="connsiteY411" fmla="*/ 6639616 h 6858000"/>
              <a:gd name="connsiteX412" fmla="*/ 1885273 w 7467600"/>
              <a:gd name="connsiteY412" fmla="*/ 6858000 h 6858000"/>
              <a:gd name="connsiteX413" fmla="*/ 1854363 w 7467600"/>
              <a:gd name="connsiteY413" fmla="*/ 6858000 h 6858000"/>
              <a:gd name="connsiteX414" fmla="*/ 1880391 w 7467600"/>
              <a:gd name="connsiteY414" fmla="*/ 6603796 h 6858000"/>
              <a:gd name="connsiteX415" fmla="*/ 1818273 w 7467600"/>
              <a:gd name="connsiteY415" fmla="*/ 6715729 h 6858000"/>
              <a:gd name="connsiteX416" fmla="*/ 1794691 w 7467600"/>
              <a:gd name="connsiteY416" fmla="*/ 6843239 h 6858000"/>
              <a:gd name="connsiteX417" fmla="*/ 1794914 w 7467600"/>
              <a:gd name="connsiteY417" fmla="*/ 6858000 h 6858000"/>
              <a:gd name="connsiteX418" fmla="*/ 1746128 w 7467600"/>
              <a:gd name="connsiteY418" fmla="*/ 6858000 h 6858000"/>
              <a:gd name="connsiteX419" fmla="*/ 1753934 w 7467600"/>
              <a:gd name="connsiteY419" fmla="*/ 6724796 h 6858000"/>
              <a:gd name="connsiteX420" fmla="*/ 1792053 w 7467600"/>
              <a:gd name="connsiteY420" fmla="*/ 6572396 h 6858000"/>
              <a:gd name="connsiteX421" fmla="*/ 1862248 w 7467600"/>
              <a:gd name="connsiteY421" fmla="*/ 6266397 h 6858000"/>
              <a:gd name="connsiteX422" fmla="*/ 1862250 w 7467600"/>
              <a:gd name="connsiteY422" fmla="*/ 6033531 h 6858000"/>
              <a:gd name="connsiteX423" fmla="*/ 1211999 w 7467600"/>
              <a:gd name="connsiteY423" fmla="*/ 6683610 h 6858000"/>
              <a:gd name="connsiteX424" fmla="*/ 1213266 w 7467600"/>
              <a:gd name="connsiteY424" fmla="*/ 6691947 h 6858000"/>
              <a:gd name="connsiteX425" fmla="*/ 1203370 w 7467600"/>
              <a:gd name="connsiteY425" fmla="*/ 6850676 h 6858000"/>
              <a:gd name="connsiteX426" fmla="*/ 1203671 w 7467600"/>
              <a:gd name="connsiteY426" fmla="*/ 6858000 h 6858000"/>
              <a:gd name="connsiteX427" fmla="*/ 1143180 w 7467600"/>
              <a:gd name="connsiteY427" fmla="*/ 6858000 h 6858000"/>
              <a:gd name="connsiteX428" fmla="*/ 1142176 w 7467600"/>
              <a:gd name="connsiteY428" fmla="*/ 6766045 h 6858000"/>
              <a:gd name="connsiteX429" fmla="*/ 1067484 w 7467600"/>
              <a:gd name="connsiteY429" fmla="*/ 6858000 h 6858000"/>
              <a:gd name="connsiteX430" fmla="*/ 953928 w 7467600"/>
              <a:gd name="connsiteY430" fmla="*/ 6858000 h 6858000"/>
              <a:gd name="connsiteX431" fmla="*/ 959715 w 7467600"/>
              <a:gd name="connsiteY431" fmla="*/ 6850185 h 6858000"/>
              <a:gd name="connsiteX432" fmla="*/ 1483788 w 7467600"/>
              <a:gd name="connsiteY432" fmla="*/ 6259174 h 6858000"/>
              <a:gd name="connsiteX433" fmla="*/ 1100671 w 7467600"/>
              <a:gd name="connsiteY433" fmla="*/ 6252137 h 6858000"/>
              <a:gd name="connsiteX434" fmla="*/ 1090144 w 7467600"/>
              <a:gd name="connsiteY434" fmla="*/ 6256748 h 6858000"/>
              <a:gd name="connsiteX435" fmla="*/ 1095872 w 7467600"/>
              <a:gd name="connsiteY435" fmla="*/ 6271892 h 6858000"/>
              <a:gd name="connsiteX436" fmla="*/ 262785 w 7467600"/>
              <a:gd name="connsiteY436" fmla="*/ 6845450 h 6858000"/>
              <a:gd name="connsiteX437" fmla="*/ 209968 w 7467600"/>
              <a:gd name="connsiteY437" fmla="*/ 6770713 h 6858000"/>
              <a:gd name="connsiteX438" fmla="*/ 873460 w 7467600"/>
              <a:gd name="connsiteY438" fmla="*/ 6253768 h 6858000"/>
              <a:gd name="connsiteX439" fmla="*/ 192686 w 7467600"/>
              <a:gd name="connsiteY439" fmla="*/ 5849257 h 6858000"/>
              <a:gd name="connsiteX440" fmla="*/ 4696 w 7467600"/>
              <a:gd name="connsiteY440" fmla="*/ 5697668 h 6858000"/>
              <a:gd name="connsiteX441" fmla="*/ 0 w 7467600"/>
              <a:gd name="connsiteY441" fmla="*/ 5689984 h 6858000"/>
              <a:gd name="connsiteX442" fmla="*/ 0 w 7467600"/>
              <a:gd name="connsiteY442" fmla="*/ 5513472 h 6858000"/>
              <a:gd name="connsiteX443" fmla="*/ 174101 w 7467600"/>
              <a:gd name="connsiteY443" fmla="*/ 5620277 h 6858000"/>
              <a:gd name="connsiteX444" fmla="*/ 891800 w 7467600"/>
              <a:gd name="connsiteY444" fmla="*/ 6036935 h 6858000"/>
              <a:gd name="connsiteX445" fmla="*/ 1072219 w 7467600"/>
              <a:gd name="connsiteY445" fmla="*/ 6169443 h 6858000"/>
              <a:gd name="connsiteX446" fmla="*/ 1074117 w 7467600"/>
              <a:gd name="connsiteY446" fmla="*/ 6170301 h 6858000"/>
              <a:gd name="connsiteX447" fmla="*/ 1083114 w 7467600"/>
              <a:gd name="connsiteY447" fmla="*/ 6174131 h 6858000"/>
              <a:gd name="connsiteX448" fmla="*/ 1543010 w 7467600"/>
              <a:gd name="connsiteY448" fmla="*/ 6191140 h 6858000"/>
              <a:gd name="connsiteX449" fmla="*/ 1551080 w 7467600"/>
              <a:gd name="connsiteY449" fmla="*/ 6195006 h 6858000"/>
              <a:gd name="connsiteX450" fmla="*/ 2345443 w 7467600"/>
              <a:gd name="connsiteY450" fmla="*/ 5549882 h 6858000"/>
              <a:gd name="connsiteX451" fmla="*/ 1721499 w 7467600"/>
              <a:gd name="connsiteY451" fmla="*/ 5599969 h 6858000"/>
              <a:gd name="connsiteX452" fmla="*/ 767716 w 7467600"/>
              <a:gd name="connsiteY452" fmla="*/ 5472768 h 6858000"/>
              <a:gd name="connsiteX453" fmla="*/ 722147 w 7467600"/>
              <a:gd name="connsiteY453" fmla="*/ 5393091 h 6858000"/>
              <a:gd name="connsiteX454" fmla="*/ 1485552 w 7467600"/>
              <a:gd name="connsiteY454" fmla="*/ 5313202 h 6858000"/>
              <a:gd name="connsiteX455" fmla="*/ 2143004 w 7467600"/>
              <a:gd name="connsiteY455" fmla="*/ 5402420 h 6858000"/>
              <a:gd name="connsiteX456" fmla="*/ 1933391 w 7467600"/>
              <a:gd name="connsiteY456" fmla="*/ 5156971 h 6858000"/>
              <a:gd name="connsiteX457" fmla="*/ 1827118 w 7467600"/>
              <a:gd name="connsiteY457" fmla="*/ 4968410 h 6858000"/>
              <a:gd name="connsiteX458" fmla="*/ 1837349 w 7467600"/>
              <a:gd name="connsiteY458" fmla="*/ 4956357 h 6858000"/>
              <a:gd name="connsiteX459" fmla="*/ 2162835 w 7467600"/>
              <a:gd name="connsiteY459" fmla="*/ 5187853 h 6858000"/>
              <a:gd name="connsiteX460" fmla="*/ 2257167 w 7467600"/>
              <a:gd name="connsiteY460" fmla="*/ 5462123 h 6858000"/>
              <a:gd name="connsiteX461" fmla="*/ 2261598 w 7467600"/>
              <a:gd name="connsiteY461" fmla="*/ 5467998 h 6858000"/>
              <a:gd name="connsiteX462" fmla="*/ 2437177 w 7467600"/>
              <a:gd name="connsiteY462" fmla="*/ 5479608 h 6858000"/>
              <a:gd name="connsiteX463" fmla="*/ 2445247 w 7467600"/>
              <a:gd name="connsiteY463" fmla="*/ 5483476 h 6858000"/>
              <a:gd name="connsiteX464" fmla="*/ 2743626 w 7467600"/>
              <a:gd name="connsiteY464" fmla="*/ 5304819 h 6858000"/>
              <a:gd name="connsiteX465" fmla="*/ 3048102 w 7467600"/>
              <a:gd name="connsiteY465" fmla="*/ 5150595 h 6858000"/>
              <a:gd name="connsiteX466" fmla="*/ 1799414 w 7467600"/>
              <a:gd name="connsiteY466" fmla="*/ 4694732 h 6858000"/>
              <a:gd name="connsiteX467" fmla="*/ 1771735 w 7467600"/>
              <a:gd name="connsiteY467" fmla="*/ 4619929 h 6858000"/>
              <a:gd name="connsiteX468" fmla="*/ 3104273 w 7467600"/>
              <a:gd name="connsiteY468" fmla="*/ 5076159 h 6858000"/>
              <a:gd name="connsiteX469" fmla="*/ 3113245 w 7467600"/>
              <a:gd name="connsiteY469" fmla="*/ 5090705 h 6858000"/>
              <a:gd name="connsiteX470" fmla="*/ 3126294 w 7467600"/>
              <a:gd name="connsiteY470" fmla="*/ 5114400 h 6858000"/>
              <a:gd name="connsiteX471" fmla="*/ 3937433 w 7467600"/>
              <a:gd name="connsiteY471" fmla="*/ 4830473 h 6858000"/>
              <a:gd name="connsiteX472" fmla="*/ 3590475 w 7467600"/>
              <a:gd name="connsiteY472" fmla="*/ 4597974 h 6858000"/>
              <a:gd name="connsiteX473" fmla="*/ 3100264 w 7467600"/>
              <a:gd name="connsiteY473" fmla="*/ 4579845 h 6858000"/>
              <a:gd name="connsiteX474" fmla="*/ 2183576 w 7467600"/>
              <a:gd name="connsiteY474" fmla="*/ 4227150 h 6858000"/>
              <a:gd name="connsiteX475" fmla="*/ 2151029 w 7467600"/>
              <a:gd name="connsiteY475" fmla="*/ 4146947 h 6858000"/>
              <a:gd name="connsiteX476" fmla="*/ 3563434 w 7467600"/>
              <a:gd name="connsiteY476" fmla="*/ 4469115 h 6858000"/>
              <a:gd name="connsiteX477" fmla="*/ 3177952 w 7467600"/>
              <a:gd name="connsiteY477" fmla="*/ 3657386 h 6858000"/>
              <a:gd name="connsiteX478" fmla="*/ 3189263 w 7467600"/>
              <a:gd name="connsiteY478" fmla="*/ 3625726 h 6858000"/>
              <a:gd name="connsiteX479" fmla="*/ 3560912 w 7467600"/>
              <a:gd name="connsiteY479" fmla="*/ 4079863 h 6858000"/>
              <a:gd name="connsiteX480" fmla="*/ 3626636 w 7467600"/>
              <a:gd name="connsiteY480" fmla="*/ 4512230 h 6858000"/>
              <a:gd name="connsiteX481" fmla="*/ 3653088 w 7467600"/>
              <a:gd name="connsiteY481" fmla="*/ 4521417 h 6858000"/>
              <a:gd name="connsiteX482" fmla="*/ 3988128 w 7467600"/>
              <a:gd name="connsiteY482" fmla="*/ 4817267 h 6858000"/>
              <a:gd name="connsiteX483" fmla="*/ 4830582 w 7467600"/>
              <a:gd name="connsiteY483" fmla="*/ 4676000 h 6858000"/>
              <a:gd name="connsiteX484" fmla="*/ 4830100 w 7467600"/>
              <a:gd name="connsiteY484" fmla="*/ 4675554 h 6858000"/>
              <a:gd name="connsiteX485" fmla="*/ 4036318 w 7467600"/>
              <a:gd name="connsiteY485" fmla="*/ 4147013 h 6858000"/>
              <a:gd name="connsiteX486" fmla="*/ 3432098 w 7467600"/>
              <a:gd name="connsiteY486" fmla="*/ 3537312 h 6858000"/>
              <a:gd name="connsiteX487" fmla="*/ 3446761 w 7467600"/>
              <a:gd name="connsiteY487" fmla="*/ 3461278 h 6858000"/>
              <a:gd name="connsiteX488" fmla="*/ 4419733 w 7467600"/>
              <a:gd name="connsiteY488" fmla="*/ 3963555 h 6858000"/>
              <a:gd name="connsiteX489" fmla="*/ 4781371 w 7467600"/>
              <a:gd name="connsiteY489" fmla="*/ 4458604 h 6858000"/>
              <a:gd name="connsiteX490" fmla="*/ 4780440 w 7467600"/>
              <a:gd name="connsiteY490" fmla="*/ 4470290 h 6858000"/>
              <a:gd name="connsiteX491" fmla="*/ 4898954 w 7467600"/>
              <a:gd name="connsiteY491" fmla="*/ 4662092 h 6858000"/>
              <a:gd name="connsiteX492" fmla="*/ 4900699 w 7467600"/>
              <a:gd name="connsiteY492" fmla="*/ 4670867 h 6858000"/>
              <a:gd name="connsiteX493" fmla="*/ 5714511 w 7467600"/>
              <a:gd name="connsiteY493" fmla="*/ 4663483 h 6858000"/>
              <a:gd name="connsiteX494" fmla="*/ 5464793 w 7467600"/>
              <a:gd name="connsiteY494" fmla="*/ 4393556 h 6858000"/>
              <a:gd name="connsiteX495" fmla="*/ 5461897 w 7467600"/>
              <a:gd name="connsiteY495" fmla="*/ 4390879 h 6858000"/>
              <a:gd name="connsiteX496" fmla="*/ 4294126 w 7467600"/>
              <a:gd name="connsiteY496" fmla="*/ 3303048 h 6858000"/>
              <a:gd name="connsiteX497" fmla="*/ 4305321 w 7467600"/>
              <a:gd name="connsiteY497" fmla="*/ 3256953 h 6858000"/>
              <a:gd name="connsiteX498" fmla="*/ 4949299 w 7467600"/>
              <a:gd name="connsiteY498" fmla="*/ 3766336 h 6858000"/>
              <a:gd name="connsiteX499" fmla="*/ 5291452 w 7467600"/>
              <a:gd name="connsiteY499" fmla="*/ 4076801 h 6858000"/>
              <a:gd name="connsiteX500" fmla="*/ 5434998 w 7467600"/>
              <a:gd name="connsiteY500" fmla="*/ 4254100 h 6858000"/>
              <a:gd name="connsiteX501" fmla="*/ 5351015 w 7467600"/>
              <a:gd name="connsiteY501" fmla="*/ 3760989 h 6858000"/>
              <a:gd name="connsiteX502" fmla="*/ 5413780 w 7467600"/>
              <a:gd name="connsiteY502" fmla="*/ 2966265 h 6858000"/>
              <a:gd name="connsiteX503" fmla="*/ 5425627 w 7467600"/>
              <a:gd name="connsiteY503" fmla="*/ 2954192 h 6858000"/>
              <a:gd name="connsiteX504" fmla="*/ 6604735 w 7467600"/>
              <a:gd name="connsiteY504" fmla="*/ 2041381 h 6858000"/>
              <a:gd name="connsiteX505" fmla="*/ 7204487 w 7467600"/>
              <a:gd name="connsiteY505" fmla="*/ 2742112 h 6858000"/>
              <a:gd name="connsiteX506" fmla="*/ 7131592 w 7467600"/>
              <a:gd name="connsiteY506" fmla="*/ 2672096 h 6858000"/>
              <a:gd name="connsiteX507" fmla="*/ 6996344 w 7467600"/>
              <a:gd name="connsiteY507" fmla="*/ 2518310 h 6858000"/>
              <a:gd name="connsiteX508" fmla="*/ 6735495 w 7467600"/>
              <a:gd name="connsiteY508" fmla="*/ 2196890 h 6858000"/>
              <a:gd name="connsiteX509" fmla="*/ 6721901 w 7467600"/>
              <a:gd name="connsiteY509" fmla="*/ 2179274 h 6858000"/>
              <a:gd name="connsiteX510" fmla="*/ 6604735 w 7467600"/>
              <a:gd name="connsiteY510" fmla="*/ 2041381 h 6858000"/>
              <a:gd name="connsiteX511" fmla="*/ 6591670 w 7467600"/>
              <a:gd name="connsiteY511" fmla="*/ 1988277 h 6858000"/>
              <a:gd name="connsiteX512" fmla="*/ 6747349 w 7467600"/>
              <a:gd name="connsiteY512" fmla="*/ 2160069 h 6858000"/>
              <a:gd name="connsiteX513" fmla="*/ 6760943 w 7467600"/>
              <a:gd name="connsiteY513" fmla="*/ 2177686 h 6858000"/>
              <a:gd name="connsiteX514" fmla="*/ 7021065 w 7467600"/>
              <a:gd name="connsiteY514" fmla="*/ 2498102 h 6858000"/>
              <a:gd name="connsiteX515" fmla="*/ 7155223 w 7467600"/>
              <a:gd name="connsiteY515" fmla="*/ 2650386 h 6858000"/>
              <a:gd name="connsiteX516" fmla="*/ 7203167 w 7467600"/>
              <a:gd name="connsiteY516" fmla="*/ 2697288 h 6858000"/>
              <a:gd name="connsiteX517" fmla="*/ 6937703 w 7467600"/>
              <a:gd name="connsiteY517" fmla="*/ 2321981 h 6858000"/>
              <a:gd name="connsiteX518" fmla="*/ 6591670 w 7467600"/>
              <a:gd name="connsiteY518" fmla="*/ 1988277 h 6858000"/>
              <a:gd name="connsiteX519" fmla="*/ 5798671 w 7467600"/>
              <a:gd name="connsiteY519" fmla="*/ 1981601 h 6858000"/>
              <a:gd name="connsiteX520" fmla="*/ 5754709 w 7467600"/>
              <a:gd name="connsiteY520" fmla="*/ 2071454 h 6858000"/>
              <a:gd name="connsiteX521" fmla="*/ 5763044 w 7467600"/>
              <a:gd name="connsiteY521" fmla="*/ 2842206 h 6858000"/>
              <a:gd name="connsiteX522" fmla="*/ 5764974 w 7467600"/>
              <a:gd name="connsiteY522" fmla="*/ 2799609 h 6858000"/>
              <a:gd name="connsiteX523" fmla="*/ 5767665 w 7467600"/>
              <a:gd name="connsiteY523" fmla="*/ 2666409 h 6858000"/>
              <a:gd name="connsiteX524" fmla="*/ 5763055 w 7467600"/>
              <a:gd name="connsiteY524" fmla="*/ 2579705 h 6858000"/>
              <a:gd name="connsiteX525" fmla="*/ 5758079 w 7467600"/>
              <a:gd name="connsiteY525" fmla="*/ 2492508 h 6858000"/>
              <a:gd name="connsiteX526" fmla="*/ 5779325 w 7467600"/>
              <a:gd name="connsiteY526" fmla="*/ 2197069 h 6858000"/>
              <a:gd name="connsiteX527" fmla="*/ 5798671 w 7467600"/>
              <a:gd name="connsiteY527" fmla="*/ 1981601 h 6858000"/>
              <a:gd name="connsiteX528" fmla="*/ 5829202 w 7467600"/>
              <a:gd name="connsiteY528" fmla="*/ 1971679 h 6858000"/>
              <a:gd name="connsiteX529" fmla="*/ 5809558 w 7467600"/>
              <a:gd name="connsiteY529" fmla="*/ 2198043 h 6858000"/>
              <a:gd name="connsiteX530" fmla="*/ 5788653 w 7467600"/>
              <a:gd name="connsiteY530" fmla="*/ 2489430 h 6858000"/>
              <a:gd name="connsiteX531" fmla="*/ 5793439 w 7467600"/>
              <a:gd name="connsiteY531" fmla="*/ 2575235 h 6858000"/>
              <a:gd name="connsiteX532" fmla="*/ 5796837 w 7467600"/>
              <a:gd name="connsiteY532" fmla="*/ 2637633 h 6858000"/>
              <a:gd name="connsiteX533" fmla="*/ 5818614 w 7467600"/>
              <a:gd name="connsiteY533" fmla="*/ 2473055 h 6858000"/>
              <a:gd name="connsiteX534" fmla="*/ 5829202 w 7467600"/>
              <a:gd name="connsiteY534" fmla="*/ 1971679 h 6858000"/>
              <a:gd name="connsiteX535" fmla="*/ 5911389 w 7467600"/>
              <a:gd name="connsiteY535" fmla="*/ 1898371 h 6858000"/>
              <a:gd name="connsiteX536" fmla="*/ 6237627 w 7467600"/>
              <a:gd name="connsiteY536" fmla="*/ 2231921 h 6858000"/>
              <a:gd name="connsiteX537" fmla="*/ 5911389 w 7467600"/>
              <a:gd name="connsiteY537" fmla="*/ 1898371 h 6858000"/>
              <a:gd name="connsiteX538" fmla="*/ 6944437 w 7467600"/>
              <a:gd name="connsiteY538" fmla="*/ 1575402 h 6858000"/>
              <a:gd name="connsiteX539" fmla="*/ 6304730 w 7467600"/>
              <a:gd name="connsiteY539" fmla="*/ 1766654 h 6858000"/>
              <a:gd name="connsiteX540" fmla="*/ 6944437 w 7467600"/>
              <a:gd name="connsiteY540" fmla="*/ 1575402 h 6858000"/>
              <a:gd name="connsiteX541" fmla="*/ 7019523 w 7467600"/>
              <a:gd name="connsiteY541" fmla="*/ 1519450 h 6858000"/>
              <a:gd name="connsiteX542" fmla="*/ 6298091 w 7467600"/>
              <a:gd name="connsiteY542" fmla="*/ 1737122 h 6858000"/>
              <a:gd name="connsiteX543" fmla="*/ 7019523 w 7467600"/>
              <a:gd name="connsiteY543" fmla="*/ 1519450 h 6858000"/>
              <a:gd name="connsiteX544" fmla="*/ 2399523 w 7467600"/>
              <a:gd name="connsiteY544" fmla="*/ 1428234 h 6858000"/>
              <a:gd name="connsiteX545" fmla="*/ 2224982 w 7467600"/>
              <a:gd name="connsiteY545" fmla="*/ 1826201 h 6858000"/>
              <a:gd name="connsiteX546" fmla="*/ 2096099 w 7467600"/>
              <a:gd name="connsiteY546" fmla="*/ 2345900 h 6858000"/>
              <a:gd name="connsiteX547" fmla="*/ 2283317 w 7467600"/>
              <a:gd name="connsiteY547" fmla="*/ 1796925 h 6858000"/>
              <a:gd name="connsiteX548" fmla="*/ 2399523 w 7467600"/>
              <a:gd name="connsiteY548" fmla="*/ 1428234 h 6858000"/>
              <a:gd name="connsiteX549" fmla="*/ 2448558 w 7467600"/>
              <a:gd name="connsiteY549" fmla="*/ 1373435 h 6858000"/>
              <a:gd name="connsiteX550" fmla="*/ 2312521 w 7467600"/>
              <a:gd name="connsiteY550" fmla="*/ 1806140 h 6858000"/>
              <a:gd name="connsiteX551" fmla="*/ 2127533 w 7467600"/>
              <a:gd name="connsiteY551" fmla="*/ 2348380 h 6858000"/>
              <a:gd name="connsiteX552" fmla="*/ 2358080 w 7467600"/>
              <a:gd name="connsiteY552" fmla="*/ 1866134 h 6858000"/>
              <a:gd name="connsiteX553" fmla="*/ 2407436 w 7467600"/>
              <a:gd name="connsiteY553" fmla="*/ 1651070 h 6858000"/>
              <a:gd name="connsiteX554" fmla="*/ 2448558 w 7467600"/>
              <a:gd name="connsiteY554" fmla="*/ 1373435 h 6858000"/>
              <a:gd name="connsiteX555" fmla="*/ 278707 w 7467600"/>
              <a:gd name="connsiteY555" fmla="*/ 1352270 h 6858000"/>
              <a:gd name="connsiteX556" fmla="*/ 321570 w 7467600"/>
              <a:gd name="connsiteY556" fmla="*/ 1861610 h 6858000"/>
              <a:gd name="connsiteX557" fmla="*/ 294281 w 7467600"/>
              <a:gd name="connsiteY557" fmla="*/ 1440658 h 6858000"/>
              <a:gd name="connsiteX558" fmla="*/ 278707 w 7467600"/>
              <a:gd name="connsiteY558" fmla="*/ 1352270 h 6858000"/>
              <a:gd name="connsiteX559" fmla="*/ 1423821 w 7467600"/>
              <a:gd name="connsiteY559" fmla="*/ 1351958 h 6858000"/>
              <a:gd name="connsiteX560" fmla="*/ 1638521 w 7467600"/>
              <a:gd name="connsiteY560" fmla="*/ 1908470 h 6858000"/>
              <a:gd name="connsiteX561" fmla="*/ 1754199 w 7467600"/>
              <a:gd name="connsiteY561" fmla="*/ 2149284 h 6858000"/>
              <a:gd name="connsiteX562" fmla="*/ 1908359 w 7467600"/>
              <a:gd name="connsiteY562" fmla="*/ 2364988 h 6858000"/>
              <a:gd name="connsiteX563" fmla="*/ 1647661 w 7467600"/>
              <a:gd name="connsiteY563" fmla="*/ 1825945 h 6858000"/>
              <a:gd name="connsiteX564" fmla="*/ 1423821 w 7467600"/>
              <a:gd name="connsiteY564" fmla="*/ 1351958 h 6858000"/>
              <a:gd name="connsiteX565" fmla="*/ 1431890 w 7467600"/>
              <a:gd name="connsiteY565" fmla="*/ 1306475 h 6858000"/>
              <a:gd name="connsiteX566" fmla="*/ 1507597 w 7467600"/>
              <a:gd name="connsiteY566" fmla="*/ 1446132 h 6858000"/>
              <a:gd name="connsiteX567" fmla="*/ 1674586 w 7467600"/>
              <a:gd name="connsiteY567" fmla="*/ 1813832 h 6858000"/>
              <a:gd name="connsiteX568" fmla="*/ 1815950 w 7467600"/>
              <a:gd name="connsiteY568" fmla="*/ 2128564 h 6858000"/>
              <a:gd name="connsiteX569" fmla="*/ 1984242 w 7467600"/>
              <a:gd name="connsiteY569" fmla="*/ 2430829 h 6858000"/>
              <a:gd name="connsiteX570" fmla="*/ 2014023 w 7467600"/>
              <a:gd name="connsiteY570" fmla="*/ 2450995 h 6858000"/>
              <a:gd name="connsiteX571" fmla="*/ 1747337 w 7467600"/>
              <a:gd name="connsiteY571" fmla="*/ 1855264 h 6858000"/>
              <a:gd name="connsiteX572" fmla="*/ 1533749 w 7467600"/>
              <a:gd name="connsiteY572" fmla="*/ 1478656 h 6858000"/>
              <a:gd name="connsiteX573" fmla="*/ 1431890 w 7467600"/>
              <a:gd name="connsiteY573" fmla="*/ 1306475 h 6858000"/>
              <a:gd name="connsiteX574" fmla="*/ 5052692 w 7467600"/>
              <a:gd name="connsiteY574" fmla="*/ 1292994 h 6858000"/>
              <a:gd name="connsiteX575" fmla="*/ 5200661 w 7467600"/>
              <a:gd name="connsiteY575" fmla="*/ 1635186 h 6858000"/>
              <a:gd name="connsiteX576" fmla="*/ 5297138 w 7467600"/>
              <a:gd name="connsiteY576" fmla="*/ 1906351 h 6858000"/>
              <a:gd name="connsiteX577" fmla="*/ 5052692 w 7467600"/>
              <a:gd name="connsiteY577" fmla="*/ 1292994 h 6858000"/>
              <a:gd name="connsiteX578" fmla="*/ 5009948 w 7467600"/>
              <a:gd name="connsiteY578" fmla="*/ 1273619 h 6858000"/>
              <a:gd name="connsiteX579" fmla="*/ 5121777 w 7467600"/>
              <a:gd name="connsiteY579" fmla="*/ 1654213 h 6858000"/>
              <a:gd name="connsiteX580" fmla="*/ 5293545 w 7467600"/>
              <a:gd name="connsiteY580" fmla="*/ 2072247 h 6858000"/>
              <a:gd name="connsiteX581" fmla="*/ 5294042 w 7467600"/>
              <a:gd name="connsiteY581" fmla="*/ 2065019 h 6858000"/>
              <a:gd name="connsiteX582" fmla="*/ 5171936 w 7467600"/>
              <a:gd name="connsiteY582" fmla="*/ 1647613 h 6858000"/>
              <a:gd name="connsiteX583" fmla="*/ 5009948 w 7467600"/>
              <a:gd name="connsiteY583" fmla="*/ 1273619 h 6858000"/>
              <a:gd name="connsiteX584" fmla="*/ 655236 w 7467600"/>
              <a:gd name="connsiteY584" fmla="*/ 1268632 h 6858000"/>
              <a:gd name="connsiteX585" fmla="*/ 839521 w 7467600"/>
              <a:gd name="connsiteY585" fmla="*/ 1685315 h 6858000"/>
              <a:gd name="connsiteX586" fmla="*/ 1109416 w 7467600"/>
              <a:gd name="connsiteY586" fmla="*/ 2061663 h 6858000"/>
              <a:gd name="connsiteX587" fmla="*/ 1298300 w 7467600"/>
              <a:gd name="connsiteY587" fmla="*/ 2247742 h 6858000"/>
              <a:gd name="connsiteX588" fmla="*/ 1125871 w 7467600"/>
              <a:gd name="connsiteY588" fmla="*/ 1989513 h 6858000"/>
              <a:gd name="connsiteX589" fmla="*/ 981574 w 7467600"/>
              <a:gd name="connsiteY589" fmla="*/ 1783157 h 6858000"/>
              <a:gd name="connsiteX590" fmla="*/ 922198 w 7467600"/>
              <a:gd name="connsiteY590" fmla="*/ 1677437 h 6858000"/>
              <a:gd name="connsiteX591" fmla="*/ 869293 w 7467600"/>
              <a:gd name="connsiteY591" fmla="*/ 1583214 h 6858000"/>
              <a:gd name="connsiteX592" fmla="*/ 751431 w 7467600"/>
              <a:gd name="connsiteY592" fmla="*/ 1405731 h 6858000"/>
              <a:gd name="connsiteX593" fmla="*/ 655236 w 7467600"/>
              <a:gd name="connsiteY593" fmla="*/ 1268632 h 6858000"/>
              <a:gd name="connsiteX594" fmla="*/ 6516292 w 7467600"/>
              <a:gd name="connsiteY594" fmla="*/ 1263064 h 6858000"/>
              <a:gd name="connsiteX595" fmla="*/ 5736320 w 7467600"/>
              <a:gd name="connsiteY595" fmla="*/ 1501803 h 6858000"/>
              <a:gd name="connsiteX596" fmla="*/ 6516292 w 7467600"/>
              <a:gd name="connsiteY596" fmla="*/ 1263064 h 6858000"/>
              <a:gd name="connsiteX597" fmla="*/ 291466 w 7467600"/>
              <a:gd name="connsiteY597" fmla="*/ 1250369 h 6858000"/>
              <a:gd name="connsiteX598" fmla="*/ 323180 w 7467600"/>
              <a:gd name="connsiteY598" fmla="*/ 1435283 h 6858000"/>
              <a:gd name="connsiteX599" fmla="*/ 349381 w 7467600"/>
              <a:gd name="connsiteY599" fmla="*/ 1875041 h 6858000"/>
              <a:gd name="connsiteX600" fmla="*/ 374363 w 7467600"/>
              <a:gd name="connsiteY600" fmla="*/ 1506494 h 6858000"/>
              <a:gd name="connsiteX601" fmla="*/ 302168 w 7467600"/>
              <a:gd name="connsiteY601" fmla="*/ 1274495 h 6858000"/>
              <a:gd name="connsiteX602" fmla="*/ 291466 w 7467600"/>
              <a:gd name="connsiteY602" fmla="*/ 1250369 h 6858000"/>
              <a:gd name="connsiteX603" fmla="*/ 678222 w 7467600"/>
              <a:gd name="connsiteY603" fmla="*/ 1248670 h 6858000"/>
              <a:gd name="connsiteX604" fmla="*/ 775536 w 7467600"/>
              <a:gd name="connsiteY604" fmla="*/ 1388015 h 6858000"/>
              <a:gd name="connsiteX605" fmla="*/ 894529 w 7467600"/>
              <a:gd name="connsiteY605" fmla="*/ 1567739 h 6858000"/>
              <a:gd name="connsiteX606" fmla="*/ 948000 w 7467600"/>
              <a:gd name="connsiteY606" fmla="*/ 1663088 h 6858000"/>
              <a:gd name="connsiteX607" fmla="*/ 1006812 w 7467600"/>
              <a:gd name="connsiteY607" fmla="*/ 1767683 h 6858000"/>
              <a:gd name="connsiteX608" fmla="*/ 1149133 w 7467600"/>
              <a:gd name="connsiteY608" fmla="*/ 1971513 h 6858000"/>
              <a:gd name="connsiteX609" fmla="*/ 1333952 w 7467600"/>
              <a:gd name="connsiteY609" fmla="*/ 2251620 h 6858000"/>
              <a:gd name="connsiteX610" fmla="*/ 1337329 w 7467600"/>
              <a:gd name="connsiteY610" fmla="*/ 2258350 h 6858000"/>
              <a:gd name="connsiteX611" fmla="*/ 1014726 w 7467600"/>
              <a:gd name="connsiteY611" fmla="*/ 1615556 h 6858000"/>
              <a:gd name="connsiteX612" fmla="*/ 678222 w 7467600"/>
              <a:gd name="connsiteY612" fmla="*/ 1248670 h 6858000"/>
              <a:gd name="connsiteX613" fmla="*/ 6691602 w 7467600"/>
              <a:gd name="connsiteY613" fmla="*/ 1140573 h 6858000"/>
              <a:gd name="connsiteX614" fmla="*/ 6571100 w 7467600"/>
              <a:gd name="connsiteY614" fmla="*/ 1183662 h 6858000"/>
              <a:gd name="connsiteX615" fmla="*/ 6241687 w 7467600"/>
              <a:gd name="connsiteY615" fmla="*/ 1257600 h 6858000"/>
              <a:gd name="connsiteX616" fmla="*/ 5693009 w 7467600"/>
              <a:gd name="connsiteY616" fmla="*/ 1478256 h 6858000"/>
              <a:gd name="connsiteX617" fmla="*/ 6548420 w 7467600"/>
              <a:gd name="connsiteY617" fmla="*/ 1214599 h 6858000"/>
              <a:gd name="connsiteX618" fmla="*/ 6605473 w 7467600"/>
              <a:gd name="connsiteY618" fmla="*/ 1184686 h 6858000"/>
              <a:gd name="connsiteX619" fmla="*/ 6691602 w 7467600"/>
              <a:gd name="connsiteY619" fmla="*/ 1140573 h 6858000"/>
              <a:gd name="connsiteX620" fmla="*/ 4002475 w 7467600"/>
              <a:gd name="connsiteY620" fmla="*/ 1037802 h 6858000"/>
              <a:gd name="connsiteX621" fmla="*/ 4000324 w 7467600"/>
              <a:gd name="connsiteY621" fmla="*/ 1039362 h 6858000"/>
              <a:gd name="connsiteX622" fmla="*/ 4002862 w 7467600"/>
              <a:gd name="connsiteY622" fmla="*/ 1042866 h 6858000"/>
              <a:gd name="connsiteX623" fmla="*/ 4002475 w 7467600"/>
              <a:gd name="connsiteY623" fmla="*/ 1037802 h 6858000"/>
              <a:gd name="connsiteX624" fmla="*/ 506322 w 7467600"/>
              <a:gd name="connsiteY624" fmla="*/ 1020997 h 6858000"/>
              <a:gd name="connsiteX625" fmla="*/ 533068 w 7467600"/>
              <a:gd name="connsiteY625" fmla="*/ 1029409 h 6858000"/>
              <a:gd name="connsiteX626" fmla="*/ 1232525 w 7467600"/>
              <a:gd name="connsiteY626" fmla="*/ 1804675 h 6858000"/>
              <a:gd name="connsiteX627" fmla="*/ 1388858 w 7467600"/>
              <a:gd name="connsiteY627" fmla="*/ 2368011 h 6858000"/>
              <a:gd name="connsiteX628" fmla="*/ 1384098 w 7467600"/>
              <a:gd name="connsiteY628" fmla="*/ 2378125 h 6858000"/>
              <a:gd name="connsiteX629" fmla="*/ 1425393 w 7467600"/>
              <a:gd name="connsiteY629" fmla="*/ 2589124 h 6858000"/>
              <a:gd name="connsiteX630" fmla="*/ 1424001 w 7467600"/>
              <a:gd name="connsiteY630" fmla="*/ 2597541 h 6858000"/>
              <a:gd name="connsiteX631" fmla="*/ 2152729 w 7467600"/>
              <a:gd name="connsiteY631" fmla="*/ 2864487 h 6858000"/>
              <a:gd name="connsiteX632" fmla="*/ 2020609 w 7467600"/>
              <a:gd name="connsiteY632" fmla="*/ 2539671 h 6858000"/>
              <a:gd name="connsiteX633" fmla="*/ 2018920 w 7467600"/>
              <a:gd name="connsiteY633" fmla="*/ 2536309 h 6858000"/>
              <a:gd name="connsiteX634" fmla="*/ 1342441 w 7467600"/>
              <a:gd name="connsiteY634" fmla="*/ 1173017 h 6858000"/>
              <a:gd name="connsiteX635" fmla="*/ 1367925 w 7467600"/>
              <a:gd name="connsiteY635" fmla="*/ 1135648 h 6858000"/>
              <a:gd name="connsiteX636" fmla="*/ 1771401 w 7467600"/>
              <a:gd name="connsiteY636" fmla="*/ 1806673 h 6858000"/>
              <a:gd name="connsiteX637" fmla="*/ 1972385 w 7467600"/>
              <a:gd name="connsiteY637" fmla="*/ 2198735 h 6858000"/>
              <a:gd name="connsiteX638" fmla="*/ 2040892 w 7467600"/>
              <a:gd name="connsiteY638" fmla="*/ 2405205 h 6858000"/>
              <a:gd name="connsiteX639" fmla="*/ 2131689 w 7467600"/>
              <a:gd name="connsiteY639" fmla="*/ 1936926 h 6858000"/>
              <a:gd name="connsiteX640" fmla="*/ 2454820 w 7467600"/>
              <a:gd name="connsiteY640" fmla="*/ 1248808 h 6858000"/>
              <a:gd name="connsiteX641" fmla="*/ 2492512 w 7467600"/>
              <a:gd name="connsiteY641" fmla="*/ 1302920 h 6858000"/>
              <a:gd name="connsiteX642" fmla="*/ 2081216 w 7467600"/>
              <a:gd name="connsiteY642" fmla="*/ 2527513 h 6858000"/>
              <a:gd name="connsiteX643" fmla="*/ 2081211 w 7467600"/>
              <a:gd name="connsiteY643" fmla="*/ 2528916 h 6858000"/>
              <a:gd name="connsiteX644" fmla="*/ 2199067 w 7467600"/>
              <a:gd name="connsiteY644" fmla="*/ 2884061 h 6858000"/>
              <a:gd name="connsiteX645" fmla="*/ 3192586 w 7467600"/>
              <a:gd name="connsiteY645" fmla="*/ 3411496 h 6858000"/>
              <a:gd name="connsiteX646" fmla="*/ 3182620 w 7467600"/>
              <a:gd name="connsiteY646" fmla="*/ 3483279 h 6858000"/>
              <a:gd name="connsiteX647" fmla="*/ 2435119 w 7467600"/>
              <a:gd name="connsiteY647" fmla="*/ 3080173 h 6858000"/>
              <a:gd name="connsiteX648" fmla="*/ 2410152 w 7467600"/>
              <a:gd name="connsiteY648" fmla="*/ 3063751 h 6858000"/>
              <a:gd name="connsiteX649" fmla="*/ 2408099 w 7467600"/>
              <a:gd name="connsiteY649" fmla="*/ 3064403 h 6858000"/>
              <a:gd name="connsiteX650" fmla="*/ 2407218 w 7467600"/>
              <a:gd name="connsiteY650" fmla="*/ 3070324 h 6858000"/>
              <a:gd name="connsiteX651" fmla="*/ 2380138 w 7467600"/>
              <a:gd name="connsiteY651" fmla="*/ 3099341 h 6858000"/>
              <a:gd name="connsiteX652" fmla="*/ 1765923 w 7467600"/>
              <a:gd name="connsiteY652" fmla="*/ 3581043 h 6858000"/>
              <a:gd name="connsiteX653" fmla="*/ 1702258 w 7467600"/>
              <a:gd name="connsiteY653" fmla="*/ 3612286 h 6858000"/>
              <a:gd name="connsiteX654" fmla="*/ 1538370 w 7467600"/>
              <a:gd name="connsiteY654" fmla="*/ 3811804 h 6858000"/>
              <a:gd name="connsiteX655" fmla="*/ 542867 w 7467600"/>
              <a:gd name="connsiteY655" fmla="*/ 4944092 h 6858000"/>
              <a:gd name="connsiteX656" fmla="*/ 515800 w 7467600"/>
              <a:gd name="connsiteY656" fmla="*/ 4862180 h 6858000"/>
              <a:gd name="connsiteX657" fmla="*/ 909145 w 7467600"/>
              <a:gd name="connsiteY657" fmla="*/ 4199225 h 6858000"/>
              <a:gd name="connsiteX658" fmla="*/ 1214067 w 7467600"/>
              <a:gd name="connsiteY658" fmla="*/ 3908561 h 6858000"/>
              <a:gd name="connsiteX659" fmla="*/ 640967 w 7467600"/>
              <a:gd name="connsiteY659" fmla="*/ 4105601 h 6858000"/>
              <a:gd name="connsiteX660" fmla="*/ 112563 w 7467600"/>
              <a:gd name="connsiteY660" fmla="*/ 4396952 h 6858000"/>
              <a:gd name="connsiteX661" fmla="*/ 0 w 7467600"/>
              <a:gd name="connsiteY661" fmla="*/ 4466006 h 6858000"/>
              <a:gd name="connsiteX662" fmla="*/ 0 w 7467600"/>
              <a:gd name="connsiteY662" fmla="*/ 4233763 h 6858000"/>
              <a:gd name="connsiteX663" fmla="*/ 36881 w 7467600"/>
              <a:gd name="connsiteY663" fmla="*/ 4200118 h 6858000"/>
              <a:gd name="connsiteX664" fmla="*/ 910534 w 7467600"/>
              <a:gd name="connsiteY664" fmla="*/ 3629753 h 6858000"/>
              <a:gd name="connsiteX665" fmla="*/ 1578717 w 7467600"/>
              <a:gd name="connsiteY665" fmla="*/ 3575982 h 6858000"/>
              <a:gd name="connsiteX666" fmla="*/ 2338780 w 7467600"/>
              <a:gd name="connsiteY666" fmla="*/ 3033725 h 6858000"/>
              <a:gd name="connsiteX667" fmla="*/ 1807991 w 7467600"/>
              <a:gd name="connsiteY667" fmla="*/ 2807184 h 6858000"/>
              <a:gd name="connsiteX668" fmla="*/ 1416358 w 7467600"/>
              <a:gd name="connsiteY668" fmla="*/ 3112571 h 6858000"/>
              <a:gd name="connsiteX669" fmla="*/ 939066 w 7467600"/>
              <a:gd name="connsiteY669" fmla="*/ 3378798 h 6858000"/>
              <a:gd name="connsiteX670" fmla="*/ 115099 w 7467600"/>
              <a:gd name="connsiteY670" fmla="*/ 3607650 h 6858000"/>
              <a:gd name="connsiteX671" fmla="*/ 97284 w 7467600"/>
              <a:gd name="connsiteY671" fmla="*/ 3520393 h 6858000"/>
              <a:gd name="connsiteX672" fmla="*/ 922050 w 7467600"/>
              <a:gd name="connsiteY672" fmla="*/ 3074867 h 6858000"/>
              <a:gd name="connsiteX673" fmla="*/ 1405265 w 7467600"/>
              <a:gd name="connsiteY673" fmla="*/ 3016319 h 6858000"/>
              <a:gd name="connsiteX674" fmla="*/ 1407512 w 7467600"/>
              <a:gd name="connsiteY674" fmla="*/ 3018001 h 6858000"/>
              <a:gd name="connsiteX675" fmla="*/ 1726266 w 7467600"/>
              <a:gd name="connsiteY675" fmla="*/ 2777274 h 6858000"/>
              <a:gd name="connsiteX676" fmla="*/ 625390 w 7467600"/>
              <a:gd name="connsiteY676" fmla="*/ 2514541 h 6858000"/>
              <a:gd name="connsiteX677" fmla="*/ 619799 w 7467600"/>
              <a:gd name="connsiteY677" fmla="*/ 2527180 h 6858000"/>
              <a:gd name="connsiteX678" fmla="*/ 310030 w 7467600"/>
              <a:gd name="connsiteY678" fmla="*/ 2771818 h 6858000"/>
              <a:gd name="connsiteX679" fmla="*/ 173877 w 7467600"/>
              <a:gd name="connsiteY679" fmla="*/ 2937056 h 6858000"/>
              <a:gd name="connsiteX680" fmla="*/ 77889 w 7467600"/>
              <a:gd name="connsiteY680" fmla="*/ 3138440 h 6858000"/>
              <a:gd name="connsiteX681" fmla="*/ 0 w 7467600"/>
              <a:gd name="connsiteY681" fmla="*/ 3271395 h 6858000"/>
              <a:gd name="connsiteX682" fmla="*/ 0 w 7467600"/>
              <a:gd name="connsiteY682" fmla="*/ 3153002 h 6858000"/>
              <a:gd name="connsiteX683" fmla="*/ 2386 w 7467600"/>
              <a:gd name="connsiteY683" fmla="*/ 3149203 h 6858000"/>
              <a:gd name="connsiteX684" fmla="*/ 89753 w 7467600"/>
              <a:gd name="connsiteY684" fmla="*/ 2987702 h 6858000"/>
              <a:gd name="connsiteX685" fmla="*/ 76869 w 7467600"/>
              <a:gd name="connsiteY685" fmla="*/ 3005404 h 6858000"/>
              <a:gd name="connsiteX686" fmla="*/ 32049 w 7467600"/>
              <a:gd name="connsiteY686" fmla="*/ 3065814 h 6858000"/>
              <a:gd name="connsiteX687" fmla="*/ 0 w 7467600"/>
              <a:gd name="connsiteY687" fmla="*/ 3108744 h 6858000"/>
              <a:gd name="connsiteX688" fmla="*/ 0 w 7467600"/>
              <a:gd name="connsiteY688" fmla="*/ 3058059 h 6858000"/>
              <a:gd name="connsiteX689" fmla="*/ 7610 w 7467600"/>
              <a:gd name="connsiteY689" fmla="*/ 3047889 h 6858000"/>
              <a:gd name="connsiteX690" fmla="*/ 52419 w 7467600"/>
              <a:gd name="connsiteY690" fmla="*/ 2987479 h 6858000"/>
              <a:gd name="connsiteX691" fmla="*/ 59142 w 7467600"/>
              <a:gd name="connsiteY691" fmla="*/ 2978488 h 6858000"/>
              <a:gd name="connsiteX692" fmla="*/ 0 w 7467600"/>
              <a:gd name="connsiteY692" fmla="*/ 3015334 h 6858000"/>
              <a:gd name="connsiteX693" fmla="*/ 0 w 7467600"/>
              <a:gd name="connsiteY693" fmla="*/ 2914286 h 6858000"/>
              <a:gd name="connsiteX694" fmla="*/ 36383 w 7467600"/>
              <a:gd name="connsiteY694" fmla="*/ 2901128 h 6858000"/>
              <a:gd name="connsiteX695" fmla="*/ 156329 w 7467600"/>
              <a:gd name="connsiteY695" fmla="*/ 2840533 h 6858000"/>
              <a:gd name="connsiteX696" fmla="*/ 358355 w 7467600"/>
              <a:gd name="connsiteY696" fmla="*/ 2620471 h 6858000"/>
              <a:gd name="connsiteX697" fmla="*/ 510577 w 7467600"/>
              <a:gd name="connsiteY697" fmla="*/ 2501244 h 6858000"/>
              <a:gd name="connsiteX698" fmla="*/ 211967 w 7467600"/>
              <a:gd name="connsiteY698" fmla="*/ 2479171 h 6858000"/>
              <a:gd name="connsiteX699" fmla="*/ 0 w 7467600"/>
              <a:gd name="connsiteY699" fmla="*/ 2476398 h 6858000"/>
              <a:gd name="connsiteX700" fmla="*/ 0 w 7467600"/>
              <a:gd name="connsiteY700" fmla="*/ 2389189 h 6858000"/>
              <a:gd name="connsiteX701" fmla="*/ 103062 w 7467600"/>
              <a:gd name="connsiteY701" fmla="*/ 2389518 h 6858000"/>
              <a:gd name="connsiteX702" fmla="*/ 510734 w 7467600"/>
              <a:gd name="connsiteY702" fmla="*/ 2416201 h 6858000"/>
              <a:gd name="connsiteX703" fmla="*/ 279257 w 7467600"/>
              <a:gd name="connsiteY703" fmla="*/ 2092102 h 6858000"/>
              <a:gd name="connsiteX704" fmla="*/ 65265 w 7467600"/>
              <a:gd name="connsiteY704" fmla="*/ 2006049 h 6858000"/>
              <a:gd name="connsiteX705" fmla="*/ 0 w 7467600"/>
              <a:gd name="connsiteY705" fmla="*/ 1982532 h 6858000"/>
              <a:gd name="connsiteX706" fmla="*/ 0 w 7467600"/>
              <a:gd name="connsiteY706" fmla="*/ 1912789 h 6858000"/>
              <a:gd name="connsiteX707" fmla="*/ 97460 w 7467600"/>
              <a:gd name="connsiteY707" fmla="*/ 1953725 h 6858000"/>
              <a:gd name="connsiteX708" fmla="*/ 221272 w 7467600"/>
              <a:gd name="connsiteY708" fmla="*/ 1980766 h 6858000"/>
              <a:gd name="connsiteX709" fmla="*/ 116765 w 7467600"/>
              <a:gd name="connsiteY709" fmla="*/ 1911033 h 6858000"/>
              <a:gd name="connsiteX710" fmla="*/ 16405 w 7467600"/>
              <a:gd name="connsiteY710" fmla="*/ 1803412 h 6858000"/>
              <a:gd name="connsiteX711" fmla="*/ 0 w 7467600"/>
              <a:gd name="connsiteY711" fmla="*/ 1784777 h 6858000"/>
              <a:gd name="connsiteX712" fmla="*/ 0 w 7467600"/>
              <a:gd name="connsiteY712" fmla="*/ 1740082 h 6858000"/>
              <a:gd name="connsiteX713" fmla="*/ 39394 w 7467600"/>
              <a:gd name="connsiteY713" fmla="*/ 1784856 h 6858000"/>
              <a:gd name="connsiteX714" fmla="*/ 135813 w 7467600"/>
              <a:gd name="connsiteY714" fmla="*/ 1888838 h 6858000"/>
              <a:gd name="connsiteX715" fmla="*/ 242575 w 7467600"/>
              <a:gd name="connsiteY715" fmla="*/ 1958841 h 6858000"/>
              <a:gd name="connsiteX716" fmla="*/ 82197 w 7467600"/>
              <a:gd name="connsiteY716" fmla="*/ 1754826 h 6858000"/>
              <a:gd name="connsiteX717" fmla="*/ 0 w 7467600"/>
              <a:gd name="connsiteY717" fmla="*/ 1679650 h 6858000"/>
              <a:gd name="connsiteX718" fmla="*/ 0 w 7467600"/>
              <a:gd name="connsiteY718" fmla="*/ 1602463 h 6858000"/>
              <a:gd name="connsiteX719" fmla="*/ 84689 w 7467600"/>
              <a:gd name="connsiteY719" fmla="*/ 1677442 h 6858000"/>
              <a:gd name="connsiteX720" fmla="*/ 298437 w 7467600"/>
              <a:gd name="connsiteY720" fmla="*/ 1968019 h 6858000"/>
              <a:gd name="connsiteX721" fmla="*/ 227269 w 7467600"/>
              <a:gd name="connsiteY721" fmla="*/ 1114064 h 6858000"/>
              <a:gd name="connsiteX722" fmla="*/ 248003 w 7467600"/>
              <a:gd name="connsiteY722" fmla="*/ 1089613 h 6858000"/>
              <a:gd name="connsiteX723" fmla="*/ 427020 w 7467600"/>
              <a:gd name="connsiteY723" fmla="*/ 1619803 h 6858000"/>
              <a:gd name="connsiteX724" fmla="*/ 340345 w 7467600"/>
              <a:gd name="connsiteY724" fmla="*/ 2027739 h 6858000"/>
              <a:gd name="connsiteX725" fmla="*/ 360865 w 7467600"/>
              <a:gd name="connsiteY725" fmla="*/ 2044827 h 6858000"/>
              <a:gd name="connsiteX726" fmla="*/ 560414 w 7467600"/>
              <a:gd name="connsiteY726" fmla="*/ 2421457 h 6858000"/>
              <a:gd name="connsiteX727" fmla="*/ 1359703 w 7467600"/>
              <a:gd name="connsiteY727" fmla="*/ 2578554 h 6858000"/>
              <a:gd name="connsiteX728" fmla="*/ 1359422 w 7467600"/>
              <a:gd name="connsiteY728" fmla="*/ 2577994 h 6858000"/>
              <a:gd name="connsiteX729" fmla="*/ 828701 w 7467600"/>
              <a:gd name="connsiteY729" fmla="*/ 1839520 h 6858000"/>
              <a:gd name="connsiteX730" fmla="*/ 494427 w 7467600"/>
              <a:gd name="connsiteY730" fmla="*/ 1092333 h 6858000"/>
              <a:gd name="connsiteX731" fmla="*/ 506322 w 7467600"/>
              <a:gd name="connsiteY731" fmla="*/ 1020997 h 6858000"/>
              <a:gd name="connsiteX732" fmla="*/ 4570198 w 7467600"/>
              <a:gd name="connsiteY732" fmla="*/ 978081 h 6858000"/>
              <a:gd name="connsiteX733" fmla="*/ 4523691 w 7467600"/>
              <a:gd name="connsiteY733" fmla="*/ 1127776 h 6858000"/>
              <a:gd name="connsiteX734" fmla="*/ 4509875 w 7467600"/>
              <a:gd name="connsiteY734" fmla="*/ 1167552 h 6858000"/>
              <a:gd name="connsiteX735" fmla="*/ 4478168 w 7467600"/>
              <a:gd name="connsiteY735" fmla="*/ 1260735 h 6858000"/>
              <a:gd name="connsiteX736" fmla="*/ 4409309 w 7467600"/>
              <a:gd name="connsiteY736" fmla="*/ 1666996 h 6858000"/>
              <a:gd name="connsiteX737" fmla="*/ 4370031 w 7467600"/>
              <a:gd name="connsiteY737" fmla="*/ 1955666 h 6858000"/>
              <a:gd name="connsiteX738" fmla="*/ 4570198 w 7467600"/>
              <a:gd name="connsiteY738" fmla="*/ 978081 h 6858000"/>
              <a:gd name="connsiteX739" fmla="*/ 4557898 w 7467600"/>
              <a:gd name="connsiteY739" fmla="*/ 900011 h 6858000"/>
              <a:gd name="connsiteX740" fmla="*/ 4344840 w 7467600"/>
              <a:gd name="connsiteY740" fmla="*/ 1922038 h 6858000"/>
              <a:gd name="connsiteX741" fmla="*/ 4378710 w 7467600"/>
              <a:gd name="connsiteY741" fmla="*/ 1665516 h 6858000"/>
              <a:gd name="connsiteX742" fmla="*/ 4448798 w 7467600"/>
              <a:gd name="connsiteY742" fmla="*/ 1253024 h 6858000"/>
              <a:gd name="connsiteX743" fmla="*/ 4480315 w 7467600"/>
              <a:gd name="connsiteY743" fmla="*/ 1158454 h 6858000"/>
              <a:gd name="connsiteX744" fmla="*/ 4494133 w 7467600"/>
              <a:gd name="connsiteY744" fmla="*/ 1118676 h 6858000"/>
              <a:gd name="connsiteX745" fmla="*/ 4557898 w 7467600"/>
              <a:gd name="connsiteY745" fmla="*/ 900011 h 6858000"/>
              <a:gd name="connsiteX746" fmla="*/ 5870151 w 7467600"/>
              <a:gd name="connsiteY746" fmla="*/ 898890 h 6858000"/>
              <a:gd name="connsiteX747" fmla="*/ 5861335 w 7467600"/>
              <a:gd name="connsiteY747" fmla="*/ 899177 h 6858000"/>
              <a:gd name="connsiteX748" fmla="*/ 5843702 w 7467600"/>
              <a:gd name="connsiteY748" fmla="*/ 899748 h 6858000"/>
              <a:gd name="connsiteX749" fmla="*/ 5651107 w 7467600"/>
              <a:gd name="connsiteY749" fmla="*/ 920306 h 6858000"/>
              <a:gd name="connsiteX750" fmla="*/ 5459407 w 7467600"/>
              <a:gd name="connsiteY750" fmla="*/ 940975 h 6858000"/>
              <a:gd name="connsiteX751" fmla="*/ 5374846 w 7467600"/>
              <a:gd name="connsiteY751" fmla="*/ 941988 h 6858000"/>
              <a:gd name="connsiteX752" fmla="*/ 5256105 w 7467600"/>
              <a:gd name="connsiteY752" fmla="*/ 945632 h 6858000"/>
              <a:gd name="connsiteX753" fmla="*/ 5107071 w 7467600"/>
              <a:gd name="connsiteY753" fmla="*/ 969720 h 6858000"/>
              <a:gd name="connsiteX754" fmla="*/ 4998681 w 7467600"/>
              <a:gd name="connsiteY754" fmla="*/ 988771 h 6858000"/>
              <a:gd name="connsiteX755" fmla="*/ 5870151 w 7467600"/>
              <a:gd name="connsiteY755" fmla="*/ 898890 h 6858000"/>
              <a:gd name="connsiteX756" fmla="*/ 5504425 w 7467600"/>
              <a:gd name="connsiteY756" fmla="*/ 848067 h 6858000"/>
              <a:gd name="connsiteX757" fmla="*/ 4968849 w 7467600"/>
              <a:gd name="connsiteY757" fmla="*/ 962318 h 6858000"/>
              <a:gd name="connsiteX758" fmla="*/ 5104039 w 7467600"/>
              <a:gd name="connsiteY758" fmla="*/ 940634 h 6858000"/>
              <a:gd name="connsiteX759" fmla="*/ 5256311 w 7467600"/>
              <a:gd name="connsiteY759" fmla="*/ 916490 h 6858000"/>
              <a:gd name="connsiteX760" fmla="*/ 5377381 w 7467600"/>
              <a:gd name="connsiteY760" fmla="*/ 912671 h 6858000"/>
              <a:gd name="connsiteX761" fmla="*/ 5460148 w 7467600"/>
              <a:gd name="connsiteY761" fmla="*/ 911442 h 6858000"/>
              <a:gd name="connsiteX762" fmla="*/ 5648971 w 7467600"/>
              <a:gd name="connsiteY762" fmla="*/ 891331 h 6858000"/>
              <a:gd name="connsiteX763" fmla="*/ 5844807 w 7467600"/>
              <a:gd name="connsiteY763" fmla="*/ 870718 h 6858000"/>
              <a:gd name="connsiteX764" fmla="*/ 5862975 w 7467600"/>
              <a:gd name="connsiteY764" fmla="*/ 869756 h 6858000"/>
              <a:gd name="connsiteX765" fmla="*/ 5920887 w 7467600"/>
              <a:gd name="connsiteY765" fmla="*/ 865929 h 6858000"/>
              <a:gd name="connsiteX766" fmla="*/ 5504425 w 7467600"/>
              <a:gd name="connsiteY766" fmla="*/ 848067 h 6858000"/>
              <a:gd name="connsiteX767" fmla="*/ 3607114 w 7467600"/>
              <a:gd name="connsiteY767" fmla="*/ 467441 h 6858000"/>
              <a:gd name="connsiteX768" fmla="*/ 3296242 w 7467600"/>
              <a:gd name="connsiteY768" fmla="*/ 807991 h 6858000"/>
              <a:gd name="connsiteX769" fmla="*/ 3174674 w 7467600"/>
              <a:gd name="connsiteY769" fmla="*/ 919759 h 6858000"/>
              <a:gd name="connsiteX770" fmla="*/ 3042978 w 7467600"/>
              <a:gd name="connsiteY770" fmla="*/ 1054894 h 6858000"/>
              <a:gd name="connsiteX771" fmla="*/ 2968914 w 7467600"/>
              <a:gd name="connsiteY771" fmla="*/ 1133756 h 6858000"/>
              <a:gd name="connsiteX772" fmla="*/ 3103823 w 7467600"/>
              <a:gd name="connsiteY772" fmla="*/ 1026814 h 6858000"/>
              <a:gd name="connsiteX773" fmla="*/ 3607114 w 7467600"/>
              <a:gd name="connsiteY773" fmla="*/ 467441 h 6858000"/>
              <a:gd name="connsiteX774" fmla="*/ 3744487 w 7467600"/>
              <a:gd name="connsiteY774" fmla="*/ 383136 h 6858000"/>
              <a:gd name="connsiteX775" fmla="*/ 3970213 w 7467600"/>
              <a:gd name="connsiteY775" fmla="*/ 995559 h 6858000"/>
              <a:gd name="connsiteX776" fmla="*/ 3744487 w 7467600"/>
              <a:gd name="connsiteY776" fmla="*/ 383136 h 6858000"/>
              <a:gd name="connsiteX777" fmla="*/ 3624562 w 7467600"/>
              <a:gd name="connsiteY777" fmla="*/ 367041 h 6858000"/>
              <a:gd name="connsiteX778" fmla="*/ 3489712 w 7467600"/>
              <a:gd name="connsiteY778" fmla="*/ 485386 h 6858000"/>
              <a:gd name="connsiteX779" fmla="*/ 3182994 w 7467600"/>
              <a:gd name="connsiteY779" fmla="*/ 828265 h 6858000"/>
              <a:gd name="connsiteX780" fmla="*/ 2892114 w 7467600"/>
              <a:gd name="connsiteY780" fmla="*/ 1172635 h 6858000"/>
              <a:gd name="connsiteX781" fmla="*/ 3021459 w 7467600"/>
              <a:gd name="connsiteY781" fmla="*/ 1035385 h 6858000"/>
              <a:gd name="connsiteX782" fmla="*/ 3153873 w 7467600"/>
              <a:gd name="connsiteY782" fmla="*/ 898971 h 6858000"/>
              <a:gd name="connsiteX783" fmla="*/ 3276511 w 7467600"/>
              <a:gd name="connsiteY783" fmla="*/ 786423 h 6858000"/>
              <a:gd name="connsiteX784" fmla="*/ 3584154 w 7467600"/>
              <a:gd name="connsiteY784" fmla="*/ 448218 h 6858000"/>
              <a:gd name="connsiteX785" fmla="*/ 3624562 w 7467600"/>
              <a:gd name="connsiteY785" fmla="*/ 367041 h 6858000"/>
              <a:gd name="connsiteX786" fmla="*/ 3766672 w 7467600"/>
              <a:gd name="connsiteY786" fmla="*/ 359429 h 6858000"/>
              <a:gd name="connsiteX787" fmla="*/ 3996338 w 7467600"/>
              <a:gd name="connsiteY787" fmla="*/ 968237 h 6858000"/>
              <a:gd name="connsiteX788" fmla="*/ 3766672 w 7467600"/>
              <a:gd name="connsiteY788" fmla="*/ 359429 h 6858000"/>
              <a:gd name="connsiteX789" fmla="*/ 5805386 w 7467600"/>
              <a:gd name="connsiteY789" fmla="*/ 239240 h 6858000"/>
              <a:gd name="connsiteX790" fmla="*/ 5736947 w 7467600"/>
              <a:gd name="connsiteY790" fmla="*/ 261367 h 6858000"/>
              <a:gd name="connsiteX791" fmla="*/ 5427012 w 7467600"/>
              <a:gd name="connsiteY791" fmla="*/ 311272 h 6858000"/>
              <a:gd name="connsiteX792" fmla="*/ 5147818 w 7467600"/>
              <a:gd name="connsiteY792" fmla="*/ 322112 h 6858000"/>
              <a:gd name="connsiteX793" fmla="*/ 5060854 w 7467600"/>
              <a:gd name="connsiteY793" fmla="*/ 311882 h 6858000"/>
              <a:gd name="connsiteX794" fmla="*/ 4945989 w 7467600"/>
              <a:gd name="connsiteY794" fmla="*/ 300516 h 6858000"/>
              <a:gd name="connsiteX795" fmla="*/ 5410479 w 7467600"/>
              <a:gd name="connsiteY795" fmla="*/ 348434 h 6858000"/>
              <a:gd name="connsiteX796" fmla="*/ 5805386 w 7467600"/>
              <a:gd name="connsiteY796" fmla="*/ 239240 h 6858000"/>
              <a:gd name="connsiteX797" fmla="*/ 5905192 w 7467600"/>
              <a:gd name="connsiteY797" fmla="*/ 163079 h 6858000"/>
              <a:gd name="connsiteX798" fmla="*/ 5865655 w 7467600"/>
              <a:gd name="connsiteY798" fmla="*/ 171901 h 6858000"/>
              <a:gd name="connsiteX799" fmla="*/ 5259740 w 7467600"/>
              <a:gd name="connsiteY799" fmla="*/ 257013 h 6858000"/>
              <a:gd name="connsiteX800" fmla="*/ 5208466 w 7467600"/>
              <a:gd name="connsiteY800" fmla="*/ 257550 h 6858000"/>
              <a:gd name="connsiteX801" fmla="*/ 4980204 w 7467600"/>
              <a:gd name="connsiteY801" fmla="*/ 271903 h 6858000"/>
              <a:gd name="connsiteX802" fmla="*/ 5068068 w 7467600"/>
              <a:gd name="connsiteY802" fmla="*/ 282244 h 6858000"/>
              <a:gd name="connsiteX803" fmla="*/ 5153231 w 7467600"/>
              <a:gd name="connsiteY803" fmla="*/ 292240 h 6858000"/>
              <a:gd name="connsiteX804" fmla="*/ 5426491 w 7467600"/>
              <a:gd name="connsiteY804" fmla="*/ 281128 h 6858000"/>
              <a:gd name="connsiteX805" fmla="*/ 5731212 w 7467600"/>
              <a:gd name="connsiteY805" fmla="*/ 231951 h 6858000"/>
              <a:gd name="connsiteX806" fmla="*/ 5905192 w 7467600"/>
              <a:gd name="connsiteY806" fmla="*/ 163079 h 6858000"/>
              <a:gd name="connsiteX807" fmla="*/ 5944437 w 7467600"/>
              <a:gd name="connsiteY807" fmla="*/ 113829 h 6858000"/>
              <a:gd name="connsiteX808" fmla="*/ 5825032 w 7467600"/>
              <a:gd name="connsiteY808" fmla="*/ 146405 h 6858000"/>
              <a:gd name="connsiteX809" fmla="*/ 4955599 w 7467600"/>
              <a:gd name="connsiteY809" fmla="*/ 247008 h 6858000"/>
              <a:gd name="connsiteX810" fmla="*/ 5210104 w 7467600"/>
              <a:gd name="connsiteY810" fmla="*/ 228123 h 6858000"/>
              <a:gd name="connsiteX811" fmla="*/ 5261015 w 7467600"/>
              <a:gd name="connsiteY811" fmla="*/ 227087 h 6858000"/>
              <a:gd name="connsiteX812" fmla="*/ 5861181 w 7467600"/>
              <a:gd name="connsiteY812" fmla="*/ 143093 h 6858000"/>
              <a:gd name="connsiteX813" fmla="*/ 5961252 w 7467600"/>
              <a:gd name="connsiteY813" fmla="*/ 114820 h 6858000"/>
              <a:gd name="connsiteX814" fmla="*/ 5944437 w 7467600"/>
              <a:gd name="connsiteY814" fmla="*/ 113829 h 6858000"/>
              <a:gd name="connsiteX815" fmla="*/ 3882765 w 7467600"/>
              <a:gd name="connsiteY815" fmla="*/ 0 h 6858000"/>
              <a:gd name="connsiteX816" fmla="*/ 3995099 w 7467600"/>
              <a:gd name="connsiteY816" fmla="*/ 0 h 6858000"/>
              <a:gd name="connsiteX817" fmla="*/ 4163818 w 7467600"/>
              <a:gd name="connsiteY817" fmla="*/ 234104 h 6858000"/>
              <a:gd name="connsiteX818" fmla="*/ 4172099 w 7467600"/>
              <a:gd name="connsiteY818" fmla="*/ 234207 h 6858000"/>
              <a:gd name="connsiteX819" fmla="*/ 4784282 w 7467600"/>
              <a:gd name="connsiteY819" fmla="*/ 276561 h 6858000"/>
              <a:gd name="connsiteX820" fmla="*/ 4801687 w 7467600"/>
              <a:gd name="connsiteY820" fmla="*/ 267764 h 6858000"/>
              <a:gd name="connsiteX821" fmla="*/ 6082788 w 7467600"/>
              <a:gd name="connsiteY821" fmla="*/ 64119 h 6858000"/>
              <a:gd name="connsiteX822" fmla="*/ 6099442 w 7467600"/>
              <a:gd name="connsiteY822" fmla="*/ 82568 h 6858000"/>
              <a:gd name="connsiteX823" fmla="*/ 4804137 w 7467600"/>
              <a:gd name="connsiteY823" fmla="*/ 320931 h 6858000"/>
              <a:gd name="connsiteX824" fmla="*/ 4227047 w 7467600"/>
              <a:gd name="connsiteY824" fmla="*/ 313415 h 6858000"/>
              <a:gd name="connsiteX825" fmla="*/ 4346041 w 7467600"/>
              <a:gd name="connsiteY825" fmla="*/ 456086 h 6858000"/>
              <a:gd name="connsiteX826" fmla="*/ 4870967 w 7467600"/>
              <a:gd name="connsiteY826" fmla="*/ 963061 h 6858000"/>
              <a:gd name="connsiteX827" fmla="*/ 4889647 w 7467600"/>
              <a:gd name="connsiteY827" fmla="*/ 957147 h 6858000"/>
              <a:gd name="connsiteX828" fmla="*/ 5422504 w 7467600"/>
              <a:gd name="connsiteY828" fmla="*/ 805191 h 6858000"/>
              <a:gd name="connsiteX829" fmla="*/ 6087656 w 7467600"/>
              <a:gd name="connsiteY829" fmla="*/ 826703 h 6858000"/>
              <a:gd name="connsiteX830" fmla="*/ 6058717 w 7467600"/>
              <a:gd name="connsiteY830" fmla="*/ 865992 h 6858000"/>
              <a:gd name="connsiteX831" fmla="*/ 4974153 w 7467600"/>
              <a:gd name="connsiteY831" fmla="*/ 1045456 h 6858000"/>
              <a:gd name="connsiteX832" fmla="*/ 5627835 w 7467600"/>
              <a:gd name="connsiteY832" fmla="*/ 1472077 h 6858000"/>
              <a:gd name="connsiteX833" fmla="*/ 5629817 w 7467600"/>
              <a:gd name="connsiteY833" fmla="*/ 1471412 h 6858000"/>
              <a:gd name="connsiteX834" fmla="*/ 5634124 w 7467600"/>
              <a:gd name="connsiteY834" fmla="*/ 1470572 h 6858000"/>
              <a:gd name="connsiteX835" fmla="*/ 5755832 w 7467600"/>
              <a:gd name="connsiteY835" fmla="*/ 1383886 h 6858000"/>
              <a:gd name="connsiteX836" fmla="*/ 6014186 w 7467600"/>
              <a:gd name="connsiteY836" fmla="*/ 1279799 h 6858000"/>
              <a:gd name="connsiteX837" fmla="*/ 6901619 w 7467600"/>
              <a:gd name="connsiteY837" fmla="*/ 1047874 h 6858000"/>
              <a:gd name="connsiteX838" fmla="*/ 6931566 w 7467600"/>
              <a:gd name="connsiteY838" fmla="*/ 1062034 h 6858000"/>
              <a:gd name="connsiteX839" fmla="*/ 5790982 w 7467600"/>
              <a:gd name="connsiteY839" fmla="*/ 1561380 h 6858000"/>
              <a:gd name="connsiteX840" fmla="*/ 6188971 w 7467600"/>
              <a:gd name="connsiteY840" fmla="*/ 1755168 h 6858000"/>
              <a:gd name="connsiteX841" fmla="*/ 6202446 w 7467600"/>
              <a:gd name="connsiteY841" fmla="*/ 1752268 h 6858000"/>
              <a:gd name="connsiteX842" fmla="*/ 7179560 w 7467600"/>
              <a:gd name="connsiteY842" fmla="*/ 1467551 h 6858000"/>
              <a:gd name="connsiteX843" fmla="*/ 7158730 w 7467600"/>
              <a:gd name="connsiteY843" fmla="*/ 1507835 h 6858000"/>
              <a:gd name="connsiteX844" fmla="*/ 6326959 w 7467600"/>
              <a:gd name="connsiteY844" fmla="*/ 1817686 h 6858000"/>
              <a:gd name="connsiteX845" fmla="*/ 6537433 w 7467600"/>
              <a:gd name="connsiteY845" fmla="*/ 1907790 h 6858000"/>
              <a:gd name="connsiteX846" fmla="*/ 6550221 w 7467600"/>
              <a:gd name="connsiteY846" fmla="*/ 1910729 h 6858000"/>
              <a:gd name="connsiteX847" fmla="*/ 6964438 w 7467600"/>
              <a:gd name="connsiteY847" fmla="*/ 2209505 h 6858000"/>
              <a:gd name="connsiteX848" fmla="*/ 7367862 w 7467600"/>
              <a:gd name="connsiteY848" fmla="*/ 2806833 h 6858000"/>
              <a:gd name="connsiteX849" fmla="*/ 7364329 w 7467600"/>
              <a:gd name="connsiteY849" fmla="*/ 2826907 h 6858000"/>
              <a:gd name="connsiteX850" fmla="*/ 7290545 w 7467600"/>
              <a:gd name="connsiteY850" fmla="*/ 2850663 h 6858000"/>
              <a:gd name="connsiteX851" fmla="*/ 6472036 w 7467600"/>
              <a:gd name="connsiteY851" fmla="*/ 1959003 h 6858000"/>
              <a:gd name="connsiteX852" fmla="*/ 5792897 w 7467600"/>
              <a:gd name="connsiteY852" fmla="*/ 1647747 h 6858000"/>
              <a:gd name="connsiteX853" fmla="*/ 5842751 w 7467600"/>
              <a:gd name="connsiteY853" fmla="*/ 1816112 h 6858000"/>
              <a:gd name="connsiteX854" fmla="*/ 5847424 w 7467600"/>
              <a:gd name="connsiteY854" fmla="*/ 1815776 h 6858000"/>
              <a:gd name="connsiteX855" fmla="*/ 6399821 w 7467600"/>
              <a:gd name="connsiteY855" fmla="*/ 2344799 h 6858000"/>
              <a:gd name="connsiteX856" fmla="*/ 6323232 w 7467600"/>
              <a:gd name="connsiteY856" fmla="*/ 2389634 h 6858000"/>
              <a:gd name="connsiteX857" fmla="*/ 5942958 w 7467600"/>
              <a:gd name="connsiteY857" fmla="*/ 2077708 h 6858000"/>
              <a:gd name="connsiteX858" fmla="*/ 5921559 w 7467600"/>
              <a:gd name="connsiteY858" fmla="*/ 2378596 h 6858000"/>
              <a:gd name="connsiteX859" fmla="*/ 5817651 w 7467600"/>
              <a:gd name="connsiteY859" fmla="*/ 3023919 h 6858000"/>
              <a:gd name="connsiteX860" fmla="*/ 5729634 w 7467600"/>
              <a:gd name="connsiteY860" fmla="*/ 3051849 h 6858000"/>
              <a:gd name="connsiteX861" fmla="*/ 5611018 w 7467600"/>
              <a:gd name="connsiteY861" fmla="*/ 2316769 h 6858000"/>
              <a:gd name="connsiteX862" fmla="*/ 5687608 w 7467600"/>
              <a:gd name="connsiteY862" fmla="*/ 2039972 h 6858000"/>
              <a:gd name="connsiteX863" fmla="*/ 5657554 w 7467600"/>
              <a:gd name="connsiteY863" fmla="*/ 1576445 h 6858000"/>
              <a:gd name="connsiteX864" fmla="*/ 5150475 w 7467600"/>
              <a:gd name="connsiteY864" fmla="*/ 1274012 h 6858000"/>
              <a:gd name="connsiteX865" fmla="*/ 5349142 w 7467600"/>
              <a:gd name="connsiteY865" fmla="*/ 2204405 h 6858000"/>
              <a:gd name="connsiteX866" fmla="*/ 5262214 w 7467600"/>
              <a:gd name="connsiteY866" fmla="*/ 2233836 h 6858000"/>
              <a:gd name="connsiteX867" fmla="*/ 4981539 w 7467600"/>
              <a:gd name="connsiteY867" fmla="*/ 1542201 h 6858000"/>
              <a:gd name="connsiteX868" fmla="*/ 4958461 w 7467600"/>
              <a:gd name="connsiteY868" fmla="*/ 1136957 h 6858000"/>
              <a:gd name="connsiteX869" fmla="*/ 4655015 w 7467600"/>
              <a:gd name="connsiteY869" fmla="*/ 891426 h 6858000"/>
              <a:gd name="connsiteX870" fmla="*/ 4348002 w 7467600"/>
              <a:gd name="connsiteY870" fmla="*/ 2205895 h 6858000"/>
              <a:gd name="connsiteX871" fmla="*/ 4262250 w 7467600"/>
              <a:gd name="connsiteY871" fmla="*/ 2219972 h 6858000"/>
              <a:gd name="connsiteX872" fmla="*/ 4550611 w 7467600"/>
              <a:gd name="connsiteY872" fmla="*/ 817540 h 6858000"/>
              <a:gd name="connsiteX873" fmla="*/ 4564418 w 7467600"/>
              <a:gd name="connsiteY873" fmla="*/ 808293 h 6858000"/>
              <a:gd name="connsiteX874" fmla="*/ 4266388 w 7467600"/>
              <a:gd name="connsiteY874" fmla="*/ 500083 h 6858000"/>
              <a:gd name="connsiteX875" fmla="*/ 4032842 w 7467600"/>
              <a:gd name="connsiteY875" fmla="*/ 211809 h 6858000"/>
              <a:gd name="connsiteX876" fmla="*/ 3882765 w 7467600"/>
              <a:gd name="connsiteY876" fmla="*/ 0 h 6858000"/>
              <a:gd name="connsiteX877" fmla="*/ 3721337 w 7467600"/>
              <a:gd name="connsiteY877" fmla="*/ 0 h 6858000"/>
              <a:gd name="connsiteX878" fmla="*/ 3797544 w 7467600"/>
              <a:gd name="connsiteY878" fmla="*/ 0 h 6858000"/>
              <a:gd name="connsiteX879" fmla="*/ 3775734 w 7467600"/>
              <a:gd name="connsiteY879" fmla="*/ 95131 h 6858000"/>
              <a:gd name="connsiteX880" fmla="*/ 3724807 w 7467600"/>
              <a:gd name="connsiteY880" fmla="*/ 272257 h 6858000"/>
              <a:gd name="connsiteX881" fmla="*/ 3726844 w 7467600"/>
              <a:gd name="connsiteY881" fmla="*/ 282988 h 6858000"/>
              <a:gd name="connsiteX882" fmla="*/ 3742664 w 7467600"/>
              <a:gd name="connsiteY882" fmla="*/ 279918 h 6858000"/>
              <a:gd name="connsiteX883" fmla="*/ 4103910 w 7467600"/>
              <a:gd name="connsiteY883" fmla="*/ 1161917 h 6858000"/>
              <a:gd name="connsiteX884" fmla="*/ 4020269 w 7467600"/>
              <a:gd name="connsiteY884" fmla="*/ 1200406 h 6858000"/>
              <a:gd name="connsiteX885" fmla="*/ 3674882 w 7467600"/>
              <a:gd name="connsiteY885" fmla="*/ 488524 h 6858000"/>
              <a:gd name="connsiteX886" fmla="*/ 3132682 w 7467600"/>
              <a:gd name="connsiteY886" fmla="*/ 1072284 h 6858000"/>
              <a:gd name="connsiteX887" fmla="*/ 2716346 w 7467600"/>
              <a:gd name="connsiteY887" fmla="*/ 1276376 h 6858000"/>
              <a:gd name="connsiteX888" fmla="*/ 2716772 w 7467600"/>
              <a:gd name="connsiteY888" fmla="*/ 1255462 h 6858000"/>
              <a:gd name="connsiteX889" fmla="*/ 3471096 w 7467600"/>
              <a:gd name="connsiteY889" fmla="*/ 437072 h 6858000"/>
              <a:gd name="connsiteX890" fmla="*/ 3639057 w 7467600"/>
              <a:gd name="connsiteY890" fmla="*/ 286334 h 6858000"/>
              <a:gd name="connsiteX891" fmla="*/ 3640309 w 7467600"/>
              <a:gd name="connsiteY891" fmla="*/ 284664 h 6858000"/>
              <a:gd name="connsiteX892" fmla="*/ 3646022 w 7467600"/>
              <a:gd name="connsiteY892" fmla="*/ 276711 h 6858000"/>
              <a:gd name="connsiteX893" fmla="*/ 3707943 w 7467600"/>
              <a:gd name="connsiteY893" fmla="*/ 65958 h 6858000"/>
              <a:gd name="connsiteX894" fmla="*/ 3721337 w 7467600"/>
              <a:gd name="connsiteY894" fmla="*/ 0 h 6858000"/>
              <a:gd name="connsiteX895" fmla="*/ 2867960 w 7467600"/>
              <a:gd name="connsiteY895" fmla="*/ 0 h 6858000"/>
              <a:gd name="connsiteX896" fmla="*/ 2926351 w 7467600"/>
              <a:gd name="connsiteY896" fmla="*/ 0 h 6858000"/>
              <a:gd name="connsiteX897" fmla="*/ 2902823 w 7467600"/>
              <a:gd name="connsiteY897" fmla="*/ 262929 h 6858000"/>
              <a:gd name="connsiteX898" fmla="*/ 2940663 w 7467600"/>
              <a:gd name="connsiteY898" fmla="*/ 140884 h 6858000"/>
              <a:gd name="connsiteX899" fmla="*/ 2947039 w 7467600"/>
              <a:gd name="connsiteY899" fmla="*/ 122524 h 6858000"/>
              <a:gd name="connsiteX900" fmla="*/ 2984316 w 7467600"/>
              <a:gd name="connsiteY900" fmla="*/ 0 h 6858000"/>
              <a:gd name="connsiteX901" fmla="*/ 3016114 w 7467600"/>
              <a:gd name="connsiteY901" fmla="*/ 0 h 6858000"/>
              <a:gd name="connsiteX902" fmla="*/ 2979949 w 7467600"/>
              <a:gd name="connsiteY902" fmla="*/ 119274 h 6858000"/>
              <a:gd name="connsiteX903" fmla="*/ 3023879 w 7467600"/>
              <a:gd name="connsiteY903" fmla="*/ 0 h 6858000"/>
              <a:gd name="connsiteX904" fmla="*/ 3105400 w 7467600"/>
              <a:gd name="connsiteY904" fmla="*/ 0 h 6858000"/>
              <a:gd name="connsiteX905" fmla="*/ 3094669 w 7467600"/>
              <a:gd name="connsiteY905" fmla="*/ 30308 h 6858000"/>
              <a:gd name="connsiteX906" fmla="*/ 2901945 w 7467600"/>
              <a:gd name="connsiteY906" fmla="*/ 466538 h 6858000"/>
              <a:gd name="connsiteX907" fmla="*/ 2815209 w 7467600"/>
              <a:gd name="connsiteY907" fmla="*/ 497361 h 6858000"/>
              <a:gd name="connsiteX908" fmla="*/ 2844845 w 7467600"/>
              <a:gd name="connsiteY908" fmla="*/ 127638 h 6858000"/>
              <a:gd name="connsiteX909" fmla="*/ 2867960 w 7467600"/>
              <a:gd name="connsiteY909" fmla="*/ 0 h 6858000"/>
              <a:gd name="connsiteX910" fmla="*/ 1057230 w 7467600"/>
              <a:gd name="connsiteY910" fmla="*/ 0 h 6858000"/>
              <a:gd name="connsiteX911" fmla="*/ 1111003 w 7467600"/>
              <a:gd name="connsiteY911" fmla="*/ 0 h 6858000"/>
              <a:gd name="connsiteX912" fmla="*/ 1125553 w 7467600"/>
              <a:gd name="connsiteY912" fmla="*/ 52588 h 6858000"/>
              <a:gd name="connsiteX913" fmla="*/ 1304276 w 7467600"/>
              <a:gd name="connsiteY913" fmla="*/ 476275 h 6858000"/>
              <a:gd name="connsiteX914" fmla="*/ 1492066 w 7467600"/>
              <a:gd name="connsiteY914" fmla="*/ 886333 h 6858000"/>
              <a:gd name="connsiteX915" fmla="*/ 1423698 w 7467600"/>
              <a:gd name="connsiteY915" fmla="*/ 710817 h 6858000"/>
              <a:gd name="connsiteX916" fmla="*/ 1357609 w 7467600"/>
              <a:gd name="connsiteY916" fmla="*/ 532892 h 6858000"/>
              <a:gd name="connsiteX917" fmla="*/ 1309550 w 7467600"/>
              <a:gd name="connsiteY917" fmla="*/ 374031 h 6858000"/>
              <a:gd name="connsiteX918" fmla="*/ 1193673 w 7467600"/>
              <a:gd name="connsiteY918" fmla="*/ 49533 h 6858000"/>
              <a:gd name="connsiteX919" fmla="*/ 1164391 w 7467600"/>
              <a:gd name="connsiteY919" fmla="*/ 0 h 6858000"/>
              <a:gd name="connsiteX920" fmla="*/ 1200666 w 7467600"/>
              <a:gd name="connsiteY920" fmla="*/ 0 h 6858000"/>
              <a:gd name="connsiteX921" fmla="*/ 1223408 w 7467600"/>
              <a:gd name="connsiteY921" fmla="*/ 38996 h 6858000"/>
              <a:gd name="connsiteX922" fmla="*/ 1339635 w 7467600"/>
              <a:gd name="connsiteY922" fmla="*/ 365517 h 6858000"/>
              <a:gd name="connsiteX923" fmla="*/ 1387469 w 7467600"/>
              <a:gd name="connsiteY923" fmla="*/ 523079 h 6858000"/>
              <a:gd name="connsiteX924" fmla="*/ 1452685 w 7467600"/>
              <a:gd name="connsiteY924" fmla="*/ 699806 h 6858000"/>
              <a:gd name="connsiteX925" fmla="*/ 1492092 w 7467600"/>
              <a:gd name="connsiteY925" fmla="*/ 800424 h 6858000"/>
              <a:gd name="connsiteX926" fmla="*/ 1455302 w 7467600"/>
              <a:gd name="connsiteY926" fmla="*/ 632913 h 6858000"/>
              <a:gd name="connsiteX927" fmla="*/ 1222336 w 7467600"/>
              <a:gd name="connsiteY927" fmla="*/ 9480 h 6858000"/>
              <a:gd name="connsiteX928" fmla="*/ 1214634 w 7467600"/>
              <a:gd name="connsiteY928" fmla="*/ 0 h 6858000"/>
              <a:gd name="connsiteX929" fmla="*/ 1289827 w 7467600"/>
              <a:gd name="connsiteY929" fmla="*/ 0 h 6858000"/>
              <a:gd name="connsiteX930" fmla="*/ 1321076 w 7467600"/>
              <a:gd name="connsiteY930" fmla="*/ 59722 h 6858000"/>
              <a:gd name="connsiteX931" fmla="*/ 1512579 w 7467600"/>
              <a:gd name="connsiteY931" fmla="*/ 626441 h 6858000"/>
              <a:gd name="connsiteX932" fmla="*/ 1506076 w 7467600"/>
              <a:gd name="connsiteY932" fmla="*/ 1089289 h 6858000"/>
              <a:gd name="connsiteX933" fmla="*/ 1486346 w 7467600"/>
              <a:gd name="connsiteY933" fmla="*/ 1079919 h 6858000"/>
              <a:gd name="connsiteX934" fmla="*/ 1070511 w 7467600"/>
              <a:gd name="connsiteY934" fmla="*/ 48609 h 6858000"/>
              <a:gd name="connsiteX935" fmla="*/ 1057230 w 7467600"/>
              <a:gd name="connsiteY935" fmla="*/ 0 h 6858000"/>
              <a:gd name="connsiteX936" fmla="*/ 43151 w 7467600"/>
              <a:gd name="connsiteY936" fmla="*/ 0 h 6858000"/>
              <a:gd name="connsiteX937" fmla="*/ 95283 w 7467600"/>
              <a:gd name="connsiteY937" fmla="*/ 0 h 6858000"/>
              <a:gd name="connsiteX938" fmla="*/ 300708 w 7467600"/>
              <a:gd name="connsiteY938" fmla="*/ 154571 h 6858000"/>
              <a:gd name="connsiteX939" fmla="*/ 530414 w 7467600"/>
              <a:gd name="connsiteY939" fmla="*/ 354673 h 6858000"/>
              <a:gd name="connsiteX940" fmla="*/ 333785 w 7467600"/>
              <a:gd name="connsiteY940" fmla="*/ 161564 h 6858000"/>
              <a:gd name="connsiteX941" fmla="*/ 147005 w 7467600"/>
              <a:gd name="connsiteY941" fmla="*/ 0 h 6858000"/>
              <a:gd name="connsiteX942" fmla="*/ 272509 w 7467600"/>
              <a:gd name="connsiteY942" fmla="*/ 0 h 6858000"/>
              <a:gd name="connsiteX943" fmla="*/ 326276 w 7467600"/>
              <a:gd name="connsiteY943" fmla="*/ 45847 h 6858000"/>
              <a:gd name="connsiteX944" fmla="*/ 823759 w 7467600"/>
              <a:gd name="connsiteY944" fmla="*/ 574145 h 6858000"/>
              <a:gd name="connsiteX945" fmla="*/ 811254 w 7467600"/>
              <a:gd name="connsiteY945" fmla="*/ 665546 h 6858000"/>
              <a:gd name="connsiteX946" fmla="*/ 154042 w 7467600"/>
              <a:gd name="connsiteY946" fmla="*/ 261522 h 6858000"/>
              <a:gd name="connsiteX947" fmla="*/ 13550 w 7467600"/>
              <a:gd name="connsiteY947" fmla="*/ 158423 h 6858000"/>
              <a:gd name="connsiteX948" fmla="*/ 0 w 7467600"/>
              <a:gd name="connsiteY948" fmla="*/ 146618 h 6858000"/>
              <a:gd name="connsiteX949" fmla="*/ 0 w 7467600"/>
              <a:gd name="connsiteY949" fmla="*/ 59161 h 6858000"/>
              <a:gd name="connsiteX950" fmla="*/ 45427 w 7467600"/>
              <a:gd name="connsiteY950" fmla="*/ 101078 h 6858000"/>
              <a:gd name="connsiteX951" fmla="*/ 630103 w 7467600"/>
              <a:gd name="connsiteY951" fmla="*/ 485885 h 6858000"/>
              <a:gd name="connsiteX952" fmla="*/ 532040 w 7467600"/>
              <a:gd name="connsiteY952" fmla="*/ 399359 h 6858000"/>
              <a:gd name="connsiteX953" fmla="*/ 517618 w 7467600"/>
              <a:gd name="connsiteY953" fmla="*/ 385726 h 6858000"/>
              <a:gd name="connsiteX954" fmla="*/ 285074 w 7467600"/>
              <a:gd name="connsiteY954" fmla="*/ 182755 h 6858000"/>
              <a:gd name="connsiteX955" fmla="*/ 43151 w 7467600"/>
              <a:gd name="connsiteY95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1456157 w 7467600"/>
              <a:gd name="connsiteY74" fmla="*/ 5371404 h 6858000"/>
              <a:gd name="connsiteX75" fmla="*/ 1244432 w 7467600"/>
              <a:gd name="connsiteY75" fmla="*/ 5385601 h 6858000"/>
              <a:gd name="connsiteX76" fmla="*/ 973990 w 7467600"/>
              <a:gd name="connsiteY76" fmla="*/ 5424940 h 6858000"/>
              <a:gd name="connsiteX77" fmla="*/ 1103809 w 7467600"/>
              <a:gd name="connsiteY77" fmla="*/ 5433720 h 6858000"/>
              <a:gd name="connsiteX78" fmla="*/ 1123454 w 7467600"/>
              <a:gd name="connsiteY78" fmla="*/ 5435727 h 6858000"/>
              <a:gd name="connsiteX79" fmla="*/ 1737017 w 7467600"/>
              <a:gd name="connsiteY79" fmla="*/ 5452183 h 6858000"/>
              <a:gd name="connsiteX80" fmla="*/ 1824397 w 7467600"/>
              <a:gd name="connsiteY80" fmla="*/ 5447757 h 6858000"/>
              <a:gd name="connsiteX81" fmla="*/ 2070059 w 7467600"/>
              <a:gd name="connsiteY81" fmla="*/ 5441660 h 6858000"/>
              <a:gd name="connsiteX82" fmla="*/ 1456157 w 7467600"/>
              <a:gd name="connsiteY82" fmla="*/ 5371404 h 6858000"/>
              <a:gd name="connsiteX83" fmla="*/ 4988186 w 7467600"/>
              <a:gd name="connsiteY83" fmla="*/ 5216467 h 6858000"/>
              <a:gd name="connsiteX84" fmla="*/ 4777334 w 7467600"/>
              <a:gd name="connsiteY84" fmla="*/ 5406072 h 6858000"/>
              <a:gd name="connsiteX85" fmla="*/ 4718341 w 7467600"/>
              <a:gd name="connsiteY85" fmla="*/ 5468043 h 6858000"/>
              <a:gd name="connsiteX86" fmla="*/ 4604655 w 7467600"/>
              <a:gd name="connsiteY86" fmla="*/ 5583434 h 6858000"/>
              <a:gd name="connsiteX87" fmla="*/ 4565074 w 7467600"/>
              <a:gd name="connsiteY87" fmla="*/ 5618550 h 6858000"/>
              <a:gd name="connsiteX88" fmla="*/ 4988186 w 7467600"/>
              <a:gd name="connsiteY88" fmla="*/ 5216467 h 6858000"/>
              <a:gd name="connsiteX89" fmla="*/ 4978032 w 7467600"/>
              <a:gd name="connsiteY89" fmla="*/ 5183809 h 6858000"/>
              <a:gd name="connsiteX90" fmla="*/ 4463413 w 7467600"/>
              <a:gd name="connsiteY90" fmla="*/ 5615162 h 6858000"/>
              <a:gd name="connsiteX91" fmla="*/ 4358134 w 7467600"/>
              <a:gd name="connsiteY91" fmla="*/ 5742791 h 6858000"/>
              <a:gd name="connsiteX92" fmla="*/ 4376219 w 7467600"/>
              <a:gd name="connsiteY92" fmla="*/ 5729027 h 6858000"/>
              <a:gd name="connsiteX93" fmla="*/ 4582340 w 7467600"/>
              <a:gd name="connsiteY93" fmla="*/ 5561037 h 6858000"/>
              <a:gd name="connsiteX94" fmla="*/ 4694684 w 7467600"/>
              <a:gd name="connsiteY94" fmla="*/ 5447098 h 6858000"/>
              <a:gd name="connsiteX95" fmla="*/ 4754123 w 7467600"/>
              <a:gd name="connsiteY95" fmla="*/ 5384643 h 6858000"/>
              <a:gd name="connsiteX96" fmla="*/ 4978032 w 7467600"/>
              <a:gd name="connsiteY96" fmla="*/ 5183809 h 6858000"/>
              <a:gd name="connsiteX97" fmla="*/ 1903353 w 7467600"/>
              <a:gd name="connsiteY97" fmla="*/ 5044827 h 6858000"/>
              <a:gd name="connsiteX98" fmla="*/ 1936931 w 7467600"/>
              <a:gd name="connsiteY98" fmla="*/ 5093954 h 6858000"/>
              <a:gd name="connsiteX99" fmla="*/ 2195868 w 7467600"/>
              <a:gd name="connsiteY99" fmla="*/ 5396574 h 6858000"/>
              <a:gd name="connsiteX100" fmla="*/ 2088852 w 7467600"/>
              <a:gd name="connsiteY100" fmla="*/ 5166123 h 6858000"/>
              <a:gd name="connsiteX101" fmla="*/ 1958241 w 7467600"/>
              <a:gd name="connsiteY101" fmla="*/ 5067955 h 6858000"/>
              <a:gd name="connsiteX102" fmla="*/ 1903353 w 7467600"/>
              <a:gd name="connsiteY102" fmla="*/ 5044827 h 6858000"/>
              <a:gd name="connsiteX103" fmla="*/ 1979378 w 7467600"/>
              <a:gd name="connsiteY103" fmla="*/ 4769504 h 6858000"/>
              <a:gd name="connsiteX104" fmla="*/ 2882120 w 7467600"/>
              <a:gd name="connsiteY104" fmla="*/ 5064547 h 6858000"/>
              <a:gd name="connsiteX105" fmla="*/ 2793103 w 7467600"/>
              <a:gd name="connsiteY105" fmla="*/ 5039699 h 6858000"/>
              <a:gd name="connsiteX106" fmla="*/ 2770041 w 7467600"/>
              <a:gd name="connsiteY106" fmla="*/ 5033634 h 6858000"/>
              <a:gd name="connsiteX107" fmla="*/ 1979378 w 7467600"/>
              <a:gd name="connsiteY107" fmla="*/ 4769504 h 6858000"/>
              <a:gd name="connsiteX108" fmla="*/ 1927410 w 7467600"/>
              <a:gd name="connsiteY108" fmla="*/ 4716164 h 6858000"/>
              <a:gd name="connsiteX109" fmla="*/ 1959587 w 7467600"/>
              <a:gd name="connsiteY109" fmla="*/ 4728849 h 6858000"/>
              <a:gd name="connsiteX110" fmla="*/ 2777707 w 7467600"/>
              <a:gd name="connsiteY110" fmla="*/ 5003991 h 6858000"/>
              <a:gd name="connsiteX111" fmla="*/ 2800768 w 7467600"/>
              <a:gd name="connsiteY111" fmla="*/ 5010056 h 6858000"/>
              <a:gd name="connsiteX112" fmla="*/ 2879408 w 7467600"/>
              <a:gd name="connsiteY112" fmla="*/ 5031590 h 6858000"/>
              <a:gd name="connsiteX113" fmla="*/ 2862295 w 7467600"/>
              <a:gd name="connsiteY113" fmla="*/ 5022958 h 6858000"/>
              <a:gd name="connsiteX114" fmla="*/ 2813343 w 7467600"/>
              <a:gd name="connsiteY114" fmla="*/ 4998369 h 6858000"/>
              <a:gd name="connsiteX115" fmla="*/ 2646245 w 7467600"/>
              <a:gd name="connsiteY115" fmla="*/ 4930999 h 6858000"/>
              <a:gd name="connsiteX116" fmla="*/ 1999243 w 7467600"/>
              <a:gd name="connsiteY116" fmla="*/ 4730524 h 6858000"/>
              <a:gd name="connsiteX117" fmla="*/ 1979527 w 7467600"/>
              <a:gd name="connsiteY117" fmla="*/ 4726651 h 6858000"/>
              <a:gd name="connsiteX118" fmla="*/ 1927410 w 7467600"/>
              <a:gd name="connsiteY118" fmla="*/ 4716164 h 6858000"/>
              <a:gd name="connsiteX119" fmla="*/ 1997014 w 7467600"/>
              <a:gd name="connsiteY119" fmla="*/ 4698007 h 6858000"/>
              <a:gd name="connsiteX120" fmla="*/ 2005458 w 7467600"/>
              <a:gd name="connsiteY120" fmla="*/ 4699540 h 6858000"/>
              <a:gd name="connsiteX121" fmla="*/ 2657186 w 7467600"/>
              <a:gd name="connsiteY121" fmla="*/ 4901687 h 6858000"/>
              <a:gd name="connsiteX122" fmla="*/ 2826662 w 7467600"/>
              <a:gd name="connsiteY122" fmla="*/ 4970362 h 6858000"/>
              <a:gd name="connsiteX123" fmla="*/ 2876100 w 7467600"/>
              <a:gd name="connsiteY123" fmla="*/ 4995397 h 6858000"/>
              <a:gd name="connsiteX124" fmla="*/ 3042600 w 7467600"/>
              <a:gd name="connsiteY124" fmla="*/ 5059532 h 6858000"/>
              <a:gd name="connsiteX125" fmla="*/ 1997014 w 7467600"/>
              <a:gd name="connsiteY125" fmla="*/ 4698007 h 6858000"/>
              <a:gd name="connsiteX126" fmla="*/ 2305292 w 7467600"/>
              <a:gd name="connsiteY126" fmla="*/ 4219492 h 6858000"/>
              <a:gd name="connsiteX127" fmla="*/ 3360922 w 7467600"/>
              <a:gd name="connsiteY127" fmla="*/ 4529373 h 6858000"/>
              <a:gd name="connsiteX128" fmla="*/ 3492420 w 7467600"/>
              <a:gd name="connsiteY128" fmla="*/ 4510145 h 6858000"/>
              <a:gd name="connsiteX129" fmla="*/ 3364086 w 7467600"/>
              <a:gd name="connsiteY129" fmla="*/ 4480340 h 6858000"/>
              <a:gd name="connsiteX130" fmla="*/ 3225818 w 7467600"/>
              <a:gd name="connsiteY130" fmla="*/ 4411822 h 6858000"/>
              <a:gd name="connsiteX131" fmla="*/ 3129696 w 7467600"/>
              <a:gd name="connsiteY131" fmla="*/ 4360704 h 6858000"/>
              <a:gd name="connsiteX132" fmla="*/ 2814545 w 7467600"/>
              <a:gd name="connsiteY132" fmla="*/ 4282955 h 6858000"/>
              <a:gd name="connsiteX133" fmla="*/ 2305292 w 7467600"/>
              <a:gd name="connsiteY133" fmla="*/ 4219492 h 6858000"/>
              <a:gd name="connsiteX134" fmla="*/ 2626982 w 7467600"/>
              <a:gd name="connsiteY134" fmla="*/ 4206450 h 6858000"/>
              <a:gd name="connsiteX135" fmla="*/ 2490617 w 7467600"/>
              <a:gd name="connsiteY135" fmla="*/ 4206951 h 6858000"/>
              <a:gd name="connsiteX136" fmla="*/ 2819869 w 7467600"/>
              <a:gd name="connsiteY136" fmla="*/ 4252936 h 6858000"/>
              <a:gd name="connsiteX137" fmla="*/ 3143018 w 7467600"/>
              <a:gd name="connsiteY137" fmla="*/ 4332698 h 6858000"/>
              <a:gd name="connsiteX138" fmla="*/ 3241520 w 7467600"/>
              <a:gd name="connsiteY138" fmla="*/ 4385112 h 6858000"/>
              <a:gd name="connsiteX139" fmla="*/ 3374575 w 7467600"/>
              <a:gd name="connsiteY139" fmla="*/ 4451517 h 6858000"/>
              <a:gd name="connsiteX140" fmla="*/ 3505221 w 7467600"/>
              <a:gd name="connsiteY140" fmla="*/ 4480757 h 6858000"/>
              <a:gd name="connsiteX141" fmla="*/ 2626982 w 7467600"/>
              <a:gd name="connsiteY141" fmla="*/ 4206450 h 6858000"/>
              <a:gd name="connsiteX142" fmla="*/ 1310106 w 7467600"/>
              <a:gd name="connsiteY142" fmla="*/ 3943217 h 6858000"/>
              <a:gd name="connsiteX143" fmla="*/ 854994 w 7467600"/>
              <a:gd name="connsiteY143" fmla="*/ 4399136 h 6858000"/>
              <a:gd name="connsiteX144" fmla="*/ 742462 w 7467600"/>
              <a:gd name="connsiteY144" fmla="*/ 4594648 h 6858000"/>
              <a:gd name="connsiteX145" fmla="*/ 820602 w 7467600"/>
              <a:gd name="connsiteY145" fmla="*/ 4485915 h 6858000"/>
              <a:gd name="connsiteX146" fmla="*/ 878295 w 7467600"/>
              <a:gd name="connsiteY146" fmla="*/ 4403594 h 6858000"/>
              <a:gd name="connsiteX147" fmla="*/ 1240607 w 7467600"/>
              <a:gd name="connsiteY147" fmla="*/ 4010401 h 6858000"/>
              <a:gd name="connsiteX148" fmla="*/ 1310106 w 7467600"/>
              <a:gd name="connsiteY148" fmla="*/ 3943217 h 6858000"/>
              <a:gd name="connsiteX149" fmla="*/ 1423113 w 7467600"/>
              <a:gd name="connsiteY149" fmla="*/ 3874565 h 6858000"/>
              <a:gd name="connsiteX150" fmla="*/ 1260565 w 7467600"/>
              <a:gd name="connsiteY150" fmla="*/ 4031982 h 6858000"/>
              <a:gd name="connsiteX151" fmla="*/ 901900 w 7467600"/>
              <a:gd name="connsiteY151" fmla="*/ 4421236 h 6858000"/>
              <a:gd name="connsiteX152" fmla="*/ 845044 w 7467600"/>
              <a:gd name="connsiteY152" fmla="*/ 4502436 h 6858000"/>
              <a:gd name="connsiteX153" fmla="*/ 685926 w 7467600"/>
              <a:gd name="connsiteY153" fmla="*/ 4703069 h 6858000"/>
              <a:gd name="connsiteX154" fmla="*/ 684248 w 7467600"/>
              <a:gd name="connsiteY154" fmla="*/ 4706721 h 6858000"/>
              <a:gd name="connsiteX155" fmla="*/ 1423113 w 7467600"/>
              <a:gd name="connsiteY155" fmla="*/ 3874565 h 6858000"/>
              <a:gd name="connsiteX156" fmla="*/ 3316479 w 7467600"/>
              <a:gd name="connsiteY156" fmla="*/ 3872136 h 6858000"/>
              <a:gd name="connsiteX157" fmla="*/ 3546806 w 7467600"/>
              <a:gd name="connsiteY157" fmla="*/ 4356139 h 6858000"/>
              <a:gd name="connsiteX158" fmla="*/ 3364433 w 7467600"/>
              <a:gd name="connsiteY158" fmla="*/ 3953121 h 6858000"/>
              <a:gd name="connsiteX159" fmla="*/ 3316479 w 7467600"/>
              <a:gd name="connsiteY159" fmla="*/ 3872136 h 6858000"/>
              <a:gd name="connsiteX160" fmla="*/ 3291335 w 7467600"/>
              <a:gd name="connsiteY160" fmla="*/ 3767420 h 6858000"/>
              <a:gd name="connsiteX161" fmla="*/ 3390805 w 7467600"/>
              <a:gd name="connsiteY161" fmla="*/ 3937163 h 6858000"/>
              <a:gd name="connsiteX162" fmla="*/ 3579062 w 7467600"/>
              <a:gd name="connsiteY162" fmla="*/ 4359040 h 6858000"/>
              <a:gd name="connsiteX163" fmla="*/ 3467355 w 7467600"/>
              <a:gd name="connsiteY163" fmla="*/ 3988130 h 6858000"/>
              <a:gd name="connsiteX164" fmla="*/ 3310753 w 7467600"/>
              <a:gd name="connsiteY164" fmla="*/ 3787140 h 6858000"/>
              <a:gd name="connsiteX165" fmla="*/ 3291335 w 7467600"/>
              <a:gd name="connsiteY165" fmla="*/ 3767420 h 6858000"/>
              <a:gd name="connsiteX166" fmla="*/ 1635889 w 7467600"/>
              <a:gd name="connsiteY166" fmla="*/ 3709494 h 6858000"/>
              <a:gd name="connsiteX167" fmla="*/ 1634800 w 7467600"/>
              <a:gd name="connsiteY167" fmla="*/ 3731111 h 6858000"/>
              <a:gd name="connsiteX168" fmla="*/ 1635889 w 7467600"/>
              <a:gd name="connsiteY168" fmla="*/ 3709494 h 6858000"/>
              <a:gd name="connsiteX169" fmla="*/ 1510397 w 7467600"/>
              <a:gd name="connsiteY169" fmla="*/ 3684705 h 6858000"/>
              <a:gd name="connsiteX170" fmla="*/ 1146550 w 7467600"/>
              <a:gd name="connsiteY170" fmla="*/ 3802012 h 6858000"/>
              <a:gd name="connsiteX171" fmla="*/ 698834 w 7467600"/>
              <a:gd name="connsiteY171" fmla="*/ 3952272 h 6858000"/>
              <a:gd name="connsiteX172" fmla="*/ 34256 w 7467600"/>
              <a:gd name="connsiteY172" fmla="*/ 4347603 h 6858000"/>
              <a:gd name="connsiteX173" fmla="*/ 527241 w 7467600"/>
              <a:gd name="connsiteY173" fmla="*/ 4065078 h 6858000"/>
              <a:gd name="connsiteX174" fmla="*/ 1510397 w 7467600"/>
              <a:gd name="connsiteY174" fmla="*/ 3684705 h 6858000"/>
              <a:gd name="connsiteX175" fmla="*/ 1313114 w 7467600"/>
              <a:gd name="connsiteY175" fmla="*/ 3655216 h 6858000"/>
              <a:gd name="connsiteX176" fmla="*/ 1109304 w 7467600"/>
              <a:gd name="connsiteY176" fmla="*/ 3669030 h 6858000"/>
              <a:gd name="connsiteX177" fmla="*/ 8129 w 7467600"/>
              <a:gd name="connsiteY177" fmla="*/ 4330519 h 6858000"/>
              <a:gd name="connsiteX178" fmla="*/ 687572 w 7467600"/>
              <a:gd name="connsiteY178" fmla="*/ 3925629 h 6858000"/>
              <a:gd name="connsiteX179" fmla="*/ 1138365 w 7467600"/>
              <a:gd name="connsiteY179" fmla="*/ 3774515 h 6858000"/>
              <a:gd name="connsiteX180" fmla="*/ 1505579 w 7467600"/>
              <a:gd name="connsiteY180" fmla="*/ 3655526 h 6858000"/>
              <a:gd name="connsiteX181" fmla="*/ 1313114 w 7467600"/>
              <a:gd name="connsiteY181" fmla="*/ 3655216 h 6858000"/>
              <a:gd name="connsiteX182" fmla="*/ 3655073 w 7467600"/>
              <a:gd name="connsiteY182" fmla="*/ 3650884 h 6858000"/>
              <a:gd name="connsiteX183" fmla="*/ 3989938 w 7467600"/>
              <a:gd name="connsiteY183" fmla="*/ 3991685 h 6858000"/>
              <a:gd name="connsiteX184" fmla="*/ 4393907 w 7467600"/>
              <a:gd name="connsiteY184" fmla="*/ 4261258 h 6858000"/>
              <a:gd name="connsiteX185" fmla="*/ 4648051 w 7467600"/>
              <a:gd name="connsiteY185" fmla="*/ 4374051 h 6858000"/>
              <a:gd name="connsiteX186" fmla="*/ 4383389 w 7467600"/>
              <a:gd name="connsiteY186" fmla="*/ 4184369 h 6858000"/>
              <a:gd name="connsiteX187" fmla="*/ 4165508 w 7467600"/>
              <a:gd name="connsiteY187" fmla="*/ 4035196 h 6858000"/>
              <a:gd name="connsiteX188" fmla="*/ 4068162 w 7467600"/>
              <a:gd name="connsiteY188" fmla="*/ 3953394 h 6858000"/>
              <a:gd name="connsiteX189" fmla="*/ 3981416 w 7467600"/>
              <a:gd name="connsiteY189" fmla="*/ 3880482 h 6858000"/>
              <a:gd name="connsiteX190" fmla="*/ 3800147 w 7467600"/>
              <a:gd name="connsiteY190" fmla="*/ 3749872 h 6858000"/>
              <a:gd name="connsiteX191" fmla="*/ 3655073 w 7467600"/>
              <a:gd name="connsiteY191" fmla="*/ 3650884 h 6858000"/>
              <a:gd name="connsiteX192" fmla="*/ 3670252 w 7467600"/>
              <a:gd name="connsiteY192" fmla="*/ 3622798 h 6858000"/>
              <a:gd name="connsiteX193" fmla="*/ 3817258 w 7467600"/>
              <a:gd name="connsiteY193" fmla="*/ 3723577 h 6858000"/>
              <a:gd name="connsiteX194" fmla="*/ 4000461 w 7467600"/>
              <a:gd name="connsiteY194" fmla="*/ 3855966 h 6858000"/>
              <a:gd name="connsiteX195" fmla="*/ 4088180 w 7467600"/>
              <a:gd name="connsiteY195" fmla="*/ 3929774 h 6858000"/>
              <a:gd name="connsiteX196" fmla="*/ 4184555 w 7467600"/>
              <a:gd name="connsiteY196" fmla="*/ 4010683 h 6858000"/>
              <a:gd name="connsiteX197" fmla="*/ 4399563 w 7467600"/>
              <a:gd name="connsiteY197" fmla="*/ 4158106 h 6858000"/>
              <a:gd name="connsiteX198" fmla="*/ 4684469 w 7467600"/>
              <a:gd name="connsiteY198" fmla="*/ 4364680 h 6858000"/>
              <a:gd name="connsiteX199" fmla="*/ 4690271 w 7467600"/>
              <a:gd name="connsiteY199" fmla="*/ 4370034 h 6858000"/>
              <a:gd name="connsiteX200" fmla="*/ 4136093 w 7467600"/>
              <a:gd name="connsiteY200" fmla="*/ 3858466 h 6858000"/>
              <a:gd name="connsiteX201" fmla="*/ 3670252 w 7467600"/>
              <a:gd name="connsiteY201" fmla="*/ 3622798 h 6858000"/>
              <a:gd name="connsiteX202" fmla="*/ 4440129 w 7467600"/>
              <a:gd name="connsiteY202" fmla="*/ 3448571 h 6858000"/>
              <a:gd name="connsiteX203" fmla="*/ 4856525 w 7467600"/>
              <a:gd name="connsiteY203" fmla="*/ 3915351 h 6858000"/>
              <a:gd name="connsiteX204" fmla="*/ 5059055 w 7467600"/>
              <a:gd name="connsiteY204" fmla="*/ 4108918 h 6858000"/>
              <a:gd name="connsiteX205" fmla="*/ 5290070 w 7467600"/>
              <a:gd name="connsiteY205" fmla="*/ 4263619 h 6858000"/>
              <a:gd name="connsiteX206" fmla="*/ 4834991 w 7467600"/>
              <a:gd name="connsiteY206" fmla="*/ 3830985 h 6858000"/>
              <a:gd name="connsiteX207" fmla="*/ 4440129 w 7467600"/>
              <a:gd name="connsiteY207" fmla="*/ 3448571 h 6858000"/>
              <a:gd name="connsiteX208" fmla="*/ 4441737 w 7467600"/>
              <a:gd name="connsiteY208" fmla="*/ 3399734 h 6858000"/>
              <a:gd name="connsiteX209" fmla="*/ 4431236 w 7467600"/>
              <a:gd name="connsiteY209" fmla="*/ 3400954 h 6858000"/>
              <a:gd name="connsiteX210" fmla="*/ 4557150 w 7467600"/>
              <a:gd name="connsiteY210" fmla="*/ 3510023 h 6858000"/>
              <a:gd name="connsiteX211" fmla="*/ 4856936 w 7467600"/>
              <a:gd name="connsiteY211" fmla="*/ 3809146 h 6858000"/>
              <a:gd name="connsiteX212" fmla="*/ 5111996 w 7467600"/>
              <a:gd name="connsiteY212" fmla="*/ 4065759 h 6858000"/>
              <a:gd name="connsiteX213" fmla="*/ 5388878 w 7467600"/>
              <a:gd name="connsiteY213" fmla="*/ 4300185 h 6858000"/>
              <a:gd name="connsiteX214" fmla="*/ 5425556 w 7467600"/>
              <a:gd name="connsiteY214" fmla="*/ 4308967 h 6858000"/>
              <a:gd name="connsiteX215" fmla="*/ 4943646 w 7467600"/>
              <a:gd name="connsiteY215" fmla="*/ 3822916 h 6858000"/>
              <a:gd name="connsiteX216" fmla="*/ 4594837 w 7467600"/>
              <a:gd name="connsiteY216" fmla="*/ 3532274 h 6858000"/>
              <a:gd name="connsiteX217" fmla="*/ 4441737 w 7467600"/>
              <a:gd name="connsiteY217" fmla="*/ 3399734 h 6858000"/>
              <a:gd name="connsiteX218" fmla="*/ 5425834 w 7467600"/>
              <a:gd name="connsiteY218" fmla="*/ 3162785 h 6858000"/>
              <a:gd name="connsiteX219" fmla="*/ 5401644 w 7467600"/>
              <a:gd name="connsiteY219" fmla="*/ 3617847 h 6858000"/>
              <a:gd name="connsiteX220" fmla="*/ 5467256 w 7467600"/>
              <a:gd name="connsiteY220" fmla="*/ 4175494 h 6858000"/>
              <a:gd name="connsiteX221" fmla="*/ 5448069 w 7467600"/>
              <a:gd name="connsiteY221" fmla="*/ 3567554 h 6858000"/>
              <a:gd name="connsiteX222" fmla="*/ 5425834 w 7467600"/>
              <a:gd name="connsiteY222" fmla="*/ 3162785 h 6858000"/>
              <a:gd name="connsiteX223" fmla="*/ 1318687 w 7467600"/>
              <a:gd name="connsiteY223" fmla="*/ 3113840 h 6858000"/>
              <a:gd name="connsiteX224" fmla="*/ 1066793 w 7467600"/>
              <a:gd name="connsiteY224" fmla="*/ 3212171 h 6858000"/>
              <a:gd name="connsiteX225" fmla="*/ 993319 w 7467600"/>
              <a:gd name="connsiteY225" fmla="*/ 3247648 h 6858000"/>
              <a:gd name="connsiteX226" fmla="*/ 853081 w 7467600"/>
              <a:gd name="connsiteY226" fmla="*/ 3312410 h 6858000"/>
              <a:gd name="connsiteX227" fmla="*/ 805957 w 7467600"/>
              <a:gd name="connsiteY227" fmla="*/ 3330443 h 6858000"/>
              <a:gd name="connsiteX228" fmla="*/ 1318687 w 7467600"/>
              <a:gd name="connsiteY228" fmla="*/ 3113840 h 6858000"/>
              <a:gd name="connsiteX229" fmla="*/ 5453702 w 7467600"/>
              <a:gd name="connsiteY229" fmla="*/ 3090882 h 6858000"/>
              <a:gd name="connsiteX230" fmla="*/ 5480135 w 7467600"/>
              <a:gd name="connsiteY230" fmla="*/ 3565802 h 6858000"/>
              <a:gd name="connsiteX231" fmla="*/ 5499023 w 7467600"/>
              <a:gd name="connsiteY231" fmla="*/ 4166310 h 6858000"/>
              <a:gd name="connsiteX232" fmla="*/ 5547022 w 7467600"/>
              <a:gd name="connsiteY232" fmla="*/ 3607838 h 6858000"/>
              <a:gd name="connsiteX233" fmla="*/ 5515964 w 7467600"/>
              <a:gd name="connsiteY233" fmla="*/ 3378541 h 6858000"/>
              <a:gd name="connsiteX234" fmla="*/ 5453702 w 7467600"/>
              <a:gd name="connsiteY234" fmla="*/ 3090882 h 6858000"/>
              <a:gd name="connsiteX235" fmla="*/ 1238695 w 7467600"/>
              <a:gd name="connsiteY235" fmla="*/ 3076820 h 6858000"/>
              <a:gd name="connsiteX236" fmla="*/ 716371 w 7467600"/>
              <a:gd name="connsiteY236" fmla="*/ 3293249 h 6858000"/>
              <a:gd name="connsiteX237" fmla="*/ 579522 w 7467600"/>
              <a:gd name="connsiteY237" fmla="*/ 3371759 h 6858000"/>
              <a:gd name="connsiteX238" fmla="*/ 600288 w 7467600"/>
              <a:gd name="connsiteY238" fmla="*/ 3365555 h 6858000"/>
              <a:gd name="connsiteX239" fmla="*/ 840692 w 7467600"/>
              <a:gd name="connsiteY239" fmla="*/ 3284921 h 6858000"/>
              <a:gd name="connsiteX240" fmla="*/ 979248 w 7467600"/>
              <a:gd name="connsiteY240" fmla="*/ 3221003 h 6858000"/>
              <a:gd name="connsiteX241" fmla="*/ 1053282 w 7467600"/>
              <a:gd name="connsiteY241" fmla="*/ 3185247 h 6858000"/>
              <a:gd name="connsiteX242" fmla="*/ 1320603 w 7467600"/>
              <a:gd name="connsiteY242" fmla="*/ 3081281 h 6858000"/>
              <a:gd name="connsiteX243" fmla="*/ 1238695 w 7467600"/>
              <a:gd name="connsiteY243" fmla="*/ 3076820 h 6858000"/>
              <a:gd name="connsiteX244" fmla="*/ 5425627 w 7467600"/>
              <a:gd name="connsiteY244" fmla="*/ 2954192 h 6858000"/>
              <a:gd name="connsiteX245" fmla="*/ 5470770 w 7467600"/>
              <a:gd name="connsiteY245" fmla="*/ 3005435 h 6858000"/>
              <a:gd name="connsiteX246" fmla="*/ 5519779 w 7467600"/>
              <a:gd name="connsiteY246" fmla="*/ 4359223 h 6858000"/>
              <a:gd name="connsiteX247" fmla="*/ 5520293 w 7467600"/>
              <a:gd name="connsiteY247" fmla="*/ 4360602 h 6858000"/>
              <a:gd name="connsiteX248" fmla="*/ 5767221 w 7467600"/>
              <a:gd name="connsiteY248" fmla="*/ 4665564 h 6858000"/>
              <a:gd name="connsiteX249" fmla="*/ 6937169 w 7467600"/>
              <a:gd name="connsiteY249" fmla="*/ 4815941 h 6858000"/>
              <a:gd name="connsiteX250" fmla="*/ 6953922 w 7467600"/>
              <a:gd name="connsiteY250" fmla="*/ 4890068 h 6858000"/>
              <a:gd name="connsiteX251" fmla="*/ 6071359 w 7467600"/>
              <a:gd name="connsiteY251" fmla="*/ 4770770 h 6858000"/>
              <a:gd name="connsiteX252" fmla="*/ 6038839 w 7467600"/>
              <a:gd name="connsiteY252" fmla="*/ 4764474 h 6858000"/>
              <a:gd name="connsiteX253" fmla="*/ 6038706 w 7467600"/>
              <a:gd name="connsiteY253" fmla="*/ 4763847 h 6858000"/>
              <a:gd name="connsiteX254" fmla="*/ 6037784 w 7467600"/>
              <a:gd name="connsiteY254" fmla="*/ 4764270 h 6858000"/>
              <a:gd name="connsiteX255" fmla="*/ 6038839 w 7467600"/>
              <a:gd name="connsiteY255" fmla="*/ 4764474 h 6858000"/>
              <a:gd name="connsiteX256" fmla="*/ 6040338 w 7467600"/>
              <a:gd name="connsiteY256" fmla="*/ 4771418 h 6858000"/>
              <a:gd name="connsiteX257" fmla="*/ 6024488 w 7467600"/>
              <a:gd name="connsiteY257" fmla="*/ 4809903 h 6858000"/>
              <a:gd name="connsiteX258" fmla="*/ 5599771 w 7467600"/>
              <a:gd name="connsiteY258" fmla="*/ 5509652 h 6858000"/>
              <a:gd name="connsiteX259" fmla="*/ 5548843 w 7467600"/>
              <a:gd name="connsiteY259" fmla="*/ 5563845 h 6858000"/>
              <a:gd name="connsiteX260" fmla="*/ 5940952 w 7467600"/>
              <a:gd name="connsiteY260" fmla="*/ 6250028 h 6858000"/>
              <a:gd name="connsiteX261" fmla="*/ 6043441 w 7467600"/>
              <a:gd name="connsiteY261" fmla="*/ 6665847 h 6858000"/>
              <a:gd name="connsiteX262" fmla="*/ 6093432 w 7467600"/>
              <a:gd name="connsiteY262" fmla="*/ 6858000 h 6858000"/>
              <a:gd name="connsiteX263" fmla="*/ 6034344 w 7467600"/>
              <a:gd name="connsiteY263" fmla="*/ 6858000 h 6858000"/>
              <a:gd name="connsiteX264" fmla="*/ 6026679 w 7467600"/>
              <a:gd name="connsiteY264" fmla="*/ 6836959 h 6858000"/>
              <a:gd name="connsiteX265" fmla="*/ 5800441 w 7467600"/>
              <a:gd name="connsiteY265" fmla="*/ 6335286 h 6858000"/>
              <a:gd name="connsiteX266" fmla="*/ 5526562 w 7467600"/>
              <a:gd name="connsiteY266" fmla="*/ 5705388 h 6858000"/>
              <a:gd name="connsiteX267" fmla="*/ 5519640 w 7467600"/>
              <a:gd name="connsiteY267" fmla="*/ 5683774 h 6858000"/>
              <a:gd name="connsiteX268" fmla="*/ 5844559 w 7467600"/>
              <a:gd name="connsiteY268" fmla="*/ 6553349 h 6858000"/>
              <a:gd name="connsiteX269" fmla="*/ 5975994 w 7467600"/>
              <a:gd name="connsiteY269" fmla="*/ 6858000 h 6858000"/>
              <a:gd name="connsiteX270" fmla="*/ 5898547 w 7467600"/>
              <a:gd name="connsiteY270" fmla="*/ 6858000 h 6858000"/>
              <a:gd name="connsiteX271" fmla="*/ 5682041 w 7467600"/>
              <a:gd name="connsiteY271" fmla="*/ 6355860 h 6858000"/>
              <a:gd name="connsiteX272" fmla="*/ 5461758 w 7467600"/>
              <a:gd name="connsiteY272" fmla="*/ 5820220 h 6858000"/>
              <a:gd name="connsiteX273" fmla="*/ 5237282 w 7467600"/>
              <a:gd name="connsiteY273" fmla="*/ 6579086 h 6858000"/>
              <a:gd name="connsiteX274" fmla="*/ 5115009 w 7467600"/>
              <a:gd name="connsiteY274" fmla="*/ 6858000 h 6858000"/>
              <a:gd name="connsiteX275" fmla="*/ 5028074 w 7467600"/>
              <a:gd name="connsiteY275" fmla="*/ 6858000 h 6858000"/>
              <a:gd name="connsiteX276" fmla="*/ 5079508 w 7467600"/>
              <a:gd name="connsiteY276" fmla="*/ 6749074 h 6858000"/>
              <a:gd name="connsiteX277" fmla="*/ 5371846 w 7467600"/>
              <a:gd name="connsiteY277" fmla="*/ 5924413 h 6858000"/>
              <a:gd name="connsiteX278" fmla="*/ 5270512 w 7467600"/>
              <a:gd name="connsiteY278" fmla="*/ 6138975 h 6858000"/>
              <a:gd name="connsiteX279" fmla="*/ 5062409 w 7467600"/>
              <a:gd name="connsiteY279" fmla="*/ 6653544 h 6858000"/>
              <a:gd name="connsiteX280" fmla="*/ 5036628 w 7467600"/>
              <a:gd name="connsiteY280" fmla="*/ 6754247 h 6858000"/>
              <a:gd name="connsiteX281" fmla="*/ 5009112 w 7467600"/>
              <a:gd name="connsiteY281" fmla="*/ 6858000 h 6858000"/>
              <a:gd name="connsiteX282" fmla="*/ 4976679 w 7467600"/>
              <a:gd name="connsiteY282" fmla="*/ 6858000 h 6858000"/>
              <a:gd name="connsiteX283" fmla="*/ 5006537 w 7467600"/>
              <a:gd name="connsiteY283" fmla="*/ 6747068 h 6858000"/>
              <a:gd name="connsiteX284" fmla="*/ 5032723 w 7467600"/>
              <a:gd name="connsiteY284" fmla="*/ 6644957 h 6858000"/>
              <a:gd name="connsiteX285" fmla="*/ 5242949 w 7467600"/>
              <a:gd name="connsiteY285" fmla="*/ 6125175 h 6858000"/>
              <a:gd name="connsiteX286" fmla="*/ 5286321 w 7467600"/>
              <a:gd name="connsiteY286" fmla="*/ 6033555 h 6858000"/>
              <a:gd name="connsiteX287" fmla="*/ 5008210 w 7467600"/>
              <a:gd name="connsiteY287" fmla="*/ 6649194 h 6858000"/>
              <a:gd name="connsiteX288" fmla="*/ 4986321 w 7467600"/>
              <a:gd name="connsiteY288" fmla="*/ 6765687 h 6858000"/>
              <a:gd name="connsiteX289" fmla="*/ 4973474 w 7467600"/>
              <a:gd name="connsiteY289" fmla="*/ 6858000 h 6858000"/>
              <a:gd name="connsiteX290" fmla="*/ 4907178 w 7467600"/>
              <a:gd name="connsiteY290" fmla="*/ 6858000 h 6858000"/>
              <a:gd name="connsiteX291" fmla="*/ 4910810 w 7467600"/>
              <a:gd name="connsiteY291" fmla="*/ 6829660 h 6858000"/>
              <a:gd name="connsiteX292" fmla="*/ 4987461 w 7467600"/>
              <a:gd name="connsiteY292" fmla="*/ 6432994 h 6858000"/>
              <a:gd name="connsiteX293" fmla="*/ 5179262 w 7467600"/>
              <a:gd name="connsiteY293" fmla="*/ 6035044 h 6858000"/>
              <a:gd name="connsiteX294" fmla="*/ 4689678 w 7467600"/>
              <a:gd name="connsiteY294" fmla="*/ 6440241 h 6858000"/>
              <a:gd name="connsiteX295" fmla="*/ 4477543 w 7467600"/>
              <a:gd name="connsiteY295" fmla="*/ 6674836 h 6858000"/>
              <a:gd name="connsiteX296" fmla="*/ 4329957 w 7467600"/>
              <a:gd name="connsiteY296" fmla="*/ 6858000 h 6858000"/>
              <a:gd name="connsiteX297" fmla="*/ 4218595 w 7467600"/>
              <a:gd name="connsiteY297" fmla="*/ 6858000 h 6858000"/>
              <a:gd name="connsiteX298" fmla="*/ 4368888 w 7467600"/>
              <a:gd name="connsiteY298" fmla="*/ 6668412 h 6858000"/>
              <a:gd name="connsiteX299" fmla="*/ 4563091 w 7467600"/>
              <a:gd name="connsiteY299" fmla="*/ 6442508 h 6858000"/>
              <a:gd name="connsiteX300" fmla="*/ 5387324 w 7467600"/>
              <a:gd name="connsiteY300" fmla="*/ 5705830 h 6858000"/>
              <a:gd name="connsiteX301" fmla="*/ 5073620 w 7467600"/>
              <a:gd name="connsiteY301" fmla="*/ 5955437 h 6858000"/>
              <a:gd name="connsiteX302" fmla="*/ 4689789 w 7467600"/>
              <a:gd name="connsiteY302" fmla="*/ 6268382 h 6858000"/>
              <a:gd name="connsiteX303" fmla="*/ 4418722 w 7467600"/>
              <a:gd name="connsiteY303" fmla="*/ 6570886 h 6858000"/>
              <a:gd name="connsiteX304" fmla="*/ 4214944 w 7467600"/>
              <a:gd name="connsiteY304" fmla="*/ 6858000 h 6858000"/>
              <a:gd name="connsiteX305" fmla="*/ 4177898 w 7467600"/>
              <a:gd name="connsiteY305" fmla="*/ 6858000 h 6858000"/>
              <a:gd name="connsiteX306" fmla="*/ 4391597 w 7467600"/>
              <a:gd name="connsiteY306" fmla="*/ 6556370 h 6858000"/>
              <a:gd name="connsiteX307" fmla="*/ 4668889 w 7467600"/>
              <a:gd name="connsiteY307" fmla="*/ 6246399 h 6858000"/>
              <a:gd name="connsiteX308" fmla="*/ 5055427 w 7467600"/>
              <a:gd name="connsiteY308" fmla="*/ 5931476 h 6858000"/>
              <a:gd name="connsiteX309" fmla="*/ 5371814 w 7467600"/>
              <a:gd name="connsiteY309" fmla="*/ 5678975 h 6858000"/>
              <a:gd name="connsiteX310" fmla="*/ 4987918 w 7467600"/>
              <a:gd name="connsiteY310" fmla="*/ 5838701 h 6858000"/>
              <a:gd name="connsiteX311" fmla="*/ 4317146 w 7467600"/>
              <a:gd name="connsiteY311" fmla="*/ 6587716 h 6858000"/>
              <a:gd name="connsiteX312" fmla="*/ 4171627 w 7467600"/>
              <a:gd name="connsiteY312" fmla="*/ 6858000 h 6858000"/>
              <a:gd name="connsiteX313" fmla="*/ 4081585 w 7467600"/>
              <a:gd name="connsiteY313" fmla="*/ 6858000 h 6858000"/>
              <a:gd name="connsiteX314" fmla="*/ 4238603 w 7467600"/>
              <a:gd name="connsiteY314" fmla="*/ 6559341 h 6858000"/>
              <a:gd name="connsiteX315" fmla="*/ 4778333 w 7467600"/>
              <a:gd name="connsiteY315" fmla="*/ 5873626 h 6858000"/>
              <a:gd name="connsiteX316" fmla="*/ 5414185 w 7467600"/>
              <a:gd name="connsiteY316" fmla="*/ 5573882 h 6858000"/>
              <a:gd name="connsiteX317" fmla="*/ 5959648 w 7467600"/>
              <a:gd name="connsiteY317" fmla="*/ 4760797 h 6858000"/>
              <a:gd name="connsiteX318" fmla="*/ 5355019 w 7467600"/>
              <a:gd name="connsiteY318" fmla="*/ 4734672 h 6858000"/>
              <a:gd name="connsiteX319" fmla="*/ 5083565 w 7467600"/>
              <a:gd name="connsiteY319" fmla="*/ 5179121 h 6858000"/>
              <a:gd name="connsiteX320" fmla="*/ 4713577 w 7467600"/>
              <a:gd name="connsiteY320" fmla="*/ 5616803 h 6858000"/>
              <a:gd name="connsiteX321" fmla="*/ 3989559 w 7467600"/>
              <a:gd name="connsiteY321" fmla="*/ 6145945 h 6858000"/>
              <a:gd name="connsiteX322" fmla="*/ 3939824 w 7467600"/>
              <a:gd name="connsiteY322" fmla="*/ 6066900 h 6858000"/>
              <a:gd name="connsiteX323" fmla="*/ 4584537 w 7467600"/>
              <a:gd name="connsiteY323" fmla="*/ 5324826 h 6858000"/>
              <a:gd name="connsiteX324" fmla="*/ 5037105 w 7467600"/>
              <a:gd name="connsiteY324" fmla="*/ 5088765 h 6858000"/>
              <a:gd name="connsiteX325" fmla="*/ 5039930 w 7467600"/>
              <a:gd name="connsiteY325" fmla="*/ 5089585 h 6858000"/>
              <a:gd name="connsiteX326" fmla="*/ 5263764 w 7467600"/>
              <a:gd name="connsiteY326" fmla="*/ 4735525 h 6858000"/>
              <a:gd name="connsiteX327" fmla="*/ 4086300 w 7467600"/>
              <a:gd name="connsiteY327" fmla="*/ 4884599 h 6858000"/>
              <a:gd name="connsiteX328" fmla="*/ 4085485 w 7467600"/>
              <a:gd name="connsiteY328" fmla="*/ 4899070 h 6858000"/>
              <a:gd name="connsiteX329" fmla="*/ 3871915 w 7467600"/>
              <a:gd name="connsiteY329" fmla="*/ 5253645 h 6858000"/>
              <a:gd name="connsiteX330" fmla="*/ 3799374 w 7467600"/>
              <a:gd name="connsiteY330" fmla="*/ 5466127 h 6858000"/>
              <a:gd name="connsiteX331" fmla="*/ 3498850 w 7467600"/>
              <a:gd name="connsiteY331" fmla="*/ 6661888 h 6858000"/>
              <a:gd name="connsiteX332" fmla="*/ 3399216 w 7467600"/>
              <a:gd name="connsiteY332" fmla="*/ 6858000 h 6858000"/>
              <a:gd name="connsiteX333" fmla="*/ 3303688 w 7467600"/>
              <a:gd name="connsiteY333" fmla="*/ 6858000 h 6858000"/>
              <a:gd name="connsiteX334" fmla="*/ 3391774 w 7467600"/>
              <a:gd name="connsiteY334" fmla="*/ 6697181 h 6858000"/>
              <a:gd name="connsiteX335" fmla="*/ 3735540 w 7467600"/>
              <a:gd name="connsiteY335" fmla="*/ 5546923 h 6858000"/>
              <a:gd name="connsiteX336" fmla="*/ 3729438 w 7467600"/>
              <a:gd name="connsiteY336" fmla="*/ 5569058 h 6858000"/>
              <a:gd name="connsiteX337" fmla="*/ 3707782 w 7467600"/>
              <a:gd name="connsiteY337" fmla="*/ 5644908 h 6858000"/>
              <a:gd name="connsiteX338" fmla="*/ 3583827 w 7467600"/>
              <a:gd name="connsiteY338" fmla="*/ 6039215 h 6858000"/>
              <a:gd name="connsiteX339" fmla="*/ 3547861 w 7467600"/>
              <a:gd name="connsiteY339" fmla="*/ 6129609 h 6858000"/>
              <a:gd name="connsiteX340" fmla="*/ 3490905 w 7467600"/>
              <a:gd name="connsiteY340" fmla="*/ 6277660 h 6858000"/>
              <a:gd name="connsiteX341" fmla="*/ 3455859 w 7467600"/>
              <a:gd name="connsiteY341" fmla="*/ 6391301 h 6858000"/>
              <a:gd name="connsiteX342" fmla="*/ 3429112 w 7467600"/>
              <a:gd name="connsiteY342" fmla="*/ 6479469 h 6858000"/>
              <a:gd name="connsiteX343" fmla="*/ 3304862 w 7467600"/>
              <a:gd name="connsiteY343" fmla="*/ 6796476 h 6858000"/>
              <a:gd name="connsiteX344" fmla="*/ 3276071 w 7467600"/>
              <a:gd name="connsiteY344" fmla="*/ 6858000 h 6858000"/>
              <a:gd name="connsiteX345" fmla="*/ 3240805 w 7467600"/>
              <a:gd name="connsiteY345" fmla="*/ 6858000 h 6858000"/>
              <a:gd name="connsiteX346" fmla="*/ 3275917 w 7467600"/>
              <a:gd name="connsiteY346" fmla="*/ 6783192 h 6858000"/>
              <a:gd name="connsiteX347" fmla="*/ 3399358 w 7467600"/>
              <a:gd name="connsiteY347" fmla="*/ 6469011 h 6858000"/>
              <a:gd name="connsiteX348" fmla="*/ 3425650 w 7467600"/>
              <a:gd name="connsiteY348" fmla="*/ 6381333 h 6858000"/>
              <a:gd name="connsiteX349" fmla="*/ 3460661 w 7467600"/>
              <a:gd name="connsiteY349" fmla="*/ 6266763 h 6858000"/>
              <a:gd name="connsiteX350" fmla="*/ 3518021 w 7467600"/>
              <a:gd name="connsiteY350" fmla="*/ 6117298 h 6858000"/>
              <a:gd name="connsiteX351" fmla="*/ 3554035 w 7467600"/>
              <a:gd name="connsiteY351" fmla="*/ 6027832 h 6858000"/>
              <a:gd name="connsiteX352" fmla="*/ 3677174 w 7467600"/>
              <a:gd name="connsiteY352" fmla="*/ 5636351 h 6858000"/>
              <a:gd name="connsiteX353" fmla="*/ 3698819 w 7467600"/>
              <a:gd name="connsiteY353" fmla="*/ 5560503 h 6858000"/>
              <a:gd name="connsiteX354" fmla="*/ 3702094 w 7467600"/>
              <a:gd name="connsiteY354" fmla="*/ 5549194 h 6858000"/>
              <a:gd name="connsiteX355" fmla="*/ 3398355 w 7467600"/>
              <a:gd name="connsiteY355" fmla="*/ 6094603 h 6858000"/>
              <a:gd name="connsiteX356" fmla="*/ 3193941 w 7467600"/>
              <a:gd name="connsiteY356" fmla="*/ 6798775 h 6858000"/>
              <a:gd name="connsiteX357" fmla="*/ 3184140 w 7467600"/>
              <a:gd name="connsiteY357" fmla="*/ 6858000 h 6858000"/>
              <a:gd name="connsiteX358" fmla="*/ 3099978 w 7467600"/>
              <a:gd name="connsiteY358" fmla="*/ 6858000 h 6858000"/>
              <a:gd name="connsiteX359" fmla="*/ 3101556 w 7467600"/>
              <a:gd name="connsiteY359" fmla="*/ 6843337 h 6858000"/>
              <a:gd name="connsiteX360" fmla="*/ 3370162 w 7467600"/>
              <a:gd name="connsiteY360" fmla="*/ 5785550 h 6858000"/>
              <a:gd name="connsiteX361" fmla="*/ 3746477 w 7467600"/>
              <a:gd name="connsiteY361" fmla="*/ 5377889 h 6858000"/>
              <a:gd name="connsiteX362" fmla="*/ 3863399 w 7467600"/>
              <a:gd name="connsiteY362" fmla="*/ 5087257 h 6858000"/>
              <a:gd name="connsiteX363" fmla="*/ 3968712 w 7467600"/>
              <a:gd name="connsiteY363" fmla="*/ 4913989 h 6858000"/>
              <a:gd name="connsiteX364" fmla="*/ 2792390 w 7467600"/>
              <a:gd name="connsiteY364" fmla="*/ 5382974 h 6858000"/>
              <a:gd name="connsiteX365" fmla="*/ 2714982 w 7467600"/>
              <a:gd name="connsiteY365" fmla="*/ 5427051 h 6858000"/>
              <a:gd name="connsiteX366" fmla="*/ 2813361 w 7467600"/>
              <a:gd name="connsiteY366" fmla="*/ 6023912 h 6858000"/>
              <a:gd name="connsiteX367" fmla="*/ 2688430 w 7467600"/>
              <a:gd name="connsiteY367" fmla="*/ 6801564 h 6858000"/>
              <a:gd name="connsiteX368" fmla="*/ 2629626 w 7467600"/>
              <a:gd name="connsiteY368" fmla="*/ 6763394 h 6858000"/>
              <a:gd name="connsiteX369" fmla="*/ 2565328 w 7467600"/>
              <a:gd name="connsiteY369" fmla="*/ 5516399 h 6858000"/>
              <a:gd name="connsiteX370" fmla="*/ 1922999 w 7467600"/>
              <a:gd name="connsiteY370" fmla="*/ 5980343 h 6858000"/>
              <a:gd name="connsiteX371" fmla="*/ 1950261 w 7467600"/>
              <a:gd name="connsiteY371" fmla="*/ 6405858 h 6858000"/>
              <a:gd name="connsiteX372" fmla="*/ 2365554 w 7467600"/>
              <a:gd name="connsiteY372" fmla="*/ 6759107 h 6858000"/>
              <a:gd name="connsiteX373" fmla="*/ 2424142 w 7467600"/>
              <a:gd name="connsiteY373" fmla="*/ 6858000 h 6858000"/>
              <a:gd name="connsiteX374" fmla="*/ 2395994 w 7467600"/>
              <a:gd name="connsiteY374" fmla="*/ 6858000 h 6858000"/>
              <a:gd name="connsiteX375" fmla="*/ 2392863 w 7467600"/>
              <a:gd name="connsiteY375" fmla="*/ 6852964 h 6858000"/>
              <a:gd name="connsiteX376" fmla="*/ 2017589 w 7467600"/>
              <a:gd name="connsiteY376" fmla="*/ 6493982 h 6858000"/>
              <a:gd name="connsiteX377" fmla="*/ 2147336 w 7467600"/>
              <a:gd name="connsiteY377" fmla="*/ 6594052 h 6858000"/>
              <a:gd name="connsiteX378" fmla="*/ 2207047 w 7467600"/>
              <a:gd name="connsiteY378" fmla="*/ 6654540 h 6858000"/>
              <a:gd name="connsiteX379" fmla="*/ 2299106 w 7467600"/>
              <a:gd name="connsiteY379" fmla="*/ 6778931 h 6858000"/>
              <a:gd name="connsiteX380" fmla="*/ 2314430 w 7467600"/>
              <a:gd name="connsiteY380" fmla="*/ 6801144 h 6858000"/>
              <a:gd name="connsiteX381" fmla="*/ 2352406 w 7467600"/>
              <a:gd name="connsiteY381" fmla="*/ 6858000 h 6858000"/>
              <a:gd name="connsiteX382" fmla="*/ 2314492 w 7467600"/>
              <a:gd name="connsiteY382" fmla="*/ 6858000 h 6858000"/>
              <a:gd name="connsiteX383" fmla="*/ 2288095 w 7467600"/>
              <a:gd name="connsiteY383" fmla="*/ 6818030 h 6858000"/>
              <a:gd name="connsiteX384" fmla="*/ 2272768 w 7467600"/>
              <a:gd name="connsiteY384" fmla="*/ 6795822 h 6858000"/>
              <a:gd name="connsiteX385" fmla="*/ 2182715 w 7467600"/>
              <a:gd name="connsiteY385" fmla="*/ 6675071 h 6858000"/>
              <a:gd name="connsiteX386" fmla="*/ 2032061 w 7467600"/>
              <a:gd name="connsiteY386" fmla="*/ 6541380 h 6858000"/>
              <a:gd name="connsiteX387" fmla="*/ 2257220 w 7467600"/>
              <a:gd name="connsiteY387" fmla="*/ 6826257 h 6858000"/>
              <a:gd name="connsiteX388" fmla="*/ 2281324 w 7467600"/>
              <a:gd name="connsiteY388" fmla="*/ 6858000 h 6858000"/>
              <a:gd name="connsiteX389" fmla="*/ 2242860 w 7467600"/>
              <a:gd name="connsiteY389" fmla="*/ 6858000 h 6858000"/>
              <a:gd name="connsiteX390" fmla="*/ 2232818 w 7467600"/>
              <a:gd name="connsiteY390" fmla="*/ 6844926 h 6858000"/>
              <a:gd name="connsiteX391" fmla="*/ 1990172 w 7467600"/>
              <a:gd name="connsiteY391" fmla="*/ 6542121 h 6858000"/>
              <a:gd name="connsiteX392" fmla="*/ 2124090 w 7467600"/>
              <a:gd name="connsiteY392" fmla="*/ 6761017 h 6858000"/>
              <a:gd name="connsiteX393" fmla="*/ 2200380 w 7467600"/>
              <a:gd name="connsiteY393" fmla="*/ 6858000 h 6858000"/>
              <a:gd name="connsiteX394" fmla="*/ 2147507 w 7467600"/>
              <a:gd name="connsiteY394" fmla="*/ 6858000 h 6858000"/>
              <a:gd name="connsiteX395" fmla="*/ 2070668 w 7467600"/>
              <a:gd name="connsiteY395" fmla="*/ 6761520 h 6858000"/>
              <a:gd name="connsiteX396" fmla="*/ 1975142 w 7467600"/>
              <a:gd name="connsiteY396" fmla="*/ 6585570 h 6858000"/>
              <a:gd name="connsiteX397" fmla="*/ 2050035 w 7467600"/>
              <a:gd name="connsiteY397" fmla="*/ 6813345 h 6858000"/>
              <a:gd name="connsiteX398" fmla="*/ 2063025 w 7467600"/>
              <a:gd name="connsiteY398" fmla="*/ 6858000 h 6858000"/>
              <a:gd name="connsiteX399" fmla="*/ 2021675 w 7467600"/>
              <a:gd name="connsiteY399" fmla="*/ 6858000 h 6858000"/>
              <a:gd name="connsiteX400" fmla="*/ 2019308 w 7467600"/>
              <a:gd name="connsiteY400" fmla="*/ 6847118 h 6858000"/>
              <a:gd name="connsiteX401" fmla="*/ 1938835 w 7467600"/>
              <a:gd name="connsiteY401" fmla="*/ 6551160 h 6858000"/>
              <a:gd name="connsiteX402" fmla="*/ 1953230 w 7467600"/>
              <a:gd name="connsiteY402" fmla="*/ 6759699 h 6858000"/>
              <a:gd name="connsiteX403" fmla="*/ 1956763 w 7467600"/>
              <a:gd name="connsiteY403" fmla="*/ 6778191 h 6858000"/>
              <a:gd name="connsiteX404" fmla="*/ 1967925 w 7467600"/>
              <a:gd name="connsiteY404" fmla="*/ 6858000 h 6858000"/>
              <a:gd name="connsiteX405" fmla="*/ 1936622 w 7467600"/>
              <a:gd name="connsiteY405" fmla="*/ 6858000 h 6858000"/>
              <a:gd name="connsiteX406" fmla="*/ 1926261 w 7467600"/>
              <a:gd name="connsiteY406" fmla="*/ 6784064 h 6858000"/>
              <a:gd name="connsiteX407" fmla="*/ 1922724 w 7467600"/>
              <a:gd name="connsiteY407" fmla="*/ 6765577 h 6858000"/>
              <a:gd name="connsiteX408" fmla="*/ 1904650 w 7467600"/>
              <a:gd name="connsiteY408" fmla="*/ 6639616 h 6858000"/>
              <a:gd name="connsiteX409" fmla="*/ 1885273 w 7467600"/>
              <a:gd name="connsiteY409" fmla="*/ 6858000 h 6858000"/>
              <a:gd name="connsiteX410" fmla="*/ 1854363 w 7467600"/>
              <a:gd name="connsiteY410" fmla="*/ 6858000 h 6858000"/>
              <a:gd name="connsiteX411" fmla="*/ 1880391 w 7467600"/>
              <a:gd name="connsiteY411" fmla="*/ 6603796 h 6858000"/>
              <a:gd name="connsiteX412" fmla="*/ 1818273 w 7467600"/>
              <a:gd name="connsiteY412" fmla="*/ 6715729 h 6858000"/>
              <a:gd name="connsiteX413" fmla="*/ 1794691 w 7467600"/>
              <a:gd name="connsiteY413" fmla="*/ 6843239 h 6858000"/>
              <a:gd name="connsiteX414" fmla="*/ 1794914 w 7467600"/>
              <a:gd name="connsiteY414" fmla="*/ 6858000 h 6858000"/>
              <a:gd name="connsiteX415" fmla="*/ 1746128 w 7467600"/>
              <a:gd name="connsiteY415" fmla="*/ 6858000 h 6858000"/>
              <a:gd name="connsiteX416" fmla="*/ 1753934 w 7467600"/>
              <a:gd name="connsiteY416" fmla="*/ 6724796 h 6858000"/>
              <a:gd name="connsiteX417" fmla="*/ 1792053 w 7467600"/>
              <a:gd name="connsiteY417" fmla="*/ 6572396 h 6858000"/>
              <a:gd name="connsiteX418" fmla="*/ 1862248 w 7467600"/>
              <a:gd name="connsiteY418" fmla="*/ 6266397 h 6858000"/>
              <a:gd name="connsiteX419" fmla="*/ 1862250 w 7467600"/>
              <a:gd name="connsiteY419" fmla="*/ 6033531 h 6858000"/>
              <a:gd name="connsiteX420" fmla="*/ 1211999 w 7467600"/>
              <a:gd name="connsiteY420" fmla="*/ 6683610 h 6858000"/>
              <a:gd name="connsiteX421" fmla="*/ 1213266 w 7467600"/>
              <a:gd name="connsiteY421" fmla="*/ 6691947 h 6858000"/>
              <a:gd name="connsiteX422" fmla="*/ 1203370 w 7467600"/>
              <a:gd name="connsiteY422" fmla="*/ 6850676 h 6858000"/>
              <a:gd name="connsiteX423" fmla="*/ 1203671 w 7467600"/>
              <a:gd name="connsiteY423" fmla="*/ 6858000 h 6858000"/>
              <a:gd name="connsiteX424" fmla="*/ 1143180 w 7467600"/>
              <a:gd name="connsiteY424" fmla="*/ 6858000 h 6858000"/>
              <a:gd name="connsiteX425" fmla="*/ 1142176 w 7467600"/>
              <a:gd name="connsiteY425" fmla="*/ 6766045 h 6858000"/>
              <a:gd name="connsiteX426" fmla="*/ 1067484 w 7467600"/>
              <a:gd name="connsiteY426" fmla="*/ 6858000 h 6858000"/>
              <a:gd name="connsiteX427" fmla="*/ 953928 w 7467600"/>
              <a:gd name="connsiteY427" fmla="*/ 6858000 h 6858000"/>
              <a:gd name="connsiteX428" fmla="*/ 959715 w 7467600"/>
              <a:gd name="connsiteY428" fmla="*/ 6850185 h 6858000"/>
              <a:gd name="connsiteX429" fmla="*/ 1483788 w 7467600"/>
              <a:gd name="connsiteY429" fmla="*/ 6259174 h 6858000"/>
              <a:gd name="connsiteX430" fmla="*/ 1100671 w 7467600"/>
              <a:gd name="connsiteY430" fmla="*/ 6252137 h 6858000"/>
              <a:gd name="connsiteX431" fmla="*/ 1090144 w 7467600"/>
              <a:gd name="connsiteY431" fmla="*/ 6256748 h 6858000"/>
              <a:gd name="connsiteX432" fmla="*/ 1095872 w 7467600"/>
              <a:gd name="connsiteY432" fmla="*/ 6271892 h 6858000"/>
              <a:gd name="connsiteX433" fmla="*/ 262785 w 7467600"/>
              <a:gd name="connsiteY433" fmla="*/ 6845450 h 6858000"/>
              <a:gd name="connsiteX434" fmla="*/ 209968 w 7467600"/>
              <a:gd name="connsiteY434" fmla="*/ 6770713 h 6858000"/>
              <a:gd name="connsiteX435" fmla="*/ 873460 w 7467600"/>
              <a:gd name="connsiteY435" fmla="*/ 6253768 h 6858000"/>
              <a:gd name="connsiteX436" fmla="*/ 192686 w 7467600"/>
              <a:gd name="connsiteY436" fmla="*/ 5849257 h 6858000"/>
              <a:gd name="connsiteX437" fmla="*/ 4696 w 7467600"/>
              <a:gd name="connsiteY437" fmla="*/ 5697668 h 6858000"/>
              <a:gd name="connsiteX438" fmla="*/ 0 w 7467600"/>
              <a:gd name="connsiteY438" fmla="*/ 5689984 h 6858000"/>
              <a:gd name="connsiteX439" fmla="*/ 0 w 7467600"/>
              <a:gd name="connsiteY439" fmla="*/ 5513472 h 6858000"/>
              <a:gd name="connsiteX440" fmla="*/ 174101 w 7467600"/>
              <a:gd name="connsiteY440" fmla="*/ 5620277 h 6858000"/>
              <a:gd name="connsiteX441" fmla="*/ 891800 w 7467600"/>
              <a:gd name="connsiteY441" fmla="*/ 6036935 h 6858000"/>
              <a:gd name="connsiteX442" fmla="*/ 1072219 w 7467600"/>
              <a:gd name="connsiteY442" fmla="*/ 6169443 h 6858000"/>
              <a:gd name="connsiteX443" fmla="*/ 1074117 w 7467600"/>
              <a:gd name="connsiteY443" fmla="*/ 6170301 h 6858000"/>
              <a:gd name="connsiteX444" fmla="*/ 1083114 w 7467600"/>
              <a:gd name="connsiteY444" fmla="*/ 6174131 h 6858000"/>
              <a:gd name="connsiteX445" fmla="*/ 1543010 w 7467600"/>
              <a:gd name="connsiteY445" fmla="*/ 6191140 h 6858000"/>
              <a:gd name="connsiteX446" fmla="*/ 1551080 w 7467600"/>
              <a:gd name="connsiteY446" fmla="*/ 6195006 h 6858000"/>
              <a:gd name="connsiteX447" fmla="*/ 2345443 w 7467600"/>
              <a:gd name="connsiteY447" fmla="*/ 5549882 h 6858000"/>
              <a:gd name="connsiteX448" fmla="*/ 1721499 w 7467600"/>
              <a:gd name="connsiteY448" fmla="*/ 5599969 h 6858000"/>
              <a:gd name="connsiteX449" fmla="*/ 767716 w 7467600"/>
              <a:gd name="connsiteY449" fmla="*/ 5472768 h 6858000"/>
              <a:gd name="connsiteX450" fmla="*/ 722147 w 7467600"/>
              <a:gd name="connsiteY450" fmla="*/ 5393091 h 6858000"/>
              <a:gd name="connsiteX451" fmla="*/ 1485552 w 7467600"/>
              <a:gd name="connsiteY451" fmla="*/ 5313202 h 6858000"/>
              <a:gd name="connsiteX452" fmla="*/ 2143004 w 7467600"/>
              <a:gd name="connsiteY452" fmla="*/ 5402420 h 6858000"/>
              <a:gd name="connsiteX453" fmla="*/ 1933391 w 7467600"/>
              <a:gd name="connsiteY453" fmla="*/ 5156971 h 6858000"/>
              <a:gd name="connsiteX454" fmla="*/ 1827118 w 7467600"/>
              <a:gd name="connsiteY454" fmla="*/ 4968410 h 6858000"/>
              <a:gd name="connsiteX455" fmla="*/ 1837349 w 7467600"/>
              <a:gd name="connsiteY455" fmla="*/ 4956357 h 6858000"/>
              <a:gd name="connsiteX456" fmla="*/ 2162835 w 7467600"/>
              <a:gd name="connsiteY456" fmla="*/ 5187853 h 6858000"/>
              <a:gd name="connsiteX457" fmla="*/ 2257167 w 7467600"/>
              <a:gd name="connsiteY457" fmla="*/ 5462123 h 6858000"/>
              <a:gd name="connsiteX458" fmla="*/ 2261598 w 7467600"/>
              <a:gd name="connsiteY458" fmla="*/ 5467998 h 6858000"/>
              <a:gd name="connsiteX459" fmla="*/ 2437177 w 7467600"/>
              <a:gd name="connsiteY459" fmla="*/ 5479608 h 6858000"/>
              <a:gd name="connsiteX460" fmla="*/ 2445247 w 7467600"/>
              <a:gd name="connsiteY460" fmla="*/ 5483476 h 6858000"/>
              <a:gd name="connsiteX461" fmla="*/ 2743626 w 7467600"/>
              <a:gd name="connsiteY461" fmla="*/ 5304819 h 6858000"/>
              <a:gd name="connsiteX462" fmla="*/ 3048102 w 7467600"/>
              <a:gd name="connsiteY462" fmla="*/ 5150595 h 6858000"/>
              <a:gd name="connsiteX463" fmla="*/ 1799414 w 7467600"/>
              <a:gd name="connsiteY463" fmla="*/ 4694732 h 6858000"/>
              <a:gd name="connsiteX464" fmla="*/ 1771735 w 7467600"/>
              <a:gd name="connsiteY464" fmla="*/ 4619929 h 6858000"/>
              <a:gd name="connsiteX465" fmla="*/ 3104273 w 7467600"/>
              <a:gd name="connsiteY465" fmla="*/ 5076159 h 6858000"/>
              <a:gd name="connsiteX466" fmla="*/ 3113245 w 7467600"/>
              <a:gd name="connsiteY466" fmla="*/ 5090705 h 6858000"/>
              <a:gd name="connsiteX467" fmla="*/ 3126294 w 7467600"/>
              <a:gd name="connsiteY467" fmla="*/ 5114400 h 6858000"/>
              <a:gd name="connsiteX468" fmla="*/ 3937433 w 7467600"/>
              <a:gd name="connsiteY468" fmla="*/ 4830473 h 6858000"/>
              <a:gd name="connsiteX469" fmla="*/ 3590475 w 7467600"/>
              <a:gd name="connsiteY469" fmla="*/ 4597974 h 6858000"/>
              <a:gd name="connsiteX470" fmla="*/ 3100264 w 7467600"/>
              <a:gd name="connsiteY470" fmla="*/ 4579845 h 6858000"/>
              <a:gd name="connsiteX471" fmla="*/ 2183576 w 7467600"/>
              <a:gd name="connsiteY471" fmla="*/ 4227150 h 6858000"/>
              <a:gd name="connsiteX472" fmla="*/ 2151029 w 7467600"/>
              <a:gd name="connsiteY472" fmla="*/ 4146947 h 6858000"/>
              <a:gd name="connsiteX473" fmla="*/ 3563434 w 7467600"/>
              <a:gd name="connsiteY473" fmla="*/ 4469115 h 6858000"/>
              <a:gd name="connsiteX474" fmla="*/ 3177952 w 7467600"/>
              <a:gd name="connsiteY474" fmla="*/ 3657386 h 6858000"/>
              <a:gd name="connsiteX475" fmla="*/ 3189263 w 7467600"/>
              <a:gd name="connsiteY475" fmla="*/ 3625726 h 6858000"/>
              <a:gd name="connsiteX476" fmla="*/ 3560912 w 7467600"/>
              <a:gd name="connsiteY476" fmla="*/ 4079863 h 6858000"/>
              <a:gd name="connsiteX477" fmla="*/ 3626636 w 7467600"/>
              <a:gd name="connsiteY477" fmla="*/ 4512230 h 6858000"/>
              <a:gd name="connsiteX478" fmla="*/ 3653088 w 7467600"/>
              <a:gd name="connsiteY478" fmla="*/ 4521417 h 6858000"/>
              <a:gd name="connsiteX479" fmla="*/ 3988128 w 7467600"/>
              <a:gd name="connsiteY479" fmla="*/ 4817267 h 6858000"/>
              <a:gd name="connsiteX480" fmla="*/ 4830582 w 7467600"/>
              <a:gd name="connsiteY480" fmla="*/ 4676000 h 6858000"/>
              <a:gd name="connsiteX481" fmla="*/ 4830100 w 7467600"/>
              <a:gd name="connsiteY481" fmla="*/ 4675554 h 6858000"/>
              <a:gd name="connsiteX482" fmla="*/ 4036318 w 7467600"/>
              <a:gd name="connsiteY482" fmla="*/ 4147013 h 6858000"/>
              <a:gd name="connsiteX483" fmla="*/ 3432098 w 7467600"/>
              <a:gd name="connsiteY483" fmla="*/ 3537312 h 6858000"/>
              <a:gd name="connsiteX484" fmla="*/ 3446761 w 7467600"/>
              <a:gd name="connsiteY484" fmla="*/ 3461278 h 6858000"/>
              <a:gd name="connsiteX485" fmla="*/ 4419733 w 7467600"/>
              <a:gd name="connsiteY485" fmla="*/ 3963555 h 6858000"/>
              <a:gd name="connsiteX486" fmla="*/ 4781371 w 7467600"/>
              <a:gd name="connsiteY486" fmla="*/ 4458604 h 6858000"/>
              <a:gd name="connsiteX487" fmla="*/ 4780440 w 7467600"/>
              <a:gd name="connsiteY487" fmla="*/ 4470290 h 6858000"/>
              <a:gd name="connsiteX488" fmla="*/ 4898954 w 7467600"/>
              <a:gd name="connsiteY488" fmla="*/ 4662092 h 6858000"/>
              <a:gd name="connsiteX489" fmla="*/ 4900699 w 7467600"/>
              <a:gd name="connsiteY489" fmla="*/ 4670867 h 6858000"/>
              <a:gd name="connsiteX490" fmla="*/ 5714511 w 7467600"/>
              <a:gd name="connsiteY490" fmla="*/ 4663483 h 6858000"/>
              <a:gd name="connsiteX491" fmla="*/ 5464793 w 7467600"/>
              <a:gd name="connsiteY491" fmla="*/ 4393556 h 6858000"/>
              <a:gd name="connsiteX492" fmla="*/ 5461897 w 7467600"/>
              <a:gd name="connsiteY492" fmla="*/ 4390879 h 6858000"/>
              <a:gd name="connsiteX493" fmla="*/ 4294126 w 7467600"/>
              <a:gd name="connsiteY493" fmla="*/ 3303048 h 6858000"/>
              <a:gd name="connsiteX494" fmla="*/ 4305321 w 7467600"/>
              <a:gd name="connsiteY494" fmla="*/ 3256953 h 6858000"/>
              <a:gd name="connsiteX495" fmla="*/ 4949299 w 7467600"/>
              <a:gd name="connsiteY495" fmla="*/ 3766336 h 6858000"/>
              <a:gd name="connsiteX496" fmla="*/ 5291452 w 7467600"/>
              <a:gd name="connsiteY496" fmla="*/ 4076801 h 6858000"/>
              <a:gd name="connsiteX497" fmla="*/ 5434998 w 7467600"/>
              <a:gd name="connsiteY497" fmla="*/ 4254100 h 6858000"/>
              <a:gd name="connsiteX498" fmla="*/ 5351015 w 7467600"/>
              <a:gd name="connsiteY498" fmla="*/ 3760989 h 6858000"/>
              <a:gd name="connsiteX499" fmla="*/ 5413780 w 7467600"/>
              <a:gd name="connsiteY499" fmla="*/ 2966265 h 6858000"/>
              <a:gd name="connsiteX500" fmla="*/ 5425627 w 7467600"/>
              <a:gd name="connsiteY500" fmla="*/ 2954192 h 6858000"/>
              <a:gd name="connsiteX501" fmla="*/ 6604735 w 7467600"/>
              <a:gd name="connsiteY501" fmla="*/ 2041381 h 6858000"/>
              <a:gd name="connsiteX502" fmla="*/ 7204487 w 7467600"/>
              <a:gd name="connsiteY502" fmla="*/ 2742112 h 6858000"/>
              <a:gd name="connsiteX503" fmla="*/ 7131592 w 7467600"/>
              <a:gd name="connsiteY503" fmla="*/ 2672096 h 6858000"/>
              <a:gd name="connsiteX504" fmla="*/ 6996344 w 7467600"/>
              <a:gd name="connsiteY504" fmla="*/ 2518310 h 6858000"/>
              <a:gd name="connsiteX505" fmla="*/ 6735495 w 7467600"/>
              <a:gd name="connsiteY505" fmla="*/ 2196890 h 6858000"/>
              <a:gd name="connsiteX506" fmla="*/ 6721901 w 7467600"/>
              <a:gd name="connsiteY506" fmla="*/ 2179274 h 6858000"/>
              <a:gd name="connsiteX507" fmla="*/ 6604735 w 7467600"/>
              <a:gd name="connsiteY507" fmla="*/ 2041381 h 6858000"/>
              <a:gd name="connsiteX508" fmla="*/ 6591670 w 7467600"/>
              <a:gd name="connsiteY508" fmla="*/ 1988277 h 6858000"/>
              <a:gd name="connsiteX509" fmla="*/ 6747349 w 7467600"/>
              <a:gd name="connsiteY509" fmla="*/ 2160069 h 6858000"/>
              <a:gd name="connsiteX510" fmla="*/ 6760943 w 7467600"/>
              <a:gd name="connsiteY510" fmla="*/ 2177686 h 6858000"/>
              <a:gd name="connsiteX511" fmla="*/ 7021065 w 7467600"/>
              <a:gd name="connsiteY511" fmla="*/ 2498102 h 6858000"/>
              <a:gd name="connsiteX512" fmla="*/ 7155223 w 7467600"/>
              <a:gd name="connsiteY512" fmla="*/ 2650386 h 6858000"/>
              <a:gd name="connsiteX513" fmla="*/ 7203167 w 7467600"/>
              <a:gd name="connsiteY513" fmla="*/ 2697288 h 6858000"/>
              <a:gd name="connsiteX514" fmla="*/ 6937703 w 7467600"/>
              <a:gd name="connsiteY514" fmla="*/ 2321981 h 6858000"/>
              <a:gd name="connsiteX515" fmla="*/ 6591670 w 7467600"/>
              <a:gd name="connsiteY515" fmla="*/ 1988277 h 6858000"/>
              <a:gd name="connsiteX516" fmla="*/ 5798671 w 7467600"/>
              <a:gd name="connsiteY516" fmla="*/ 1981601 h 6858000"/>
              <a:gd name="connsiteX517" fmla="*/ 5754709 w 7467600"/>
              <a:gd name="connsiteY517" fmla="*/ 2071454 h 6858000"/>
              <a:gd name="connsiteX518" fmla="*/ 5763044 w 7467600"/>
              <a:gd name="connsiteY518" fmla="*/ 2842206 h 6858000"/>
              <a:gd name="connsiteX519" fmla="*/ 5764974 w 7467600"/>
              <a:gd name="connsiteY519" fmla="*/ 2799609 h 6858000"/>
              <a:gd name="connsiteX520" fmla="*/ 5767665 w 7467600"/>
              <a:gd name="connsiteY520" fmla="*/ 2666409 h 6858000"/>
              <a:gd name="connsiteX521" fmla="*/ 5763055 w 7467600"/>
              <a:gd name="connsiteY521" fmla="*/ 2579705 h 6858000"/>
              <a:gd name="connsiteX522" fmla="*/ 5758079 w 7467600"/>
              <a:gd name="connsiteY522" fmla="*/ 2492508 h 6858000"/>
              <a:gd name="connsiteX523" fmla="*/ 5779325 w 7467600"/>
              <a:gd name="connsiteY523" fmla="*/ 2197069 h 6858000"/>
              <a:gd name="connsiteX524" fmla="*/ 5798671 w 7467600"/>
              <a:gd name="connsiteY524" fmla="*/ 1981601 h 6858000"/>
              <a:gd name="connsiteX525" fmla="*/ 5829202 w 7467600"/>
              <a:gd name="connsiteY525" fmla="*/ 1971679 h 6858000"/>
              <a:gd name="connsiteX526" fmla="*/ 5809558 w 7467600"/>
              <a:gd name="connsiteY526" fmla="*/ 2198043 h 6858000"/>
              <a:gd name="connsiteX527" fmla="*/ 5788653 w 7467600"/>
              <a:gd name="connsiteY527" fmla="*/ 2489430 h 6858000"/>
              <a:gd name="connsiteX528" fmla="*/ 5793439 w 7467600"/>
              <a:gd name="connsiteY528" fmla="*/ 2575235 h 6858000"/>
              <a:gd name="connsiteX529" fmla="*/ 5796837 w 7467600"/>
              <a:gd name="connsiteY529" fmla="*/ 2637633 h 6858000"/>
              <a:gd name="connsiteX530" fmla="*/ 5818614 w 7467600"/>
              <a:gd name="connsiteY530" fmla="*/ 2473055 h 6858000"/>
              <a:gd name="connsiteX531" fmla="*/ 5829202 w 7467600"/>
              <a:gd name="connsiteY531" fmla="*/ 1971679 h 6858000"/>
              <a:gd name="connsiteX532" fmla="*/ 5911389 w 7467600"/>
              <a:gd name="connsiteY532" fmla="*/ 1898371 h 6858000"/>
              <a:gd name="connsiteX533" fmla="*/ 6237627 w 7467600"/>
              <a:gd name="connsiteY533" fmla="*/ 2231921 h 6858000"/>
              <a:gd name="connsiteX534" fmla="*/ 5911389 w 7467600"/>
              <a:gd name="connsiteY534" fmla="*/ 1898371 h 6858000"/>
              <a:gd name="connsiteX535" fmla="*/ 6944437 w 7467600"/>
              <a:gd name="connsiteY535" fmla="*/ 1575402 h 6858000"/>
              <a:gd name="connsiteX536" fmla="*/ 6304730 w 7467600"/>
              <a:gd name="connsiteY536" fmla="*/ 1766654 h 6858000"/>
              <a:gd name="connsiteX537" fmla="*/ 6944437 w 7467600"/>
              <a:gd name="connsiteY537" fmla="*/ 1575402 h 6858000"/>
              <a:gd name="connsiteX538" fmla="*/ 7019523 w 7467600"/>
              <a:gd name="connsiteY538" fmla="*/ 1519450 h 6858000"/>
              <a:gd name="connsiteX539" fmla="*/ 6298091 w 7467600"/>
              <a:gd name="connsiteY539" fmla="*/ 1737122 h 6858000"/>
              <a:gd name="connsiteX540" fmla="*/ 7019523 w 7467600"/>
              <a:gd name="connsiteY540" fmla="*/ 1519450 h 6858000"/>
              <a:gd name="connsiteX541" fmla="*/ 2399523 w 7467600"/>
              <a:gd name="connsiteY541" fmla="*/ 1428234 h 6858000"/>
              <a:gd name="connsiteX542" fmla="*/ 2224982 w 7467600"/>
              <a:gd name="connsiteY542" fmla="*/ 1826201 h 6858000"/>
              <a:gd name="connsiteX543" fmla="*/ 2096099 w 7467600"/>
              <a:gd name="connsiteY543" fmla="*/ 2345900 h 6858000"/>
              <a:gd name="connsiteX544" fmla="*/ 2283317 w 7467600"/>
              <a:gd name="connsiteY544" fmla="*/ 1796925 h 6858000"/>
              <a:gd name="connsiteX545" fmla="*/ 2399523 w 7467600"/>
              <a:gd name="connsiteY545" fmla="*/ 1428234 h 6858000"/>
              <a:gd name="connsiteX546" fmla="*/ 2448558 w 7467600"/>
              <a:gd name="connsiteY546" fmla="*/ 1373435 h 6858000"/>
              <a:gd name="connsiteX547" fmla="*/ 2312521 w 7467600"/>
              <a:gd name="connsiteY547" fmla="*/ 1806140 h 6858000"/>
              <a:gd name="connsiteX548" fmla="*/ 2127533 w 7467600"/>
              <a:gd name="connsiteY548" fmla="*/ 2348380 h 6858000"/>
              <a:gd name="connsiteX549" fmla="*/ 2358080 w 7467600"/>
              <a:gd name="connsiteY549" fmla="*/ 1866134 h 6858000"/>
              <a:gd name="connsiteX550" fmla="*/ 2407436 w 7467600"/>
              <a:gd name="connsiteY550" fmla="*/ 1651070 h 6858000"/>
              <a:gd name="connsiteX551" fmla="*/ 2448558 w 7467600"/>
              <a:gd name="connsiteY551" fmla="*/ 1373435 h 6858000"/>
              <a:gd name="connsiteX552" fmla="*/ 278707 w 7467600"/>
              <a:gd name="connsiteY552" fmla="*/ 1352270 h 6858000"/>
              <a:gd name="connsiteX553" fmla="*/ 321570 w 7467600"/>
              <a:gd name="connsiteY553" fmla="*/ 1861610 h 6858000"/>
              <a:gd name="connsiteX554" fmla="*/ 294281 w 7467600"/>
              <a:gd name="connsiteY554" fmla="*/ 1440658 h 6858000"/>
              <a:gd name="connsiteX555" fmla="*/ 278707 w 7467600"/>
              <a:gd name="connsiteY555" fmla="*/ 1352270 h 6858000"/>
              <a:gd name="connsiteX556" fmla="*/ 1423821 w 7467600"/>
              <a:gd name="connsiteY556" fmla="*/ 1351958 h 6858000"/>
              <a:gd name="connsiteX557" fmla="*/ 1638521 w 7467600"/>
              <a:gd name="connsiteY557" fmla="*/ 1908470 h 6858000"/>
              <a:gd name="connsiteX558" fmla="*/ 1754199 w 7467600"/>
              <a:gd name="connsiteY558" fmla="*/ 2149284 h 6858000"/>
              <a:gd name="connsiteX559" fmla="*/ 1908359 w 7467600"/>
              <a:gd name="connsiteY559" fmla="*/ 2364988 h 6858000"/>
              <a:gd name="connsiteX560" fmla="*/ 1647661 w 7467600"/>
              <a:gd name="connsiteY560" fmla="*/ 1825945 h 6858000"/>
              <a:gd name="connsiteX561" fmla="*/ 1423821 w 7467600"/>
              <a:gd name="connsiteY561" fmla="*/ 1351958 h 6858000"/>
              <a:gd name="connsiteX562" fmla="*/ 1431890 w 7467600"/>
              <a:gd name="connsiteY562" fmla="*/ 1306475 h 6858000"/>
              <a:gd name="connsiteX563" fmla="*/ 1507597 w 7467600"/>
              <a:gd name="connsiteY563" fmla="*/ 1446132 h 6858000"/>
              <a:gd name="connsiteX564" fmla="*/ 1674586 w 7467600"/>
              <a:gd name="connsiteY564" fmla="*/ 1813832 h 6858000"/>
              <a:gd name="connsiteX565" fmla="*/ 1815950 w 7467600"/>
              <a:gd name="connsiteY565" fmla="*/ 2128564 h 6858000"/>
              <a:gd name="connsiteX566" fmla="*/ 1984242 w 7467600"/>
              <a:gd name="connsiteY566" fmla="*/ 2430829 h 6858000"/>
              <a:gd name="connsiteX567" fmla="*/ 2014023 w 7467600"/>
              <a:gd name="connsiteY567" fmla="*/ 2450995 h 6858000"/>
              <a:gd name="connsiteX568" fmla="*/ 1747337 w 7467600"/>
              <a:gd name="connsiteY568" fmla="*/ 1855264 h 6858000"/>
              <a:gd name="connsiteX569" fmla="*/ 1533749 w 7467600"/>
              <a:gd name="connsiteY569" fmla="*/ 1478656 h 6858000"/>
              <a:gd name="connsiteX570" fmla="*/ 1431890 w 7467600"/>
              <a:gd name="connsiteY570" fmla="*/ 1306475 h 6858000"/>
              <a:gd name="connsiteX571" fmla="*/ 5052692 w 7467600"/>
              <a:gd name="connsiteY571" fmla="*/ 1292994 h 6858000"/>
              <a:gd name="connsiteX572" fmla="*/ 5200661 w 7467600"/>
              <a:gd name="connsiteY572" fmla="*/ 1635186 h 6858000"/>
              <a:gd name="connsiteX573" fmla="*/ 5297138 w 7467600"/>
              <a:gd name="connsiteY573" fmla="*/ 1906351 h 6858000"/>
              <a:gd name="connsiteX574" fmla="*/ 5052692 w 7467600"/>
              <a:gd name="connsiteY574" fmla="*/ 1292994 h 6858000"/>
              <a:gd name="connsiteX575" fmla="*/ 5009948 w 7467600"/>
              <a:gd name="connsiteY575" fmla="*/ 1273619 h 6858000"/>
              <a:gd name="connsiteX576" fmla="*/ 5121777 w 7467600"/>
              <a:gd name="connsiteY576" fmla="*/ 1654213 h 6858000"/>
              <a:gd name="connsiteX577" fmla="*/ 5293545 w 7467600"/>
              <a:gd name="connsiteY577" fmla="*/ 2072247 h 6858000"/>
              <a:gd name="connsiteX578" fmla="*/ 5294042 w 7467600"/>
              <a:gd name="connsiteY578" fmla="*/ 2065019 h 6858000"/>
              <a:gd name="connsiteX579" fmla="*/ 5171936 w 7467600"/>
              <a:gd name="connsiteY579" fmla="*/ 1647613 h 6858000"/>
              <a:gd name="connsiteX580" fmla="*/ 5009948 w 7467600"/>
              <a:gd name="connsiteY580" fmla="*/ 1273619 h 6858000"/>
              <a:gd name="connsiteX581" fmla="*/ 655236 w 7467600"/>
              <a:gd name="connsiteY581" fmla="*/ 1268632 h 6858000"/>
              <a:gd name="connsiteX582" fmla="*/ 839521 w 7467600"/>
              <a:gd name="connsiteY582" fmla="*/ 1685315 h 6858000"/>
              <a:gd name="connsiteX583" fmla="*/ 1109416 w 7467600"/>
              <a:gd name="connsiteY583" fmla="*/ 2061663 h 6858000"/>
              <a:gd name="connsiteX584" fmla="*/ 1298300 w 7467600"/>
              <a:gd name="connsiteY584" fmla="*/ 2247742 h 6858000"/>
              <a:gd name="connsiteX585" fmla="*/ 1125871 w 7467600"/>
              <a:gd name="connsiteY585" fmla="*/ 1989513 h 6858000"/>
              <a:gd name="connsiteX586" fmla="*/ 981574 w 7467600"/>
              <a:gd name="connsiteY586" fmla="*/ 1783157 h 6858000"/>
              <a:gd name="connsiteX587" fmla="*/ 922198 w 7467600"/>
              <a:gd name="connsiteY587" fmla="*/ 1677437 h 6858000"/>
              <a:gd name="connsiteX588" fmla="*/ 869293 w 7467600"/>
              <a:gd name="connsiteY588" fmla="*/ 1583214 h 6858000"/>
              <a:gd name="connsiteX589" fmla="*/ 751431 w 7467600"/>
              <a:gd name="connsiteY589" fmla="*/ 1405731 h 6858000"/>
              <a:gd name="connsiteX590" fmla="*/ 655236 w 7467600"/>
              <a:gd name="connsiteY590" fmla="*/ 1268632 h 6858000"/>
              <a:gd name="connsiteX591" fmla="*/ 6516292 w 7467600"/>
              <a:gd name="connsiteY591" fmla="*/ 1263064 h 6858000"/>
              <a:gd name="connsiteX592" fmla="*/ 5736320 w 7467600"/>
              <a:gd name="connsiteY592" fmla="*/ 1501803 h 6858000"/>
              <a:gd name="connsiteX593" fmla="*/ 6516292 w 7467600"/>
              <a:gd name="connsiteY593" fmla="*/ 1263064 h 6858000"/>
              <a:gd name="connsiteX594" fmla="*/ 291466 w 7467600"/>
              <a:gd name="connsiteY594" fmla="*/ 1250369 h 6858000"/>
              <a:gd name="connsiteX595" fmla="*/ 323180 w 7467600"/>
              <a:gd name="connsiteY595" fmla="*/ 1435283 h 6858000"/>
              <a:gd name="connsiteX596" fmla="*/ 349381 w 7467600"/>
              <a:gd name="connsiteY596" fmla="*/ 1875041 h 6858000"/>
              <a:gd name="connsiteX597" fmla="*/ 374363 w 7467600"/>
              <a:gd name="connsiteY597" fmla="*/ 1506494 h 6858000"/>
              <a:gd name="connsiteX598" fmla="*/ 302168 w 7467600"/>
              <a:gd name="connsiteY598" fmla="*/ 1274495 h 6858000"/>
              <a:gd name="connsiteX599" fmla="*/ 291466 w 7467600"/>
              <a:gd name="connsiteY599" fmla="*/ 1250369 h 6858000"/>
              <a:gd name="connsiteX600" fmla="*/ 678222 w 7467600"/>
              <a:gd name="connsiteY600" fmla="*/ 1248670 h 6858000"/>
              <a:gd name="connsiteX601" fmla="*/ 775536 w 7467600"/>
              <a:gd name="connsiteY601" fmla="*/ 1388015 h 6858000"/>
              <a:gd name="connsiteX602" fmla="*/ 894529 w 7467600"/>
              <a:gd name="connsiteY602" fmla="*/ 1567739 h 6858000"/>
              <a:gd name="connsiteX603" fmla="*/ 948000 w 7467600"/>
              <a:gd name="connsiteY603" fmla="*/ 1663088 h 6858000"/>
              <a:gd name="connsiteX604" fmla="*/ 1006812 w 7467600"/>
              <a:gd name="connsiteY604" fmla="*/ 1767683 h 6858000"/>
              <a:gd name="connsiteX605" fmla="*/ 1149133 w 7467600"/>
              <a:gd name="connsiteY605" fmla="*/ 1971513 h 6858000"/>
              <a:gd name="connsiteX606" fmla="*/ 1333952 w 7467600"/>
              <a:gd name="connsiteY606" fmla="*/ 2251620 h 6858000"/>
              <a:gd name="connsiteX607" fmla="*/ 1337329 w 7467600"/>
              <a:gd name="connsiteY607" fmla="*/ 2258350 h 6858000"/>
              <a:gd name="connsiteX608" fmla="*/ 1014726 w 7467600"/>
              <a:gd name="connsiteY608" fmla="*/ 1615556 h 6858000"/>
              <a:gd name="connsiteX609" fmla="*/ 678222 w 7467600"/>
              <a:gd name="connsiteY609" fmla="*/ 1248670 h 6858000"/>
              <a:gd name="connsiteX610" fmla="*/ 6691602 w 7467600"/>
              <a:gd name="connsiteY610" fmla="*/ 1140573 h 6858000"/>
              <a:gd name="connsiteX611" fmla="*/ 6571100 w 7467600"/>
              <a:gd name="connsiteY611" fmla="*/ 1183662 h 6858000"/>
              <a:gd name="connsiteX612" fmla="*/ 6241687 w 7467600"/>
              <a:gd name="connsiteY612" fmla="*/ 1257600 h 6858000"/>
              <a:gd name="connsiteX613" fmla="*/ 5693009 w 7467600"/>
              <a:gd name="connsiteY613" fmla="*/ 1478256 h 6858000"/>
              <a:gd name="connsiteX614" fmla="*/ 6548420 w 7467600"/>
              <a:gd name="connsiteY614" fmla="*/ 1214599 h 6858000"/>
              <a:gd name="connsiteX615" fmla="*/ 6605473 w 7467600"/>
              <a:gd name="connsiteY615" fmla="*/ 1184686 h 6858000"/>
              <a:gd name="connsiteX616" fmla="*/ 6691602 w 7467600"/>
              <a:gd name="connsiteY616" fmla="*/ 1140573 h 6858000"/>
              <a:gd name="connsiteX617" fmla="*/ 4002475 w 7467600"/>
              <a:gd name="connsiteY617" fmla="*/ 1037802 h 6858000"/>
              <a:gd name="connsiteX618" fmla="*/ 4000324 w 7467600"/>
              <a:gd name="connsiteY618" fmla="*/ 1039362 h 6858000"/>
              <a:gd name="connsiteX619" fmla="*/ 4002862 w 7467600"/>
              <a:gd name="connsiteY619" fmla="*/ 1042866 h 6858000"/>
              <a:gd name="connsiteX620" fmla="*/ 4002475 w 7467600"/>
              <a:gd name="connsiteY620" fmla="*/ 1037802 h 6858000"/>
              <a:gd name="connsiteX621" fmla="*/ 506322 w 7467600"/>
              <a:gd name="connsiteY621" fmla="*/ 1020997 h 6858000"/>
              <a:gd name="connsiteX622" fmla="*/ 533068 w 7467600"/>
              <a:gd name="connsiteY622" fmla="*/ 1029409 h 6858000"/>
              <a:gd name="connsiteX623" fmla="*/ 1232525 w 7467600"/>
              <a:gd name="connsiteY623" fmla="*/ 1804675 h 6858000"/>
              <a:gd name="connsiteX624" fmla="*/ 1388858 w 7467600"/>
              <a:gd name="connsiteY624" fmla="*/ 2368011 h 6858000"/>
              <a:gd name="connsiteX625" fmla="*/ 1384098 w 7467600"/>
              <a:gd name="connsiteY625" fmla="*/ 2378125 h 6858000"/>
              <a:gd name="connsiteX626" fmla="*/ 1425393 w 7467600"/>
              <a:gd name="connsiteY626" fmla="*/ 2589124 h 6858000"/>
              <a:gd name="connsiteX627" fmla="*/ 1424001 w 7467600"/>
              <a:gd name="connsiteY627" fmla="*/ 2597541 h 6858000"/>
              <a:gd name="connsiteX628" fmla="*/ 2152729 w 7467600"/>
              <a:gd name="connsiteY628" fmla="*/ 2864487 h 6858000"/>
              <a:gd name="connsiteX629" fmla="*/ 2020609 w 7467600"/>
              <a:gd name="connsiteY629" fmla="*/ 2539671 h 6858000"/>
              <a:gd name="connsiteX630" fmla="*/ 2018920 w 7467600"/>
              <a:gd name="connsiteY630" fmla="*/ 2536309 h 6858000"/>
              <a:gd name="connsiteX631" fmla="*/ 1342441 w 7467600"/>
              <a:gd name="connsiteY631" fmla="*/ 1173017 h 6858000"/>
              <a:gd name="connsiteX632" fmla="*/ 1367925 w 7467600"/>
              <a:gd name="connsiteY632" fmla="*/ 1135648 h 6858000"/>
              <a:gd name="connsiteX633" fmla="*/ 1771401 w 7467600"/>
              <a:gd name="connsiteY633" fmla="*/ 1806673 h 6858000"/>
              <a:gd name="connsiteX634" fmla="*/ 1972385 w 7467600"/>
              <a:gd name="connsiteY634" fmla="*/ 2198735 h 6858000"/>
              <a:gd name="connsiteX635" fmla="*/ 2040892 w 7467600"/>
              <a:gd name="connsiteY635" fmla="*/ 2405205 h 6858000"/>
              <a:gd name="connsiteX636" fmla="*/ 2131689 w 7467600"/>
              <a:gd name="connsiteY636" fmla="*/ 1936926 h 6858000"/>
              <a:gd name="connsiteX637" fmla="*/ 2454820 w 7467600"/>
              <a:gd name="connsiteY637" fmla="*/ 1248808 h 6858000"/>
              <a:gd name="connsiteX638" fmla="*/ 2492512 w 7467600"/>
              <a:gd name="connsiteY638" fmla="*/ 1302920 h 6858000"/>
              <a:gd name="connsiteX639" fmla="*/ 2081216 w 7467600"/>
              <a:gd name="connsiteY639" fmla="*/ 2527513 h 6858000"/>
              <a:gd name="connsiteX640" fmla="*/ 2081211 w 7467600"/>
              <a:gd name="connsiteY640" fmla="*/ 2528916 h 6858000"/>
              <a:gd name="connsiteX641" fmla="*/ 2199067 w 7467600"/>
              <a:gd name="connsiteY641" fmla="*/ 2884061 h 6858000"/>
              <a:gd name="connsiteX642" fmla="*/ 3192586 w 7467600"/>
              <a:gd name="connsiteY642" fmla="*/ 3411496 h 6858000"/>
              <a:gd name="connsiteX643" fmla="*/ 3182620 w 7467600"/>
              <a:gd name="connsiteY643" fmla="*/ 3483279 h 6858000"/>
              <a:gd name="connsiteX644" fmla="*/ 2435119 w 7467600"/>
              <a:gd name="connsiteY644" fmla="*/ 3080173 h 6858000"/>
              <a:gd name="connsiteX645" fmla="*/ 2410152 w 7467600"/>
              <a:gd name="connsiteY645" fmla="*/ 3063751 h 6858000"/>
              <a:gd name="connsiteX646" fmla="*/ 2408099 w 7467600"/>
              <a:gd name="connsiteY646" fmla="*/ 3064403 h 6858000"/>
              <a:gd name="connsiteX647" fmla="*/ 2407218 w 7467600"/>
              <a:gd name="connsiteY647" fmla="*/ 3070324 h 6858000"/>
              <a:gd name="connsiteX648" fmla="*/ 2380138 w 7467600"/>
              <a:gd name="connsiteY648" fmla="*/ 3099341 h 6858000"/>
              <a:gd name="connsiteX649" fmla="*/ 1765923 w 7467600"/>
              <a:gd name="connsiteY649" fmla="*/ 3581043 h 6858000"/>
              <a:gd name="connsiteX650" fmla="*/ 1702258 w 7467600"/>
              <a:gd name="connsiteY650" fmla="*/ 3612286 h 6858000"/>
              <a:gd name="connsiteX651" fmla="*/ 1538370 w 7467600"/>
              <a:gd name="connsiteY651" fmla="*/ 3811804 h 6858000"/>
              <a:gd name="connsiteX652" fmla="*/ 542867 w 7467600"/>
              <a:gd name="connsiteY652" fmla="*/ 4944092 h 6858000"/>
              <a:gd name="connsiteX653" fmla="*/ 515800 w 7467600"/>
              <a:gd name="connsiteY653" fmla="*/ 4862180 h 6858000"/>
              <a:gd name="connsiteX654" fmla="*/ 909145 w 7467600"/>
              <a:gd name="connsiteY654" fmla="*/ 4199225 h 6858000"/>
              <a:gd name="connsiteX655" fmla="*/ 1214067 w 7467600"/>
              <a:gd name="connsiteY655" fmla="*/ 3908561 h 6858000"/>
              <a:gd name="connsiteX656" fmla="*/ 640967 w 7467600"/>
              <a:gd name="connsiteY656" fmla="*/ 4105601 h 6858000"/>
              <a:gd name="connsiteX657" fmla="*/ 112563 w 7467600"/>
              <a:gd name="connsiteY657" fmla="*/ 4396952 h 6858000"/>
              <a:gd name="connsiteX658" fmla="*/ 0 w 7467600"/>
              <a:gd name="connsiteY658" fmla="*/ 4466006 h 6858000"/>
              <a:gd name="connsiteX659" fmla="*/ 0 w 7467600"/>
              <a:gd name="connsiteY659" fmla="*/ 4233763 h 6858000"/>
              <a:gd name="connsiteX660" fmla="*/ 36881 w 7467600"/>
              <a:gd name="connsiteY660" fmla="*/ 4200118 h 6858000"/>
              <a:gd name="connsiteX661" fmla="*/ 910534 w 7467600"/>
              <a:gd name="connsiteY661" fmla="*/ 3629753 h 6858000"/>
              <a:gd name="connsiteX662" fmla="*/ 1578717 w 7467600"/>
              <a:gd name="connsiteY662" fmla="*/ 3575982 h 6858000"/>
              <a:gd name="connsiteX663" fmla="*/ 2338780 w 7467600"/>
              <a:gd name="connsiteY663" fmla="*/ 3033725 h 6858000"/>
              <a:gd name="connsiteX664" fmla="*/ 1807991 w 7467600"/>
              <a:gd name="connsiteY664" fmla="*/ 2807184 h 6858000"/>
              <a:gd name="connsiteX665" fmla="*/ 1416358 w 7467600"/>
              <a:gd name="connsiteY665" fmla="*/ 3112571 h 6858000"/>
              <a:gd name="connsiteX666" fmla="*/ 939066 w 7467600"/>
              <a:gd name="connsiteY666" fmla="*/ 3378798 h 6858000"/>
              <a:gd name="connsiteX667" fmla="*/ 115099 w 7467600"/>
              <a:gd name="connsiteY667" fmla="*/ 3607650 h 6858000"/>
              <a:gd name="connsiteX668" fmla="*/ 97284 w 7467600"/>
              <a:gd name="connsiteY668" fmla="*/ 3520393 h 6858000"/>
              <a:gd name="connsiteX669" fmla="*/ 922050 w 7467600"/>
              <a:gd name="connsiteY669" fmla="*/ 3074867 h 6858000"/>
              <a:gd name="connsiteX670" fmla="*/ 1405265 w 7467600"/>
              <a:gd name="connsiteY670" fmla="*/ 3016319 h 6858000"/>
              <a:gd name="connsiteX671" fmla="*/ 1407512 w 7467600"/>
              <a:gd name="connsiteY671" fmla="*/ 3018001 h 6858000"/>
              <a:gd name="connsiteX672" fmla="*/ 1726266 w 7467600"/>
              <a:gd name="connsiteY672" fmla="*/ 2777274 h 6858000"/>
              <a:gd name="connsiteX673" fmla="*/ 625390 w 7467600"/>
              <a:gd name="connsiteY673" fmla="*/ 2514541 h 6858000"/>
              <a:gd name="connsiteX674" fmla="*/ 619799 w 7467600"/>
              <a:gd name="connsiteY674" fmla="*/ 2527180 h 6858000"/>
              <a:gd name="connsiteX675" fmla="*/ 310030 w 7467600"/>
              <a:gd name="connsiteY675" fmla="*/ 2771818 h 6858000"/>
              <a:gd name="connsiteX676" fmla="*/ 173877 w 7467600"/>
              <a:gd name="connsiteY676" fmla="*/ 2937056 h 6858000"/>
              <a:gd name="connsiteX677" fmla="*/ 77889 w 7467600"/>
              <a:gd name="connsiteY677" fmla="*/ 3138440 h 6858000"/>
              <a:gd name="connsiteX678" fmla="*/ 0 w 7467600"/>
              <a:gd name="connsiteY678" fmla="*/ 3271395 h 6858000"/>
              <a:gd name="connsiteX679" fmla="*/ 0 w 7467600"/>
              <a:gd name="connsiteY679" fmla="*/ 3153002 h 6858000"/>
              <a:gd name="connsiteX680" fmla="*/ 2386 w 7467600"/>
              <a:gd name="connsiteY680" fmla="*/ 3149203 h 6858000"/>
              <a:gd name="connsiteX681" fmla="*/ 89753 w 7467600"/>
              <a:gd name="connsiteY681" fmla="*/ 2987702 h 6858000"/>
              <a:gd name="connsiteX682" fmla="*/ 76869 w 7467600"/>
              <a:gd name="connsiteY682" fmla="*/ 3005404 h 6858000"/>
              <a:gd name="connsiteX683" fmla="*/ 32049 w 7467600"/>
              <a:gd name="connsiteY683" fmla="*/ 3065814 h 6858000"/>
              <a:gd name="connsiteX684" fmla="*/ 0 w 7467600"/>
              <a:gd name="connsiteY684" fmla="*/ 3108744 h 6858000"/>
              <a:gd name="connsiteX685" fmla="*/ 0 w 7467600"/>
              <a:gd name="connsiteY685" fmla="*/ 3058059 h 6858000"/>
              <a:gd name="connsiteX686" fmla="*/ 7610 w 7467600"/>
              <a:gd name="connsiteY686" fmla="*/ 3047889 h 6858000"/>
              <a:gd name="connsiteX687" fmla="*/ 52419 w 7467600"/>
              <a:gd name="connsiteY687" fmla="*/ 2987479 h 6858000"/>
              <a:gd name="connsiteX688" fmla="*/ 59142 w 7467600"/>
              <a:gd name="connsiteY688" fmla="*/ 2978488 h 6858000"/>
              <a:gd name="connsiteX689" fmla="*/ 0 w 7467600"/>
              <a:gd name="connsiteY689" fmla="*/ 3015334 h 6858000"/>
              <a:gd name="connsiteX690" fmla="*/ 0 w 7467600"/>
              <a:gd name="connsiteY690" fmla="*/ 2914286 h 6858000"/>
              <a:gd name="connsiteX691" fmla="*/ 36383 w 7467600"/>
              <a:gd name="connsiteY691" fmla="*/ 2901128 h 6858000"/>
              <a:gd name="connsiteX692" fmla="*/ 156329 w 7467600"/>
              <a:gd name="connsiteY692" fmla="*/ 2840533 h 6858000"/>
              <a:gd name="connsiteX693" fmla="*/ 358355 w 7467600"/>
              <a:gd name="connsiteY693" fmla="*/ 2620471 h 6858000"/>
              <a:gd name="connsiteX694" fmla="*/ 510577 w 7467600"/>
              <a:gd name="connsiteY694" fmla="*/ 2501244 h 6858000"/>
              <a:gd name="connsiteX695" fmla="*/ 211967 w 7467600"/>
              <a:gd name="connsiteY695" fmla="*/ 2479171 h 6858000"/>
              <a:gd name="connsiteX696" fmla="*/ 0 w 7467600"/>
              <a:gd name="connsiteY696" fmla="*/ 2476398 h 6858000"/>
              <a:gd name="connsiteX697" fmla="*/ 0 w 7467600"/>
              <a:gd name="connsiteY697" fmla="*/ 2389189 h 6858000"/>
              <a:gd name="connsiteX698" fmla="*/ 103062 w 7467600"/>
              <a:gd name="connsiteY698" fmla="*/ 2389518 h 6858000"/>
              <a:gd name="connsiteX699" fmla="*/ 510734 w 7467600"/>
              <a:gd name="connsiteY699" fmla="*/ 2416201 h 6858000"/>
              <a:gd name="connsiteX700" fmla="*/ 279257 w 7467600"/>
              <a:gd name="connsiteY700" fmla="*/ 2092102 h 6858000"/>
              <a:gd name="connsiteX701" fmla="*/ 65265 w 7467600"/>
              <a:gd name="connsiteY701" fmla="*/ 2006049 h 6858000"/>
              <a:gd name="connsiteX702" fmla="*/ 0 w 7467600"/>
              <a:gd name="connsiteY702" fmla="*/ 1982532 h 6858000"/>
              <a:gd name="connsiteX703" fmla="*/ 0 w 7467600"/>
              <a:gd name="connsiteY703" fmla="*/ 1912789 h 6858000"/>
              <a:gd name="connsiteX704" fmla="*/ 97460 w 7467600"/>
              <a:gd name="connsiteY704" fmla="*/ 1953725 h 6858000"/>
              <a:gd name="connsiteX705" fmla="*/ 221272 w 7467600"/>
              <a:gd name="connsiteY705" fmla="*/ 1980766 h 6858000"/>
              <a:gd name="connsiteX706" fmla="*/ 116765 w 7467600"/>
              <a:gd name="connsiteY706" fmla="*/ 1911033 h 6858000"/>
              <a:gd name="connsiteX707" fmla="*/ 16405 w 7467600"/>
              <a:gd name="connsiteY707" fmla="*/ 1803412 h 6858000"/>
              <a:gd name="connsiteX708" fmla="*/ 0 w 7467600"/>
              <a:gd name="connsiteY708" fmla="*/ 1784777 h 6858000"/>
              <a:gd name="connsiteX709" fmla="*/ 0 w 7467600"/>
              <a:gd name="connsiteY709" fmla="*/ 1740082 h 6858000"/>
              <a:gd name="connsiteX710" fmla="*/ 39394 w 7467600"/>
              <a:gd name="connsiteY710" fmla="*/ 1784856 h 6858000"/>
              <a:gd name="connsiteX711" fmla="*/ 135813 w 7467600"/>
              <a:gd name="connsiteY711" fmla="*/ 1888838 h 6858000"/>
              <a:gd name="connsiteX712" fmla="*/ 242575 w 7467600"/>
              <a:gd name="connsiteY712" fmla="*/ 1958841 h 6858000"/>
              <a:gd name="connsiteX713" fmla="*/ 82197 w 7467600"/>
              <a:gd name="connsiteY713" fmla="*/ 1754826 h 6858000"/>
              <a:gd name="connsiteX714" fmla="*/ 0 w 7467600"/>
              <a:gd name="connsiteY714" fmla="*/ 1679650 h 6858000"/>
              <a:gd name="connsiteX715" fmla="*/ 0 w 7467600"/>
              <a:gd name="connsiteY715" fmla="*/ 1602463 h 6858000"/>
              <a:gd name="connsiteX716" fmla="*/ 84689 w 7467600"/>
              <a:gd name="connsiteY716" fmla="*/ 1677442 h 6858000"/>
              <a:gd name="connsiteX717" fmla="*/ 298437 w 7467600"/>
              <a:gd name="connsiteY717" fmla="*/ 1968019 h 6858000"/>
              <a:gd name="connsiteX718" fmla="*/ 227269 w 7467600"/>
              <a:gd name="connsiteY718" fmla="*/ 1114064 h 6858000"/>
              <a:gd name="connsiteX719" fmla="*/ 248003 w 7467600"/>
              <a:gd name="connsiteY719" fmla="*/ 1089613 h 6858000"/>
              <a:gd name="connsiteX720" fmla="*/ 427020 w 7467600"/>
              <a:gd name="connsiteY720" fmla="*/ 1619803 h 6858000"/>
              <a:gd name="connsiteX721" fmla="*/ 340345 w 7467600"/>
              <a:gd name="connsiteY721" fmla="*/ 2027739 h 6858000"/>
              <a:gd name="connsiteX722" fmla="*/ 360865 w 7467600"/>
              <a:gd name="connsiteY722" fmla="*/ 2044827 h 6858000"/>
              <a:gd name="connsiteX723" fmla="*/ 560414 w 7467600"/>
              <a:gd name="connsiteY723" fmla="*/ 2421457 h 6858000"/>
              <a:gd name="connsiteX724" fmla="*/ 1359703 w 7467600"/>
              <a:gd name="connsiteY724" fmla="*/ 2578554 h 6858000"/>
              <a:gd name="connsiteX725" fmla="*/ 1359422 w 7467600"/>
              <a:gd name="connsiteY725" fmla="*/ 2577994 h 6858000"/>
              <a:gd name="connsiteX726" fmla="*/ 828701 w 7467600"/>
              <a:gd name="connsiteY726" fmla="*/ 1839520 h 6858000"/>
              <a:gd name="connsiteX727" fmla="*/ 494427 w 7467600"/>
              <a:gd name="connsiteY727" fmla="*/ 1092333 h 6858000"/>
              <a:gd name="connsiteX728" fmla="*/ 506322 w 7467600"/>
              <a:gd name="connsiteY728" fmla="*/ 1020997 h 6858000"/>
              <a:gd name="connsiteX729" fmla="*/ 4570198 w 7467600"/>
              <a:gd name="connsiteY729" fmla="*/ 978081 h 6858000"/>
              <a:gd name="connsiteX730" fmla="*/ 4523691 w 7467600"/>
              <a:gd name="connsiteY730" fmla="*/ 1127776 h 6858000"/>
              <a:gd name="connsiteX731" fmla="*/ 4509875 w 7467600"/>
              <a:gd name="connsiteY731" fmla="*/ 1167552 h 6858000"/>
              <a:gd name="connsiteX732" fmla="*/ 4478168 w 7467600"/>
              <a:gd name="connsiteY732" fmla="*/ 1260735 h 6858000"/>
              <a:gd name="connsiteX733" fmla="*/ 4409309 w 7467600"/>
              <a:gd name="connsiteY733" fmla="*/ 1666996 h 6858000"/>
              <a:gd name="connsiteX734" fmla="*/ 4370031 w 7467600"/>
              <a:gd name="connsiteY734" fmla="*/ 1955666 h 6858000"/>
              <a:gd name="connsiteX735" fmla="*/ 4570198 w 7467600"/>
              <a:gd name="connsiteY735" fmla="*/ 978081 h 6858000"/>
              <a:gd name="connsiteX736" fmla="*/ 4557898 w 7467600"/>
              <a:gd name="connsiteY736" fmla="*/ 900011 h 6858000"/>
              <a:gd name="connsiteX737" fmla="*/ 4344840 w 7467600"/>
              <a:gd name="connsiteY737" fmla="*/ 1922038 h 6858000"/>
              <a:gd name="connsiteX738" fmla="*/ 4378710 w 7467600"/>
              <a:gd name="connsiteY738" fmla="*/ 1665516 h 6858000"/>
              <a:gd name="connsiteX739" fmla="*/ 4448798 w 7467600"/>
              <a:gd name="connsiteY739" fmla="*/ 1253024 h 6858000"/>
              <a:gd name="connsiteX740" fmla="*/ 4480315 w 7467600"/>
              <a:gd name="connsiteY740" fmla="*/ 1158454 h 6858000"/>
              <a:gd name="connsiteX741" fmla="*/ 4494133 w 7467600"/>
              <a:gd name="connsiteY741" fmla="*/ 1118676 h 6858000"/>
              <a:gd name="connsiteX742" fmla="*/ 4557898 w 7467600"/>
              <a:gd name="connsiteY742" fmla="*/ 900011 h 6858000"/>
              <a:gd name="connsiteX743" fmla="*/ 5870151 w 7467600"/>
              <a:gd name="connsiteY743" fmla="*/ 898890 h 6858000"/>
              <a:gd name="connsiteX744" fmla="*/ 5861335 w 7467600"/>
              <a:gd name="connsiteY744" fmla="*/ 899177 h 6858000"/>
              <a:gd name="connsiteX745" fmla="*/ 5843702 w 7467600"/>
              <a:gd name="connsiteY745" fmla="*/ 899748 h 6858000"/>
              <a:gd name="connsiteX746" fmla="*/ 5651107 w 7467600"/>
              <a:gd name="connsiteY746" fmla="*/ 920306 h 6858000"/>
              <a:gd name="connsiteX747" fmla="*/ 5459407 w 7467600"/>
              <a:gd name="connsiteY747" fmla="*/ 940975 h 6858000"/>
              <a:gd name="connsiteX748" fmla="*/ 5374846 w 7467600"/>
              <a:gd name="connsiteY748" fmla="*/ 941988 h 6858000"/>
              <a:gd name="connsiteX749" fmla="*/ 5256105 w 7467600"/>
              <a:gd name="connsiteY749" fmla="*/ 945632 h 6858000"/>
              <a:gd name="connsiteX750" fmla="*/ 5107071 w 7467600"/>
              <a:gd name="connsiteY750" fmla="*/ 969720 h 6858000"/>
              <a:gd name="connsiteX751" fmla="*/ 4998681 w 7467600"/>
              <a:gd name="connsiteY751" fmla="*/ 988771 h 6858000"/>
              <a:gd name="connsiteX752" fmla="*/ 5870151 w 7467600"/>
              <a:gd name="connsiteY752" fmla="*/ 898890 h 6858000"/>
              <a:gd name="connsiteX753" fmla="*/ 5504425 w 7467600"/>
              <a:gd name="connsiteY753" fmla="*/ 848067 h 6858000"/>
              <a:gd name="connsiteX754" fmla="*/ 4968849 w 7467600"/>
              <a:gd name="connsiteY754" fmla="*/ 962318 h 6858000"/>
              <a:gd name="connsiteX755" fmla="*/ 5104039 w 7467600"/>
              <a:gd name="connsiteY755" fmla="*/ 940634 h 6858000"/>
              <a:gd name="connsiteX756" fmla="*/ 5256311 w 7467600"/>
              <a:gd name="connsiteY756" fmla="*/ 916490 h 6858000"/>
              <a:gd name="connsiteX757" fmla="*/ 5377381 w 7467600"/>
              <a:gd name="connsiteY757" fmla="*/ 912671 h 6858000"/>
              <a:gd name="connsiteX758" fmla="*/ 5460148 w 7467600"/>
              <a:gd name="connsiteY758" fmla="*/ 911442 h 6858000"/>
              <a:gd name="connsiteX759" fmla="*/ 5648971 w 7467600"/>
              <a:gd name="connsiteY759" fmla="*/ 891331 h 6858000"/>
              <a:gd name="connsiteX760" fmla="*/ 5844807 w 7467600"/>
              <a:gd name="connsiteY760" fmla="*/ 870718 h 6858000"/>
              <a:gd name="connsiteX761" fmla="*/ 5862975 w 7467600"/>
              <a:gd name="connsiteY761" fmla="*/ 869756 h 6858000"/>
              <a:gd name="connsiteX762" fmla="*/ 5920887 w 7467600"/>
              <a:gd name="connsiteY762" fmla="*/ 865929 h 6858000"/>
              <a:gd name="connsiteX763" fmla="*/ 5504425 w 7467600"/>
              <a:gd name="connsiteY763" fmla="*/ 848067 h 6858000"/>
              <a:gd name="connsiteX764" fmla="*/ 3607114 w 7467600"/>
              <a:gd name="connsiteY764" fmla="*/ 467441 h 6858000"/>
              <a:gd name="connsiteX765" fmla="*/ 3296242 w 7467600"/>
              <a:gd name="connsiteY765" fmla="*/ 807991 h 6858000"/>
              <a:gd name="connsiteX766" fmla="*/ 3174674 w 7467600"/>
              <a:gd name="connsiteY766" fmla="*/ 919759 h 6858000"/>
              <a:gd name="connsiteX767" fmla="*/ 3042978 w 7467600"/>
              <a:gd name="connsiteY767" fmla="*/ 1054894 h 6858000"/>
              <a:gd name="connsiteX768" fmla="*/ 2968914 w 7467600"/>
              <a:gd name="connsiteY768" fmla="*/ 1133756 h 6858000"/>
              <a:gd name="connsiteX769" fmla="*/ 3103823 w 7467600"/>
              <a:gd name="connsiteY769" fmla="*/ 1026814 h 6858000"/>
              <a:gd name="connsiteX770" fmla="*/ 3607114 w 7467600"/>
              <a:gd name="connsiteY770" fmla="*/ 467441 h 6858000"/>
              <a:gd name="connsiteX771" fmla="*/ 3744487 w 7467600"/>
              <a:gd name="connsiteY771" fmla="*/ 383136 h 6858000"/>
              <a:gd name="connsiteX772" fmla="*/ 3970213 w 7467600"/>
              <a:gd name="connsiteY772" fmla="*/ 995559 h 6858000"/>
              <a:gd name="connsiteX773" fmla="*/ 3744487 w 7467600"/>
              <a:gd name="connsiteY773" fmla="*/ 383136 h 6858000"/>
              <a:gd name="connsiteX774" fmla="*/ 3624562 w 7467600"/>
              <a:gd name="connsiteY774" fmla="*/ 367041 h 6858000"/>
              <a:gd name="connsiteX775" fmla="*/ 3489712 w 7467600"/>
              <a:gd name="connsiteY775" fmla="*/ 485386 h 6858000"/>
              <a:gd name="connsiteX776" fmla="*/ 3182994 w 7467600"/>
              <a:gd name="connsiteY776" fmla="*/ 828265 h 6858000"/>
              <a:gd name="connsiteX777" fmla="*/ 2892114 w 7467600"/>
              <a:gd name="connsiteY777" fmla="*/ 1172635 h 6858000"/>
              <a:gd name="connsiteX778" fmla="*/ 3021459 w 7467600"/>
              <a:gd name="connsiteY778" fmla="*/ 1035385 h 6858000"/>
              <a:gd name="connsiteX779" fmla="*/ 3153873 w 7467600"/>
              <a:gd name="connsiteY779" fmla="*/ 898971 h 6858000"/>
              <a:gd name="connsiteX780" fmla="*/ 3276511 w 7467600"/>
              <a:gd name="connsiteY780" fmla="*/ 786423 h 6858000"/>
              <a:gd name="connsiteX781" fmla="*/ 3584154 w 7467600"/>
              <a:gd name="connsiteY781" fmla="*/ 448218 h 6858000"/>
              <a:gd name="connsiteX782" fmla="*/ 3624562 w 7467600"/>
              <a:gd name="connsiteY782" fmla="*/ 367041 h 6858000"/>
              <a:gd name="connsiteX783" fmla="*/ 3766672 w 7467600"/>
              <a:gd name="connsiteY783" fmla="*/ 359429 h 6858000"/>
              <a:gd name="connsiteX784" fmla="*/ 3996338 w 7467600"/>
              <a:gd name="connsiteY784" fmla="*/ 968237 h 6858000"/>
              <a:gd name="connsiteX785" fmla="*/ 3766672 w 7467600"/>
              <a:gd name="connsiteY785" fmla="*/ 359429 h 6858000"/>
              <a:gd name="connsiteX786" fmla="*/ 5805386 w 7467600"/>
              <a:gd name="connsiteY786" fmla="*/ 239240 h 6858000"/>
              <a:gd name="connsiteX787" fmla="*/ 5736947 w 7467600"/>
              <a:gd name="connsiteY787" fmla="*/ 261367 h 6858000"/>
              <a:gd name="connsiteX788" fmla="*/ 5427012 w 7467600"/>
              <a:gd name="connsiteY788" fmla="*/ 311272 h 6858000"/>
              <a:gd name="connsiteX789" fmla="*/ 5147818 w 7467600"/>
              <a:gd name="connsiteY789" fmla="*/ 322112 h 6858000"/>
              <a:gd name="connsiteX790" fmla="*/ 5060854 w 7467600"/>
              <a:gd name="connsiteY790" fmla="*/ 311882 h 6858000"/>
              <a:gd name="connsiteX791" fmla="*/ 4945989 w 7467600"/>
              <a:gd name="connsiteY791" fmla="*/ 300516 h 6858000"/>
              <a:gd name="connsiteX792" fmla="*/ 5410479 w 7467600"/>
              <a:gd name="connsiteY792" fmla="*/ 348434 h 6858000"/>
              <a:gd name="connsiteX793" fmla="*/ 5805386 w 7467600"/>
              <a:gd name="connsiteY793" fmla="*/ 239240 h 6858000"/>
              <a:gd name="connsiteX794" fmla="*/ 5905192 w 7467600"/>
              <a:gd name="connsiteY794" fmla="*/ 163079 h 6858000"/>
              <a:gd name="connsiteX795" fmla="*/ 5865655 w 7467600"/>
              <a:gd name="connsiteY795" fmla="*/ 171901 h 6858000"/>
              <a:gd name="connsiteX796" fmla="*/ 5259740 w 7467600"/>
              <a:gd name="connsiteY796" fmla="*/ 257013 h 6858000"/>
              <a:gd name="connsiteX797" fmla="*/ 5208466 w 7467600"/>
              <a:gd name="connsiteY797" fmla="*/ 257550 h 6858000"/>
              <a:gd name="connsiteX798" fmla="*/ 4980204 w 7467600"/>
              <a:gd name="connsiteY798" fmla="*/ 271903 h 6858000"/>
              <a:gd name="connsiteX799" fmla="*/ 5068068 w 7467600"/>
              <a:gd name="connsiteY799" fmla="*/ 282244 h 6858000"/>
              <a:gd name="connsiteX800" fmla="*/ 5153231 w 7467600"/>
              <a:gd name="connsiteY800" fmla="*/ 292240 h 6858000"/>
              <a:gd name="connsiteX801" fmla="*/ 5426491 w 7467600"/>
              <a:gd name="connsiteY801" fmla="*/ 281128 h 6858000"/>
              <a:gd name="connsiteX802" fmla="*/ 5731212 w 7467600"/>
              <a:gd name="connsiteY802" fmla="*/ 231951 h 6858000"/>
              <a:gd name="connsiteX803" fmla="*/ 5905192 w 7467600"/>
              <a:gd name="connsiteY803" fmla="*/ 163079 h 6858000"/>
              <a:gd name="connsiteX804" fmla="*/ 5944437 w 7467600"/>
              <a:gd name="connsiteY804" fmla="*/ 113829 h 6858000"/>
              <a:gd name="connsiteX805" fmla="*/ 5825032 w 7467600"/>
              <a:gd name="connsiteY805" fmla="*/ 146405 h 6858000"/>
              <a:gd name="connsiteX806" fmla="*/ 4955599 w 7467600"/>
              <a:gd name="connsiteY806" fmla="*/ 247008 h 6858000"/>
              <a:gd name="connsiteX807" fmla="*/ 5210104 w 7467600"/>
              <a:gd name="connsiteY807" fmla="*/ 228123 h 6858000"/>
              <a:gd name="connsiteX808" fmla="*/ 5261015 w 7467600"/>
              <a:gd name="connsiteY808" fmla="*/ 227087 h 6858000"/>
              <a:gd name="connsiteX809" fmla="*/ 5861181 w 7467600"/>
              <a:gd name="connsiteY809" fmla="*/ 143093 h 6858000"/>
              <a:gd name="connsiteX810" fmla="*/ 5961252 w 7467600"/>
              <a:gd name="connsiteY810" fmla="*/ 114820 h 6858000"/>
              <a:gd name="connsiteX811" fmla="*/ 5944437 w 7467600"/>
              <a:gd name="connsiteY811" fmla="*/ 113829 h 6858000"/>
              <a:gd name="connsiteX812" fmla="*/ 3882765 w 7467600"/>
              <a:gd name="connsiteY812" fmla="*/ 0 h 6858000"/>
              <a:gd name="connsiteX813" fmla="*/ 3995099 w 7467600"/>
              <a:gd name="connsiteY813" fmla="*/ 0 h 6858000"/>
              <a:gd name="connsiteX814" fmla="*/ 4163818 w 7467600"/>
              <a:gd name="connsiteY814" fmla="*/ 234104 h 6858000"/>
              <a:gd name="connsiteX815" fmla="*/ 4172099 w 7467600"/>
              <a:gd name="connsiteY815" fmla="*/ 234207 h 6858000"/>
              <a:gd name="connsiteX816" fmla="*/ 4784282 w 7467600"/>
              <a:gd name="connsiteY816" fmla="*/ 276561 h 6858000"/>
              <a:gd name="connsiteX817" fmla="*/ 4801687 w 7467600"/>
              <a:gd name="connsiteY817" fmla="*/ 267764 h 6858000"/>
              <a:gd name="connsiteX818" fmla="*/ 6082788 w 7467600"/>
              <a:gd name="connsiteY818" fmla="*/ 64119 h 6858000"/>
              <a:gd name="connsiteX819" fmla="*/ 6099442 w 7467600"/>
              <a:gd name="connsiteY819" fmla="*/ 82568 h 6858000"/>
              <a:gd name="connsiteX820" fmla="*/ 4804137 w 7467600"/>
              <a:gd name="connsiteY820" fmla="*/ 320931 h 6858000"/>
              <a:gd name="connsiteX821" fmla="*/ 4227047 w 7467600"/>
              <a:gd name="connsiteY821" fmla="*/ 313415 h 6858000"/>
              <a:gd name="connsiteX822" fmla="*/ 4346041 w 7467600"/>
              <a:gd name="connsiteY822" fmla="*/ 456086 h 6858000"/>
              <a:gd name="connsiteX823" fmla="*/ 4870967 w 7467600"/>
              <a:gd name="connsiteY823" fmla="*/ 963061 h 6858000"/>
              <a:gd name="connsiteX824" fmla="*/ 4889647 w 7467600"/>
              <a:gd name="connsiteY824" fmla="*/ 957147 h 6858000"/>
              <a:gd name="connsiteX825" fmla="*/ 5422504 w 7467600"/>
              <a:gd name="connsiteY825" fmla="*/ 805191 h 6858000"/>
              <a:gd name="connsiteX826" fmla="*/ 6087656 w 7467600"/>
              <a:gd name="connsiteY826" fmla="*/ 826703 h 6858000"/>
              <a:gd name="connsiteX827" fmla="*/ 6058717 w 7467600"/>
              <a:gd name="connsiteY827" fmla="*/ 865992 h 6858000"/>
              <a:gd name="connsiteX828" fmla="*/ 4974153 w 7467600"/>
              <a:gd name="connsiteY828" fmla="*/ 1045456 h 6858000"/>
              <a:gd name="connsiteX829" fmla="*/ 5627835 w 7467600"/>
              <a:gd name="connsiteY829" fmla="*/ 1472077 h 6858000"/>
              <a:gd name="connsiteX830" fmla="*/ 5629817 w 7467600"/>
              <a:gd name="connsiteY830" fmla="*/ 1471412 h 6858000"/>
              <a:gd name="connsiteX831" fmla="*/ 5634124 w 7467600"/>
              <a:gd name="connsiteY831" fmla="*/ 1470572 h 6858000"/>
              <a:gd name="connsiteX832" fmla="*/ 5755832 w 7467600"/>
              <a:gd name="connsiteY832" fmla="*/ 1383886 h 6858000"/>
              <a:gd name="connsiteX833" fmla="*/ 6014186 w 7467600"/>
              <a:gd name="connsiteY833" fmla="*/ 1279799 h 6858000"/>
              <a:gd name="connsiteX834" fmla="*/ 6901619 w 7467600"/>
              <a:gd name="connsiteY834" fmla="*/ 1047874 h 6858000"/>
              <a:gd name="connsiteX835" fmla="*/ 6931566 w 7467600"/>
              <a:gd name="connsiteY835" fmla="*/ 1062034 h 6858000"/>
              <a:gd name="connsiteX836" fmla="*/ 5790982 w 7467600"/>
              <a:gd name="connsiteY836" fmla="*/ 1561380 h 6858000"/>
              <a:gd name="connsiteX837" fmla="*/ 6188971 w 7467600"/>
              <a:gd name="connsiteY837" fmla="*/ 1755168 h 6858000"/>
              <a:gd name="connsiteX838" fmla="*/ 6202446 w 7467600"/>
              <a:gd name="connsiteY838" fmla="*/ 1752268 h 6858000"/>
              <a:gd name="connsiteX839" fmla="*/ 7179560 w 7467600"/>
              <a:gd name="connsiteY839" fmla="*/ 1467551 h 6858000"/>
              <a:gd name="connsiteX840" fmla="*/ 7158730 w 7467600"/>
              <a:gd name="connsiteY840" fmla="*/ 1507835 h 6858000"/>
              <a:gd name="connsiteX841" fmla="*/ 6326959 w 7467600"/>
              <a:gd name="connsiteY841" fmla="*/ 1817686 h 6858000"/>
              <a:gd name="connsiteX842" fmla="*/ 6537433 w 7467600"/>
              <a:gd name="connsiteY842" fmla="*/ 1907790 h 6858000"/>
              <a:gd name="connsiteX843" fmla="*/ 6550221 w 7467600"/>
              <a:gd name="connsiteY843" fmla="*/ 1910729 h 6858000"/>
              <a:gd name="connsiteX844" fmla="*/ 6964438 w 7467600"/>
              <a:gd name="connsiteY844" fmla="*/ 2209505 h 6858000"/>
              <a:gd name="connsiteX845" fmla="*/ 7367862 w 7467600"/>
              <a:gd name="connsiteY845" fmla="*/ 2806833 h 6858000"/>
              <a:gd name="connsiteX846" fmla="*/ 7364329 w 7467600"/>
              <a:gd name="connsiteY846" fmla="*/ 2826907 h 6858000"/>
              <a:gd name="connsiteX847" fmla="*/ 7290545 w 7467600"/>
              <a:gd name="connsiteY847" fmla="*/ 2850663 h 6858000"/>
              <a:gd name="connsiteX848" fmla="*/ 6472036 w 7467600"/>
              <a:gd name="connsiteY848" fmla="*/ 1959003 h 6858000"/>
              <a:gd name="connsiteX849" fmla="*/ 5792897 w 7467600"/>
              <a:gd name="connsiteY849" fmla="*/ 1647747 h 6858000"/>
              <a:gd name="connsiteX850" fmla="*/ 5842751 w 7467600"/>
              <a:gd name="connsiteY850" fmla="*/ 1816112 h 6858000"/>
              <a:gd name="connsiteX851" fmla="*/ 5847424 w 7467600"/>
              <a:gd name="connsiteY851" fmla="*/ 1815776 h 6858000"/>
              <a:gd name="connsiteX852" fmla="*/ 6399821 w 7467600"/>
              <a:gd name="connsiteY852" fmla="*/ 2344799 h 6858000"/>
              <a:gd name="connsiteX853" fmla="*/ 6323232 w 7467600"/>
              <a:gd name="connsiteY853" fmla="*/ 2389634 h 6858000"/>
              <a:gd name="connsiteX854" fmla="*/ 5942958 w 7467600"/>
              <a:gd name="connsiteY854" fmla="*/ 2077708 h 6858000"/>
              <a:gd name="connsiteX855" fmla="*/ 5921559 w 7467600"/>
              <a:gd name="connsiteY855" fmla="*/ 2378596 h 6858000"/>
              <a:gd name="connsiteX856" fmla="*/ 5817651 w 7467600"/>
              <a:gd name="connsiteY856" fmla="*/ 3023919 h 6858000"/>
              <a:gd name="connsiteX857" fmla="*/ 5729634 w 7467600"/>
              <a:gd name="connsiteY857" fmla="*/ 3051849 h 6858000"/>
              <a:gd name="connsiteX858" fmla="*/ 5611018 w 7467600"/>
              <a:gd name="connsiteY858" fmla="*/ 2316769 h 6858000"/>
              <a:gd name="connsiteX859" fmla="*/ 5687608 w 7467600"/>
              <a:gd name="connsiteY859" fmla="*/ 2039972 h 6858000"/>
              <a:gd name="connsiteX860" fmla="*/ 5657554 w 7467600"/>
              <a:gd name="connsiteY860" fmla="*/ 1576445 h 6858000"/>
              <a:gd name="connsiteX861" fmla="*/ 5150475 w 7467600"/>
              <a:gd name="connsiteY861" fmla="*/ 1274012 h 6858000"/>
              <a:gd name="connsiteX862" fmla="*/ 5349142 w 7467600"/>
              <a:gd name="connsiteY862" fmla="*/ 2204405 h 6858000"/>
              <a:gd name="connsiteX863" fmla="*/ 5262214 w 7467600"/>
              <a:gd name="connsiteY863" fmla="*/ 2233836 h 6858000"/>
              <a:gd name="connsiteX864" fmla="*/ 4981539 w 7467600"/>
              <a:gd name="connsiteY864" fmla="*/ 1542201 h 6858000"/>
              <a:gd name="connsiteX865" fmla="*/ 4958461 w 7467600"/>
              <a:gd name="connsiteY865" fmla="*/ 1136957 h 6858000"/>
              <a:gd name="connsiteX866" fmla="*/ 4655015 w 7467600"/>
              <a:gd name="connsiteY866" fmla="*/ 891426 h 6858000"/>
              <a:gd name="connsiteX867" fmla="*/ 4348002 w 7467600"/>
              <a:gd name="connsiteY867" fmla="*/ 2205895 h 6858000"/>
              <a:gd name="connsiteX868" fmla="*/ 4262250 w 7467600"/>
              <a:gd name="connsiteY868" fmla="*/ 2219972 h 6858000"/>
              <a:gd name="connsiteX869" fmla="*/ 4550611 w 7467600"/>
              <a:gd name="connsiteY869" fmla="*/ 817540 h 6858000"/>
              <a:gd name="connsiteX870" fmla="*/ 4564418 w 7467600"/>
              <a:gd name="connsiteY870" fmla="*/ 808293 h 6858000"/>
              <a:gd name="connsiteX871" fmla="*/ 4266388 w 7467600"/>
              <a:gd name="connsiteY871" fmla="*/ 500083 h 6858000"/>
              <a:gd name="connsiteX872" fmla="*/ 4032842 w 7467600"/>
              <a:gd name="connsiteY872" fmla="*/ 211809 h 6858000"/>
              <a:gd name="connsiteX873" fmla="*/ 3882765 w 7467600"/>
              <a:gd name="connsiteY873" fmla="*/ 0 h 6858000"/>
              <a:gd name="connsiteX874" fmla="*/ 3721337 w 7467600"/>
              <a:gd name="connsiteY874" fmla="*/ 0 h 6858000"/>
              <a:gd name="connsiteX875" fmla="*/ 3797544 w 7467600"/>
              <a:gd name="connsiteY875" fmla="*/ 0 h 6858000"/>
              <a:gd name="connsiteX876" fmla="*/ 3775734 w 7467600"/>
              <a:gd name="connsiteY876" fmla="*/ 95131 h 6858000"/>
              <a:gd name="connsiteX877" fmla="*/ 3724807 w 7467600"/>
              <a:gd name="connsiteY877" fmla="*/ 272257 h 6858000"/>
              <a:gd name="connsiteX878" fmla="*/ 3726844 w 7467600"/>
              <a:gd name="connsiteY878" fmla="*/ 282988 h 6858000"/>
              <a:gd name="connsiteX879" fmla="*/ 3742664 w 7467600"/>
              <a:gd name="connsiteY879" fmla="*/ 279918 h 6858000"/>
              <a:gd name="connsiteX880" fmla="*/ 4103910 w 7467600"/>
              <a:gd name="connsiteY880" fmla="*/ 1161917 h 6858000"/>
              <a:gd name="connsiteX881" fmla="*/ 4020269 w 7467600"/>
              <a:gd name="connsiteY881" fmla="*/ 1200406 h 6858000"/>
              <a:gd name="connsiteX882" fmla="*/ 3674882 w 7467600"/>
              <a:gd name="connsiteY882" fmla="*/ 488524 h 6858000"/>
              <a:gd name="connsiteX883" fmla="*/ 3132682 w 7467600"/>
              <a:gd name="connsiteY883" fmla="*/ 1072284 h 6858000"/>
              <a:gd name="connsiteX884" fmla="*/ 2716346 w 7467600"/>
              <a:gd name="connsiteY884" fmla="*/ 1276376 h 6858000"/>
              <a:gd name="connsiteX885" fmla="*/ 2716772 w 7467600"/>
              <a:gd name="connsiteY885" fmla="*/ 1255462 h 6858000"/>
              <a:gd name="connsiteX886" fmla="*/ 3471096 w 7467600"/>
              <a:gd name="connsiteY886" fmla="*/ 437072 h 6858000"/>
              <a:gd name="connsiteX887" fmla="*/ 3639057 w 7467600"/>
              <a:gd name="connsiteY887" fmla="*/ 286334 h 6858000"/>
              <a:gd name="connsiteX888" fmla="*/ 3640309 w 7467600"/>
              <a:gd name="connsiteY888" fmla="*/ 284664 h 6858000"/>
              <a:gd name="connsiteX889" fmla="*/ 3646022 w 7467600"/>
              <a:gd name="connsiteY889" fmla="*/ 276711 h 6858000"/>
              <a:gd name="connsiteX890" fmla="*/ 3707943 w 7467600"/>
              <a:gd name="connsiteY890" fmla="*/ 65958 h 6858000"/>
              <a:gd name="connsiteX891" fmla="*/ 3721337 w 7467600"/>
              <a:gd name="connsiteY891" fmla="*/ 0 h 6858000"/>
              <a:gd name="connsiteX892" fmla="*/ 2867960 w 7467600"/>
              <a:gd name="connsiteY892" fmla="*/ 0 h 6858000"/>
              <a:gd name="connsiteX893" fmla="*/ 2926351 w 7467600"/>
              <a:gd name="connsiteY893" fmla="*/ 0 h 6858000"/>
              <a:gd name="connsiteX894" fmla="*/ 2902823 w 7467600"/>
              <a:gd name="connsiteY894" fmla="*/ 262929 h 6858000"/>
              <a:gd name="connsiteX895" fmla="*/ 2940663 w 7467600"/>
              <a:gd name="connsiteY895" fmla="*/ 140884 h 6858000"/>
              <a:gd name="connsiteX896" fmla="*/ 2947039 w 7467600"/>
              <a:gd name="connsiteY896" fmla="*/ 122524 h 6858000"/>
              <a:gd name="connsiteX897" fmla="*/ 2984316 w 7467600"/>
              <a:gd name="connsiteY897" fmla="*/ 0 h 6858000"/>
              <a:gd name="connsiteX898" fmla="*/ 3016114 w 7467600"/>
              <a:gd name="connsiteY898" fmla="*/ 0 h 6858000"/>
              <a:gd name="connsiteX899" fmla="*/ 2979949 w 7467600"/>
              <a:gd name="connsiteY899" fmla="*/ 119274 h 6858000"/>
              <a:gd name="connsiteX900" fmla="*/ 3023879 w 7467600"/>
              <a:gd name="connsiteY900" fmla="*/ 0 h 6858000"/>
              <a:gd name="connsiteX901" fmla="*/ 3105400 w 7467600"/>
              <a:gd name="connsiteY901" fmla="*/ 0 h 6858000"/>
              <a:gd name="connsiteX902" fmla="*/ 3094669 w 7467600"/>
              <a:gd name="connsiteY902" fmla="*/ 30308 h 6858000"/>
              <a:gd name="connsiteX903" fmla="*/ 2901945 w 7467600"/>
              <a:gd name="connsiteY903" fmla="*/ 466538 h 6858000"/>
              <a:gd name="connsiteX904" fmla="*/ 2815209 w 7467600"/>
              <a:gd name="connsiteY904" fmla="*/ 497361 h 6858000"/>
              <a:gd name="connsiteX905" fmla="*/ 2844845 w 7467600"/>
              <a:gd name="connsiteY905" fmla="*/ 127638 h 6858000"/>
              <a:gd name="connsiteX906" fmla="*/ 2867960 w 7467600"/>
              <a:gd name="connsiteY906" fmla="*/ 0 h 6858000"/>
              <a:gd name="connsiteX907" fmla="*/ 1057230 w 7467600"/>
              <a:gd name="connsiteY907" fmla="*/ 0 h 6858000"/>
              <a:gd name="connsiteX908" fmla="*/ 1111003 w 7467600"/>
              <a:gd name="connsiteY908" fmla="*/ 0 h 6858000"/>
              <a:gd name="connsiteX909" fmla="*/ 1125553 w 7467600"/>
              <a:gd name="connsiteY909" fmla="*/ 52588 h 6858000"/>
              <a:gd name="connsiteX910" fmla="*/ 1304276 w 7467600"/>
              <a:gd name="connsiteY910" fmla="*/ 476275 h 6858000"/>
              <a:gd name="connsiteX911" fmla="*/ 1492066 w 7467600"/>
              <a:gd name="connsiteY911" fmla="*/ 886333 h 6858000"/>
              <a:gd name="connsiteX912" fmla="*/ 1423698 w 7467600"/>
              <a:gd name="connsiteY912" fmla="*/ 710817 h 6858000"/>
              <a:gd name="connsiteX913" fmla="*/ 1357609 w 7467600"/>
              <a:gd name="connsiteY913" fmla="*/ 532892 h 6858000"/>
              <a:gd name="connsiteX914" fmla="*/ 1309550 w 7467600"/>
              <a:gd name="connsiteY914" fmla="*/ 374031 h 6858000"/>
              <a:gd name="connsiteX915" fmla="*/ 1193673 w 7467600"/>
              <a:gd name="connsiteY915" fmla="*/ 49533 h 6858000"/>
              <a:gd name="connsiteX916" fmla="*/ 1164391 w 7467600"/>
              <a:gd name="connsiteY916" fmla="*/ 0 h 6858000"/>
              <a:gd name="connsiteX917" fmla="*/ 1200666 w 7467600"/>
              <a:gd name="connsiteY917" fmla="*/ 0 h 6858000"/>
              <a:gd name="connsiteX918" fmla="*/ 1223408 w 7467600"/>
              <a:gd name="connsiteY918" fmla="*/ 38996 h 6858000"/>
              <a:gd name="connsiteX919" fmla="*/ 1339635 w 7467600"/>
              <a:gd name="connsiteY919" fmla="*/ 365517 h 6858000"/>
              <a:gd name="connsiteX920" fmla="*/ 1387469 w 7467600"/>
              <a:gd name="connsiteY920" fmla="*/ 523079 h 6858000"/>
              <a:gd name="connsiteX921" fmla="*/ 1452685 w 7467600"/>
              <a:gd name="connsiteY921" fmla="*/ 699806 h 6858000"/>
              <a:gd name="connsiteX922" fmla="*/ 1492092 w 7467600"/>
              <a:gd name="connsiteY922" fmla="*/ 800424 h 6858000"/>
              <a:gd name="connsiteX923" fmla="*/ 1455302 w 7467600"/>
              <a:gd name="connsiteY923" fmla="*/ 632913 h 6858000"/>
              <a:gd name="connsiteX924" fmla="*/ 1222336 w 7467600"/>
              <a:gd name="connsiteY924" fmla="*/ 9480 h 6858000"/>
              <a:gd name="connsiteX925" fmla="*/ 1214634 w 7467600"/>
              <a:gd name="connsiteY925" fmla="*/ 0 h 6858000"/>
              <a:gd name="connsiteX926" fmla="*/ 1289827 w 7467600"/>
              <a:gd name="connsiteY926" fmla="*/ 0 h 6858000"/>
              <a:gd name="connsiteX927" fmla="*/ 1321076 w 7467600"/>
              <a:gd name="connsiteY927" fmla="*/ 59722 h 6858000"/>
              <a:gd name="connsiteX928" fmla="*/ 1512579 w 7467600"/>
              <a:gd name="connsiteY928" fmla="*/ 626441 h 6858000"/>
              <a:gd name="connsiteX929" fmla="*/ 1506076 w 7467600"/>
              <a:gd name="connsiteY929" fmla="*/ 1089289 h 6858000"/>
              <a:gd name="connsiteX930" fmla="*/ 1486346 w 7467600"/>
              <a:gd name="connsiteY930" fmla="*/ 1079919 h 6858000"/>
              <a:gd name="connsiteX931" fmla="*/ 1070511 w 7467600"/>
              <a:gd name="connsiteY931" fmla="*/ 48609 h 6858000"/>
              <a:gd name="connsiteX932" fmla="*/ 1057230 w 7467600"/>
              <a:gd name="connsiteY932" fmla="*/ 0 h 6858000"/>
              <a:gd name="connsiteX933" fmla="*/ 43151 w 7467600"/>
              <a:gd name="connsiteY933" fmla="*/ 0 h 6858000"/>
              <a:gd name="connsiteX934" fmla="*/ 95283 w 7467600"/>
              <a:gd name="connsiteY934" fmla="*/ 0 h 6858000"/>
              <a:gd name="connsiteX935" fmla="*/ 300708 w 7467600"/>
              <a:gd name="connsiteY935" fmla="*/ 154571 h 6858000"/>
              <a:gd name="connsiteX936" fmla="*/ 530414 w 7467600"/>
              <a:gd name="connsiteY936" fmla="*/ 354673 h 6858000"/>
              <a:gd name="connsiteX937" fmla="*/ 333785 w 7467600"/>
              <a:gd name="connsiteY937" fmla="*/ 161564 h 6858000"/>
              <a:gd name="connsiteX938" fmla="*/ 147005 w 7467600"/>
              <a:gd name="connsiteY938" fmla="*/ 0 h 6858000"/>
              <a:gd name="connsiteX939" fmla="*/ 272509 w 7467600"/>
              <a:gd name="connsiteY939" fmla="*/ 0 h 6858000"/>
              <a:gd name="connsiteX940" fmla="*/ 326276 w 7467600"/>
              <a:gd name="connsiteY940" fmla="*/ 45847 h 6858000"/>
              <a:gd name="connsiteX941" fmla="*/ 823759 w 7467600"/>
              <a:gd name="connsiteY941" fmla="*/ 574145 h 6858000"/>
              <a:gd name="connsiteX942" fmla="*/ 811254 w 7467600"/>
              <a:gd name="connsiteY942" fmla="*/ 665546 h 6858000"/>
              <a:gd name="connsiteX943" fmla="*/ 154042 w 7467600"/>
              <a:gd name="connsiteY943" fmla="*/ 261522 h 6858000"/>
              <a:gd name="connsiteX944" fmla="*/ 13550 w 7467600"/>
              <a:gd name="connsiteY944" fmla="*/ 158423 h 6858000"/>
              <a:gd name="connsiteX945" fmla="*/ 0 w 7467600"/>
              <a:gd name="connsiteY945" fmla="*/ 146618 h 6858000"/>
              <a:gd name="connsiteX946" fmla="*/ 0 w 7467600"/>
              <a:gd name="connsiteY946" fmla="*/ 59161 h 6858000"/>
              <a:gd name="connsiteX947" fmla="*/ 45427 w 7467600"/>
              <a:gd name="connsiteY947" fmla="*/ 101078 h 6858000"/>
              <a:gd name="connsiteX948" fmla="*/ 630103 w 7467600"/>
              <a:gd name="connsiteY948" fmla="*/ 485885 h 6858000"/>
              <a:gd name="connsiteX949" fmla="*/ 532040 w 7467600"/>
              <a:gd name="connsiteY949" fmla="*/ 399359 h 6858000"/>
              <a:gd name="connsiteX950" fmla="*/ 517618 w 7467600"/>
              <a:gd name="connsiteY950" fmla="*/ 385726 h 6858000"/>
              <a:gd name="connsiteX951" fmla="*/ 285074 w 7467600"/>
              <a:gd name="connsiteY951" fmla="*/ 182755 h 6858000"/>
              <a:gd name="connsiteX952" fmla="*/ 43151 w 7467600"/>
              <a:gd name="connsiteY95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1019354 w 7467600"/>
              <a:gd name="connsiteY20" fmla="*/ 6315006 h 6858000"/>
              <a:gd name="connsiteX21" fmla="*/ 441046 w 7467600"/>
              <a:gd name="connsiteY21" fmla="*/ 6691153 h 6858000"/>
              <a:gd name="connsiteX22" fmla="*/ 1019354 w 7467600"/>
              <a:gd name="connsiteY22" fmla="*/ 6315006 h 6858000"/>
              <a:gd name="connsiteX23" fmla="*/ 991680 w 7467600"/>
              <a:gd name="connsiteY23" fmla="*/ 6298413 h 6858000"/>
              <a:gd name="connsiteX24" fmla="*/ 409060 w 7467600"/>
              <a:gd name="connsiteY24" fmla="*/ 6671470 h 6858000"/>
              <a:gd name="connsiteX25" fmla="*/ 991680 w 7467600"/>
              <a:gd name="connsiteY25" fmla="*/ 6298413 h 6858000"/>
              <a:gd name="connsiteX26" fmla="*/ 103333 w 7467600"/>
              <a:gd name="connsiteY26" fmla="*/ 5699602 h 6858000"/>
              <a:gd name="connsiteX27" fmla="*/ 233938 w 7467600"/>
              <a:gd name="connsiteY27" fmla="*/ 5809416 h 6858000"/>
              <a:gd name="connsiteX28" fmla="*/ 883580 w 7467600"/>
              <a:gd name="connsiteY28" fmla="*/ 6180710 h 6858000"/>
              <a:gd name="connsiteX29" fmla="*/ 487337 w 7467600"/>
              <a:gd name="connsiteY29" fmla="*/ 5950182 h 6858000"/>
              <a:gd name="connsiteX30" fmla="*/ 354051 w 7467600"/>
              <a:gd name="connsiteY30" fmla="*/ 5854912 h 6858000"/>
              <a:gd name="connsiteX31" fmla="*/ 195436 w 7467600"/>
              <a:gd name="connsiteY31" fmla="*/ 5755068 h 6858000"/>
              <a:gd name="connsiteX32" fmla="*/ 103333 w 7467600"/>
              <a:gd name="connsiteY32" fmla="*/ 5699602 h 6858000"/>
              <a:gd name="connsiteX33" fmla="*/ 5539432 w 7467600"/>
              <a:gd name="connsiteY33" fmla="*/ 5642928 h 6858000"/>
              <a:gd name="connsiteX34" fmla="*/ 5555462 w 7467600"/>
              <a:gd name="connsiteY34" fmla="*/ 5694454 h 6858000"/>
              <a:gd name="connsiteX35" fmla="*/ 5828270 w 7467600"/>
              <a:gd name="connsiteY35" fmla="*/ 6320663 h 6858000"/>
              <a:gd name="connsiteX36" fmla="*/ 5947416 w 7467600"/>
              <a:gd name="connsiteY36" fmla="*/ 6574846 h 6858000"/>
              <a:gd name="connsiteX37" fmla="*/ 5539432 w 7467600"/>
              <a:gd name="connsiteY37" fmla="*/ 5642928 h 6858000"/>
              <a:gd name="connsiteX38" fmla="*/ 51253 w 7467600"/>
              <a:gd name="connsiteY38" fmla="*/ 5631825 h 6858000"/>
              <a:gd name="connsiteX39" fmla="*/ 211622 w 7467600"/>
              <a:gd name="connsiteY39" fmla="*/ 5728803 h 6858000"/>
              <a:gd name="connsiteX40" fmla="*/ 371652 w 7467600"/>
              <a:gd name="connsiteY40" fmla="*/ 5829062 h 6858000"/>
              <a:gd name="connsiteX41" fmla="*/ 505903 w 7467600"/>
              <a:gd name="connsiteY41" fmla="*/ 5925221 h 6858000"/>
              <a:gd name="connsiteX42" fmla="*/ 899240 w 7467600"/>
              <a:gd name="connsiteY42" fmla="*/ 6153068 h 6858000"/>
              <a:gd name="connsiteX43" fmla="*/ 988114 w 7467600"/>
              <a:gd name="connsiteY43" fmla="*/ 6174204 h 6858000"/>
              <a:gd name="connsiteX44" fmla="*/ 845971 w 7467600"/>
              <a:gd name="connsiteY44" fmla="*/ 6067177 h 6858000"/>
              <a:gd name="connsiteX45" fmla="*/ 448057 w 7467600"/>
              <a:gd name="connsiteY45" fmla="*/ 5841376 h 6858000"/>
              <a:gd name="connsiteX46" fmla="*/ 51253 w 7467600"/>
              <a:gd name="connsiteY46" fmla="*/ 5631825 h 6858000"/>
              <a:gd name="connsiteX47" fmla="*/ 2606687 w 7467600"/>
              <a:gd name="connsiteY47" fmla="*/ 5630718 h 6858000"/>
              <a:gd name="connsiteX48" fmla="*/ 2645658 w 7467600"/>
              <a:gd name="connsiteY48" fmla="*/ 6640259 h 6858000"/>
              <a:gd name="connsiteX49" fmla="*/ 2606687 w 7467600"/>
              <a:gd name="connsiteY49" fmla="*/ 5630718 h 6858000"/>
              <a:gd name="connsiteX50" fmla="*/ 3642057 w 7467600"/>
              <a:gd name="connsiteY50" fmla="*/ 5573487 h 6858000"/>
              <a:gd name="connsiteX51" fmla="*/ 3632981 w 7467600"/>
              <a:gd name="connsiteY51" fmla="*/ 5579437 h 6858000"/>
              <a:gd name="connsiteX52" fmla="*/ 3382436 w 7467600"/>
              <a:gd name="connsiteY52" fmla="*/ 5952726 h 6858000"/>
              <a:gd name="connsiteX53" fmla="*/ 3191929 w 7467600"/>
              <a:gd name="connsiteY53" fmla="*/ 6662669 h 6858000"/>
              <a:gd name="connsiteX54" fmla="*/ 3369898 w 7467600"/>
              <a:gd name="connsiteY54" fmla="*/ 6081771 h 6858000"/>
              <a:gd name="connsiteX55" fmla="*/ 3642057 w 7467600"/>
              <a:gd name="connsiteY55" fmla="*/ 5573487 h 6858000"/>
              <a:gd name="connsiteX56" fmla="*/ 2650666 w 7467600"/>
              <a:gd name="connsiteY56" fmla="*/ 5530686 h 6858000"/>
              <a:gd name="connsiteX57" fmla="*/ 2650249 w 7467600"/>
              <a:gd name="connsiteY57" fmla="*/ 5532101 h 6858000"/>
              <a:gd name="connsiteX58" fmla="*/ 2663808 w 7467600"/>
              <a:gd name="connsiteY58" fmla="*/ 6535215 h 6858000"/>
              <a:gd name="connsiteX59" fmla="*/ 2665418 w 7467600"/>
              <a:gd name="connsiteY59" fmla="*/ 6132756 h 6858000"/>
              <a:gd name="connsiteX60" fmla="*/ 2650666 w 7467600"/>
              <a:gd name="connsiteY60" fmla="*/ 5530686 h 6858000"/>
              <a:gd name="connsiteX61" fmla="*/ 2680277 w 7467600"/>
              <a:gd name="connsiteY61" fmla="*/ 5479204 h 6858000"/>
              <a:gd name="connsiteX62" fmla="*/ 2678972 w 7467600"/>
              <a:gd name="connsiteY62" fmla="*/ 5481582 h 6858000"/>
              <a:gd name="connsiteX63" fmla="*/ 2696666 w 7467600"/>
              <a:gd name="connsiteY63" fmla="*/ 6133836 h 6858000"/>
              <a:gd name="connsiteX64" fmla="*/ 2695769 w 7467600"/>
              <a:gd name="connsiteY64" fmla="*/ 6390955 h 6858000"/>
              <a:gd name="connsiteX65" fmla="*/ 2739893 w 7467600"/>
              <a:gd name="connsiteY65" fmla="*/ 6108357 h 6858000"/>
              <a:gd name="connsiteX66" fmla="*/ 2680277 w 7467600"/>
              <a:gd name="connsiteY66" fmla="*/ 5479204 h 6858000"/>
              <a:gd name="connsiteX67" fmla="*/ 1132195 w 7467600"/>
              <a:gd name="connsiteY67" fmla="*/ 5467980 h 6858000"/>
              <a:gd name="connsiteX68" fmla="*/ 1679056 w 7467600"/>
              <a:gd name="connsiteY68" fmla="*/ 5516907 h 6858000"/>
              <a:gd name="connsiteX69" fmla="*/ 2128648 w 7467600"/>
              <a:gd name="connsiteY69" fmla="*/ 5474249 h 6858000"/>
              <a:gd name="connsiteX70" fmla="*/ 1825619 w 7467600"/>
              <a:gd name="connsiteY70" fmla="*/ 5478447 h 6858000"/>
              <a:gd name="connsiteX71" fmla="*/ 1737798 w 7467600"/>
              <a:gd name="connsiteY71" fmla="*/ 5483353 h 6858000"/>
              <a:gd name="connsiteX72" fmla="*/ 1132195 w 7467600"/>
              <a:gd name="connsiteY72" fmla="*/ 5467980 h 6858000"/>
              <a:gd name="connsiteX73" fmla="*/ 1456157 w 7467600"/>
              <a:gd name="connsiteY73" fmla="*/ 5371404 h 6858000"/>
              <a:gd name="connsiteX74" fmla="*/ 1244432 w 7467600"/>
              <a:gd name="connsiteY74" fmla="*/ 5385601 h 6858000"/>
              <a:gd name="connsiteX75" fmla="*/ 973990 w 7467600"/>
              <a:gd name="connsiteY75" fmla="*/ 5424940 h 6858000"/>
              <a:gd name="connsiteX76" fmla="*/ 1103809 w 7467600"/>
              <a:gd name="connsiteY76" fmla="*/ 5433720 h 6858000"/>
              <a:gd name="connsiteX77" fmla="*/ 1123454 w 7467600"/>
              <a:gd name="connsiteY77" fmla="*/ 5435727 h 6858000"/>
              <a:gd name="connsiteX78" fmla="*/ 1737017 w 7467600"/>
              <a:gd name="connsiteY78" fmla="*/ 5452183 h 6858000"/>
              <a:gd name="connsiteX79" fmla="*/ 1824397 w 7467600"/>
              <a:gd name="connsiteY79" fmla="*/ 5447757 h 6858000"/>
              <a:gd name="connsiteX80" fmla="*/ 2070059 w 7467600"/>
              <a:gd name="connsiteY80" fmla="*/ 5441660 h 6858000"/>
              <a:gd name="connsiteX81" fmla="*/ 1456157 w 7467600"/>
              <a:gd name="connsiteY81" fmla="*/ 5371404 h 6858000"/>
              <a:gd name="connsiteX82" fmla="*/ 4988186 w 7467600"/>
              <a:gd name="connsiteY82" fmla="*/ 5216467 h 6858000"/>
              <a:gd name="connsiteX83" fmla="*/ 4777334 w 7467600"/>
              <a:gd name="connsiteY83" fmla="*/ 5406072 h 6858000"/>
              <a:gd name="connsiteX84" fmla="*/ 4718341 w 7467600"/>
              <a:gd name="connsiteY84" fmla="*/ 5468043 h 6858000"/>
              <a:gd name="connsiteX85" fmla="*/ 4604655 w 7467600"/>
              <a:gd name="connsiteY85" fmla="*/ 5583434 h 6858000"/>
              <a:gd name="connsiteX86" fmla="*/ 4565074 w 7467600"/>
              <a:gd name="connsiteY86" fmla="*/ 5618550 h 6858000"/>
              <a:gd name="connsiteX87" fmla="*/ 4988186 w 7467600"/>
              <a:gd name="connsiteY87" fmla="*/ 5216467 h 6858000"/>
              <a:gd name="connsiteX88" fmla="*/ 4978032 w 7467600"/>
              <a:gd name="connsiteY88" fmla="*/ 5183809 h 6858000"/>
              <a:gd name="connsiteX89" fmla="*/ 4463413 w 7467600"/>
              <a:gd name="connsiteY89" fmla="*/ 5615162 h 6858000"/>
              <a:gd name="connsiteX90" fmla="*/ 4358134 w 7467600"/>
              <a:gd name="connsiteY90" fmla="*/ 5742791 h 6858000"/>
              <a:gd name="connsiteX91" fmla="*/ 4376219 w 7467600"/>
              <a:gd name="connsiteY91" fmla="*/ 5729027 h 6858000"/>
              <a:gd name="connsiteX92" fmla="*/ 4582340 w 7467600"/>
              <a:gd name="connsiteY92" fmla="*/ 5561037 h 6858000"/>
              <a:gd name="connsiteX93" fmla="*/ 4694684 w 7467600"/>
              <a:gd name="connsiteY93" fmla="*/ 5447098 h 6858000"/>
              <a:gd name="connsiteX94" fmla="*/ 4754123 w 7467600"/>
              <a:gd name="connsiteY94" fmla="*/ 5384643 h 6858000"/>
              <a:gd name="connsiteX95" fmla="*/ 4978032 w 7467600"/>
              <a:gd name="connsiteY95" fmla="*/ 5183809 h 6858000"/>
              <a:gd name="connsiteX96" fmla="*/ 1903353 w 7467600"/>
              <a:gd name="connsiteY96" fmla="*/ 5044827 h 6858000"/>
              <a:gd name="connsiteX97" fmla="*/ 1936931 w 7467600"/>
              <a:gd name="connsiteY97" fmla="*/ 5093954 h 6858000"/>
              <a:gd name="connsiteX98" fmla="*/ 2195868 w 7467600"/>
              <a:gd name="connsiteY98" fmla="*/ 5396574 h 6858000"/>
              <a:gd name="connsiteX99" fmla="*/ 2088852 w 7467600"/>
              <a:gd name="connsiteY99" fmla="*/ 5166123 h 6858000"/>
              <a:gd name="connsiteX100" fmla="*/ 1958241 w 7467600"/>
              <a:gd name="connsiteY100" fmla="*/ 5067955 h 6858000"/>
              <a:gd name="connsiteX101" fmla="*/ 1903353 w 7467600"/>
              <a:gd name="connsiteY101" fmla="*/ 5044827 h 6858000"/>
              <a:gd name="connsiteX102" fmla="*/ 1979378 w 7467600"/>
              <a:gd name="connsiteY102" fmla="*/ 4769504 h 6858000"/>
              <a:gd name="connsiteX103" fmla="*/ 2882120 w 7467600"/>
              <a:gd name="connsiteY103" fmla="*/ 5064547 h 6858000"/>
              <a:gd name="connsiteX104" fmla="*/ 2793103 w 7467600"/>
              <a:gd name="connsiteY104" fmla="*/ 5039699 h 6858000"/>
              <a:gd name="connsiteX105" fmla="*/ 2770041 w 7467600"/>
              <a:gd name="connsiteY105" fmla="*/ 5033634 h 6858000"/>
              <a:gd name="connsiteX106" fmla="*/ 1979378 w 7467600"/>
              <a:gd name="connsiteY106" fmla="*/ 4769504 h 6858000"/>
              <a:gd name="connsiteX107" fmla="*/ 1927410 w 7467600"/>
              <a:gd name="connsiteY107" fmla="*/ 4716164 h 6858000"/>
              <a:gd name="connsiteX108" fmla="*/ 1959587 w 7467600"/>
              <a:gd name="connsiteY108" fmla="*/ 4728849 h 6858000"/>
              <a:gd name="connsiteX109" fmla="*/ 2777707 w 7467600"/>
              <a:gd name="connsiteY109" fmla="*/ 5003991 h 6858000"/>
              <a:gd name="connsiteX110" fmla="*/ 2800768 w 7467600"/>
              <a:gd name="connsiteY110" fmla="*/ 5010056 h 6858000"/>
              <a:gd name="connsiteX111" fmla="*/ 2879408 w 7467600"/>
              <a:gd name="connsiteY111" fmla="*/ 5031590 h 6858000"/>
              <a:gd name="connsiteX112" fmla="*/ 2862295 w 7467600"/>
              <a:gd name="connsiteY112" fmla="*/ 5022958 h 6858000"/>
              <a:gd name="connsiteX113" fmla="*/ 2813343 w 7467600"/>
              <a:gd name="connsiteY113" fmla="*/ 4998369 h 6858000"/>
              <a:gd name="connsiteX114" fmla="*/ 2646245 w 7467600"/>
              <a:gd name="connsiteY114" fmla="*/ 4930999 h 6858000"/>
              <a:gd name="connsiteX115" fmla="*/ 1999243 w 7467600"/>
              <a:gd name="connsiteY115" fmla="*/ 4730524 h 6858000"/>
              <a:gd name="connsiteX116" fmla="*/ 1979527 w 7467600"/>
              <a:gd name="connsiteY116" fmla="*/ 4726651 h 6858000"/>
              <a:gd name="connsiteX117" fmla="*/ 1927410 w 7467600"/>
              <a:gd name="connsiteY117" fmla="*/ 4716164 h 6858000"/>
              <a:gd name="connsiteX118" fmla="*/ 1997014 w 7467600"/>
              <a:gd name="connsiteY118" fmla="*/ 4698007 h 6858000"/>
              <a:gd name="connsiteX119" fmla="*/ 2005458 w 7467600"/>
              <a:gd name="connsiteY119" fmla="*/ 4699540 h 6858000"/>
              <a:gd name="connsiteX120" fmla="*/ 2657186 w 7467600"/>
              <a:gd name="connsiteY120" fmla="*/ 4901687 h 6858000"/>
              <a:gd name="connsiteX121" fmla="*/ 2826662 w 7467600"/>
              <a:gd name="connsiteY121" fmla="*/ 4970362 h 6858000"/>
              <a:gd name="connsiteX122" fmla="*/ 2876100 w 7467600"/>
              <a:gd name="connsiteY122" fmla="*/ 4995397 h 6858000"/>
              <a:gd name="connsiteX123" fmla="*/ 3042600 w 7467600"/>
              <a:gd name="connsiteY123" fmla="*/ 5059532 h 6858000"/>
              <a:gd name="connsiteX124" fmla="*/ 1997014 w 7467600"/>
              <a:gd name="connsiteY124" fmla="*/ 4698007 h 6858000"/>
              <a:gd name="connsiteX125" fmla="*/ 2305292 w 7467600"/>
              <a:gd name="connsiteY125" fmla="*/ 4219492 h 6858000"/>
              <a:gd name="connsiteX126" fmla="*/ 3360922 w 7467600"/>
              <a:gd name="connsiteY126" fmla="*/ 4529373 h 6858000"/>
              <a:gd name="connsiteX127" fmla="*/ 3492420 w 7467600"/>
              <a:gd name="connsiteY127" fmla="*/ 4510145 h 6858000"/>
              <a:gd name="connsiteX128" fmla="*/ 3364086 w 7467600"/>
              <a:gd name="connsiteY128" fmla="*/ 4480340 h 6858000"/>
              <a:gd name="connsiteX129" fmla="*/ 3225818 w 7467600"/>
              <a:gd name="connsiteY129" fmla="*/ 4411822 h 6858000"/>
              <a:gd name="connsiteX130" fmla="*/ 3129696 w 7467600"/>
              <a:gd name="connsiteY130" fmla="*/ 4360704 h 6858000"/>
              <a:gd name="connsiteX131" fmla="*/ 2814545 w 7467600"/>
              <a:gd name="connsiteY131" fmla="*/ 4282955 h 6858000"/>
              <a:gd name="connsiteX132" fmla="*/ 2305292 w 7467600"/>
              <a:gd name="connsiteY132" fmla="*/ 4219492 h 6858000"/>
              <a:gd name="connsiteX133" fmla="*/ 2626982 w 7467600"/>
              <a:gd name="connsiteY133" fmla="*/ 4206450 h 6858000"/>
              <a:gd name="connsiteX134" fmla="*/ 2490617 w 7467600"/>
              <a:gd name="connsiteY134" fmla="*/ 4206951 h 6858000"/>
              <a:gd name="connsiteX135" fmla="*/ 2819869 w 7467600"/>
              <a:gd name="connsiteY135" fmla="*/ 4252936 h 6858000"/>
              <a:gd name="connsiteX136" fmla="*/ 3143018 w 7467600"/>
              <a:gd name="connsiteY136" fmla="*/ 4332698 h 6858000"/>
              <a:gd name="connsiteX137" fmla="*/ 3241520 w 7467600"/>
              <a:gd name="connsiteY137" fmla="*/ 4385112 h 6858000"/>
              <a:gd name="connsiteX138" fmla="*/ 3374575 w 7467600"/>
              <a:gd name="connsiteY138" fmla="*/ 4451517 h 6858000"/>
              <a:gd name="connsiteX139" fmla="*/ 3505221 w 7467600"/>
              <a:gd name="connsiteY139" fmla="*/ 4480757 h 6858000"/>
              <a:gd name="connsiteX140" fmla="*/ 2626982 w 7467600"/>
              <a:gd name="connsiteY140" fmla="*/ 4206450 h 6858000"/>
              <a:gd name="connsiteX141" fmla="*/ 1310106 w 7467600"/>
              <a:gd name="connsiteY141" fmla="*/ 3943217 h 6858000"/>
              <a:gd name="connsiteX142" fmla="*/ 854994 w 7467600"/>
              <a:gd name="connsiteY142" fmla="*/ 4399136 h 6858000"/>
              <a:gd name="connsiteX143" fmla="*/ 742462 w 7467600"/>
              <a:gd name="connsiteY143" fmla="*/ 4594648 h 6858000"/>
              <a:gd name="connsiteX144" fmla="*/ 820602 w 7467600"/>
              <a:gd name="connsiteY144" fmla="*/ 4485915 h 6858000"/>
              <a:gd name="connsiteX145" fmla="*/ 878295 w 7467600"/>
              <a:gd name="connsiteY145" fmla="*/ 4403594 h 6858000"/>
              <a:gd name="connsiteX146" fmla="*/ 1240607 w 7467600"/>
              <a:gd name="connsiteY146" fmla="*/ 4010401 h 6858000"/>
              <a:gd name="connsiteX147" fmla="*/ 1310106 w 7467600"/>
              <a:gd name="connsiteY147" fmla="*/ 3943217 h 6858000"/>
              <a:gd name="connsiteX148" fmla="*/ 1423113 w 7467600"/>
              <a:gd name="connsiteY148" fmla="*/ 3874565 h 6858000"/>
              <a:gd name="connsiteX149" fmla="*/ 1260565 w 7467600"/>
              <a:gd name="connsiteY149" fmla="*/ 4031982 h 6858000"/>
              <a:gd name="connsiteX150" fmla="*/ 901900 w 7467600"/>
              <a:gd name="connsiteY150" fmla="*/ 4421236 h 6858000"/>
              <a:gd name="connsiteX151" fmla="*/ 845044 w 7467600"/>
              <a:gd name="connsiteY151" fmla="*/ 4502436 h 6858000"/>
              <a:gd name="connsiteX152" fmla="*/ 685926 w 7467600"/>
              <a:gd name="connsiteY152" fmla="*/ 4703069 h 6858000"/>
              <a:gd name="connsiteX153" fmla="*/ 684248 w 7467600"/>
              <a:gd name="connsiteY153" fmla="*/ 4706721 h 6858000"/>
              <a:gd name="connsiteX154" fmla="*/ 1423113 w 7467600"/>
              <a:gd name="connsiteY154" fmla="*/ 3874565 h 6858000"/>
              <a:gd name="connsiteX155" fmla="*/ 3316479 w 7467600"/>
              <a:gd name="connsiteY155" fmla="*/ 3872136 h 6858000"/>
              <a:gd name="connsiteX156" fmla="*/ 3546806 w 7467600"/>
              <a:gd name="connsiteY156" fmla="*/ 4356139 h 6858000"/>
              <a:gd name="connsiteX157" fmla="*/ 3364433 w 7467600"/>
              <a:gd name="connsiteY157" fmla="*/ 3953121 h 6858000"/>
              <a:gd name="connsiteX158" fmla="*/ 3316479 w 7467600"/>
              <a:gd name="connsiteY158" fmla="*/ 3872136 h 6858000"/>
              <a:gd name="connsiteX159" fmla="*/ 3291335 w 7467600"/>
              <a:gd name="connsiteY159" fmla="*/ 3767420 h 6858000"/>
              <a:gd name="connsiteX160" fmla="*/ 3390805 w 7467600"/>
              <a:gd name="connsiteY160" fmla="*/ 3937163 h 6858000"/>
              <a:gd name="connsiteX161" fmla="*/ 3579062 w 7467600"/>
              <a:gd name="connsiteY161" fmla="*/ 4359040 h 6858000"/>
              <a:gd name="connsiteX162" fmla="*/ 3467355 w 7467600"/>
              <a:gd name="connsiteY162" fmla="*/ 3988130 h 6858000"/>
              <a:gd name="connsiteX163" fmla="*/ 3310753 w 7467600"/>
              <a:gd name="connsiteY163" fmla="*/ 3787140 h 6858000"/>
              <a:gd name="connsiteX164" fmla="*/ 3291335 w 7467600"/>
              <a:gd name="connsiteY164" fmla="*/ 3767420 h 6858000"/>
              <a:gd name="connsiteX165" fmla="*/ 1635889 w 7467600"/>
              <a:gd name="connsiteY165" fmla="*/ 3709494 h 6858000"/>
              <a:gd name="connsiteX166" fmla="*/ 1634800 w 7467600"/>
              <a:gd name="connsiteY166" fmla="*/ 3731111 h 6858000"/>
              <a:gd name="connsiteX167" fmla="*/ 1635889 w 7467600"/>
              <a:gd name="connsiteY167" fmla="*/ 3709494 h 6858000"/>
              <a:gd name="connsiteX168" fmla="*/ 1510397 w 7467600"/>
              <a:gd name="connsiteY168" fmla="*/ 3684705 h 6858000"/>
              <a:gd name="connsiteX169" fmla="*/ 1146550 w 7467600"/>
              <a:gd name="connsiteY169" fmla="*/ 3802012 h 6858000"/>
              <a:gd name="connsiteX170" fmla="*/ 698834 w 7467600"/>
              <a:gd name="connsiteY170" fmla="*/ 3952272 h 6858000"/>
              <a:gd name="connsiteX171" fmla="*/ 34256 w 7467600"/>
              <a:gd name="connsiteY171" fmla="*/ 4347603 h 6858000"/>
              <a:gd name="connsiteX172" fmla="*/ 527241 w 7467600"/>
              <a:gd name="connsiteY172" fmla="*/ 4065078 h 6858000"/>
              <a:gd name="connsiteX173" fmla="*/ 1510397 w 7467600"/>
              <a:gd name="connsiteY173" fmla="*/ 3684705 h 6858000"/>
              <a:gd name="connsiteX174" fmla="*/ 1313114 w 7467600"/>
              <a:gd name="connsiteY174" fmla="*/ 3655216 h 6858000"/>
              <a:gd name="connsiteX175" fmla="*/ 1109304 w 7467600"/>
              <a:gd name="connsiteY175" fmla="*/ 3669030 h 6858000"/>
              <a:gd name="connsiteX176" fmla="*/ 8129 w 7467600"/>
              <a:gd name="connsiteY176" fmla="*/ 4330519 h 6858000"/>
              <a:gd name="connsiteX177" fmla="*/ 687572 w 7467600"/>
              <a:gd name="connsiteY177" fmla="*/ 3925629 h 6858000"/>
              <a:gd name="connsiteX178" fmla="*/ 1138365 w 7467600"/>
              <a:gd name="connsiteY178" fmla="*/ 3774515 h 6858000"/>
              <a:gd name="connsiteX179" fmla="*/ 1505579 w 7467600"/>
              <a:gd name="connsiteY179" fmla="*/ 3655526 h 6858000"/>
              <a:gd name="connsiteX180" fmla="*/ 1313114 w 7467600"/>
              <a:gd name="connsiteY180" fmla="*/ 3655216 h 6858000"/>
              <a:gd name="connsiteX181" fmla="*/ 3655073 w 7467600"/>
              <a:gd name="connsiteY181" fmla="*/ 3650884 h 6858000"/>
              <a:gd name="connsiteX182" fmla="*/ 3989938 w 7467600"/>
              <a:gd name="connsiteY182" fmla="*/ 3991685 h 6858000"/>
              <a:gd name="connsiteX183" fmla="*/ 4393907 w 7467600"/>
              <a:gd name="connsiteY183" fmla="*/ 4261258 h 6858000"/>
              <a:gd name="connsiteX184" fmla="*/ 4648051 w 7467600"/>
              <a:gd name="connsiteY184" fmla="*/ 4374051 h 6858000"/>
              <a:gd name="connsiteX185" fmla="*/ 4383389 w 7467600"/>
              <a:gd name="connsiteY185" fmla="*/ 4184369 h 6858000"/>
              <a:gd name="connsiteX186" fmla="*/ 4165508 w 7467600"/>
              <a:gd name="connsiteY186" fmla="*/ 4035196 h 6858000"/>
              <a:gd name="connsiteX187" fmla="*/ 4068162 w 7467600"/>
              <a:gd name="connsiteY187" fmla="*/ 3953394 h 6858000"/>
              <a:gd name="connsiteX188" fmla="*/ 3981416 w 7467600"/>
              <a:gd name="connsiteY188" fmla="*/ 3880482 h 6858000"/>
              <a:gd name="connsiteX189" fmla="*/ 3800147 w 7467600"/>
              <a:gd name="connsiteY189" fmla="*/ 3749872 h 6858000"/>
              <a:gd name="connsiteX190" fmla="*/ 3655073 w 7467600"/>
              <a:gd name="connsiteY190" fmla="*/ 3650884 h 6858000"/>
              <a:gd name="connsiteX191" fmla="*/ 3670252 w 7467600"/>
              <a:gd name="connsiteY191" fmla="*/ 3622798 h 6858000"/>
              <a:gd name="connsiteX192" fmla="*/ 3817258 w 7467600"/>
              <a:gd name="connsiteY192" fmla="*/ 3723577 h 6858000"/>
              <a:gd name="connsiteX193" fmla="*/ 4000461 w 7467600"/>
              <a:gd name="connsiteY193" fmla="*/ 3855966 h 6858000"/>
              <a:gd name="connsiteX194" fmla="*/ 4088180 w 7467600"/>
              <a:gd name="connsiteY194" fmla="*/ 3929774 h 6858000"/>
              <a:gd name="connsiteX195" fmla="*/ 4184555 w 7467600"/>
              <a:gd name="connsiteY195" fmla="*/ 4010683 h 6858000"/>
              <a:gd name="connsiteX196" fmla="*/ 4399563 w 7467600"/>
              <a:gd name="connsiteY196" fmla="*/ 4158106 h 6858000"/>
              <a:gd name="connsiteX197" fmla="*/ 4684469 w 7467600"/>
              <a:gd name="connsiteY197" fmla="*/ 4364680 h 6858000"/>
              <a:gd name="connsiteX198" fmla="*/ 4690271 w 7467600"/>
              <a:gd name="connsiteY198" fmla="*/ 4370034 h 6858000"/>
              <a:gd name="connsiteX199" fmla="*/ 4136093 w 7467600"/>
              <a:gd name="connsiteY199" fmla="*/ 3858466 h 6858000"/>
              <a:gd name="connsiteX200" fmla="*/ 3670252 w 7467600"/>
              <a:gd name="connsiteY200" fmla="*/ 3622798 h 6858000"/>
              <a:gd name="connsiteX201" fmla="*/ 4440129 w 7467600"/>
              <a:gd name="connsiteY201" fmla="*/ 3448571 h 6858000"/>
              <a:gd name="connsiteX202" fmla="*/ 4856525 w 7467600"/>
              <a:gd name="connsiteY202" fmla="*/ 3915351 h 6858000"/>
              <a:gd name="connsiteX203" fmla="*/ 5059055 w 7467600"/>
              <a:gd name="connsiteY203" fmla="*/ 4108918 h 6858000"/>
              <a:gd name="connsiteX204" fmla="*/ 5290070 w 7467600"/>
              <a:gd name="connsiteY204" fmla="*/ 4263619 h 6858000"/>
              <a:gd name="connsiteX205" fmla="*/ 4834991 w 7467600"/>
              <a:gd name="connsiteY205" fmla="*/ 3830985 h 6858000"/>
              <a:gd name="connsiteX206" fmla="*/ 4440129 w 7467600"/>
              <a:gd name="connsiteY206" fmla="*/ 3448571 h 6858000"/>
              <a:gd name="connsiteX207" fmla="*/ 4441737 w 7467600"/>
              <a:gd name="connsiteY207" fmla="*/ 3399734 h 6858000"/>
              <a:gd name="connsiteX208" fmla="*/ 4431236 w 7467600"/>
              <a:gd name="connsiteY208" fmla="*/ 3400954 h 6858000"/>
              <a:gd name="connsiteX209" fmla="*/ 4557150 w 7467600"/>
              <a:gd name="connsiteY209" fmla="*/ 3510023 h 6858000"/>
              <a:gd name="connsiteX210" fmla="*/ 4856936 w 7467600"/>
              <a:gd name="connsiteY210" fmla="*/ 3809146 h 6858000"/>
              <a:gd name="connsiteX211" fmla="*/ 5111996 w 7467600"/>
              <a:gd name="connsiteY211" fmla="*/ 4065759 h 6858000"/>
              <a:gd name="connsiteX212" fmla="*/ 5388878 w 7467600"/>
              <a:gd name="connsiteY212" fmla="*/ 4300185 h 6858000"/>
              <a:gd name="connsiteX213" fmla="*/ 5425556 w 7467600"/>
              <a:gd name="connsiteY213" fmla="*/ 4308967 h 6858000"/>
              <a:gd name="connsiteX214" fmla="*/ 4943646 w 7467600"/>
              <a:gd name="connsiteY214" fmla="*/ 3822916 h 6858000"/>
              <a:gd name="connsiteX215" fmla="*/ 4594837 w 7467600"/>
              <a:gd name="connsiteY215" fmla="*/ 3532274 h 6858000"/>
              <a:gd name="connsiteX216" fmla="*/ 4441737 w 7467600"/>
              <a:gd name="connsiteY216" fmla="*/ 3399734 h 6858000"/>
              <a:gd name="connsiteX217" fmla="*/ 5425834 w 7467600"/>
              <a:gd name="connsiteY217" fmla="*/ 3162785 h 6858000"/>
              <a:gd name="connsiteX218" fmla="*/ 5401644 w 7467600"/>
              <a:gd name="connsiteY218" fmla="*/ 3617847 h 6858000"/>
              <a:gd name="connsiteX219" fmla="*/ 5467256 w 7467600"/>
              <a:gd name="connsiteY219" fmla="*/ 4175494 h 6858000"/>
              <a:gd name="connsiteX220" fmla="*/ 5448069 w 7467600"/>
              <a:gd name="connsiteY220" fmla="*/ 3567554 h 6858000"/>
              <a:gd name="connsiteX221" fmla="*/ 5425834 w 7467600"/>
              <a:gd name="connsiteY221" fmla="*/ 3162785 h 6858000"/>
              <a:gd name="connsiteX222" fmla="*/ 1318687 w 7467600"/>
              <a:gd name="connsiteY222" fmla="*/ 3113840 h 6858000"/>
              <a:gd name="connsiteX223" fmla="*/ 1066793 w 7467600"/>
              <a:gd name="connsiteY223" fmla="*/ 3212171 h 6858000"/>
              <a:gd name="connsiteX224" fmla="*/ 993319 w 7467600"/>
              <a:gd name="connsiteY224" fmla="*/ 3247648 h 6858000"/>
              <a:gd name="connsiteX225" fmla="*/ 853081 w 7467600"/>
              <a:gd name="connsiteY225" fmla="*/ 3312410 h 6858000"/>
              <a:gd name="connsiteX226" fmla="*/ 805957 w 7467600"/>
              <a:gd name="connsiteY226" fmla="*/ 3330443 h 6858000"/>
              <a:gd name="connsiteX227" fmla="*/ 1318687 w 7467600"/>
              <a:gd name="connsiteY227" fmla="*/ 3113840 h 6858000"/>
              <a:gd name="connsiteX228" fmla="*/ 5453702 w 7467600"/>
              <a:gd name="connsiteY228" fmla="*/ 3090882 h 6858000"/>
              <a:gd name="connsiteX229" fmla="*/ 5480135 w 7467600"/>
              <a:gd name="connsiteY229" fmla="*/ 3565802 h 6858000"/>
              <a:gd name="connsiteX230" fmla="*/ 5499023 w 7467600"/>
              <a:gd name="connsiteY230" fmla="*/ 4166310 h 6858000"/>
              <a:gd name="connsiteX231" fmla="*/ 5547022 w 7467600"/>
              <a:gd name="connsiteY231" fmla="*/ 3607838 h 6858000"/>
              <a:gd name="connsiteX232" fmla="*/ 5515964 w 7467600"/>
              <a:gd name="connsiteY232" fmla="*/ 3378541 h 6858000"/>
              <a:gd name="connsiteX233" fmla="*/ 5453702 w 7467600"/>
              <a:gd name="connsiteY233" fmla="*/ 3090882 h 6858000"/>
              <a:gd name="connsiteX234" fmla="*/ 1238695 w 7467600"/>
              <a:gd name="connsiteY234" fmla="*/ 3076820 h 6858000"/>
              <a:gd name="connsiteX235" fmla="*/ 716371 w 7467600"/>
              <a:gd name="connsiteY235" fmla="*/ 3293249 h 6858000"/>
              <a:gd name="connsiteX236" fmla="*/ 579522 w 7467600"/>
              <a:gd name="connsiteY236" fmla="*/ 3371759 h 6858000"/>
              <a:gd name="connsiteX237" fmla="*/ 600288 w 7467600"/>
              <a:gd name="connsiteY237" fmla="*/ 3365555 h 6858000"/>
              <a:gd name="connsiteX238" fmla="*/ 840692 w 7467600"/>
              <a:gd name="connsiteY238" fmla="*/ 3284921 h 6858000"/>
              <a:gd name="connsiteX239" fmla="*/ 979248 w 7467600"/>
              <a:gd name="connsiteY239" fmla="*/ 3221003 h 6858000"/>
              <a:gd name="connsiteX240" fmla="*/ 1053282 w 7467600"/>
              <a:gd name="connsiteY240" fmla="*/ 3185247 h 6858000"/>
              <a:gd name="connsiteX241" fmla="*/ 1320603 w 7467600"/>
              <a:gd name="connsiteY241" fmla="*/ 3081281 h 6858000"/>
              <a:gd name="connsiteX242" fmla="*/ 1238695 w 7467600"/>
              <a:gd name="connsiteY242" fmla="*/ 3076820 h 6858000"/>
              <a:gd name="connsiteX243" fmla="*/ 5425627 w 7467600"/>
              <a:gd name="connsiteY243" fmla="*/ 2954192 h 6858000"/>
              <a:gd name="connsiteX244" fmla="*/ 5470770 w 7467600"/>
              <a:gd name="connsiteY244" fmla="*/ 3005435 h 6858000"/>
              <a:gd name="connsiteX245" fmla="*/ 5519779 w 7467600"/>
              <a:gd name="connsiteY245" fmla="*/ 4359223 h 6858000"/>
              <a:gd name="connsiteX246" fmla="*/ 5520293 w 7467600"/>
              <a:gd name="connsiteY246" fmla="*/ 4360602 h 6858000"/>
              <a:gd name="connsiteX247" fmla="*/ 5767221 w 7467600"/>
              <a:gd name="connsiteY247" fmla="*/ 4665564 h 6858000"/>
              <a:gd name="connsiteX248" fmla="*/ 6937169 w 7467600"/>
              <a:gd name="connsiteY248" fmla="*/ 4815941 h 6858000"/>
              <a:gd name="connsiteX249" fmla="*/ 6953922 w 7467600"/>
              <a:gd name="connsiteY249" fmla="*/ 4890068 h 6858000"/>
              <a:gd name="connsiteX250" fmla="*/ 6071359 w 7467600"/>
              <a:gd name="connsiteY250" fmla="*/ 4770770 h 6858000"/>
              <a:gd name="connsiteX251" fmla="*/ 6038839 w 7467600"/>
              <a:gd name="connsiteY251" fmla="*/ 4764474 h 6858000"/>
              <a:gd name="connsiteX252" fmla="*/ 6038706 w 7467600"/>
              <a:gd name="connsiteY252" fmla="*/ 4763847 h 6858000"/>
              <a:gd name="connsiteX253" fmla="*/ 6037784 w 7467600"/>
              <a:gd name="connsiteY253" fmla="*/ 4764270 h 6858000"/>
              <a:gd name="connsiteX254" fmla="*/ 6038839 w 7467600"/>
              <a:gd name="connsiteY254" fmla="*/ 4764474 h 6858000"/>
              <a:gd name="connsiteX255" fmla="*/ 6040338 w 7467600"/>
              <a:gd name="connsiteY255" fmla="*/ 4771418 h 6858000"/>
              <a:gd name="connsiteX256" fmla="*/ 6024488 w 7467600"/>
              <a:gd name="connsiteY256" fmla="*/ 4809903 h 6858000"/>
              <a:gd name="connsiteX257" fmla="*/ 5599771 w 7467600"/>
              <a:gd name="connsiteY257" fmla="*/ 5509652 h 6858000"/>
              <a:gd name="connsiteX258" fmla="*/ 5548843 w 7467600"/>
              <a:gd name="connsiteY258" fmla="*/ 5563845 h 6858000"/>
              <a:gd name="connsiteX259" fmla="*/ 5940952 w 7467600"/>
              <a:gd name="connsiteY259" fmla="*/ 6250028 h 6858000"/>
              <a:gd name="connsiteX260" fmla="*/ 6043441 w 7467600"/>
              <a:gd name="connsiteY260" fmla="*/ 6665847 h 6858000"/>
              <a:gd name="connsiteX261" fmla="*/ 6093432 w 7467600"/>
              <a:gd name="connsiteY261" fmla="*/ 6858000 h 6858000"/>
              <a:gd name="connsiteX262" fmla="*/ 6034344 w 7467600"/>
              <a:gd name="connsiteY262" fmla="*/ 6858000 h 6858000"/>
              <a:gd name="connsiteX263" fmla="*/ 6026679 w 7467600"/>
              <a:gd name="connsiteY263" fmla="*/ 6836959 h 6858000"/>
              <a:gd name="connsiteX264" fmla="*/ 5800441 w 7467600"/>
              <a:gd name="connsiteY264" fmla="*/ 6335286 h 6858000"/>
              <a:gd name="connsiteX265" fmla="*/ 5526562 w 7467600"/>
              <a:gd name="connsiteY265" fmla="*/ 5705388 h 6858000"/>
              <a:gd name="connsiteX266" fmla="*/ 5519640 w 7467600"/>
              <a:gd name="connsiteY266" fmla="*/ 5683774 h 6858000"/>
              <a:gd name="connsiteX267" fmla="*/ 5844559 w 7467600"/>
              <a:gd name="connsiteY267" fmla="*/ 6553349 h 6858000"/>
              <a:gd name="connsiteX268" fmla="*/ 5975994 w 7467600"/>
              <a:gd name="connsiteY268" fmla="*/ 6858000 h 6858000"/>
              <a:gd name="connsiteX269" fmla="*/ 5898547 w 7467600"/>
              <a:gd name="connsiteY269" fmla="*/ 6858000 h 6858000"/>
              <a:gd name="connsiteX270" fmla="*/ 5682041 w 7467600"/>
              <a:gd name="connsiteY270" fmla="*/ 6355860 h 6858000"/>
              <a:gd name="connsiteX271" fmla="*/ 5461758 w 7467600"/>
              <a:gd name="connsiteY271" fmla="*/ 5820220 h 6858000"/>
              <a:gd name="connsiteX272" fmla="*/ 5237282 w 7467600"/>
              <a:gd name="connsiteY272" fmla="*/ 6579086 h 6858000"/>
              <a:gd name="connsiteX273" fmla="*/ 5115009 w 7467600"/>
              <a:gd name="connsiteY273" fmla="*/ 6858000 h 6858000"/>
              <a:gd name="connsiteX274" fmla="*/ 5028074 w 7467600"/>
              <a:gd name="connsiteY274" fmla="*/ 6858000 h 6858000"/>
              <a:gd name="connsiteX275" fmla="*/ 5079508 w 7467600"/>
              <a:gd name="connsiteY275" fmla="*/ 6749074 h 6858000"/>
              <a:gd name="connsiteX276" fmla="*/ 5371846 w 7467600"/>
              <a:gd name="connsiteY276" fmla="*/ 5924413 h 6858000"/>
              <a:gd name="connsiteX277" fmla="*/ 5270512 w 7467600"/>
              <a:gd name="connsiteY277" fmla="*/ 6138975 h 6858000"/>
              <a:gd name="connsiteX278" fmla="*/ 5062409 w 7467600"/>
              <a:gd name="connsiteY278" fmla="*/ 6653544 h 6858000"/>
              <a:gd name="connsiteX279" fmla="*/ 5036628 w 7467600"/>
              <a:gd name="connsiteY279" fmla="*/ 6754247 h 6858000"/>
              <a:gd name="connsiteX280" fmla="*/ 5009112 w 7467600"/>
              <a:gd name="connsiteY280" fmla="*/ 6858000 h 6858000"/>
              <a:gd name="connsiteX281" fmla="*/ 4976679 w 7467600"/>
              <a:gd name="connsiteY281" fmla="*/ 6858000 h 6858000"/>
              <a:gd name="connsiteX282" fmla="*/ 5006537 w 7467600"/>
              <a:gd name="connsiteY282" fmla="*/ 6747068 h 6858000"/>
              <a:gd name="connsiteX283" fmla="*/ 5032723 w 7467600"/>
              <a:gd name="connsiteY283" fmla="*/ 6644957 h 6858000"/>
              <a:gd name="connsiteX284" fmla="*/ 5242949 w 7467600"/>
              <a:gd name="connsiteY284" fmla="*/ 6125175 h 6858000"/>
              <a:gd name="connsiteX285" fmla="*/ 5286321 w 7467600"/>
              <a:gd name="connsiteY285" fmla="*/ 6033555 h 6858000"/>
              <a:gd name="connsiteX286" fmla="*/ 5008210 w 7467600"/>
              <a:gd name="connsiteY286" fmla="*/ 6649194 h 6858000"/>
              <a:gd name="connsiteX287" fmla="*/ 4986321 w 7467600"/>
              <a:gd name="connsiteY287" fmla="*/ 6765687 h 6858000"/>
              <a:gd name="connsiteX288" fmla="*/ 4973474 w 7467600"/>
              <a:gd name="connsiteY288" fmla="*/ 6858000 h 6858000"/>
              <a:gd name="connsiteX289" fmla="*/ 4907178 w 7467600"/>
              <a:gd name="connsiteY289" fmla="*/ 6858000 h 6858000"/>
              <a:gd name="connsiteX290" fmla="*/ 4910810 w 7467600"/>
              <a:gd name="connsiteY290" fmla="*/ 6829660 h 6858000"/>
              <a:gd name="connsiteX291" fmla="*/ 4987461 w 7467600"/>
              <a:gd name="connsiteY291" fmla="*/ 6432994 h 6858000"/>
              <a:gd name="connsiteX292" fmla="*/ 5179262 w 7467600"/>
              <a:gd name="connsiteY292" fmla="*/ 6035044 h 6858000"/>
              <a:gd name="connsiteX293" fmla="*/ 4689678 w 7467600"/>
              <a:gd name="connsiteY293" fmla="*/ 6440241 h 6858000"/>
              <a:gd name="connsiteX294" fmla="*/ 4477543 w 7467600"/>
              <a:gd name="connsiteY294" fmla="*/ 6674836 h 6858000"/>
              <a:gd name="connsiteX295" fmla="*/ 4329957 w 7467600"/>
              <a:gd name="connsiteY295" fmla="*/ 6858000 h 6858000"/>
              <a:gd name="connsiteX296" fmla="*/ 4218595 w 7467600"/>
              <a:gd name="connsiteY296" fmla="*/ 6858000 h 6858000"/>
              <a:gd name="connsiteX297" fmla="*/ 4368888 w 7467600"/>
              <a:gd name="connsiteY297" fmla="*/ 6668412 h 6858000"/>
              <a:gd name="connsiteX298" fmla="*/ 4563091 w 7467600"/>
              <a:gd name="connsiteY298" fmla="*/ 6442508 h 6858000"/>
              <a:gd name="connsiteX299" fmla="*/ 5387324 w 7467600"/>
              <a:gd name="connsiteY299" fmla="*/ 5705830 h 6858000"/>
              <a:gd name="connsiteX300" fmla="*/ 5073620 w 7467600"/>
              <a:gd name="connsiteY300" fmla="*/ 5955437 h 6858000"/>
              <a:gd name="connsiteX301" fmla="*/ 4689789 w 7467600"/>
              <a:gd name="connsiteY301" fmla="*/ 6268382 h 6858000"/>
              <a:gd name="connsiteX302" fmla="*/ 4418722 w 7467600"/>
              <a:gd name="connsiteY302" fmla="*/ 6570886 h 6858000"/>
              <a:gd name="connsiteX303" fmla="*/ 4214944 w 7467600"/>
              <a:gd name="connsiteY303" fmla="*/ 6858000 h 6858000"/>
              <a:gd name="connsiteX304" fmla="*/ 4177898 w 7467600"/>
              <a:gd name="connsiteY304" fmla="*/ 6858000 h 6858000"/>
              <a:gd name="connsiteX305" fmla="*/ 4391597 w 7467600"/>
              <a:gd name="connsiteY305" fmla="*/ 6556370 h 6858000"/>
              <a:gd name="connsiteX306" fmla="*/ 4668889 w 7467600"/>
              <a:gd name="connsiteY306" fmla="*/ 6246399 h 6858000"/>
              <a:gd name="connsiteX307" fmla="*/ 5055427 w 7467600"/>
              <a:gd name="connsiteY307" fmla="*/ 5931476 h 6858000"/>
              <a:gd name="connsiteX308" fmla="*/ 5371814 w 7467600"/>
              <a:gd name="connsiteY308" fmla="*/ 5678975 h 6858000"/>
              <a:gd name="connsiteX309" fmla="*/ 4987918 w 7467600"/>
              <a:gd name="connsiteY309" fmla="*/ 5838701 h 6858000"/>
              <a:gd name="connsiteX310" fmla="*/ 4317146 w 7467600"/>
              <a:gd name="connsiteY310" fmla="*/ 6587716 h 6858000"/>
              <a:gd name="connsiteX311" fmla="*/ 4171627 w 7467600"/>
              <a:gd name="connsiteY311" fmla="*/ 6858000 h 6858000"/>
              <a:gd name="connsiteX312" fmla="*/ 4081585 w 7467600"/>
              <a:gd name="connsiteY312" fmla="*/ 6858000 h 6858000"/>
              <a:gd name="connsiteX313" fmla="*/ 4238603 w 7467600"/>
              <a:gd name="connsiteY313" fmla="*/ 6559341 h 6858000"/>
              <a:gd name="connsiteX314" fmla="*/ 4778333 w 7467600"/>
              <a:gd name="connsiteY314" fmla="*/ 5873626 h 6858000"/>
              <a:gd name="connsiteX315" fmla="*/ 5414185 w 7467600"/>
              <a:gd name="connsiteY315" fmla="*/ 5573882 h 6858000"/>
              <a:gd name="connsiteX316" fmla="*/ 5959648 w 7467600"/>
              <a:gd name="connsiteY316" fmla="*/ 4760797 h 6858000"/>
              <a:gd name="connsiteX317" fmla="*/ 5355019 w 7467600"/>
              <a:gd name="connsiteY317" fmla="*/ 4734672 h 6858000"/>
              <a:gd name="connsiteX318" fmla="*/ 5083565 w 7467600"/>
              <a:gd name="connsiteY318" fmla="*/ 5179121 h 6858000"/>
              <a:gd name="connsiteX319" fmla="*/ 4713577 w 7467600"/>
              <a:gd name="connsiteY319" fmla="*/ 5616803 h 6858000"/>
              <a:gd name="connsiteX320" fmla="*/ 3989559 w 7467600"/>
              <a:gd name="connsiteY320" fmla="*/ 6145945 h 6858000"/>
              <a:gd name="connsiteX321" fmla="*/ 3939824 w 7467600"/>
              <a:gd name="connsiteY321" fmla="*/ 6066900 h 6858000"/>
              <a:gd name="connsiteX322" fmla="*/ 4584537 w 7467600"/>
              <a:gd name="connsiteY322" fmla="*/ 5324826 h 6858000"/>
              <a:gd name="connsiteX323" fmla="*/ 5037105 w 7467600"/>
              <a:gd name="connsiteY323" fmla="*/ 5088765 h 6858000"/>
              <a:gd name="connsiteX324" fmla="*/ 5039930 w 7467600"/>
              <a:gd name="connsiteY324" fmla="*/ 5089585 h 6858000"/>
              <a:gd name="connsiteX325" fmla="*/ 5263764 w 7467600"/>
              <a:gd name="connsiteY325" fmla="*/ 4735525 h 6858000"/>
              <a:gd name="connsiteX326" fmla="*/ 4086300 w 7467600"/>
              <a:gd name="connsiteY326" fmla="*/ 4884599 h 6858000"/>
              <a:gd name="connsiteX327" fmla="*/ 4085485 w 7467600"/>
              <a:gd name="connsiteY327" fmla="*/ 4899070 h 6858000"/>
              <a:gd name="connsiteX328" fmla="*/ 3871915 w 7467600"/>
              <a:gd name="connsiteY328" fmla="*/ 5253645 h 6858000"/>
              <a:gd name="connsiteX329" fmla="*/ 3799374 w 7467600"/>
              <a:gd name="connsiteY329" fmla="*/ 5466127 h 6858000"/>
              <a:gd name="connsiteX330" fmla="*/ 3498850 w 7467600"/>
              <a:gd name="connsiteY330" fmla="*/ 6661888 h 6858000"/>
              <a:gd name="connsiteX331" fmla="*/ 3399216 w 7467600"/>
              <a:gd name="connsiteY331" fmla="*/ 6858000 h 6858000"/>
              <a:gd name="connsiteX332" fmla="*/ 3303688 w 7467600"/>
              <a:gd name="connsiteY332" fmla="*/ 6858000 h 6858000"/>
              <a:gd name="connsiteX333" fmla="*/ 3391774 w 7467600"/>
              <a:gd name="connsiteY333" fmla="*/ 6697181 h 6858000"/>
              <a:gd name="connsiteX334" fmla="*/ 3735540 w 7467600"/>
              <a:gd name="connsiteY334" fmla="*/ 5546923 h 6858000"/>
              <a:gd name="connsiteX335" fmla="*/ 3729438 w 7467600"/>
              <a:gd name="connsiteY335" fmla="*/ 5569058 h 6858000"/>
              <a:gd name="connsiteX336" fmla="*/ 3707782 w 7467600"/>
              <a:gd name="connsiteY336" fmla="*/ 5644908 h 6858000"/>
              <a:gd name="connsiteX337" fmla="*/ 3583827 w 7467600"/>
              <a:gd name="connsiteY337" fmla="*/ 6039215 h 6858000"/>
              <a:gd name="connsiteX338" fmla="*/ 3547861 w 7467600"/>
              <a:gd name="connsiteY338" fmla="*/ 6129609 h 6858000"/>
              <a:gd name="connsiteX339" fmla="*/ 3490905 w 7467600"/>
              <a:gd name="connsiteY339" fmla="*/ 6277660 h 6858000"/>
              <a:gd name="connsiteX340" fmla="*/ 3455859 w 7467600"/>
              <a:gd name="connsiteY340" fmla="*/ 6391301 h 6858000"/>
              <a:gd name="connsiteX341" fmla="*/ 3429112 w 7467600"/>
              <a:gd name="connsiteY341" fmla="*/ 6479469 h 6858000"/>
              <a:gd name="connsiteX342" fmla="*/ 3304862 w 7467600"/>
              <a:gd name="connsiteY342" fmla="*/ 6796476 h 6858000"/>
              <a:gd name="connsiteX343" fmla="*/ 3276071 w 7467600"/>
              <a:gd name="connsiteY343" fmla="*/ 6858000 h 6858000"/>
              <a:gd name="connsiteX344" fmla="*/ 3240805 w 7467600"/>
              <a:gd name="connsiteY344" fmla="*/ 6858000 h 6858000"/>
              <a:gd name="connsiteX345" fmla="*/ 3275917 w 7467600"/>
              <a:gd name="connsiteY345" fmla="*/ 6783192 h 6858000"/>
              <a:gd name="connsiteX346" fmla="*/ 3399358 w 7467600"/>
              <a:gd name="connsiteY346" fmla="*/ 6469011 h 6858000"/>
              <a:gd name="connsiteX347" fmla="*/ 3425650 w 7467600"/>
              <a:gd name="connsiteY347" fmla="*/ 6381333 h 6858000"/>
              <a:gd name="connsiteX348" fmla="*/ 3460661 w 7467600"/>
              <a:gd name="connsiteY348" fmla="*/ 6266763 h 6858000"/>
              <a:gd name="connsiteX349" fmla="*/ 3518021 w 7467600"/>
              <a:gd name="connsiteY349" fmla="*/ 6117298 h 6858000"/>
              <a:gd name="connsiteX350" fmla="*/ 3554035 w 7467600"/>
              <a:gd name="connsiteY350" fmla="*/ 6027832 h 6858000"/>
              <a:gd name="connsiteX351" fmla="*/ 3677174 w 7467600"/>
              <a:gd name="connsiteY351" fmla="*/ 5636351 h 6858000"/>
              <a:gd name="connsiteX352" fmla="*/ 3698819 w 7467600"/>
              <a:gd name="connsiteY352" fmla="*/ 5560503 h 6858000"/>
              <a:gd name="connsiteX353" fmla="*/ 3702094 w 7467600"/>
              <a:gd name="connsiteY353" fmla="*/ 5549194 h 6858000"/>
              <a:gd name="connsiteX354" fmla="*/ 3398355 w 7467600"/>
              <a:gd name="connsiteY354" fmla="*/ 6094603 h 6858000"/>
              <a:gd name="connsiteX355" fmla="*/ 3193941 w 7467600"/>
              <a:gd name="connsiteY355" fmla="*/ 6798775 h 6858000"/>
              <a:gd name="connsiteX356" fmla="*/ 3184140 w 7467600"/>
              <a:gd name="connsiteY356" fmla="*/ 6858000 h 6858000"/>
              <a:gd name="connsiteX357" fmla="*/ 3099978 w 7467600"/>
              <a:gd name="connsiteY357" fmla="*/ 6858000 h 6858000"/>
              <a:gd name="connsiteX358" fmla="*/ 3101556 w 7467600"/>
              <a:gd name="connsiteY358" fmla="*/ 6843337 h 6858000"/>
              <a:gd name="connsiteX359" fmla="*/ 3370162 w 7467600"/>
              <a:gd name="connsiteY359" fmla="*/ 5785550 h 6858000"/>
              <a:gd name="connsiteX360" fmla="*/ 3746477 w 7467600"/>
              <a:gd name="connsiteY360" fmla="*/ 5377889 h 6858000"/>
              <a:gd name="connsiteX361" fmla="*/ 3863399 w 7467600"/>
              <a:gd name="connsiteY361" fmla="*/ 5087257 h 6858000"/>
              <a:gd name="connsiteX362" fmla="*/ 3968712 w 7467600"/>
              <a:gd name="connsiteY362" fmla="*/ 4913989 h 6858000"/>
              <a:gd name="connsiteX363" fmla="*/ 2792390 w 7467600"/>
              <a:gd name="connsiteY363" fmla="*/ 5382974 h 6858000"/>
              <a:gd name="connsiteX364" fmla="*/ 2714982 w 7467600"/>
              <a:gd name="connsiteY364" fmla="*/ 5427051 h 6858000"/>
              <a:gd name="connsiteX365" fmla="*/ 2813361 w 7467600"/>
              <a:gd name="connsiteY365" fmla="*/ 6023912 h 6858000"/>
              <a:gd name="connsiteX366" fmla="*/ 2688430 w 7467600"/>
              <a:gd name="connsiteY366" fmla="*/ 6801564 h 6858000"/>
              <a:gd name="connsiteX367" fmla="*/ 2629626 w 7467600"/>
              <a:gd name="connsiteY367" fmla="*/ 6763394 h 6858000"/>
              <a:gd name="connsiteX368" fmla="*/ 2565328 w 7467600"/>
              <a:gd name="connsiteY368" fmla="*/ 5516399 h 6858000"/>
              <a:gd name="connsiteX369" fmla="*/ 1922999 w 7467600"/>
              <a:gd name="connsiteY369" fmla="*/ 5980343 h 6858000"/>
              <a:gd name="connsiteX370" fmla="*/ 1950261 w 7467600"/>
              <a:gd name="connsiteY370" fmla="*/ 6405858 h 6858000"/>
              <a:gd name="connsiteX371" fmla="*/ 2365554 w 7467600"/>
              <a:gd name="connsiteY371" fmla="*/ 6759107 h 6858000"/>
              <a:gd name="connsiteX372" fmla="*/ 2424142 w 7467600"/>
              <a:gd name="connsiteY372" fmla="*/ 6858000 h 6858000"/>
              <a:gd name="connsiteX373" fmla="*/ 2395994 w 7467600"/>
              <a:gd name="connsiteY373" fmla="*/ 6858000 h 6858000"/>
              <a:gd name="connsiteX374" fmla="*/ 2392863 w 7467600"/>
              <a:gd name="connsiteY374" fmla="*/ 6852964 h 6858000"/>
              <a:gd name="connsiteX375" fmla="*/ 2017589 w 7467600"/>
              <a:gd name="connsiteY375" fmla="*/ 6493982 h 6858000"/>
              <a:gd name="connsiteX376" fmla="*/ 2147336 w 7467600"/>
              <a:gd name="connsiteY376" fmla="*/ 6594052 h 6858000"/>
              <a:gd name="connsiteX377" fmla="*/ 2207047 w 7467600"/>
              <a:gd name="connsiteY377" fmla="*/ 6654540 h 6858000"/>
              <a:gd name="connsiteX378" fmla="*/ 2299106 w 7467600"/>
              <a:gd name="connsiteY378" fmla="*/ 6778931 h 6858000"/>
              <a:gd name="connsiteX379" fmla="*/ 2314430 w 7467600"/>
              <a:gd name="connsiteY379" fmla="*/ 6801144 h 6858000"/>
              <a:gd name="connsiteX380" fmla="*/ 2352406 w 7467600"/>
              <a:gd name="connsiteY380" fmla="*/ 6858000 h 6858000"/>
              <a:gd name="connsiteX381" fmla="*/ 2314492 w 7467600"/>
              <a:gd name="connsiteY381" fmla="*/ 6858000 h 6858000"/>
              <a:gd name="connsiteX382" fmla="*/ 2288095 w 7467600"/>
              <a:gd name="connsiteY382" fmla="*/ 6818030 h 6858000"/>
              <a:gd name="connsiteX383" fmla="*/ 2272768 w 7467600"/>
              <a:gd name="connsiteY383" fmla="*/ 6795822 h 6858000"/>
              <a:gd name="connsiteX384" fmla="*/ 2182715 w 7467600"/>
              <a:gd name="connsiteY384" fmla="*/ 6675071 h 6858000"/>
              <a:gd name="connsiteX385" fmla="*/ 2032061 w 7467600"/>
              <a:gd name="connsiteY385" fmla="*/ 6541380 h 6858000"/>
              <a:gd name="connsiteX386" fmla="*/ 2257220 w 7467600"/>
              <a:gd name="connsiteY386" fmla="*/ 6826257 h 6858000"/>
              <a:gd name="connsiteX387" fmla="*/ 2281324 w 7467600"/>
              <a:gd name="connsiteY387" fmla="*/ 6858000 h 6858000"/>
              <a:gd name="connsiteX388" fmla="*/ 2242860 w 7467600"/>
              <a:gd name="connsiteY388" fmla="*/ 6858000 h 6858000"/>
              <a:gd name="connsiteX389" fmla="*/ 2232818 w 7467600"/>
              <a:gd name="connsiteY389" fmla="*/ 6844926 h 6858000"/>
              <a:gd name="connsiteX390" fmla="*/ 1990172 w 7467600"/>
              <a:gd name="connsiteY390" fmla="*/ 6542121 h 6858000"/>
              <a:gd name="connsiteX391" fmla="*/ 2124090 w 7467600"/>
              <a:gd name="connsiteY391" fmla="*/ 6761017 h 6858000"/>
              <a:gd name="connsiteX392" fmla="*/ 2200380 w 7467600"/>
              <a:gd name="connsiteY392" fmla="*/ 6858000 h 6858000"/>
              <a:gd name="connsiteX393" fmla="*/ 2147507 w 7467600"/>
              <a:gd name="connsiteY393" fmla="*/ 6858000 h 6858000"/>
              <a:gd name="connsiteX394" fmla="*/ 2070668 w 7467600"/>
              <a:gd name="connsiteY394" fmla="*/ 6761520 h 6858000"/>
              <a:gd name="connsiteX395" fmla="*/ 1975142 w 7467600"/>
              <a:gd name="connsiteY395" fmla="*/ 6585570 h 6858000"/>
              <a:gd name="connsiteX396" fmla="*/ 2050035 w 7467600"/>
              <a:gd name="connsiteY396" fmla="*/ 6813345 h 6858000"/>
              <a:gd name="connsiteX397" fmla="*/ 2063025 w 7467600"/>
              <a:gd name="connsiteY397" fmla="*/ 6858000 h 6858000"/>
              <a:gd name="connsiteX398" fmla="*/ 2021675 w 7467600"/>
              <a:gd name="connsiteY398" fmla="*/ 6858000 h 6858000"/>
              <a:gd name="connsiteX399" fmla="*/ 2019308 w 7467600"/>
              <a:gd name="connsiteY399" fmla="*/ 6847118 h 6858000"/>
              <a:gd name="connsiteX400" fmla="*/ 1938835 w 7467600"/>
              <a:gd name="connsiteY400" fmla="*/ 6551160 h 6858000"/>
              <a:gd name="connsiteX401" fmla="*/ 1953230 w 7467600"/>
              <a:gd name="connsiteY401" fmla="*/ 6759699 h 6858000"/>
              <a:gd name="connsiteX402" fmla="*/ 1956763 w 7467600"/>
              <a:gd name="connsiteY402" fmla="*/ 6778191 h 6858000"/>
              <a:gd name="connsiteX403" fmla="*/ 1967925 w 7467600"/>
              <a:gd name="connsiteY403" fmla="*/ 6858000 h 6858000"/>
              <a:gd name="connsiteX404" fmla="*/ 1936622 w 7467600"/>
              <a:gd name="connsiteY404" fmla="*/ 6858000 h 6858000"/>
              <a:gd name="connsiteX405" fmla="*/ 1926261 w 7467600"/>
              <a:gd name="connsiteY405" fmla="*/ 6784064 h 6858000"/>
              <a:gd name="connsiteX406" fmla="*/ 1922724 w 7467600"/>
              <a:gd name="connsiteY406" fmla="*/ 6765577 h 6858000"/>
              <a:gd name="connsiteX407" fmla="*/ 1904650 w 7467600"/>
              <a:gd name="connsiteY407" fmla="*/ 6639616 h 6858000"/>
              <a:gd name="connsiteX408" fmla="*/ 1885273 w 7467600"/>
              <a:gd name="connsiteY408" fmla="*/ 6858000 h 6858000"/>
              <a:gd name="connsiteX409" fmla="*/ 1854363 w 7467600"/>
              <a:gd name="connsiteY409" fmla="*/ 6858000 h 6858000"/>
              <a:gd name="connsiteX410" fmla="*/ 1880391 w 7467600"/>
              <a:gd name="connsiteY410" fmla="*/ 6603796 h 6858000"/>
              <a:gd name="connsiteX411" fmla="*/ 1818273 w 7467600"/>
              <a:gd name="connsiteY411" fmla="*/ 6715729 h 6858000"/>
              <a:gd name="connsiteX412" fmla="*/ 1794691 w 7467600"/>
              <a:gd name="connsiteY412" fmla="*/ 6843239 h 6858000"/>
              <a:gd name="connsiteX413" fmla="*/ 1794914 w 7467600"/>
              <a:gd name="connsiteY413" fmla="*/ 6858000 h 6858000"/>
              <a:gd name="connsiteX414" fmla="*/ 1746128 w 7467600"/>
              <a:gd name="connsiteY414" fmla="*/ 6858000 h 6858000"/>
              <a:gd name="connsiteX415" fmla="*/ 1753934 w 7467600"/>
              <a:gd name="connsiteY415" fmla="*/ 6724796 h 6858000"/>
              <a:gd name="connsiteX416" fmla="*/ 1792053 w 7467600"/>
              <a:gd name="connsiteY416" fmla="*/ 6572396 h 6858000"/>
              <a:gd name="connsiteX417" fmla="*/ 1862248 w 7467600"/>
              <a:gd name="connsiteY417" fmla="*/ 6266397 h 6858000"/>
              <a:gd name="connsiteX418" fmla="*/ 1862250 w 7467600"/>
              <a:gd name="connsiteY418" fmla="*/ 6033531 h 6858000"/>
              <a:gd name="connsiteX419" fmla="*/ 1211999 w 7467600"/>
              <a:gd name="connsiteY419" fmla="*/ 6683610 h 6858000"/>
              <a:gd name="connsiteX420" fmla="*/ 1213266 w 7467600"/>
              <a:gd name="connsiteY420" fmla="*/ 6691947 h 6858000"/>
              <a:gd name="connsiteX421" fmla="*/ 1203370 w 7467600"/>
              <a:gd name="connsiteY421" fmla="*/ 6850676 h 6858000"/>
              <a:gd name="connsiteX422" fmla="*/ 1203671 w 7467600"/>
              <a:gd name="connsiteY422" fmla="*/ 6858000 h 6858000"/>
              <a:gd name="connsiteX423" fmla="*/ 1143180 w 7467600"/>
              <a:gd name="connsiteY423" fmla="*/ 6858000 h 6858000"/>
              <a:gd name="connsiteX424" fmla="*/ 1142176 w 7467600"/>
              <a:gd name="connsiteY424" fmla="*/ 6766045 h 6858000"/>
              <a:gd name="connsiteX425" fmla="*/ 1067484 w 7467600"/>
              <a:gd name="connsiteY425" fmla="*/ 6858000 h 6858000"/>
              <a:gd name="connsiteX426" fmla="*/ 953928 w 7467600"/>
              <a:gd name="connsiteY426" fmla="*/ 6858000 h 6858000"/>
              <a:gd name="connsiteX427" fmla="*/ 959715 w 7467600"/>
              <a:gd name="connsiteY427" fmla="*/ 6850185 h 6858000"/>
              <a:gd name="connsiteX428" fmla="*/ 1483788 w 7467600"/>
              <a:gd name="connsiteY428" fmla="*/ 6259174 h 6858000"/>
              <a:gd name="connsiteX429" fmla="*/ 1100671 w 7467600"/>
              <a:gd name="connsiteY429" fmla="*/ 6252137 h 6858000"/>
              <a:gd name="connsiteX430" fmla="*/ 1090144 w 7467600"/>
              <a:gd name="connsiteY430" fmla="*/ 6256748 h 6858000"/>
              <a:gd name="connsiteX431" fmla="*/ 1095872 w 7467600"/>
              <a:gd name="connsiteY431" fmla="*/ 6271892 h 6858000"/>
              <a:gd name="connsiteX432" fmla="*/ 262785 w 7467600"/>
              <a:gd name="connsiteY432" fmla="*/ 6845450 h 6858000"/>
              <a:gd name="connsiteX433" fmla="*/ 209968 w 7467600"/>
              <a:gd name="connsiteY433" fmla="*/ 6770713 h 6858000"/>
              <a:gd name="connsiteX434" fmla="*/ 873460 w 7467600"/>
              <a:gd name="connsiteY434" fmla="*/ 6253768 h 6858000"/>
              <a:gd name="connsiteX435" fmla="*/ 192686 w 7467600"/>
              <a:gd name="connsiteY435" fmla="*/ 5849257 h 6858000"/>
              <a:gd name="connsiteX436" fmla="*/ 4696 w 7467600"/>
              <a:gd name="connsiteY436" fmla="*/ 5697668 h 6858000"/>
              <a:gd name="connsiteX437" fmla="*/ 0 w 7467600"/>
              <a:gd name="connsiteY437" fmla="*/ 5689984 h 6858000"/>
              <a:gd name="connsiteX438" fmla="*/ 0 w 7467600"/>
              <a:gd name="connsiteY438" fmla="*/ 5513472 h 6858000"/>
              <a:gd name="connsiteX439" fmla="*/ 174101 w 7467600"/>
              <a:gd name="connsiteY439" fmla="*/ 5620277 h 6858000"/>
              <a:gd name="connsiteX440" fmla="*/ 891800 w 7467600"/>
              <a:gd name="connsiteY440" fmla="*/ 6036935 h 6858000"/>
              <a:gd name="connsiteX441" fmla="*/ 1072219 w 7467600"/>
              <a:gd name="connsiteY441" fmla="*/ 6169443 h 6858000"/>
              <a:gd name="connsiteX442" fmla="*/ 1074117 w 7467600"/>
              <a:gd name="connsiteY442" fmla="*/ 6170301 h 6858000"/>
              <a:gd name="connsiteX443" fmla="*/ 1083114 w 7467600"/>
              <a:gd name="connsiteY443" fmla="*/ 6174131 h 6858000"/>
              <a:gd name="connsiteX444" fmla="*/ 1543010 w 7467600"/>
              <a:gd name="connsiteY444" fmla="*/ 6191140 h 6858000"/>
              <a:gd name="connsiteX445" fmla="*/ 1551080 w 7467600"/>
              <a:gd name="connsiteY445" fmla="*/ 6195006 h 6858000"/>
              <a:gd name="connsiteX446" fmla="*/ 2345443 w 7467600"/>
              <a:gd name="connsiteY446" fmla="*/ 5549882 h 6858000"/>
              <a:gd name="connsiteX447" fmla="*/ 1721499 w 7467600"/>
              <a:gd name="connsiteY447" fmla="*/ 5599969 h 6858000"/>
              <a:gd name="connsiteX448" fmla="*/ 767716 w 7467600"/>
              <a:gd name="connsiteY448" fmla="*/ 5472768 h 6858000"/>
              <a:gd name="connsiteX449" fmla="*/ 722147 w 7467600"/>
              <a:gd name="connsiteY449" fmla="*/ 5393091 h 6858000"/>
              <a:gd name="connsiteX450" fmla="*/ 1485552 w 7467600"/>
              <a:gd name="connsiteY450" fmla="*/ 5313202 h 6858000"/>
              <a:gd name="connsiteX451" fmla="*/ 2143004 w 7467600"/>
              <a:gd name="connsiteY451" fmla="*/ 5402420 h 6858000"/>
              <a:gd name="connsiteX452" fmla="*/ 1933391 w 7467600"/>
              <a:gd name="connsiteY452" fmla="*/ 5156971 h 6858000"/>
              <a:gd name="connsiteX453" fmla="*/ 1827118 w 7467600"/>
              <a:gd name="connsiteY453" fmla="*/ 4968410 h 6858000"/>
              <a:gd name="connsiteX454" fmla="*/ 1837349 w 7467600"/>
              <a:gd name="connsiteY454" fmla="*/ 4956357 h 6858000"/>
              <a:gd name="connsiteX455" fmla="*/ 2162835 w 7467600"/>
              <a:gd name="connsiteY455" fmla="*/ 5187853 h 6858000"/>
              <a:gd name="connsiteX456" fmla="*/ 2257167 w 7467600"/>
              <a:gd name="connsiteY456" fmla="*/ 5462123 h 6858000"/>
              <a:gd name="connsiteX457" fmla="*/ 2261598 w 7467600"/>
              <a:gd name="connsiteY457" fmla="*/ 5467998 h 6858000"/>
              <a:gd name="connsiteX458" fmla="*/ 2437177 w 7467600"/>
              <a:gd name="connsiteY458" fmla="*/ 5479608 h 6858000"/>
              <a:gd name="connsiteX459" fmla="*/ 2445247 w 7467600"/>
              <a:gd name="connsiteY459" fmla="*/ 5483476 h 6858000"/>
              <a:gd name="connsiteX460" fmla="*/ 2743626 w 7467600"/>
              <a:gd name="connsiteY460" fmla="*/ 5304819 h 6858000"/>
              <a:gd name="connsiteX461" fmla="*/ 3048102 w 7467600"/>
              <a:gd name="connsiteY461" fmla="*/ 5150595 h 6858000"/>
              <a:gd name="connsiteX462" fmla="*/ 1799414 w 7467600"/>
              <a:gd name="connsiteY462" fmla="*/ 4694732 h 6858000"/>
              <a:gd name="connsiteX463" fmla="*/ 1771735 w 7467600"/>
              <a:gd name="connsiteY463" fmla="*/ 4619929 h 6858000"/>
              <a:gd name="connsiteX464" fmla="*/ 3104273 w 7467600"/>
              <a:gd name="connsiteY464" fmla="*/ 5076159 h 6858000"/>
              <a:gd name="connsiteX465" fmla="*/ 3113245 w 7467600"/>
              <a:gd name="connsiteY465" fmla="*/ 5090705 h 6858000"/>
              <a:gd name="connsiteX466" fmla="*/ 3126294 w 7467600"/>
              <a:gd name="connsiteY466" fmla="*/ 5114400 h 6858000"/>
              <a:gd name="connsiteX467" fmla="*/ 3937433 w 7467600"/>
              <a:gd name="connsiteY467" fmla="*/ 4830473 h 6858000"/>
              <a:gd name="connsiteX468" fmla="*/ 3590475 w 7467600"/>
              <a:gd name="connsiteY468" fmla="*/ 4597974 h 6858000"/>
              <a:gd name="connsiteX469" fmla="*/ 3100264 w 7467600"/>
              <a:gd name="connsiteY469" fmla="*/ 4579845 h 6858000"/>
              <a:gd name="connsiteX470" fmla="*/ 2183576 w 7467600"/>
              <a:gd name="connsiteY470" fmla="*/ 4227150 h 6858000"/>
              <a:gd name="connsiteX471" fmla="*/ 2151029 w 7467600"/>
              <a:gd name="connsiteY471" fmla="*/ 4146947 h 6858000"/>
              <a:gd name="connsiteX472" fmla="*/ 3563434 w 7467600"/>
              <a:gd name="connsiteY472" fmla="*/ 4469115 h 6858000"/>
              <a:gd name="connsiteX473" fmla="*/ 3177952 w 7467600"/>
              <a:gd name="connsiteY473" fmla="*/ 3657386 h 6858000"/>
              <a:gd name="connsiteX474" fmla="*/ 3189263 w 7467600"/>
              <a:gd name="connsiteY474" fmla="*/ 3625726 h 6858000"/>
              <a:gd name="connsiteX475" fmla="*/ 3560912 w 7467600"/>
              <a:gd name="connsiteY475" fmla="*/ 4079863 h 6858000"/>
              <a:gd name="connsiteX476" fmla="*/ 3626636 w 7467600"/>
              <a:gd name="connsiteY476" fmla="*/ 4512230 h 6858000"/>
              <a:gd name="connsiteX477" fmla="*/ 3653088 w 7467600"/>
              <a:gd name="connsiteY477" fmla="*/ 4521417 h 6858000"/>
              <a:gd name="connsiteX478" fmla="*/ 3988128 w 7467600"/>
              <a:gd name="connsiteY478" fmla="*/ 4817267 h 6858000"/>
              <a:gd name="connsiteX479" fmla="*/ 4830582 w 7467600"/>
              <a:gd name="connsiteY479" fmla="*/ 4676000 h 6858000"/>
              <a:gd name="connsiteX480" fmla="*/ 4830100 w 7467600"/>
              <a:gd name="connsiteY480" fmla="*/ 4675554 h 6858000"/>
              <a:gd name="connsiteX481" fmla="*/ 4036318 w 7467600"/>
              <a:gd name="connsiteY481" fmla="*/ 4147013 h 6858000"/>
              <a:gd name="connsiteX482" fmla="*/ 3432098 w 7467600"/>
              <a:gd name="connsiteY482" fmla="*/ 3537312 h 6858000"/>
              <a:gd name="connsiteX483" fmla="*/ 3446761 w 7467600"/>
              <a:gd name="connsiteY483" fmla="*/ 3461278 h 6858000"/>
              <a:gd name="connsiteX484" fmla="*/ 4419733 w 7467600"/>
              <a:gd name="connsiteY484" fmla="*/ 3963555 h 6858000"/>
              <a:gd name="connsiteX485" fmla="*/ 4781371 w 7467600"/>
              <a:gd name="connsiteY485" fmla="*/ 4458604 h 6858000"/>
              <a:gd name="connsiteX486" fmla="*/ 4780440 w 7467600"/>
              <a:gd name="connsiteY486" fmla="*/ 4470290 h 6858000"/>
              <a:gd name="connsiteX487" fmla="*/ 4898954 w 7467600"/>
              <a:gd name="connsiteY487" fmla="*/ 4662092 h 6858000"/>
              <a:gd name="connsiteX488" fmla="*/ 4900699 w 7467600"/>
              <a:gd name="connsiteY488" fmla="*/ 4670867 h 6858000"/>
              <a:gd name="connsiteX489" fmla="*/ 5714511 w 7467600"/>
              <a:gd name="connsiteY489" fmla="*/ 4663483 h 6858000"/>
              <a:gd name="connsiteX490" fmla="*/ 5464793 w 7467600"/>
              <a:gd name="connsiteY490" fmla="*/ 4393556 h 6858000"/>
              <a:gd name="connsiteX491" fmla="*/ 5461897 w 7467600"/>
              <a:gd name="connsiteY491" fmla="*/ 4390879 h 6858000"/>
              <a:gd name="connsiteX492" fmla="*/ 4294126 w 7467600"/>
              <a:gd name="connsiteY492" fmla="*/ 3303048 h 6858000"/>
              <a:gd name="connsiteX493" fmla="*/ 4305321 w 7467600"/>
              <a:gd name="connsiteY493" fmla="*/ 3256953 h 6858000"/>
              <a:gd name="connsiteX494" fmla="*/ 4949299 w 7467600"/>
              <a:gd name="connsiteY494" fmla="*/ 3766336 h 6858000"/>
              <a:gd name="connsiteX495" fmla="*/ 5291452 w 7467600"/>
              <a:gd name="connsiteY495" fmla="*/ 4076801 h 6858000"/>
              <a:gd name="connsiteX496" fmla="*/ 5434998 w 7467600"/>
              <a:gd name="connsiteY496" fmla="*/ 4254100 h 6858000"/>
              <a:gd name="connsiteX497" fmla="*/ 5351015 w 7467600"/>
              <a:gd name="connsiteY497" fmla="*/ 3760989 h 6858000"/>
              <a:gd name="connsiteX498" fmla="*/ 5413780 w 7467600"/>
              <a:gd name="connsiteY498" fmla="*/ 2966265 h 6858000"/>
              <a:gd name="connsiteX499" fmla="*/ 5425627 w 7467600"/>
              <a:gd name="connsiteY499" fmla="*/ 2954192 h 6858000"/>
              <a:gd name="connsiteX500" fmla="*/ 6604735 w 7467600"/>
              <a:gd name="connsiteY500" fmla="*/ 2041381 h 6858000"/>
              <a:gd name="connsiteX501" fmla="*/ 7204487 w 7467600"/>
              <a:gd name="connsiteY501" fmla="*/ 2742112 h 6858000"/>
              <a:gd name="connsiteX502" fmla="*/ 7131592 w 7467600"/>
              <a:gd name="connsiteY502" fmla="*/ 2672096 h 6858000"/>
              <a:gd name="connsiteX503" fmla="*/ 6996344 w 7467600"/>
              <a:gd name="connsiteY503" fmla="*/ 2518310 h 6858000"/>
              <a:gd name="connsiteX504" fmla="*/ 6735495 w 7467600"/>
              <a:gd name="connsiteY504" fmla="*/ 2196890 h 6858000"/>
              <a:gd name="connsiteX505" fmla="*/ 6721901 w 7467600"/>
              <a:gd name="connsiteY505" fmla="*/ 2179274 h 6858000"/>
              <a:gd name="connsiteX506" fmla="*/ 6604735 w 7467600"/>
              <a:gd name="connsiteY506" fmla="*/ 2041381 h 6858000"/>
              <a:gd name="connsiteX507" fmla="*/ 6591670 w 7467600"/>
              <a:gd name="connsiteY507" fmla="*/ 1988277 h 6858000"/>
              <a:gd name="connsiteX508" fmla="*/ 6747349 w 7467600"/>
              <a:gd name="connsiteY508" fmla="*/ 2160069 h 6858000"/>
              <a:gd name="connsiteX509" fmla="*/ 6760943 w 7467600"/>
              <a:gd name="connsiteY509" fmla="*/ 2177686 h 6858000"/>
              <a:gd name="connsiteX510" fmla="*/ 7021065 w 7467600"/>
              <a:gd name="connsiteY510" fmla="*/ 2498102 h 6858000"/>
              <a:gd name="connsiteX511" fmla="*/ 7155223 w 7467600"/>
              <a:gd name="connsiteY511" fmla="*/ 2650386 h 6858000"/>
              <a:gd name="connsiteX512" fmla="*/ 7203167 w 7467600"/>
              <a:gd name="connsiteY512" fmla="*/ 2697288 h 6858000"/>
              <a:gd name="connsiteX513" fmla="*/ 6937703 w 7467600"/>
              <a:gd name="connsiteY513" fmla="*/ 2321981 h 6858000"/>
              <a:gd name="connsiteX514" fmla="*/ 6591670 w 7467600"/>
              <a:gd name="connsiteY514" fmla="*/ 1988277 h 6858000"/>
              <a:gd name="connsiteX515" fmla="*/ 5798671 w 7467600"/>
              <a:gd name="connsiteY515" fmla="*/ 1981601 h 6858000"/>
              <a:gd name="connsiteX516" fmla="*/ 5754709 w 7467600"/>
              <a:gd name="connsiteY516" fmla="*/ 2071454 h 6858000"/>
              <a:gd name="connsiteX517" fmla="*/ 5763044 w 7467600"/>
              <a:gd name="connsiteY517" fmla="*/ 2842206 h 6858000"/>
              <a:gd name="connsiteX518" fmla="*/ 5764974 w 7467600"/>
              <a:gd name="connsiteY518" fmla="*/ 2799609 h 6858000"/>
              <a:gd name="connsiteX519" fmla="*/ 5767665 w 7467600"/>
              <a:gd name="connsiteY519" fmla="*/ 2666409 h 6858000"/>
              <a:gd name="connsiteX520" fmla="*/ 5763055 w 7467600"/>
              <a:gd name="connsiteY520" fmla="*/ 2579705 h 6858000"/>
              <a:gd name="connsiteX521" fmla="*/ 5758079 w 7467600"/>
              <a:gd name="connsiteY521" fmla="*/ 2492508 h 6858000"/>
              <a:gd name="connsiteX522" fmla="*/ 5779325 w 7467600"/>
              <a:gd name="connsiteY522" fmla="*/ 2197069 h 6858000"/>
              <a:gd name="connsiteX523" fmla="*/ 5798671 w 7467600"/>
              <a:gd name="connsiteY523" fmla="*/ 1981601 h 6858000"/>
              <a:gd name="connsiteX524" fmla="*/ 5829202 w 7467600"/>
              <a:gd name="connsiteY524" fmla="*/ 1971679 h 6858000"/>
              <a:gd name="connsiteX525" fmla="*/ 5809558 w 7467600"/>
              <a:gd name="connsiteY525" fmla="*/ 2198043 h 6858000"/>
              <a:gd name="connsiteX526" fmla="*/ 5788653 w 7467600"/>
              <a:gd name="connsiteY526" fmla="*/ 2489430 h 6858000"/>
              <a:gd name="connsiteX527" fmla="*/ 5793439 w 7467600"/>
              <a:gd name="connsiteY527" fmla="*/ 2575235 h 6858000"/>
              <a:gd name="connsiteX528" fmla="*/ 5796837 w 7467600"/>
              <a:gd name="connsiteY528" fmla="*/ 2637633 h 6858000"/>
              <a:gd name="connsiteX529" fmla="*/ 5818614 w 7467600"/>
              <a:gd name="connsiteY529" fmla="*/ 2473055 h 6858000"/>
              <a:gd name="connsiteX530" fmla="*/ 5829202 w 7467600"/>
              <a:gd name="connsiteY530" fmla="*/ 1971679 h 6858000"/>
              <a:gd name="connsiteX531" fmla="*/ 5911389 w 7467600"/>
              <a:gd name="connsiteY531" fmla="*/ 1898371 h 6858000"/>
              <a:gd name="connsiteX532" fmla="*/ 6237627 w 7467600"/>
              <a:gd name="connsiteY532" fmla="*/ 2231921 h 6858000"/>
              <a:gd name="connsiteX533" fmla="*/ 5911389 w 7467600"/>
              <a:gd name="connsiteY533" fmla="*/ 1898371 h 6858000"/>
              <a:gd name="connsiteX534" fmla="*/ 6944437 w 7467600"/>
              <a:gd name="connsiteY534" fmla="*/ 1575402 h 6858000"/>
              <a:gd name="connsiteX535" fmla="*/ 6304730 w 7467600"/>
              <a:gd name="connsiteY535" fmla="*/ 1766654 h 6858000"/>
              <a:gd name="connsiteX536" fmla="*/ 6944437 w 7467600"/>
              <a:gd name="connsiteY536" fmla="*/ 1575402 h 6858000"/>
              <a:gd name="connsiteX537" fmla="*/ 7019523 w 7467600"/>
              <a:gd name="connsiteY537" fmla="*/ 1519450 h 6858000"/>
              <a:gd name="connsiteX538" fmla="*/ 6298091 w 7467600"/>
              <a:gd name="connsiteY538" fmla="*/ 1737122 h 6858000"/>
              <a:gd name="connsiteX539" fmla="*/ 7019523 w 7467600"/>
              <a:gd name="connsiteY539" fmla="*/ 1519450 h 6858000"/>
              <a:gd name="connsiteX540" fmla="*/ 2399523 w 7467600"/>
              <a:gd name="connsiteY540" fmla="*/ 1428234 h 6858000"/>
              <a:gd name="connsiteX541" fmla="*/ 2224982 w 7467600"/>
              <a:gd name="connsiteY541" fmla="*/ 1826201 h 6858000"/>
              <a:gd name="connsiteX542" fmla="*/ 2096099 w 7467600"/>
              <a:gd name="connsiteY542" fmla="*/ 2345900 h 6858000"/>
              <a:gd name="connsiteX543" fmla="*/ 2283317 w 7467600"/>
              <a:gd name="connsiteY543" fmla="*/ 1796925 h 6858000"/>
              <a:gd name="connsiteX544" fmla="*/ 2399523 w 7467600"/>
              <a:gd name="connsiteY544" fmla="*/ 1428234 h 6858000"/>
              <a:gd name="connsiteX545" fmla="*/ 2448558 w 7467600"/>
              <a:gd name="connsiteY545" fmla="*/ 1373435 h 6858000"/>
              <a:gd name="connsiteX546" fmla="*/ 2312521 w 7467600"/>
              <a:gd name="connsiteY546" fmla="*/ 1806140 h 6858000"/>
              <a:gd name="connsiteX547" fmla="*/ 2127533 w 7467600"/>
              <a:gd name="connsiteY547" fmla="*/ 2348380 h 6858000"/>
              <a:gd name="connsiteX548" fmla="*/ 2358080 w 7467600"/>
              <a:gd name="connsiteY548" fmla="*/ 1866134 h 6858000"/>
              <a:gd name="connsiteX549" fmla="*/ 2407436 w 7467600"/>
              <a:gd name="connsiteY549" fmla="*/ 1651070 h 6858000"/>
              <a:gd name="connsiteX550" fmla="*/ 2448558 w 7467600"/>
              <a:gd name="connsiteY550" fmla="*/ 1373435 h 6858000"/>
              <a:gd name="connsiteX551" fmla="*/ 278707 w 7467600"/>
              <a:gd name="connsiteY551" fmla="*/ 1352270 h 6858000"/>
              <a:gd name="connsiteX552" fmla="*/ 321570 w 7467600"/>
              <a:gd name="connsiteY552" fmla="*/ 1861610 h 6858000"/>
              <a:gd name="connsiteX553" fmla="*/ 294281 w 7467600"/>
              <a:gd name="connsiteY553" fmla="*/ 1440658 h 6858000"/>
              <a:gd name="connsiteX554" fmla="*/ 278707 w 7467600"/>
              <a:gd name="connsiteY554" fmla="*/ 1352270 h 6858000"/>
              <a:gd name="connsiteX555" fmla="*/ 1423821 w 7467600"/>
              <a:gd name="connsiteY555" fmla="*/ 1351958 h 6858000"/>
              <a:gd name="connsiteX556" fmla="*/ 1638521 w 7467600"/>
              <a:gd name="connsiteY556" fmla="*/ 1908470 h 6858000"/>
              <a:gd name="connsiteX557" fmla="*/ 1754199 w 7467600"/>
              <a:gd name="connsiteY557" fmla="*/ 2149284 h 6858000"/>
              <a:gd name="connsiteX558" fmla="*/ 1908359 w 7467600"/>
              <a:gd name="connsiteY558" fmla="*/ 2364988 h 6858000"/>
              <a:gd name="connsiteX559" fmla="*/ 1647661 w 7467600"/>
              <a:gd name="connsiteY559" fmla="*/ 1825945 h 6858000"/>
              <a:gd name="connsiteX560" fmla="*/ 1423821 w 7467600"/>
              <a:gd name="connsiteY560" fmla="*/ 1351958 h 6858000"/>
              <a:gd name="connsiteX561" fmla="*/ 1431890 w 7467600"/>
              <a:gd name="connsiteY561" fmla="*/ 1306475 h 6858000"/>
              <a:gd name="connsiteX562" fmla="*/ 1507597 w 7467600"/>
              <a:gd name="connsiteY562" fmla="*/ 1446132 h 6858000"/>
              <a:gd name="connsiteX563" fmla="*/ 1674586 w 7467600"/>
              <a:gd name="connsiteY563" fmla="*/ 1813832 h 6858000"/>
              <a:gd name="connsiteX564" fmla="*/ 1815950 w 7467600"/>
              <a:gd name="connsiteY564" fmla="*/ 2128564 h 6858000"/>
              <a:gd name="connsiteX565" fmla="*/ 1984242 w 7467600"/>
              <a:gd name="connsiteY565" fmla="*/ 2430829 h 6858000"/>
              <a:gd name="connsiteX566" fmla="*/ 2014023 w 7467600"/>
              <a:gd name="connsiteY566" fmla="*/ 2450995 h 6858000"/>
              <a:gd name="connsiteX567" fmla="*/ 1747337 w 7467600"/>
              <a:gd name="connsiteY567" fmla="*/ 1855264 h 6858000"/>
              <a:gd name="connsiteX568" fmla="*/ 1533749 w 7467600"/>
              <a:gd name="connsiteY568" fmla="*/ 1478656 h 6858000"/>
              <a:gd name="connsiteX569" fmla="*/ 1431890 w 7467600"/>
              <a:gd name="connsiteY569" fmla="*/ 1306475 h 6858000"/>
              <a:gd name="connsiteX570" fmla="*/ 5052692 w 7467600"/>
              <a:gd name="connsiteY570" fmla="*/ 1292994 h 6858000"/>
              <a:gd name="connsiteX571" fmla="*/ 5200661 w 7467600"/>
              <a:gd name="connsiteY571" fmla="*/ 1635186 h 6858000"/>
              <a:gd name="connsiteX572" fmla="*/ 5297138 w 7467600"/>
              <a:gd name="connsiteY572" fmla="*/ 1906351 h 6858000"/>
              <a:gd name="connsiteX573" fmla="*/ 5052692 w 7467600"/>
              <a:gd name="connsiteY573" fmla="*/ 1292994 h 6858000"/>
              <a:gd name="connsiteX574" fmla="*/ 5009948 w 7467600"/>
              <a:gd name="connsiteY574" fmla="*/ 1273619 h 6858000"/>
              <a:gd name="connsiteX575" fmla="*/ 5121777 w 7467600"/>
              <a:gd name="connsiteY575" fmla="*/ 1654213 h 6858000"/>
              <a:gd name="connsiteX576" fmla="*/ 5293545 w 7467600"/>
              <a:gd name="connsiteY576" fmla="*/ 2072247 h 6858000"/>
              <a:gd name="connsiteX577" fmla="*/ 5294042 w 7467600"/>
              <a:gd name="connsiteY577" fmla="*/ 2065019 h 6858000"/>
              <a:gd name="connsiteX578" fmla="*/ 5171936 w 7467600"/>
              <a:gd name="connsiteY578" fmla="*/ 1647613 h 6858000"/>
              <a:gd name="connsiteX579" fmla="*/ 5009948 w 7467600"/>
              <a:gd name="connsiteY579" fmla="*/ 1273619 h 6858000"/>
              <a:gd name="connsiteX580" fmla="*/ 655236 w 7467600"/>
              <a:gd name="connsiteY580" fmla="*/ 1268632 h 6858000"/>
              <a:gd name="connsiteX581" fmla="*/ 839521 w 7467600"/>
              <a:gd name="connsiteY581" fmla="*/ 1685315 h 6858000"/>
              <a:gd name="connsiteX582" fmla="*/ 1109416 w 7467600"/>
              <a:gd name="connsiteY582" fmla="*/ 2061663 h 6858000"/>
              <a:gd name="connsiteX583" fmla="*/ 1298300 w 7467600"/>
              <a:gd name="connsiteY583" fmla="*/ 2247742 h 6858000"/>
              <a:gd name="connsiteX584" fmla="*/ 1125871 w 7467600"/>
              <a:gd name="connsiteY584" fmla="*/ 1989513 h 6858000"/>
              <a:gd name="connsiteX585" fmla="*/ 981574 w 7467600"/>
              <a:gd name="connsiteY585" fmla="*/ 1783157 h 6858000"/>
              <a:gd name="connsiteX586" fmla="*/ 922198 w 7467600"/>
              <a:gd name="connsiteY586" fmla="*/ 1677437 h 6858000"/>
              <a:gd name="connsiteX587" fmla="*/ 869293 w 7467600"/>
              <a:gd name="connsiteY587" fmla="*/ 1583214 h 6858000"/>
              <a:gd name="connsiteX588" fmla="*/ 751431 w 7467600"/>
              <a:gd name="connsiteY588" fmla="*/ 1405731 h 6858000"/>
              <a:gd name="connsiteX589" fmla="*/ 655236 w 7467600"/>
              <a:gd name="connsiteY589" fmla="*/ 1268632 h 6858000"/>
              <a:gd name="connsiteX590" fmla="*/ 6516292 w 7467600"/>
              <a:gd name="connsiteY590" fmla="*/ 1263064 h 6858000"/>
              <a:gd name="connsiteX591" fmla="*/ 5736320 w 7467600"/>
              <a:gd name="connsiteY591" fmla="*/ 1501803 h 6858000"/>
              <a:gd name="connsiteX592" fmla="*/ 6516292 w 7467600"/>
              <a:gd name="connsiteY592" fmla="*/ 1263064 h 6858000"/>
              <a:gd name="connsiteX593" fmla="*/ 291466 w 7467600"/>
              <a:gd name="connsiteY593" fmla="*/ 1250369 h 6858000"/>
              <a:gd name="connsiteX594" fmla="*/ 323180 w 7467600"/>
              <a:gd name="connsiteY594" fmla="*/ 1435283 h 6858000"/>
              <a:gd name="connsiteX595" fmla="*/ 349381 w 7467600"/>
              <a:gd name="connsiteY595" fmla="*/ 1875041 h 6858000"/>
              <a:gd name="connsiteX596" fmla="*/ 374363 w 7467600"/>
              <a:gd name="connsiteY596" fmla="*/ 1506494 h 6858000"/>
              <a:gd name="connsiteX597" fmla="*/ 302168 w 7467600"/>
              <a:gd name="connsiteY597" fmla="*/ 1274495 h 6858000"/>
              <a:gd name="connsiteX598" fmla="*/ 291466 w 7467600"/>
              <a:gd name="connsiteY598" fmla="*/ 1250369 h 6858000"/>
              <a:gd name="connsiteX599" fmla="*/ 678222 w 7467600"/>
              <a:gd name="connsiteY599" fmla="*/ 1248670 h 6858000"/>
              <a:gd name="connsiteX600" fmla="*/ 775536 w 7467600"/>
              <a:gd name="connsiteY600" fmla="*/ 1388015 h 6858000"/>
              <a:gd name="connsiteX601" fmla="*/ 894529 w 7467600"/>
              <a:gd name="connsiteY601" fmla="*/ 1567739 h 6858000"/>
              <a:gd name="connsiteX602" fmla="*/ 948000 w 7467600"/>
              <a:gd name="connsiteY602" fmla="*/ 1663088 h 6858000"/>
              <a:gd name="connsiteX603" fmla="*/ 1006812 w 7467600"/>
              <a:gd name="connsiteY603" fmla="*/ 1767683 h 6858000"/>
              <a:gd name="connsiteX604" fmla="*/ 1149133 w 7467600"/>
              <a:gd name="connsiteY604" fmla="*/ 1971513 h 6858000"/>
              <a:gd name="connsiteX605" fmla="*/ 1333952 w 7467600"/>
              <a:gd name="connsiteY605" fmla="*/ 2251620 h 6858000"/>
              <a:gd name="connsiteX606" fmla="*/ 1337329 w 7467600"/>
              <a:gd name="connsiteY606" fmla="*/ 2258350 h 6858000"/>
              <a:gd name="connsiteX607" fmla="*/ 1014726 w 7467600"/>
              <a:gd name="connsiteY607" fmla="*/ 1615556 h 6858000"/>
              <a:gd name="connsiteX608" fmla="*/ 678222 w 7467600"/>
              <a:gd name="connsiteY608" fmla="*/ 1248670 h 6858000"/>
              <a:gd name="connsiteX609" fmla="*/ 6691602 w 7467600"/>
              <a:gd name="connsiteY609" fmla="*/ 1140573 h 6858000"/>
              <a:gd name="connsiteX610" fmla="*/ 6571100 w 7467600"/>
              <a:gd name="connsiteY610" fmla="*/ 1183662 h 6858000"/>
              <a:gd name="connsiteX611" fmla="*/ 6241687 w 7467600"/>
              <a:gd name="connsiteY611" fmla="*/ 1257600 h 6858000"/>
              <a:gd name="connsiteX612" fmla="*/ 5693009 w 7467600"/>
              <a:gd name="connsiteY612" fmla="*/ 1478256 h 6858000"/>
              <a:gd name="connsiteX613" fmla="*/ 6548420 w 7467600"/>
              <a:gd name="connsiteY613" fmla="*/ 1214599 h 6858000"/>
              <a:gd name="connsiteX614" fmla="*/ 6605473 w 7467600"/>
              <a:gd name="connsiteY614" fmla="*/ 1184686 h 6858000"/>
              <a:gd name="connsiteX615" fmla="*/ 6691602 w 7467600"/>
              <a:gd name="connsiteY615" fmla="*/ 1140573 h 6858000"/>
              <a:gd name="connsiteX616" fmla="*/ 4002475 w 7467600"/>
              <a:gd name="connsiteY616" fmla="*/ 1037802 h 6858000"/>
              <a:gd name="connsiteX617" fmla="*/ 4000324 w 7467600"/>
              <a:gd name="connsiteY617" fmla="*/ 1039362 h 6858000"/>
              <a:gd name="connsiteX618" fmla="*/ 4002862 w 7467600"/>
              <a:gd name="connsiteY618" fmla="*/ 1042866 h 6858000"/>
              <a:gd name="connsiteX619" fmla="*/ 4002475 w 7467600"/>
              <a:gd name="connsiteY619" fmla="*/ 1037802 h 6858000"/>
              <a:gd name="connsiteX620" fmla="*/ 506322 w 7467600"/>
              <a:gd name="connsiteY620" fmla="*/ 1020997 h 6858000"/>
              <a:gd name="connsiteX621" fmla="*/ 533068 w 7467600"/>
              <a:gd name="connsiteY621" fmla="*/ 1029409 h 6858000"/>
              <a:gd name="connsiteX622" fmla="*/ 1232525 w 7467600"/>
              <a:gd name="connsiteY622" fmla="*/ 1804675 h 6858000"/>
              <a:gd name="connsiteX623" fmla="*/ 1388858 w 7467600"/>
              <a:gd name="connsiteY623" fmla="*/ 2368011 h 6858000"/>
              <a:gd name="connsiteX624" fmla="*/ 1384098 w 7467600"/>
              <a:gd name="connsiteY624" fmla="*/ 2378125 h 6858000"/>
              <a:gd name="connsiteX625" fmla="*/ 1425393 w 7467600"/>
              <a:gd name="connsiteY625" fmla="*/ 2589124 h 6858000"/>
              <a:gd name="connsiteX626" fmla="*/ 1424001 w 7467600"/>
              <a:gd name="connsiteY626" fmla="*/ 2597541 h 6858000"/>
              <a:gd name="connsiteX627" fmla="*/ 2152729 w 7467600"/>
              <a:gd name="connsiteY627" fmla="*/ 2864487 h 6858000"/>
              <a:gd name="connsiteX628" fmla="*/ 2020609 w 7467600"/>
              <a:gd name="connsiteY628" fmla="*/ 2539671 h 6858000"/>
              <a:gd name="connsiteX629" fmla="*/ 2018920 w 7467600"/>
              <a:gd name="connsiteY629" fmla="*/ 2536309 h 6858000"/>
              <a:gd name="connsiteX630" fmla="*/ 1342441 w 7467600"/>
              <a:gd name="connsiteY630" fmla="*/ 1173017 h 6858000"/>
              <a:gd name="connsiteX631" fmla="*/ 1367925 w 7467600"/>
              <a:gd name="connsiteY631" fmla="*/ 1135648 h 6858000"/>
              <a:gd name="connsiteX632" fmla="*/ 1771401 w 7467600"/>
              <a:gd name="connsiteY632" fmla="*/ 1806673 h 6858000"/>
              <a:gd name="connsiteX633" fmla="*/ 1972385 w 7467600"/>
              <a:gd name="connsiteY633" fmla="*/ 2198735 h 6858000"/>
              <a:gd name="connsiteX634" fmla="*/ 2040892 w 7467600"/>
              <a:gd name="connsiteY634" fmla="*/ 2405205 h 6858000"/>
              <a:gd name="connsiteX635" fmla="*/ 2131689 w 7467600"/>
              <a:gd name="connsiteY635" fmla="*/ 1936926 h 6858000"/>
              <a:gd name="connsiteX636" fmla="*/ 2454820 w 7467600"/>
              <a:gd name="connsiteY636" fmla="*/ 1248808 h 6858000"/>
              <a:gd name="connsiteX637" fmla="*/ 2492512 w 7467600"/>
              <a:gd name="connsiteY637" fmla="*/ 1302920 h 6858000"/>
              <a:gd name="connsiteX638" fmla="*/ 2081216 w 7467600"/>
              <a:gd name="connsiteY638" fmla="*/ 2527513 h 6858000"/>
              <a:gd name="connsiteX639" fmla="*/ 2081211 w 7467600"/>
              <a:gd name="connsiteY639" fmla="*/ 2528916 h 6858000"/>
              <a:gd name="connsiteX640" fmla="*/ 2199067 w 7467600"/>
              <a:gd name="connsiteY640" fmla="*/ 2884061 h 6858000"/>
              <a:gd name="connsiteX641" fmla="*/ 3192586 w 7467600"/>
              <a:gd name="connsiteY641" fmla="*/ 3411496 h 6858000"/>
              <a:gd name="connsiteX642" fmla="*/ 3182620 w 7467600"/>
              <a:gd name="connsiteY642" fmla="*/ 3483279 h 6858000"/>
              <a:gd name="connsiteX643" fmla="*/ 2435119 w 7467600"/>
              <a:gd name="connsiteY643" fmla="*/ 3080173 h 6858000"/>
              <a:gd name="connsiteX644" fmla="*/ 2410152 w 7467600"/>
              <a:gd name="connsiteY644" fmla="*/ 3063751 h 6858000"/>
              <a:gd name="connsiteX645" fmla="*/ 2408099 w 7467600"/>
              <a:gd name="connsiteY645" fmla="*/ 3064403 h 6858000"/>
              <a:gd name="connsiteX646" fmla="*/ 2407218 w 7467600"/>
              <a:gd name="connsiteY646" fmla="*/ 3070324 h 6858000"/>
              <a:gd name="connsiteX647" fmla="*/ 2380138 w 7467600"/>
              <a:gd name="connsiteY647" fmla="*/ 3099341 h 6858000"/>
              <a:gd name="connsiteX648" fmla="*/ 1765923 w 7467600"/>
              <a:gd name="connsiteY648" fmla="*/ 3581043 h 6858000"/>
              <a:gd name="connsiteX649" fmla="*/ 1702258 w 7467600"/>
              <a:gd name="connsiteY649" fmla="*/ 3612286 h 6858000"/>
              <a:gd name="connsiteX650" fmla="*/ 1538370 w 7467600"/>
              <a:gd name="connsiteY650" fmla="*/ 3811804 h 6858000"/>
              <a:gd name="connsiteX651" fmla="*/ 542867 w 7467600"/>
              <a:gd name="connsiteY651" fmla="*/ 4944092 h 6858000"/>
              <a:gd name="connsiteX652" fmla="*/ 515800 w 7467600"/>
              <a:gd name="connsiteY652" fmla="*/ 4862180 h 6858000"/>
              <a:gd name="connsiteX653" fmla="*/ 909145 w 7467600"/>
              <a:gd name="connsiteY653" fmla="*/ 4199225 h 6858000"/>
              <a:gd name="connsiteX654" fmla="*/ 1214067 w 7467600"/>
              <a:gd name="connsiteY654" fmla="*/ 3908561 h 6858000"/>
              <a:gd name="connsiteX655" fmla="*/ 640967 w 7467600"/>
              <a:gd name="connsiteY655" fmla="*/ 4105601 h 6858000"/>
              <a:gd name="connsiteX656" fmla="*/ 112563 w 7467600"/>
              <a:gd name="connsiteY656" fmla="*/ 4396952 h 6858000"/>
              <a:gd name="connsiteX657" fmla="*/ 0 w 7467600"/>
              <a:gd name="connsiteY657" fmla="*/ 4466006 h 6858000"/>
              <a:gd name="connsiteX658" fmla="*/ 0 w 7467600"/>
              <a:gd name="connsiteY658" fmla="*/ 4233763 h 6858000"/>
              <a:gd name="connsiteX659" fmla="*/ 36881 w 7467600"/>
              <a:gd name="connsiteY659" fmla="*/ 4200118 h 6858000"/>
              <a:gd name="connsiteX660" fmla="*/ 910534 w 7467600"/>
              <a:gd name="connsiteY660" fmla="*/ 3629753 h 6858000"/>
              <a:gd name="connsiteX661" fmla="*/ 1578717 w 7467600"/>
              <a:gd name="connsiteY661" fmla="*/ 3575982 h 6858000"/>
              <a:gd name="connsiteX662" fmla="*/ 2338780 w 7467600"/>
              <a:gd name="connsiteY662" fmla="*/ 3033725 h 6858000"/>
              <a:gd name="connsiteX663" fmla="*/ 1807991 w 7467600"/>
              <a:gd name="connsiteY663" fmla="*/ 2807184 h 6858000"/>
              <a:gd name="connsiteX664" fmla="*/ 1416358 w 7467600"/>
              <a:gd name="connsiteY664" fmla="*/ 3112571 h 6858000"/>
              <a:gd name="connsiteX665" fmla="*/ 939066 w 7467600"/>
              <a:gd name="connsiteY665" fmla="*/ 3378798 h 6858000"/>
              <a:gd name="connsiteX666" fmla="*/ 115099 w 7467600"/>
              <a:gd name="connsiteY666" fmla="*/ 3607650 h 6858000"/>
              <a:gd name="connsiteX667" fmla="*/ 97284 w 7467600"/>
              <a:gd name="connsiteY667" fmla="*/ 3520393 h 6858000"/>
              <a:gd name="connsiteX668" fmla="*/ 922050 w 7467600"/>
              <a:gd name="connsiteY668" fmla="*/ 3074867 h 6858000"/>
              <a:gd name="connsiteX669" fmla="*/ 1405265 w 7467600"/>
              <a:gd name="connsiteY669" fmla="*/ 3016319 h 6858000"/>
              <a:gd name="connsiteX670" fmla="*/ 1407512 w 7467600"/>
              <a:gd name="connsiteY670" fmla="*/ 3018001 h 6858000"/>
              <a:gd name="connsiteX671" fmla="*/ 1726266 w 7467600"/>
              <a:gd name="connsiteY671" fmla="*/ 2777274 h 6858000"/>
              <a:gd name="connsiteX672" fmla="*/ 625390 w 7467600"/>
              <a:gd name="connsiteY672" fmla="*/ 2514541 h 6858000"/>
              <a:gd name="connsiteX673" fmla="*/ 619799 w 7467600"/>
              <a:gd name="connsiteY673" fmla="*/ 2527180 h 6858000"/>
              <a:gd name="connsiteX674" fmla="*/ 310030 w 7467600"/>
              <a:gd name="connsiteY674" fmla="*/ 2771818 h 6858000"/>
              <a:gd name="connsiteX675" fmla="*/ 173877 w 7467600"/>
              <a:gd name="connsiteY675" fmla="*/ 2937056 h 6858000"/>
              <a:gd name="connsiteX676" fmla="*/ 77889 w 7467600"/>
              <a:gd name="connsiteY676" fmla="*/ 3138440 h 6858000"/>
              <a:gd name="connsiteX677" fmla="*/ 0 w 7467600"/>
              <a:gd name="connsiteY677" fmla="*/ 3271395 h 6858000"/>
              <a:gd name="connsiteX678" fmla="*/ 0 w 7467600"/>
              <a:gd name="connsiteY678" fmla="*/ 3153002 h 6858000"/>
              <a:gd name="connsiteX679" fmla="*/ 2386 w 7467600"/>
              <a:gd name="connsiteY679" fmla="*/ 3149203 h 6858000"/>
              <a:gd name="connsiteX680" fmla="*/ 89753 w 7467600"/>
              <a:gd name="connsiteY680" fmla="*/ 2987702 h 6858000"/>
              <a:gd name="connsiteX681" fmla="*/ 76869 w 7467600"/>
              <a:gd name="connsiteY681" fmla="*/ 3005404 h 6858000"/>
              <a:gd name="connsiteX682" fmla="*/ 32049 w 7467600"/>
              <a:gd name="connsiteY682" fmla="*/ 3065814 h 6858000"/>
              <a:gd name="connsiteX683" fmla="*/ 0 w 7467600"/>
              <a:gd name="connsiteY683" fmla="*/ 3108744 h 6858000"/>
              <a:gd name="connsiteX684" fmla="*/ 0 w 7467600"/>
              <a:gd name="connsiteY684" fmla="*/ 3058059 h 6858000"/>
              <a:gd name="connsiteX685" fmla="*/ 7610 w 7467600"/>
              <a:gd name="connsiteY685" fmla="*/ 3047889 h 6858000"/>
              <a:gd name="connsiteX686" fmla="*/ 52419 w 7467600"/>
              <a:gd name="connsiteY686" fmla="*/ 2987479 h 6858000"/>
              <a:gd name="connsiteX687" fmla="*/ 59142 w 7467600"/>
              <a:gd name="connsiteY687" fmla="*/ 2978488 h 6858000"/>
              <a:gd name="connsiteX688" fmla="*/ 0 w 7467600"/>
              <a:gd name="connsiteY688" fmla="*/ 3015334 h 6858000"/>
              <a:gd name="connsiteX689" fmla="*/ 0 w 7467600"/>
              <a:gd name="connsiteY689" fmla="*/ 2914286 h 6858000"/>
              <a:gd name="connsiteX690" fmla="*/ 36383 w 7467600"/>
              <a:gd name="connsiteY690" fmla="*/ 2901128 h 6858000"/>
              <a:gd name="connsiteX691" fmla="*/ 156329 w 7467600"/>
              <a:gd name="connsiteY691" fmla="*/ 2840533 h 6858000"/>
              <a:gd name="connsiteX692" fmla="*/ 358355 w 7467600"/>
              <a:gd name="connsiteY692" fmla="*/ 2620471 h 6858000"/>
              <a:gd name="connsiteX693" fmla="*/ 510577 w 7467600"/>
              <a:gd name="connsiteY693" fmla="*/ 2501244 h 6858000"/>
              <a:gd name="connsiteX694" fmla="*/ 211967 w 7467600"/>
              <a:gd name="connsiteY694" fmla="*/ 2479171 h 6858000"/>
              <a:gd name="connsiteX695" fmla="*/ 0 w 7467600"/>
              <a:gd name="connsiteY695" fmla="*/ 2476398 h 6858000"/>
              <a:gd name="connsiteX696" fmla="*/ 0 w 7467600"/>
              <a:gd name="connsiteY696" fmla="*/ 2389189 h 6858000"/>
              <a:gd name="connsiteX697" fmla="*/ 103062 w 7467600"/>
              <a:gd name="connsiteY697" fmla="*/ 2389518 h 6858000"/>
              <a:gd name="connsiteX698" fmla="*/ 510734 w 7467600"/>
              <a:gd name="connsiteY698" fmla="*/ 2416201 h 6858000"/>
              <a:gd name="connsiteX699" fmla="*/ 279257 w 7467600"/>
              <a:gd name="connsiteY699" fmla="*/ 2092102 h 6858000"/>
              <a:gd name="connsiteX700" fmla="*/ 65265 w 7467600"/>
              <a:gd name="connsiteY700" fmla="*/ 2006049 h 6858000"/>
              <a:gd name="connsiteX701" fmla="*/ 0 w 7467600"/>
              <a:gd name="connsiteY701" fmla="*/ 1982532 h 6858000"/>
              <a:gd name="connsiteX702" fmla="*/ 0 w 7467600"/>
              <a:gd name="connsiteY702" fmla="*/ 1912789 h 6858000"/>
              <a:gd name="connsiteX703" fmla="*/ 97460 w 7467600"/>
              <a:gd name="connsiteY703" fmla="*/ 1953725 h 6858000"/>
              <a:gd name="connsiteX704" fmla="*/ 221272 w 7467600"/>
              <a:gd name="connsiteY704" fmla="*/ 1980766 h 6858000"/>
              <a:gd name="connsiteX705" fmla="*/ 116765 w 7467600"/>
              <a:gd name="connsiteY705" fmla="*/ 1911033 h 6858000"/>
              <a:gd name="connsiteX706" fmla="*/ 16405 w 7467600"/>
              <a:gd name="connsiteY706" fmla="*/ 1803412 h 6858000"/>
              <a:gd name="connsiteX707" fmla="*/ 0 w 7467600"/>
              <a:gd name="connsiteY707" fmla="*/ 1784777 h 6858000"/>
              <a:gd name="connsiteX708" fmla="*/ 0 w 7467600"/>
              <a:gd name="connsiteY708" fmla="*/ 1740082 h 6858000"/>
              <a:gd name="connsiteX709" fmla="*/ 39394 w 7467600"/>
              <a:gd name="connsiteY709" fmla="*/ 1784856 h 6858000"/>
              <a:gd name="connsiteX710" fmla="*/ 135813 w 7467600"/>
              <a:gd name="connsiteY710" fmla="*/ 1888838 h 6858000"/>
              <a:gd name="connsiteX711" fmla="*/ 242575 w 7467600"/>
              <a:gd name="connsiteY711" fmla="*/ 1958841 h 6858000"/>
              <a:gd name="connsiteX712" fmla="*/ 82197 w 7467600"/>
              <a:gd name="connsiteY712" fmla="*/ 1754826 h 6858000"/>
              <a:gd name="connsiteX713" fmla="*/ 0 w 7467600"/>
              <a:gd name="connsiteY713" fmla="*/ 1679650 h 6858000"/>
              <a:gd name="connsiteX714" fmla="*/ 0 w 7467600"/>
              <a:gd name="connsiteY714" fmla="*/ 1602463 h 6858000"/>
              <a:gd name="connsiteX715" fmla="*/ 84689 w 7467600"/>
              <a:gd name="connsiteY715" fmla="*/ 1677442 h 6858000"/>
              <a:gd name="connsiteX716" fmla="*/ 298437 w 7467600"/>
              <a:gd name="connsiteY716" fmla="*/ 1968019 h 6858000"/>
              <a:gd name="connsiteX717" fmla="*/ 227269 w 7467600"/>
              <a:gd name="connsiteY717" fmla="*/ 1114064 h 6858000"/>
              <a:gd name="connsiteX718" fmla="*/ 248003 w 7467600"/>
              <a:gd name="connsiteY718" fmla="*/ 1089613 h 6858000"/>
              <a:gd name="connsiteX719" fmla="*/ 427020 w 7467600"/>
              <a:gd name="connsiteY719" fmla="*/ 1619803 h 6858000"/>
              <a:gd name="connsiteX720" fmla="*/ 340345 w 7467600"/>
              <a:gd name="connsiteY720" fmla="*/ 2027739 h 6858000"/>
              <a:gd name="connsiteX721" fmla="*/ 360865 w 7467600"/>
              <a:gd name="connsiteY721" fmla="*/ 2044827 h 6858000"/>
              <a:gd name="connsiteX722" fmla="*/ 560414 w 7467600"/>
              <a:gd name="connsiteY722" fmla="*/ 2421457 h 6858000"/>
              <a:gd name="connsiteX723" fmla="*/ 1359703 w 7467600"/>
              <a:gd name="connsiteY723" fmla="*/ 2578554 h 6858000"/>
              <a:gd name="connsiteX724" fmla="*/ 1359422 w 7467600"/>
              <a:gd name="connsiteY724" fmla="*/ 2577994 h 6858000"/>
              <a:gd name="connsiteX725" fmla="*/ 828701 w 7467600"/>
              <a:gd name="connsiteY725" fmla="*/ 1839520 h 6858000"/>
              <a:gd name="connsiteX726" fmla="*/ 494427 w 7467600"/>
              <a:gd name="connsiteY726" fmla="*/ 1092333 h 6858000"/>
              <a:gd name="connsiteX727" fmla="*/ 506322 w 7467600"/>
              <a:gd name="connsiteY727" fmla="*/ 1020997 h 6858000"/>
              <a:gd name="connsiteX728" fmla="*/ 4570198 w 7467600"/>
              <a:gd name="connsiteY728" fmla="*/ 978081 h 6858000"/>
              <a:gd name="connsiteX729" fmla="*/ 4523691 w 7467600"/>
              <a:gd name="connsiteY729" fmla="*/ 1127776 h 6858000"/>
              <a:gd name="connsiteX730" fmla="*/ 4509875 w 7467600"/>
              <a:gd name="connsiteY730" fmla="*/ 1167552 h 6858000"/>
              <a:gd name="connsiteX731" fmla="*/ 4478168 w 7467600"/>
              <a:gd name="connsiteY731" fmla="*/ 1260735 h 6858000"/>
              <a:gd name="connsiteX732" fmla="*/ 4409309 w 7467600"/>
              <a:gd name="connsiteY732" fmla="*/ 1666996 h 6858000"/>
              <a:gd name="connsiteX733" fmla="*/ 4370031 w 7467600"/>
              <a:gd name="connsiteY733" fmla="*/ 1955666 h 6858000"/>
              <a:gd name="connsiteX734" fmla="*/ 4570198 w 7467600"/>
              <a:gd name="connsiteY734" fmla="*/ 978081 h 6858000"/>
              <a:gd name="connsiteX735" fmla="*/ 4557898 w 7467600"/>
              <a:gd name="connsiteY735" fmla="*/ 900011 h 6858000"/>
              <a:gd name="connsiteX736" fmla="*/ 4344840 w 7467600"/>
              <a:gd name="connsiteY736" fmla="*/ 1922038 h 6858000"/>
              <a:gd name="connsiteX737" fmla="*/ 4378710 w 7467600"/>
              <a:gd name="connsiteY737" fmla="*/ 1665516 h 6858000"/>
              <a:gd name="connsiteX738" fmla="*/ 4448798 w 7467600"/>
              <a:gd name="connsiteY738" fmla="*/ 1253024 h 6858000"/>
              <a:gd name="connsiteX739" fmla="*/ 4480315 w 7467600"/>
              <a:gd name="connsiteY739" fmla="*/ 1158454 h 6858000"/>
              <a:gd name="connsiteX740" fmla="*/ 4494133 w 7467600"/>
              <a:gd name="connsiteY740" fmla="*/ 1118676 h 6858000"/>
              <a:gd name="connsiteX741" fmla="*/ 4557898 w 7467600"/>
              <a:gd name="connsiteY741" fmla="*/ 900011 h 6858000"/>
              <a:gd name="connsiteX742" fmla="*/ 5870151 w 7467600"/>
              <a:gd name="connsiteY742" fmla="*/ 898890 h 6858000"/>
              <a:gd name="connsiteX743" fmla="*/ 5861335 w 7467600"/>
              <a:gd name="connsiteY743" fmla="*/ 899177 h 6858000"/>
              <a:gd name="connsiteX744" fmla="*/ 5843702 w 7467600"/>
              <a:gd name="connsiteY744" fmla="*/ 899748 h 6858000"/>
              <a:gd name="connsiteX745" fmla="*/ 5651107 w 7467600"/>
              <a:gd name="connsiteY745" fmla="*/ 920306 h 6858000"/>
              <a:gd name="connsiteX746" fmla="*/ 5459407 w 7467600"/>
              <a:gd name="connsiteY746" fmla="*/ 940975 h 6858000"/>
              <a:gd name="connsiteX747" fmla="*/ 5374846 w 7467600"/>
              <a:gd name="connsiteY747" fmla="*/ 941988 h 6858000"/>
              <a:gd name="connsiteX748" fmla="*/ 5256105 w 7467600"/>
              <a:gd name="connsiteY748" fmla="*/ 945632 h 6858000"/>
              <a:gd name="connsiteX749" fmla="*/ 5107071 w 7467600"/>
              <a:gd name="connsiteY749" fmla="*/ 969720 h 6858000"/>
              <a:gd name="connsiteX750" fmla="*/ 4998681 w 7467600"/>
              <a:gd name="connsiteY750" fmla="*/ 988771 h 6858000"/>
              <a:gd name="connsiteX751" fmla="*/ 5870151 w 7467600"/>
              <a:gd name="connsiteY751" fmla="*/ 898890 h 6858000"/>
              <a:gd name="connsiteX752" fmla="*/ 5504425 w 7467600"/>
              <a:gd name="connsiteY752" fmla="*/ 848067 h 6858000"/>
              <a:gd name="connsiteX753" fmla="*/ 4968849 w 7467600"/>
              <a:gd name="connsiteY753" fmla="*/ 962318 h 6858000"/>
              <a:gd name="connsiteX754" fmla="*/ 5104039 w 7467600"/>
              <a:gd name="connsiteY754" fmla="*/ 940634 h 6858000"/>
              <a:gd name="connsiteX755" fmla="*/ 5256311 w 7467600"/>
              <a:gd name="connsiteY755" fmla="*/ 916490 h 6858000"/>
              <a:gd name="connsiteX756" fmla="*/ 5377381 w 7467600"/>
              <a:gd name="connsiteY756" fmla="*/ 912671 h 6858000"/>
              <a:gd name="connsiteX757" fmla="*/ 5460148 w 7467600"/>
              <a:gd name="connsiteY757" fmla="*/ 911442 h 6858000"/>
              <a:gd name="connsiteX758" fmla="*/ 5648971 w 7467600"/>
              <a:gd name="connsiteY758" fmla="*/ 891331 h 6858000"/>
              <a:gd name="connsiteX759" fmla="*/ 5844807 w 7467600"/>
              <a:gd name="connsiteY759" fmla="*/ 870718 h 6858000"/>
              <a:gd name="connsiteX760" fmla="*/ 5862975 w 7467600"/>
              <a:gd name="connsiteY760" fmla="*/ 869756 h 6858000"/>
              <a:gd name="connsiteX761" fmla="*/ 5920887 w 7467600"/>
              <a:gd name="connsiteY761" fmla="*/ 865929 h 6858000"/>
              <a:gd name="connsiteX762" fmla="*/ 5504425 w 7467600"/>
              <a:gd name="connsiteY762" fmla="*/ 848067 h 6858000"/>
              <a:gd name="connsiteX763" fmla="*/ 3607114 w 7467600"/>
              <a:gd name="connsiteY763" fmla="*/ 467441 h 6858000"/>
              <a:gd name="connsiteX764" fmla="*/ 3296242 w 7467600"/>
              <a:gd name="connsiteY764" fmla="*/ 807991 h 6858000"/>
              <a:gd name="connsiteX765" fmla="*/ 3174674 w 7467600"/>
              <a:gd name="connsiteY765" fmla="*/ 919759 h 6858000"/>
              <a:gd name="connsiteX766" fmla="*/ 3042978 w 7467600"/>
              <a:gd name="connsiteY766" fmla="*/ 1054894 h 6858000"/>
              <a:gd name="connsiteX767" fmla="*/ 2968914 w 7467600"/>
              <a:gd name="connsiteY767" fmla="*/ 1133756 h 6858000"/>
              <a:gd name="connsiteX768" fmla="*/ 3103823 w 7467600"/>
              <a:gd name="connsiteY768" fmla="*/ 1026814 h 6858000"/>
              <a:gd name="connsiteX769" fmla="*/ 3607114 w 7467600"/>
              <a:gd name="connsiteY769" fmla="*/ 467441 h 6858000"/>
              <a:gd name="connsiteX770" fmla="*/ 3744487 w 7467600"/>
              <a:gd name="connsiteY770" fmla="*/ 383136 h 6858000"/>
              <a:gd name="connsiteX771" fmla="*/ 3970213 w 7467600"/>
              <a:gd name="connsiteY771" fmla="*/ 995559 h 6858000"/>
              <a:gd name="connsiteX772" fmla="*/ 3744487 w 7467600"/>
              <a:gd name="connsiteY772" fmla="*/ 383136 h 6858000"/>
              <a:gd name="connsiteX773" fmla="*/ 3624562 w 7467600"/>
              <a:gd name="connsiteY773" fmla="*/ 367041 h 6858000"/>
              <a:gd name="connsiteX774" fmla="*/ 3489712 w 7467600"/>
              <a:gd name="connsiteY774" fmla="*/ 485386 h 6858000"/>
              <a:gd name="connsiteX775" fmla="*/ 3182994 w 7467600"/>
              <a:gd name="connsiteY775" fmla="*/ 828265 h 6858000"/>
              <a:gd name="connsiteX776" fmla="*/ 2892114 w 7467600"/>
              <a:gd name="connsiteY776" fmla="*/ 1172635 h 6858000"/>
              <a:gd name="connsiteX777" fmla="*/ 3021459 w 7467600"/>
              <a:gd name="connsiteY777" fmla="*/ 1035385 h 6858000"/>
              <a:gd name="connsiteX778" fmla="*/ 3153873 w 7467600"/>
              <a:gd name="connsiteY778" fmla="*/ 898971 h 6858000"/>
              <a:gd name="connsiteX779" fmla="*/ 3276511 w 7467600"/>
              <a:gd name="connsiteY779" fmla="*/ 786423 h 6858000"/>
              <a:gd name="connsiteX780" fmla="*/ 3584154 w 7467600"/>
              <a:gd name="connsiteY780" fmla="*/ 448218 h 6858000"/>
              <a:gd name="connsiteX781" fmla="*/ 3624562 w 7467600"/>
              <a:gd name="connsiteY781" fmla="*/ 367041 h 6858000"/>
              <a:gd name="connsiteX782" fmla="*/ 3766672 w 7467600"/>
              <a:gd name="connsiteY782" fmla="*/ 359429 h 6858000"/>
              <a:gd name="connsiteX783" fmla="*/ 3996338 w 7467600"/>
              <a:gd name="connsiteY783" fmla="*/ 968237 h 6858000"/>
              <a:gd name="connsiteX784" fmla="*/ 3766672 w 7467600"/>
              <a:gd name="connsiteY784" fmla="*/ 359429 h 6858000"/>
              <a:gd name="connsiteX785" fmla="*/ 5805386 w 7467600"/>
              <a:gd name="connsiteY785" fmla="*/ 239240 h 6858000"/>
              <a:gd name="connsiteX786" fmla="*/ 5736947 w 7467600"/>
              <a:gd name="connsiteY786" fmla="*/ 261367 h 6858000"/>
              <a:gd name="connsiteX787" fmla="*/ 5427012 w 7467600"/>
              <a:gd name="connsiteY787" fmla="*/ 311272 h 6858000"/>
              <a:gd name="connsiteX788" fmla="*/ 5147818 w 7467600"/>
              <a:gd name="connsiteY788" fmla="*/ 322112 h 6858000"/>
              <a:gd name="connsiteX789" fmla="*/ 5060854 w 7467600"/>
              <a:gd name="connsiteY789" fmla="*/ 311882 h 6858000"/>
              <a:gd name="connsiteX790" fmla="*/ 4945989 w 7467600"/>
              <a:gd name="connsiteY790" fmla="*/ 300516 h 6858000"/>
              <a:gd name="connsiteX791" fmla="*/ 5410479 w 7467600"/>
              <a:gd name="connsiteY791" fmla="*/ 348434 h 6858000"/>
              <a:gd name="connsiteX792" fmla="*/ 5805386 w 7467600"/>
              <a:gd name="connsiteY792" fmla="*/ 239240 h 6858000"/>
              <a:gd name="connsiteX793" fmla="*/ 5905192 w 7467600"/>
              <a:gd name="connsiteY793" fmla="*/ 163079 h 6858000"/>
              <a:gd name="connsiteX794" fmla="*/ 5865655 w 7467600"/>
              <a:gd name="connsiteY794" fmla="*/ 171901 h 6858000"/>
              <a:gd name="connsiteX795" fmla="*/ 5259740 w 7467600"/>
              <a:gd name="connsiteY795" fmla="*/ 257013 h 6858000"/>
              <a:gd name="connsiteX796" fmla="*/ 5208466 w 7467600"/>
              <a:gd name="connsiteY796" fmla="*/ 257550 h 6858000"/>
              <a:gd name="connsiteX797" fmla="*/ 4980204 w 7467600"/>
              <a:gd name="connsiteY797" fmla="*/ 271903 h 6858000"/>
              <a:gd name="connsiteX798" fmla="*/ 5068068 w 7467600"/>
              <a:gd name="connsiteY798" fmla="*/ 282244 h 6858000"/>
              <a:gd name="connsiteX799" fmla="*/ 5153231 w 7467600"/>
              <a:gd name="connsiteY799" fmla="*/ 292240 h 6858000"/>
              <a:gd name="connsiteX800" fmla="*/ 5426491 w 7467600"/>
              <a:gd name="connsiteY800" fmla="*/ 281128 h 6858000"/>
              <a:gd name="connsiteX801" fmla="*/ 5731212 w 7467600"/>
              <a:gd name="connsiteY801" fmla="*/ 231951 h 6858000"/>
              <a:gd name="connsiteX802" fmla="*/ 5905192 w 7467600"/>
              <a:gd name="connsiteY802" fmla="*/ 163079 h 6858000"/>
              <a:gd name="connsiteX803" fmla="*/ 5944437 w 7467600"/>
              <a:gd name="connsiteY803" fmla="*/ 113829 h 6858000"/>
              <a:gd name="connsiteX804" fmla="*/ 5825032 w 7467600"/>
              <a:gd name="connsiteY804" fmla="*/ 146405 h 6858000"/>
              <a:gd name="connsiteX805" fmla="*/ 4955599 w 7467600"/>
              <a:gd name="connsiteY805" fmla="*/ 247008 h 6858000"/>
              <a:gd name="connsiteX806" fmla="*/ 5210104 w 7467600"/>
              <a:gd name="connsiteY806" fmla="*/ 228123 h 6858000"/>
              <a:gd name="connsiteX807" fmla="*/ 5261015 w 7467600"/>
              <a:gd name="connsiteY807" fmla="*/ 227087 h 6858000"/>
              <a:gd name="connsiteX808" fmla="*/ 5861181 w 7467600"/>
              <a:gd name="connsiteY808" fmla="*/ 143093 h 6858000"/>
              <a:gd name="connsiteX809" fmla="*/ 5961252 w 7467600"/>
              <a:gd name="connsiteY809" fmla="*/ 114820 h 6858000"/>
              <a:gd name="connsiteX810" fmla="*/ 5944437 w 7467600"/>
              <a:gd name="connsiteY810" fmla="*/ 113829 h 6858000"/>
              <a:gd name="connsiteX811" fmla="*/ 3882765 w 7467600"/>
              <a:gd name="connsiteY811" fmla="*/ 0 h 6858000"/>
              <a:gd name="connsiteX812" fmla="*/ 3995099 w 7467600"/>
              <a:gd name="connsiteY812" fmla="*/ 0 h 6858000"/>
              <a:gd name="connsiteX813" fmla="*/ 4163818 w 7467600"/>
              <a:gd name="connsiteY813" fmla="*/ 234104 h 6858000"/>
              <a:gd name="connsiteX814" fmla="*/ 4172099 w 7467600"/>
              <a:gd name="connsiteY814" fmla="*/ 234207 h 6858000"/>
              <a:gd name="connsiteX815" fmla="*/ 4784282 w 7467600"/>
              <a:gd name="connsiteY815" fmla="*/ 276561 h 6858000"/>
              <a:gd name="connsiteX816" fmla="*/ 4801687 w 7467600"/>
              <a:gd name="connsiteY816" fmla="*/ 267764 h 6858000"/>
              <a:gd name="connsiteX817" fmla="*/ 6082788 w 7467600"/>
              <a:gd name="connsiteY817" fmla="*/ 64119 h 6858000"/>
              <a:gd name="connsiteX818" fmla="*/ 6099442 w 7467600"/>
              <a:gd name="connsiteY818" fmla="*/ 82568 h 6858000"/>
              <a:gd name="connsiteX819" fmla="*/ 4804137 w 7467600"/>
              <a:gd name="connsiteY819" fmla="*/ 320931 h 6858000"/>
              <a:gd name="connsiteX820" fmla="*/ 4227047 w 7467600"/>
              <a:gd name="connsiteY820" fmla="*/ 313415 h 6858000"/>
              <a:gd name="connsiteX821" fmla="*/ 4346041 w 7467600"/>
              <a:gd name="connsiteY821" fmla="*/ 456086 h 6858000"/>
              <a:gd name="connsiteX822" fmla="*/ 4870967 w 7467600"/>
              <a:gd name="connsiteY822" fmla="*/ 963061 h 6858000"/>
              <a:gd name="connsiteX823" fmla="*/ 4889647 w 7467600"/>
              <a:gd name="connsiteY823" fmla="*/ 957147 h 6858000"/>
              <a:gd name="connsiteX824" fmla="*/ 5422504 w 7467600"/>
              <a:gd name="connsiteY824" fmla="*/ 805191 h 6858000"/>
              <a:gd name="connsiteX825" fmla="*/ 6087656 w 7467600"/>
              <a:gd name="connsiteY825" fmla="*/ 826703 h 6858000"/>
              <a:gd name="connsiteX826" fmla="*/ 6058717 w 7467600"/>
              <a:gd name="connsiteY826" fmla="*/ 865992 h 6858000"/>
              <a:gd name="connsiteX827" fmla="*/ 4974153 w 7467600"/>
              <a:gd name="connsiteY827" fmla="*/ 1045456 h 6858000"/>
              <a:gd name="connsiteX828" fmla="*/ 5627835 w 7467600"/>
              <a:gd name="connsiteY828" fmla="*/ 1472077 h 6858000"/>
              <a:gd name="connsiteX829" fmla="*/ 5629817 w 7467600"/>
              <a:gd name="connsiteY829" fmla="*/ 1471412 h 6858000"/>
              <a:gd name="connsiteX830" fmla="*/ 5634124 w 7467600"/>
              <a:gd name="connsiteY830" fmla="*/ 1470572 h 6858000"/>
              <a:gd name="connsiteX831" fmla="*/ 5755832 w 7467600"/>
              <a:gd name="connsiteY831" fmla="*/ 1383886 h 6858000"/>
              <a:gd name="connsiteX832" fmla="*/ 6014186 w 7467600"/>
              <a:gd name="connsiteY832" fmla="*/ 1279799 h 6858000"/>
              <a:gd name="connsiteX833" fmla="*/ 6901619 w 7467600"/>
              <a:gd name="connsiteY833" fmla="*/ 1047874 h 6858000"/>
              <a:gd name="connsiteX834" fmla="*/ 6931566 w 7467600"/>
              <a:gd name="connsiteY834" fmla="*/ 1062034 h 6858000"/>
              <a:gd name="connsiteX835" fmla="*/ 5790982 w 7467600"/>
              <a:gd name="connsiteY835" fmla="*/ 1561380 h 6858000"/>
              <a:gd name="connsiteX836" fmla="*/ 6188971 w 7467600"/>
              <a:gd name="connsiteY836" fmla="*/ 1755168 h 6858000"/>
              <a:gd name="connsiteX837" fmla="*/ 6202446 w 7467600"/>
              <a:gd name="connsiteY837" fmla="*/ 1752268 h 6858000"/>
              <a:gd name="connsiteX838" fmla="*/ 7179560 w 7467600"/>
              <a:gd name="connsiteY838" fmla="*/ 1467551 h 6858000"/>
              <a:gd name="connsiteX839" fmla="*/ 7158730 w 7467600"/>
              <a:gd name="connsiteY839" fmla="*/ 1507835 h 6858000"/>
              <a:gd name="connsiteX840" fmla="*/ 6326959 w 7467600"/>
              <a:gd name="connsiteY840" fmla="*/ 1817686 h 6858000"/>
              <a:gd name="connsiteX841" fmla="*/ 6537433 w 7467600"/>
              <a:gd name="connsiteY841" fmla="*/ 1907790 h 6858000"/>
              <a:gd name="connsiteX842" fmla="*/ 6550221 w 7467600"/>
              <a:gd name="connsiteY842" fmla="*/ 1910729 h 6858000"/>
              <a:gd name="connsiteX843" fmla="*/ 6964438 w 7467600"/>
              <a:gd name="connsiteY843" fmla="*/ 2209505 h 6858000"/>
              <a:gd name="connsiteX844" fmla="*/ 7367862 w 7467600"/>
              <a:gd name="connsiteY844" fmla="*/ 2806833 h 6858000"/>
              <a:gd name="connsiteX845" fmla="*/ 7364329 w 7467600"/>
              <a:gd name="connsiteY845" fmla="*/ 2826907 h 6858000"/>
              <a:gd name="connsiteX846" fmla="*/ 7290545 w 7467600"/>
              <a:gd name="connsiteY846" fmla="*/ 2850663 h 6858000"/>
              <a:gd name="connsiteX847" fmla="*/ 6472036 w 7467600"/>
              <a:gd name="connsiteY847" fmla="*/ 1959003 h 6858000"/>
              <a:gd name="connsiteX848" fmla="*/ 5792897 w 7467600"/>
              <a:gd name="connsiteY848" fmla="*/ 1647747 h 6858000"/>
              <a:gd name="connsiteX849" fmla="*/ 5842751 w 7467600"/>
              <a:gd name="connsiteY849" fmla="*/ 1816112 h 6858000"/>
              <a:gd name="connsiteX850" fmla="*/ 5847424 w 7467600"/>
              <a:gd name="connsiteY850" fmla="*/ 1815776 h 6858000"/>
              <a:gd name="connsiteX851" fmla="*/ 6399821 w 7467600"/>
              <a:gd name="connsiteY851" fmla="*/ 2344799 h 6858000"/>
              <a:gd name="connsiteX852" fmla="*/ 6323232 w 7467600"/>
              <a:gd name="connsiteY852" fmla="*/ 2389634 h 6858000"/>
              <a:gd name="connsiteX853" fmla="*/ 5942958 w 7467600"/>
              <a:gd name="connsiteY853" fmla="*/ 2077708 h 6858000"/>
              <a:gd name="connsiteX854" fmla="*/ 5921559 w 7467600"/>
              <a:gd name="connsiteY854" fmla="*/ 2378596 h 6858000"/>
              <a:gd name="connsiteX855" fmla="*/ 5817651 w 7467600"/>
              <a:gd name="connsiteY855" fmla="*/ 3023919 h 6858000"/>
              <a:gd name="connsiteX856" fmla="*/ 5729634 w 7467600"/>
              <a:gd name="connsiteY856" fmla="*/ 3051849 h 6858000"/>
              <a:gd name="connsiteX857" fmla="*/ 5611018 w 7467600"/>
              <a:gd name="connsiteY857" fmla="*/ 2316769 h 6858000"/>
              <a:gd name="connsiteX858" fmla="*/ 5687608 w 7467600"/>
              <a:gd name="connsiteY858" fmla="*/ 2039972 h 6858000"/>
              <a:gd name="connsiteX859" fmla="*/ 5657554 w 7467600"/>
              <a:gd name="connsiteY859" fmla="*/ 1576445 h 6858000"/>
              <a:gd name="connsiteX860" fmla="*/ 5150475 w 7467600"/>
              <a:gd name="connsiteY860" fmla="*/ 1274012 h 6858000"/>
              <a:gd name="connsiteX861" fmla="*/ 5349142 w 7467600"/>
              <a:gd name="connsiteY861" fmla="*/ 2204405 h 6858000"/>
              <a:gd name="connsiteX862" fmla="*/ 5262214 w 7467600"/>
              <a:gd name="connsiteY862" fmla="*/ 2233836 h 6858000"/>
              <a:gd name="connsiteX863" fmla="*/ 4981539 w 7467600"/>
              <a:gd name="connsiteY863" fmla="*/ 1542201 h 6858000"/>
              <a:gd name="connsiteX864" fmla="*/ 4958461 w 7467600"/>
              <a:gd name="connsiteY864" fmla="*/ 1136957 h 6858000"/>
              <a:gd name="connsiteX865" fmla="*/ 4655015 w 7467600"/>
              <a:gd name="connsiteY865" fmla="*/ 891426 h 6858000"/>
              <a:gd name="connsiteX866" fmla="*/ 4348002 w 7467600"/>
              <a:gd name="connsiteY866" fmla="*/ 2205895 h 6858000"/>
              <a:gd name="connsiteX867" fmla="*/ 4262250 w 7467600"/>
              <a:gd name="connsiteY867" fmla="*/ 2219972 h 6858000"/>
              <a:gd name="connsiteX868" fmla="*/ 4550611 w 7467600"/>
              <a:gd name="connsiteY868" fmla="*/ 817540 h 6858000"/>
              <a:gd name="connsiteX869" fmla="*/ 4564418 w 7467600"/>
              <a:gd name="connsiteY869" fmla="*/ 808293 h 6858000"/>
              <a:gd name="connsiteX870" fmla="*/ 4266388 w 7467600"/>
              <a:gd name="connsiteY870" fmla="*/ 500083 h 6858000"/>
              <a:gd name="connsiteX871" fmla="*/ 4032842 w 7467600"/>
              <a:gd name="connsiteY871" fmla="*/ 211809 h 6858000"/>
              <a:gd name="connsiteX872" fmla="*/ 3882765 w 7467600"/>
              <a:gd name="connsiteY872" fmla="*/ 0 h 6858000"/>
              <a:gd name="connsiteX873" fmla="*/ 3721337 w 7467600"/>
              <a:gd name="connsiteY873" fmla="*/ 0 h 6858000"/>
              <a:gd name="connsiteX874" fmla="*/ 3797544 w 7467600"/>
              <a:gd name="connsiteY874" fmla="*/ 0 h 6858000"/>
              <a:gd name="connsiteX875" fmla="*/ 3775734 w 7467600"/>
              <a:gd name="connsiteY875" fmla="*/ 95131 h 6858000"/>
              <a:gd name="connsiteX876" fmla="*/ 3724807 w 7467600"/>
              <a:gd name="connsiteY876" fmla="*/ 272257 h 6858000"/>
              <a:gd name="connsiteX877" fmla="*/ 3726844 w 7467600"/>
              <a:gd name="connsiteY877" fmla="*/ 282988 h 6858000"/>
              <a:gd name="connsiteX878" fmla="*/ 3742664 w 7467600"/>
              <a:gd name="connsiteY878" fmla="*/ 279918 h 6858000"/>
              <a:gd name="connsiteX879" fmla="*/ 4103910 w 7467600"/>
              <a:gd name="connsiteY879" fmla="*/ 1161917 h 6858000"/>
              <a:gd name="connsiteX880" fmla="*/ 4020269 w 7467600"/>
              <a:gd name="connsiteY880" fmla="*/ 1200406 h 6858000"/>
              <a:gd name="connsiteX881" fmla="*/ 3674882 w 7467600"/>
              <a:gd name="connsiteY881" fmla="*/ 488524 h 6858000"/>
              <a:gd name="connsiteX882" fmla="*/ 3132682 w 7467600"/>
              <a:gd name="connsiteY882" fmla="*/ 1072284 h 6858000"/>
              <a:gd name="connsiteX883" fmla="*/ 2716346 w 7467600"/>
              <a:gd name="connsiteY883" fmla="*/ 1276376 h 6858000"/>
              <a:gd name="connsiteX884" fmla="*/ 2716772 w 7467600"/>
              <a:gd name="connsiteY884" fmla="*/ 1255462 h 6858000"/>
              <a:gd name="connsiteX885" fmla="*/ 3471096 w 7467600"/>
              <a:gd name="connsiteY885" fmla="*/ 437072 h 6858000"/>
              <a:gd name="connsiteX886" fmla="*/ 3639057 w 7467600"/>
              <a:gd name="connsiteY886" fmla="*/ 286334 h 6858000"/>
              <a:gd name="connsiteX887" fmla="*/ 3640309 w 7467600"/>
              <a:gd name="connsiteY887" fmla="*/ 284664 h 6858000"/>
              <a:gd name="connsiteX888" fmla="*/ 3646022 w 7467600"/>
              <a:gd name="connsiteY888" fmla="*/ 276711 h 6858000"/>
              <a:gd name="connsiteX889" fmla="*/ 3707943 w 7467600"/>
              <a:gd name="connsiteY889" fmla="*/ 65958 h 6858000"/>
              <a:gd name="connsiteX890" fmla="*/ 3721337 w 7467600"/>
              <a:gd name="connsiteY890" fmla="*/ 0 h 6858000"/>
              <a:gd name="connsiteX891" fmla="*/ 2867960 w 7467600"/>
              <a:gd name="connsiteY891" fmla="*/ 0 h 6858000"/>
              <a:gd name="connsiteX892" fmla="*/ 2926351 w 7467600"/>
              <a:gd name="connsiteY892" fmla="*/ 0 h 6858000"/>
              <a:gd name="connsiteX893" fmla="*/ 2902823 w 7467600"/>
              <a:gd name="connsiteY893" fmla="*/ 262929 h 6858000"/>
              <a:gd name="connsiteX894" fmla="*/ 2940663 w 7467600"/>
              <a:gd name="connsiteY894" fmla="*/ 140884 h 6858000"/>
              <a:gd name="connsiteX895" fmla="*/ 2947039 w 7467600"/>
              <a:gd name="connsiteY895" fmla="*/ 122524 h 6858000"/>
              <a:gd name="connsiteX896" fmla="*/ 2984316 w 7467600"/>
              <a:gd name="connsiteY896" fmla="*/ 0 h 6858000"/>
              <a:gd name="connsiteX897" fmla="*/ 3016114 w 7467600"/>
              <a:gd name="connsiteY897" fmla="*/ 0 h 6858000"/>
              <a:gd name="connsiteX898" fmla="*/ 2979949 w 7467600"/>
              <a:gd name="connsiteY898" fmla="*/ 119274 h 6858000"/>
              <a:gd name="connsiteX899" fmla="*/ 3023879 w 7467600"/>
              <a:gd name="connsiteY899" fmla="*/ 0 h 6858000"/>
              <a:gd name="connsiteX900" fmla="*/ 3105400 w 7467600"/>
              <a:gd name="connsiteY900" fmla="*/ 0 h 6858000"/>
              <a:gd name="connsiteX901" fmla="*/ 3094669 w 7467600"/>
              <a:gd name="connsiteY901" fmla="*/ 30308 h 6858000"/>
              <a:gd name="connsiteX902" fmla="*/ 2901945 w 7467600"/>
              <a:gd name="connsiteY902" fmla="*/ 466538 h 6858000"/>
              <a:gd name="connsiteX903" fmla="*/ 2815209 w 7467600"/>
              <a:gd name="connsiteY903" fmla="*/ 497361 h 6858000"/>
              <a:gd name="connsiteX904" fmla="*/ 2844845 w 7467600"/>
              <a:gd name="connsiteY904" fmla="*/ 127638 h 6858000"/>
              <a:gd name="connsiteX905" fmla="*/ 2867960 w 7467600"/>
              <a:gd name="connsiteY905" fmla="*/ 0 h 6858000"/>
              <a:gd name="connsiteX906" fmla="*/ 1057230 w 7467600"/>
              <a:gd name="connsiteY906" fmla="*/ 0 h 6858000"/>
              <a:gd name="connsiteX907" fmla="*/ 1111003 w 7467600"/>
              <a:gd name="connsiteY907" fmla="*/ 0 h 6858000"/>
              <a:gd name="connsiteX908" fmla="*/ 1125553 w 7467600"/>
              <a:gd name="connsiteY908" fmla="*/ 52588 h 6858000"/>
              <a:gd name="connsiteX909" fmla="*/ 1304276 w 7467600"/>
              <a:gd name="connsiteY909" fmla="*/ 476275 h 6858000"/>
              <a:gd name="connsiteX910" fmla="*/ 1492066 w 7467600"/>
              <a:gd name="connsiteY910" fmla="*/ 886333 h 6858000"/>
              <a:gd name="connsiteX911" fmla="*/ 1423698 w 7467600"/>
              <a:gd name="connsiteY911" fmla="*/ 710817 h 6858000"/>
              <a:gd name="connsiteX912" fmla="*/ 1357609 w 7467600"/>
              <a:gd name="connsiteY912" fmla="*/ 532892 h 6858000"/>
              <a:gd name="connsiteX913" fmla="*/ 1309550 w 7467600"/>
              <a:gd name="connsiteY913" fmla="*/ 374031 h 6858000"/>
              <a:gd name="connsiteX914" fmla="*/ 1193673 w 7467600"/>
              <a:gd name="connsiteY914" fmla="*/ 49533 h 6858000"/>
              <a:gd name="connsiteX915" fmla="*/ 1164391 w 7467600"/>
              <a:gd name="connsiteY915" fmla="*/ 0 h 6858000"/>
              <a:gd name="connsiteX916" fmla="*/ 1200666 w 7467600"/>
              <a:gd name="connsiteY916" fmla="*/ 0 h 6858000"/>
              <a:gd name="connsiteX917" fmla="*/ 1223408 w 7467600"/>
              <a:gd name="connsiteY917" fmla="*/ 38996 h 6858000"/>
              <a:gd name="connsiteX918" fmla="*/ 1339635 w 7467600"/>
              <a:gd name="connsiteY918" fmla="*/ 365517 h 6858000"/>
              <a:gd name="connsiteX919" fmla="*/ 1387469 w 7467600"/>
              <a:gd name="connsiteY919" fmla="*/ 523079 h 6858000"/>
              <a:gd name="connsiteX920" fmla="*/ 1452685 w 7467600"/>
              <a:gd name="connsiteY920" fmla="*/ 699806 h 6858000"/>
              <a:gd name="connsiteX921" fmla="*/ 1492092 w 7467600"/>
              <a:gd name="connsiteY921" fmla="*/ 800424 h 6858000"/>
              <a:gd name="connsiteX922" fmla="*/ 1455302 w 7467600"/>
              <a:gd name="connsiteY922" fmla="*/ 632913 h 6858000"/>
              <a:gd name="connsiteX923" fmla="*/ 1222336 w 7467600"/>
              <a:gd name="connsiteY923" fmla="*/ 9480 h 6858000"/>
              <a:gd name="connsiteX924" fmla="*/ 1214634 w 7467600"/>
              <a:gd name="connsiteY924" fmla="*/ 0 h 6858000"/>
              <a:gd name="connsiteX925" fmla="*/ 1289827 w 7467600"/>
              <a:gd name="connsiteY925" fmla="*/ 0 h 6858000"/>
              <a:gd name="connsiteX926" fmla="*/ 1321076 w 7467600"/>
              <a:gd name="connsiteY926" fmla="*/ 59722 h 6858000"/>
              <a:gd name="connsiteX927" fmla="*/ 1512579 w 7467600"/>
              <a:gd name="connsiteY927" fmla="*/ 626441 h 6858000"/>
              <a:gd name="connsiteX928" fmla="*/ 1506076 w 7467600"/>
              <a:gd name="connsiteY928" fmla="*/ 1089289 h 6858000"/>
              <a:gd name="connsiteX929" fmla="*/ 1486346 w 7467600"/>
              <a:gd name="connsiteY929" fmla="*/ 1079919 h 6858000"/>
              <a:gd name="connsiteX930" fmla="*/ 1070511 w 7467600"/>
              <a:gd name="connsiteY930" fmla="*/ 48609 h 6858000"/>
              <a:gd name="connsiteX931" fmla="*/ 1057230 w 7467600"/>
              <a:gd name="connsiteY931" fmla="*/ 0 h 6858000"/>
              <a:gd name="connsiteX932" fmla="*/ 43151 w 7467600"/>
              <a:gd name="connsiteY932" fmla="*/ 0 h 6858000"/>
              <a:gd name="connsiteX933" fmla="*/ 95283 w 7467600"/>
              <a:gd name="connsiteY933" fmla="*/ 0 h 6858000"/>
              <a:gd name="connsiteX934" fmla="*/ 300708 w 7467600"/>
              <a:gd name="connsiteY934" fmla="*/ 154571 h 6858000"/>
              <a:gd name="connsiteX935" fmla="*/ 530414 w 7467600"/>
              <a:gd name="connsiteY935" fmla="*/ 354673 h 6858000"/>
              <a:gd name="connsiteX936" fmla="*/ 333785 w 7467600"/>
              <a:gd name="connsiteY936" fmla="*/ 161564 h 6858000"/>
              <a:gd name="connsiteX937" fmla="*/ 147005 w 7467600"/>
              <a:gd name="connsiteY937" fmla="*/ 0 h 6858000"/>
              <a:gd name="connsiteX938" fmla="*/ 272509 w 7467600"/>
              <a:gd name="connsiteY938" fmla="*/ 0 h 6858000"/>
              <a:gd name="connsiteX939" fmla="*/ 326276 w 7467600"/>
              <a:gd name="connsiteY939" fmla="*/ 45847 h 6858000"/>
              <a:gd name="connsiteX940" fmla="*/ 823759 w 7467600"/>
              <a:gd name="connsiteY940" fmla="*/ 574145 h 6858000"/>
              <a:gd name="connsiteX941" fmla="*/ 811254 w 7467600"/>
              <a:gd name="connsiteY941" fmla="*/ 665546 h 6858000"/>
              <a:gd name="connsiteX942" fmla="*/ 154042 w 7467600"/>
              <a:gd name="connsiteY942" fmla="*/ 261522 h 6858000"/>
              <a:gd name="connsiteX943" fmla="*/ 13550 w 7467600"/>
              <a:gd name="connsiteY943" fmla="*/ 158423 h 6858000"/>
              <a:gd name="connsiteX944" fmla="*/ 0 w 7467600"/>
              <a:gd name="connsiteY944" fmla="*/ 146618 h 6858000"/>
              <a:gd name="connsiteX945" fmla="*/ 0 w 7467600"/>
              <a:gd name="connsiteY945" fmla="*/ 59161 h 6858000"/>
              <a:gd name="connsiteX946" fmla="*/ 45427 w 7467600"/>
              <a:gd name="connsiteY946" fmla="*/ 101078 h 6858000"/>
              <a:gd name="connsiteX947" fmla="*/ 630103 w 7467600"/>
              <a:gd name="connsiteY947" fmla="*/ 485885 h 6858000"/>
              <a:gd name="connsiteX948" fmla="*/ 532040 w 7467600"/>
              <a:gd name="connsiteY948" fmla="*/ 399359 h 6858000"/>
              <a:gd name="connsiteX949" fmla="*/ 517618 w 7467600"/>
              <a:gd name="connsiteY949" fmla="*/ 385726 h 6858000"/>
              <a:gd name="connsiteX950" fmla="*/ 285074 w 7467600"/>
              <a:gd name="connsiteY950" fmla="*/ 182755 h 6858000"/>
              <a:gd name="connsiteX951" fmla="*/ 43151 w 7467600"/>
              <a:gd name="connsiteY95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7410696 w 7467600"/>
              <a:gd name="connsiteY18" fmla="*/ 6803861 h 6858000"/>
              <a:gd name="connsiteX19" fmla="*/ 1019354 w 7467600"/>
              <a:gd name="connsiteY19" fmla="*/ 6315006 h 6858000"/>
              <a:gd name="connsiteX20" fmla="*/ 441046 w 7467600"/>
              <a:gd name="connsiteY20" fmla="*/ 6691153 h 6858000"/>
              <a:gd name="connsiteX21" fmla="*/ 1019354 w 7467600"/>
              <a:gd name="connsiteY21" fmla="*/ 6315006 h 6858000"/>
              <a:gd name="connsiteX22" fmla="*/ 991680 w 7467600"/>
              <a:gd name="connsiteY22" fmla="*/ 6298413 h 6858000"/>
              <a:gd name="connsiteX23" fmla="*/ 409060 w 7467600"/>
              <a:gd name="connsiteY23" fmla="*/ 6671470 h 6858000"/>
              <a:gd name="connsiteX24" fmla="*/ 991680 w 7467600"/>
              <a:gd name="connsiteY24" fmla="*/ 6298413 h 6858000"/>
              <a:gd name="connsiteX25" fmla="*/ 103333 w 7467600"/>
              <a:gd name="connsiteY25" fmla="*/ 5699602 h 6858000"/>
              <a:gd name="connsiteX26" fmla="*/ 233938 w 7467600"/>
              <a:gd name="connsiteY26" fmla="*/ 5809416 h 6858000"/>
              <a:gd name="connsiteX27" fmla="*/ 883580 w 7467600"/>
              <a:gd name="connsiteY27" fmla="*/ 6180710 h 6858000"/>
              <a:gd name="connsiteX28" fmla="*/ 487337 w 7467600"/>
              <a:gd name="connsiteY28" fmla="*/ 5950182 h 6858000"/>
              <a:gd name="connsiteX29" fmla="*/ 354051 w 7467600"/>
              <a:gd name="connsiteY29" fmla="*/ 5854912 h 6858000"/>
              <a:gd name="connsiteX30" fmla="*/ 195436 w 7467600"/>
              <a:gd name="connsiteY30" fmla="*/ 5755068 h 6858000"/>
              <a:gd name="connsiteX31" fmla="*/ 103333 w 7467600"/>
              <a:gd name="connsiteY31" fmla="*/ 5699602 h 6858000"/>
              <a:gd name="connsiteX32" fmla="*/ 5539432 w 7467600"/>
              <a:gd name="connsiteY32" fmla="*/ 5642928 h 6858000"/>
              <a:gd name="connsiteX33" fmla="*/ 5555462 w 7467600"/>
              <a:gd name="connsiteY33" fmla="*/ 5694454 h 6858000"/>
              <a:gd name="connsiteX34" fmla="*/ 5828270 w 7467600"/>
              <a:gd name="connsiteY34" fmla="*/ 6320663 h 6858000"/>
              <a:gd name="connsiteX35" fmla="*/ 5947416 w 7467600"/>
              <a:gd name="connsiteY35" fmla="*/ 6574846 h 6858000"/>
              <a:gd name="connsiteX36" fmla="*/ 5539432 w 7467600"/>
              <a:gd name="connsiteY36" fmla="*/ 5642928 h 6858000"/>
              <a:gd name="connsiteX37" fmla="*/ 51253 w 7467600"/>
              <a:gd name="connsiteY37" fmla="*/ 5631825 h 6858000"/>
              <a:gd name="connsiteX38" fmla="*/ 211622 w 7467600"/>
              <a:gd name="connsiteY38" fmla="*/ 5728803 h 6858000"/>
              <a:gd name="connsiteX39" fmla="*/ 371652 w 7467600"/>
              <a:gd name="connsiteY39" fmla="*/ 5829062 h 6858000"/>
              <a:gd name="connsiteX40" fmla="*/ 505903 w 7467600"/>
              <a:gd name="connsiteY40" fmla="*/ 5925221 h 6858000"/>
              <a:gd name="connsiteX41" fmla="*/ 899240 w 7467600"/>
              <a:gd name="connsiteY41" fmla="*/ 6153068 h 6858000"/>
              <a:gd name="connsiteX42" fmla="*/ 988114 w 7467600"/>
              <a:gd name="connsiteY42" fmla="*/ 6174204 h 6858000"/>
              <a:gd name="connsiteX43" fmla="*/ 845971 w 7467600"/>
              <a:gd name="connsiteY43" fmla="*/ 6067177 h 6858000"/>
              <a:gd name="connsiteX44" fmla="*/ 448057 w 7467600"/>
              <a:gd name="connsiteY44" fmla="*/ 5841376 h 6858000"/>
              <a:gd name="connsiteX45" fmla="*/ 51253 w 7467600"/>
              <a:gd name="connsiteY45" fmla="*/ 5631825 h 6858000"/>
              <a:gd name="connsiteX46" fmla="*/ 2606687 w 7467600"/>
              <a:gd name="connsiteY46" fmla="*/ 5630718 h 6858000"/>
              <a:gd name="connsiteX47" fmla="*/ 2645658 w 7467600"/>
              <a:gd name="connsiteY47" fmla="*/ 6640259 h 6858000"/>
              <a:gd name="connsiteX48" fmla="*/ 2606687 w 7467600"/>
              <a:gd name="connsiteY48" fmla="*/ 5630718 h 6858000"/>
              <a:gd name="connsiteX49" fmla="*/ 3642057 w 7467600"/>
              <a:gd name="connsiteY49" fmla="*/ 5573487 h 6858000"/>
              <a:gd name="connsiteX50" fmla="*/ 3632981 w 7467600"/>
              <a:gd name="connsiteY50" fmla="*/ 5579437 h 6858000"/>
              <a:gd name="connsiteX51" fmla="*/ 3382436 w 7467600"/>
              <a:gd name="connsiteY51" fmla="*/ 5952726 h 6858000"/>
              <a:gd name="connsiteX52" fmla="*/ 3191929 w 7467600"/>
              <a:gd name="connsiteY52" fmla="*/ 6662669 h 6858000"/>
              <a:gd name="connsiteX53" fmla="*/ 3369898 w 7467600"/>
              <a:gd name="connsiteY53" fmla="*/ 6081771 h 6858000"/>
              <a:gd name="connsiteX54" fmla="*/ 3642057 w 7467600"/>
              <a:gd name="connsiteY54" fmla="*/ 5573487 h 6858000"/>
              <a:gd name="connsiteX55" fmla="*/ 2650666 w 7467600"/>
              <a:gd name="connsiteY55" fmla="*/ 5530686 h 6858000"/>
              <a:gd name="connsiteX56" fmla="*/ 2650249 w 7467600"/>
              <a:gd name="connsiteY56" fmla="*/ 5532101 h 6858000"/>
              <a:gd name="connsiteX57" fmla="*/ 2663808 w 7467600"/>
              <a:gd name="connsiteY57" fmla="*/ 6535215 h 6858000"/>
              <a:gd name="connsiteX58" fmla="*/ 2665418 w 7467600"/>
              <a:gd name="connsiteY58" fmla="*/ 6132756 h 6858000"/>
              <a:gd name="connsiteX59" fmla="*/ 2650666 w 7467600"/>
              <a:gd name="connsiteY59" fmla="*/ 5530686 h 6858000"/>
              <a:gd name="connsiteX60" fmla="*/ 2680277 w 7467600"/>
              <a:gd name="connsiteY60" fmla="*/ 5479204 h 6858000"/>
              <a:gd name="connsiteX61" fmla="*/ 2678972 w 7467600"/>
              <a:gd name="connsiteY61" fmla="*/ 5481582 h 6858000"/>
              <a:gd name="connsiteX62" fmla="*/ 2696666 w 7467600"/>
              <a:gd name="connsiteY62" fmla="*/ 6133836 h 6858000"/>
              <a:gd name="connsiteX63" fmla="*/ 2695769 w 7467600"/>
              <a:gd name="connsiteY63" fmla="*/ 6390955 h 6858000"/>
              <a:gd name="connsiteX64" fmla="*/ 2739893 w 7467600"/>
              <a:gd name="connsiteY64" fmla="*/ 6108357 h 6858000"/>
              <a:gd name="connsiteX65" fmla="*/ 2680277 w 7467600"/>
              <a:gd name="connsiteY65" fmla="*/ 5479204 h 6858000"/>
              <a:gd name="connsiteX66" fmla="*/ 1132195 w 7467600"/>
              <a:gd name="connsiteY66" fmla="*/ 5467980 h 6858000"/>
              <a:gd name="connsiteX67" fmla="*/ 1679056 w 7467600"/>
              <a:gd name="connsiteY67" fmla="*/ 5516907 h 6858000"/>
              <a:gd name="connsiteX68" fmla="*/ 2128648 w 7467600"/>
              <a:gd name="connsiteY68" fmla="*/ 5474249 h 6858000"/>
              <a:gd name="connsiteX69" fmla="*/ 1825619 w 7467600"/>
              <a:gd name="connsiteY69" fmla="*/ 5478447 h 6858000"/>
              <a:gd name="connsiteX70" fmla="*/ 1737798 w 7467600"/>
              <a:gd name="connsiteY70" fmla="*/ 5483353 h 6858000"/>
              <a:gd name="connsiteX71" fmla="*/ 1132195 w 7467600"/>
              <a:gd name="connsiteY71" fmla="*/ 5467980 h 6858000"/>
              <a:gd name="connsiteX72" fmla="*/ 1456157 w 7467600"/>
              <a:gd name="connsiteY72" fmla="*/ 5371404 h 6858000"/>
              <a:gd name="connsiteX73" fmla="*/ 1244432 w 7467600"/>
              <a:gd name="connsiteY73" fmla="*/ 5385601 h 6858000"/>
              <a:gd name="connsiteX74" fmla="*/ 973990 w 7467600"/>
              <a:gd name="connsiteY74" fmla="*/ 5424940 h 6858000"/>
              <a:gd name="connsiteX75" fmla="*/ 1103809 w 7467600"/>
              <a:gd name="connsiteY75" fmla="*/ 5433720 h 6858000"/>
              <a:gd name="connsiteX76" fmla="*/ 1123454 w 7467600"/>
              <a:gd name="connsiteY76" fmla="*/ 5435727 h 6858000"/>
              <a:gd name="connsiteX77" fmla="*/ 1737017 w 7467600"/>
              <a:gd name="connsiteY77" fmla="*/ 5452183 h 6858000"/>
              <a:gd name="connsiteX78" fmla="*/ 1824397 w 7467600"/>
              <a:gd name="connsiteY78" fmla="*/ 5447757 h 6858000"/>
              <a:gd name="connsiteX79" fmla="*/ 2070059 w 7467600"/>
              <a:gd name="connsiteY79" fmla="*/ 5441660 h 6858000"/>
              <a:gd name="connsiteX80" fmla="*/ 1456157 w 7467600"/>
              <a:gd name="connsiteY80" fmla="*/ 5371404 h 6858000"/>
              <a:gd name="connsiteX81" fmla="*/ 4988186 w 7467600"/>
              <a:gd name="connsiteY81" fmla="*/ 5216467 h 6858000"/>
              <a:gd name="connsiteX82" fmla="*/ 4777334 w 7467600"/>
              <a:gd name="connsiteY82" fmla="*/ 5406072 h 6858000"/>
              <a:gd name="connsiteX83" fmla="*/ 4718341 w 7467600"/>
              <a:gd name="connsiteY83" fmla="*/ 5468043 h 6858000"/>
              <a:gd name="connsiteX84" fmla="*/ 4604655 w 7467600"/>
              <a:gd name="connsiteY84" fmla="*/ 5583434 h 6858000"/>
              <a:gd name="connsiteX85" fmla="*/ 4565074 w 7467600"/>
              <a:gd name="connsiteY85" fmla="*/ 5618550 h 6858000"/>
              <a:gd name="connsiteX86" fmla="*/ 4988186 w 7467600"/>
              <a:gd name="connsiteY86" fmla="*/ 5216467 h 6858000"/>
              <a:gd name="connsiteX87" fmla="*/ 4978032 w 7467600"/>
              <a:gd name="connsiteY87" fmla="*/ 5183809 h 6858000"/>
              <a:gd name="connsiteX88" fmla="*/ 4463413 w 7467600"/>
              <a:gd name="connsiteY88" fmla="*/ 5615162 h 6858000"/>
              <a:gd name="connsiteX89" fmla="*/ 4358134 w 7467600"/>
              <a:gd name="connsiteY89" fmla="*/ 5742791 h 6858000"/>
              <a:gd name="connsiteX90" fmla="*/ 4376219 w 7467600"/>
              <a:gd name="connsiteY90" fmla="*/ 5729027 h 6858000"/>
              <a:gd name="connsiteX91" fmla="*/ 4582340 w 7467600"/>
              <a:gd name="connsiteY91" fmla="*/ 5561037 h 6858000"/>
              <a:gd name="connsiteX92" fmla="*/ 4694684 w 7467600"/>
              <a:gd name="connsiteY92" fmla="*/ 5447098 h 6858000"/>
              <a:gd name="connsiteX93" fmla="*/ 4754123 w 7467600"/>
              <a:gd name="connsiteY93" fmla="*/ 5384643 h 6858000"/>
              <a:gd name="connsiteX94" fmla="*/ 4978032 w 7467600"/>
              <a:gd name="connsiteY94" fmla="*/ 5183809 h 6858000"/>
              <a:gd name="connsiteX95" fmla="*/ 1903353 w 7467600"/>
              <a:gd name="connsiteY95" fmla="*/ 5044827 h 6858000"/>
              <a:gd name="connsiteX96" fmla="*/ 1936931 w 7467600"/>
              <a:gd name="connsiteY96" fmla="*/ 5093954 h 6858000"/>
              <a:gd name="connsiteX97" fmla="*/ 2195868 w 7467600"/>
              <a:gd name="connsiteY97" fmla="*/ 5396574 h 6858000"/>
              <a:gd name="connsiteX98" fmla="*/ 2088852 w 7467600"/>
              <a:gd name="connsiteY98" fmla="*/ 5166123 h 6858000"/>
              <a:gd name="connsiteX99" fmla="*/ 1958241 w 7467600"/>
              <a:gd name="connsiteY99" fmla="*/ 5067955 h 6858000"/>
              <a:gd name="connsiteX100" fmla="*/ 1903353 w 7467600"/>
              <a:gd name="connsiteY100" fmla="*/ 5044827 h 6858000"/>
              <a:gd name="connsiteX101" fmla="*/ 1979378 w 7467600"/>
              <a:gd name="connsiteY101" fmla="*/ 4769504 h 6858000"/>
              <a:gd name="connsiteX102" fmla="*/ 2882120 w 7467600"/>
              <a:gd name="connsiteY102" fmla="*/ 5064547 h 6858000"/>
              <a:gd name="connsiteX103" fmla="*/ 2793103 w 7467600"/>
              <a:gd name="connsiteY103" fmla="*/ 5039699 h 6858000"/>
              <a:gd name="connsiteX104" fmla="*/ 2770041 w 7467600"/>
              <a:gd name="connsiteY104" fmla="*/ 5033634 h 6858000"/>
              <a:gd name="connsiteX105" fmla="*/ 1979378 w 7467600"/>
              <a:gd name="connsiteY105" fmla="*/ 4769504 h 6858000"/>
              <a:gd name="connsiteX106" fmla="*/ 1927410 w 7467600"/>
              <a:gd name="connsiteY106" fmla="*/ 4716164 h 6858000"/>
              <a:gd name="connsiteX107" fmla="*/ 1959587 w 7467600"/>
              <a:gd name="connsiteY107" fmla="*/ 4728849 h 6858000"/>
              <a:gd name="connsiteX108" fmla="*/ 2777707 w 7467600"/>
              <a:gd name="connsiteY108" fmla="*/ 5003991 h 6858000"/>
              <a:gd name="connsiteX109" fmla="*/ 2800768 w 7467600"/>
              <a:gd name="connsiteY109" fmla="*/ 5010056 h 6858000"/>
              <a:gd name="connsiteX110" fmla="*/ 2879408 w 7467600"/>
              <a:gd name="connsiteY110" fmla="*/ 5031590 h 6858000"/>
              <a:gd name="connsiteX111" fmla="*/ 2862295 w 7467600"/>
              <a:gd name="connsiteY111" fmla="*/ 5022958 h 6858000"/>
              <a:gd name="connsiteX112" fmla="*/ 2813343 w 7467600"/>
              <a:gd name="connsiteY112" fmla="*/ 4998369 h 6858000"/>
              <a:gd name="connsiteX113" fmla="*/ 2646245 w 7467600"/>
              <a:gd name="connsiteY113" fmla="*/ 4930999 h 6858000"/>
              <a:gd name="connsiteX114" fmla="*/ 1999243 w 7467600"/>
              <a:gd name="connsiteY114" fmla="*/ 4730524 h 6858000"/>
              <a:gd name="connsiteX115" fmla="*/ 1979527 w 7467600"/>
              <a:gd name="connsiteY115" fmla="*/ 4726651 h 6858000"/>
              <a:gd name="connsiteX116" fmla="*/ 1927410 w 7467600"/>
              <a:gd name="connsiteY116" fmla="*/ 4716164 h 6858000"/>
              <a:gd name="connsiteX117" fmla="*/ 1997014 w 7467600"/>
              <a:gd name="connsiteY117" fmla="*/ 4698007 h 6858000"/>
              <a:gd name="connsiteX118" fmla="*/ 2005458 w 7467600"/>
              <a:gd name="connsiteY118" fmla="*/ 4699540 h 6858000"/>
              <a:gd name="connsiteX119" fmla="*/ 2657186 w 7467600"/>
              <a:gd name="connsiteY119" fmla="*/ 4901687 h 6858000"/>
              <a:gd name="connsiteX120" fmla="*/ 2826662 w 7467600"/>
              <a:gd name="connsiteY120" fmla="*/ 4970362 h 6858000"/>
              <a:gd name="connsiteX121" fmla="*/ 2876100 w 7467600"/>
              <a:gd name="connsiteY121" fmla="*/ 4995397 h 6858000"/>
              <a:gd name="connsiteX122" fmla="*/ 3042600 w 7467600"/>
              <a:gd name="connsiteY122" fmla="*/ 5059532 h 6858000"/>
              <a:gd name="connsiteX123" fmla="*/ 1997014 w 7467600"/>
              <a:gd name="connsiteY123" fmla="*/ 4698007 h 6858000"/>
              <a:gd name="connsiteX124" fmla="*/ 2305292 w 7467600"/>
              <a:gd name="connsiteY124" fmla="*/ 4219492 h 6858000"/>
              <a:gd name="connsiteX125" fmla="*/ 3360922 w 7467600"/>
              <a:gd name="connsiteY125" fmla="*/ 4529373 h 6858000"/>
              <a:gd name="connsiteX126" fmla="*/ 3492420 w 7467600"/>
              <a:gd name="connsiteY126" fmla="*/ 4510145 h 6858000"/>
              <a:gd name="connsiteX127" fmla="*/ 3364086 w 7467600"/>
              <a:gd name="connsiteY127" fmla="*/ 4480340 h 6858000"/>
              <a:gd name="connsiteX128" fmla="*/ 3225818 w 7467600"/>
              <a:gd name="connsiteY128" fmla="*/ 4411822 h 6858000"/>
              <a:gd name="connsiteX129" fmla="*/ 3129696 w 7467600"/>
              <a:gd name="connsiteY129" fmla="*/ 4360704 h 6858000"/>
              <a:gd name="connsiteX130" fmla="*/ 2814545 w 7467600"/>
              <a:gd name="connsiteY130" fmla="*/ 4282955 h 6858000"/>
              <a:gd name="connsiteX131" fmla="*/ 2305292 w 7467600"/>
              <a:gd name="connsiteY131" fmla="*/ 4219492 h 6858000"/>
              <a:gd name="connsiteX132" fmla="*/ 2626982 w 7467600"/>
              <a:gd name="connsiteY132" fmla="*/ 4206450 h 6858000"/>
              <a:gd name="connsiteX133" fmla="*/ 2490617 w 7467600"/>
              <a:gd name="connsiteY133" fmla="*/ 4206951 h 6858000"/>
              <a:gd name="connsiteX134" fmla="*/ 2819869 w 7467600"/>
              <a:gd name="connsiteY134" fmla="*/ 4252936 h 6858000"/>
              <a:gd name="connsiteX135" fmla="*/ 3143018 w 7467600"/>
              <a:gd name="connsiteY135" fmla="*/ 4332698 h 6858000"/>
              <a:gd name="connsiteX136" fmla="*/ 3241520 w 7467600"/>
              <a:gd name="connsiteY136" fmla="*/ 4385112 h 6858000"/>
              <a:gd name="connsiteX137" fmla="*/ 3374575 w 7467600"/>
              <a:gd name="connsiteY137" fmla="*/ 4451517 h 6858000"/>
              <a:gd name="connsiteX138" fmla="*/ 3505221 w 7467600"/>
              <a:gd name="connsiteY138" fmla="*/ 4480757 h 6858000"/>
              <a:gd name="connsiteX139" fmla="*/ 2626982 w 7467600"/>
              <a:gd name="connsiteY139" fmla="*/ 4206450 h 6858000"/>
              <a:gd name="connsiteX140" fmla="*/ 1310106 w 7467600"/>
              <a:gd name="connsiteY140" fmla="*/ 3943217 h 6858000"/>
              <a:gd name="connsiteX141" fmla="*/ 854994 w 7467600"/>
              <a:gd name="connsiteY141" fmla="*/ 4399136 h 6858000"/>
              <a:gd name="connsiteX142" fmla="*/ 742462 w 7467600"/>
              <a:gd name="connsiteY142" fmla="*/ 4594648 h 6858000"/>
              <a:gd name="connsiteX143" fmla="*/ 820602 w 7467600"/>
              <a:gd name="connsiteY143" fmla="*/ 4485915 h 6858000"/>
              <a:gd name="connsiteX144" fmla="*/ 878295 w 7467600"/>
              <a:gd name="connsiteY144" fmla="*/ 4403594 h 6858000"/>
              <a:gd name="connsiteX145" fmla="*/ 1240607 w 7467600"/>
              <a:gd name="connsiteY145" fmla="*/ 4010401 h 6858000"/>
              <a:gd name="connsiteX146" fmla="*/ 1310106 w 7467600"/>
              <a:gd name="connsiteY146" fmla="*/ 3943217 h 6858000"/>
              <a:gd name="connsiteX147" fmla="*/ 1423113 w 7467600"/>
              <a:gd name="connsiteY147" fmla="*/ 3874565 h 6858000"/>
              <a:gd name="connsiteX148" fmla="*/ 1260565 w 7467600"/>
              <a:gd name="connsiteY148" fmla="*/ 4031982 h 6858000"/>
              <a:gd name="connsiteX149" fmla="*/ 901900 w 7467600"/>
              <a:gd name="connsiteY149" fmla="*/ 4421236 h 6858000"/>
              <a:gd name="connsiteX150" fmla="*/ 845044 w 7467600"/>
              <a:gd name="connsiteY150" fmla="*/ 4502436 h 6858000"/>
              <a:gd name="connsiteX151" fmla="*/ 685926 w 7467600"/>
              <a:gd name="connsiteY151" fmla="*/ 4703069 h 6858000"/>
              <a:gd name="connsiteX152" fmla="*/ 684248 w 7467600"/>
              <a:gd name="connsiteY152" fmla="*/ 4706721 h 6858000"/>
              <a:gd name="connsiteX153" fmla="*/ 1423113 w 7467600"/>
              <a:gd name="connsiteY153" fmla="*/ 3874565 h 6858000"/>
              <a:gd name="connsiteX154" fmla="*/ 3316479 w 7467600"/>
              <a:gd name="connsiteY154" fmla="*/ 3872136 h 6858000"/>
              <a:gd name="connsiteX155" fmla="*/ 3546806 w 7467600"/>
              <a:gd name="connsiteY155" fmla="*/ 4356139 h 6858000"/>
              <a:gd name="connsiteX156" fmla="*/ 3364433 w 7467600"/>
              <a:gd name="connsiteY156" fmla="*/ 3953121 h 6858000"/>
              <a:gd name="connsiteX157" fmla="*/ 3316479 w 7467600"/>
              <a:gd name="connsiteY157" fmla="*/ 3872136 h 6858000"/>
              <a:gd name="connsiteX158" fmla="*/ 3291335 w 7467600"/>
              <a:gd name="connsiteY158" fmla="*/ 3767420 h 6858000"/>
              <a:gd name="connsiteX159" fmla="*/ 3390805 w 7467600"/>
              <a:gd name="connsiteY159" fmla="*/ 3937163 h 6858000"/>
              <a:gd name="connsiteX160" fmla="*/ 3579062 w 7467600"/>
              <a:gd name="connsiteY160" fmla="*/ 4359040 h 6858000"/>
              <a:gd name="connsiteX161" fmla="*/ 3467355 w 7467600"/>
              <a:gd name="connsiteY161" fmla="*/ 3988130 h 6858000"/>
              <a:gd name="connsiteX162" fmla="*/ 3310753 w 7467600"/>
              <a:gd name="connsiteY162" fmla="*/ 3787140 h 6858000"/>
              <a:gd name="connsiteX163" fmla="*/ 3291335 w 7467600"/>
              <a:gd name="connsiteY163" fmla="*/ 3767420 h 6858000"/>
              <a:gd name="connsiteX164" fmla="*/ 1635889 w 7467600"/>
              <a:gd name="connsiteY164" fmla="*/ 3709494 h 6858000"/>
              <a:gd name="connsiteX165" fmla="*/ 1634800 w 7467600"/>
              <a:gd name="connsiteY165" fmla="*/ 3731111 h 6858000"/>
              <a:gd name="connsiteX166" fmla="*/ 1635889 w 7467600"/>
              <a:gd name="connsiteY166" fmla="*/ 3709494 h 6858000"/>
              <a:gd name="connsiteX167" fmla="*/ 1510397 w 7467600"/>
              <a:gd name="connsiteY167" fmla="*/ 3684705 h 6858000"/>
              <a:gd name="connsiteX168" fmla="*/ 1146550 w 7467600"/>
              <a:gd name="connsiteY168" fmla="*/ 3802012 h 6858000"/>
              <a:gd name="connsiteX169" fmla="*/ 698834 w 7467600"/>
              <a:gd name="connsiteY169" fmla="*/ 3952272 h 6858000"/>
              <a:gd name="connsiteX170" fmla="*/ 34256 w 7467600"/>
              <a:gd name="connsiteY170" fmla="*/ 4347603 h 6858000"/>
              <a:gd name="connsiteX171" fmla="*/ 527241 w 7467600"/>
              <a:gd name="connsiteY171" fmla="*/ 4065078 h 6858000"/>
              <a:gd name="connsiteX172" fmla="*/ 1510397 w 7467600"/>
              <a:gd name="connsiteY172" fmla="*/ 3684705 h 6858000"/>
              <a:gd name="connsiteX173" fmla="*/ 1313114 w 7467600"/>
              <a:gd name="connsiteY173" fmla="*/ 3655216 h 6858000"/>
              <a:gd name="connsiteX174" fmla="*/ 1109304 w 7467600"/>
              <a:gd name="connsiteY174" fmla="*/ 3669030 h 6858000"/>
              <a:gd name="connsiteX175" fmla="*/ 8129 w 7467600"/>
              <a:gd name="connsiteY175" fmla="*/ 4330519 h 6858000"/>
              <a:gd name="connsiteX176" fmla="*/ 687572 w 7467600"/>
              <a:gd name="connsiteY176" fmla="*/ 3925629 h 6858000"/>
              <a:gd name="connsiteX177" fmla="*/ 1138365 w 7467600"/>
              <a:gd name="connsiteY177" fmla="*/ 3774515 h 6858000"/>
              <a:gd name="connsiteX178" fmla="*/ 1505579 w 7467600"/>
              <a:gd name="connsiteY178" fmla="*/ 3655526 h 6858000"/>
              <a:gd name="connsiteX179" fmla="*/ 1313114 w 7467600"/>
              <a:gd name="connsiteY179" fmla="*/ 3655216 h 6858000"/>
              <a:gd name="connsiteX180" fmla="*/ 3655073 w 7467600"/>
              <a:gd name="connsiteY180" fmla="*/ 3650884 h 6858000"/>
              <a:gd name="connsiteX181" fmla="*/ 3989938 w 7467600"/>
              <a:gd name="connsiteY181" fmla="*/ 3991685 h 6858000"/>
              <a:gd name="connsiteX182" fmla="*/ 4393907 w 7467600"/>
              <a:gd name="connsiteY182" fmla="*/ 4261258 h 6858000"/>
              <a:gd name="connsiteX183" fmla="*/ 4648051 w 7467600"/>
              <a:gd name="connsiteY183" fmla="*/ 4374051 h 6858000"/>
              <a:gd name="connsiteX184" fmla="*/ 4383389 w 7467600"/>
              <a:gd name="connsiteY184" fmla="*/ 4184369 h 6858000"/>
              <a:gd name="connsiteX185" fmla="*/ 4165508 w 7467600"/>
              <a:gd name="connsiteY185" fmla="*/ 4035196 h 6858000"/>
              <a:gd name="connsiteX186" fmla="*/ 4068162 w 7467600"/>
              <a:gd name="connsiteY186" fmla="*/ 3953394 h 6858000"/>
              <a:gd name="connsiteX187" fmla="*/ 3981416 w 7467600"/>
              <a:gd name="connsiteY187" fmla="*/ 3880482 h 6858000"/>
              <a:gd name="connsiteX188" fmla="*/ 3800147 w 7467600"/>
              <a:gd name="connsiteY188" fmla="*/ 3749872 h 6858000"/>
              <a:gd name="connsiteX189" fmla="*/ 3655073 w 7467600"/>
              <a:gd name="connsiteY189" fmla="*/ 3650884 h 6858000"/>
              <a:gd name="connsiteX190" fmla="*/ 3670252 w 7467600"/>
              <a:gd name="connsiteY190" fmla="*/ 3622798 h 6858000"/>
              <a:gd name="connsiteX191" fmla="*/ 3817258 w 7467600"/>
              <a:gd name="connsiteY191" fmla="*/ 3723577 h 6858000"/>
              <a:gd name="connsiteX192" fmla="*/ 4000461 w 7467600"/>
              <a:gd name="connsiteY192" fmla="*/ 3855966 h 6858000"/>
              <a:gd name="connsiteX193" fmla="*/ 4088180 w 7467600"/>
              <a:gd name="connsiteY193" fmla="*/ 3929774 h 6858000"/>
              <a:gd name="connsiteX194" fmla="*/ 4184555 w 7467600"/>
              <a:gd name="connsiteY194" fmla="*/ 4010683 h 6858000"/>
              <a:gd name="connsiteX195" fmla="*/ 4399563 w 7467600"/>
              <a:gd name="connsiteY195" fmla="*/ 4158106 h 6858000"/>
              <a:gd name="connsiteX196" fmla="*/ 4684469 w 7467600"/>
              <a:gd name="connsiteY196" fmla="*/ 4364680 h 6858000"/>
              <a:gd name="connsiteX197" fmla="*/ 4690271 w 7467600"/>
              <a:gd name="connsiteY197" fmla="*/ 4370034 h 6858000"/>
              <a:gd name="connsiteX198" fmla="*/ 4136093 w 7467600"/>
              <a:gd name="connsiteY198" fmla="*/ 3858466 h 6858000"/>
              <a:gd name="connsiteX199" fmla="*/ 3670252 w 7467600"/>
              <a:gd name="connsiteY199" fmla="*/ 3622798 h 6858000"/>
              <a:gd name="connsiteX200" fmla="*/ 4440129 w 7467600"/>
              <a:gd name="connsiteY200" fmla="*/ 3448571 h 6858000"/>
              <a:gd name="connsiteX201" fmla="*/ 4856525 w 7467600"/>
              <a:gd name="connsiteY201" fmla="*/ 3915351 h 6858000"/>
              <a:gd name="connsiteX202" fmla="*/ 5059055 w 7467600"/>
              <a:gd name="connsiteY202" fmla="*/ 4108918 h 6858000"/>
              <a:gd name="connsiteX203" fmla="*/ 5290070 w 7467600"/>
              <a:gd name="connsiteY203" fmla="*/ 4263619 h 6858000"/>
              <a:gd name="connsiteX204" fmla="*/ 4834991 w 7467600"/>
              <a:gd name="connsiteY204" fmla="*/ 3830985 h 6858000"/>
              <a:gd name="connsiteX205" fmla="*/ 4440129 w 7467600"/>
              <a:gd name="connsiteY205" fmla="*/ 3448571 h 6858000"/>
              <a:gd name="connsiteX206" fmla="*/ 4441737 w 7467600"/>
              <a:gd name="connsiteY206" fmla="*/ 3399734 h 6858000"/>
              <a:gd name="connsiteX207" fmla="*/ 4431236 w 7467600"/>
              <a:gd name="connsiteY207" fmla="*/ 3400954 h 6858000"/>
              <a:gd name="connsiteX208" fmla="*/ 4557150 w 7467600"/>
              <a:gd name="connsiteY208" fmla="*/ 3510023 h 6858000"/>
              <a:gd name="connsiteX209" fmla="*/ 4856936 w 7467600"/>
              <a:gd name="connsiteY209" fmla="*/ 3809146 h 6858000"/>
              <a:gd name="connsiteX210" fmla="*/ 5111996 w 7467600"/>
              <a:gd name="connsiteY210" fmla="*/ 4065759 h 6858000"/>
              <a:gd name="connsiteX211" fmla="*/ 5388878 w 7467600"/>
              <a:gd name="connsiteY211" fmla="*/ 4300185 h 6858000"/>
              <a:gd name="connsiteX212" fmla="*/ 5425556 w 7467600"/>
              <a:gd name="connsiteY212" fmla="*/ 4308967 h 6858000"/>
              <a:gd name="connsiteX213" fmla="*/ 4943646 w 7467600"/>
              <a:gd name="connsiteY213" fmla="*/ 3822916 h 6858000"/>
              <a:gd name="connsiteX214" fmla="*/ 4594837 w 7467600"/>
              <a:gd name="connsiteY214" fmla="*/ 3532274 h 6858000"/>
              <a:gd name="connsiteX215" fmla="*/ 4441737 w 7467600"/>
              <a:gd name="connsiteY215" fmla="*/ 3399734 h 6858000"/>
              <a:gd name="connsiteX216" fmla="*/ 5425834 w 7467600"/>
              <a:gd name="connsiteY216" fmla="*/ 3162785 h 6858000"/>
              <a:gd name="connsiteX217" fmla="*/ 5401644 w 7467600"/>
              <a:gd name="connsiteY217" fmla="*/ 3617847 h 6858000"/>
              <a:gd name="connsiteX218" fmla="*/ 5467256 w 7467600"/>
              <a:gd name="connsiteY218" fmla="*/ 4175494 h 6858000"/>
              <a:gd name="connsiteX219" fmla="*/ 5448069 w 7467600"/>
              <a:gd name="connsiteY219" fmla="*/ 3567554 h 6858000"/>
              <a:gd name="connsiteX220" fmla="*/ 5425834 w 7467600"/>
              <a:gd name="connsiteY220" fmla="*/ 3162785 h 6858000"/>
              <a:gd name="connsiteX221" fmla="*/ 1318687 w 7467600"/>
              <a:gd name="connsiteY221" fmla="*/ 3113840 h 6858000"/>
              <a:gd name="connsiteX222" fmla="*/ 1066793 w 7467600"/>
              <a:gd name="connsiteY222" fmla="*/ 3212171 h 6858000"/>
              <a:gd name="connsiteX223" fmla="*/ 993319 w 7467600"/>
              <a:gd name="connsiteY223" fmla="*/ 3247648 h 6858000"/>
              <a:gd name="connsiteX224" fmla="*/ 853081 w 7467600"/>
              <a:gd name="connsiteY224" fmla="*/ 3312410 h 6858000"/>
              <a:gd name="connsiteX225" fmla="*/ 805957 w 7467600"/>
              <a:gd name="connsiteY225" fmla="*/ 3330443 h 6858000"/>
              <a:gd name="connsiteX226" fmla="*/ 1318687 w 7467600"/>
              <a:gd name="connsiteY226" fmla="*/ 3113840 h 6858000"/>
              <a:gd name="connsiteX227" fmla="*/ 5453702 w 7467600"/>
              <a:gd name="connsiteY227" fmla="*/ 3090882 h 6858000"/>
              <a:gd name="connsiteX228" fmla="*/ 5480135 w 7467600"/>
              <a:gd name="connsiteY228" fmla="*/ 3565802 h 6858000"/>
              <a:gd name="connsiteX229" fmla="*/ 5499023 w 7467600"/>
              <a:gd name="connsiteY229" fmla="*/ 4166310 h 6858000"/>
              <a:gd name="connsiteX230" fmla="*/ 5547022 w 7467600"/>
              <a:gd name="connsiteY230" fmla="*/ 3607838 h 6858000"/>
              <a:gd name="connsiteX231" fmla="*/ 5515964 w 7467600"/>
              <a:gd name="connsiteY231" fmla="*/ 3378541 h 6858000"/>
              <a:gd name="connsiteX232" fmla="*/ 5453702 w 7467600"/>
              <a:gd name="connsiteY232" fmla="*/ 3090882 h 6858000"/>
              <a:gd name="connsiteX233" fmla="*/ 1238695 w 7467600"/>
              <a:gd name="connsiteY233" fmla="*/ 3076820 h 6858000"/>
              <a:gd name="connsiteX234" fmla="*/ 716371 w 7467600"/>
              <a:gd name="connsiteY234" fmla="*/ 3293249 h 6858000"/>
              <a:gd name="connsiteX235" fmla="*/ 579522 w 7467600"/>
              <a:gd name="connsiteY235" fmla="*/ 3371759 h 6858000"/>
              <a:gd name="connsiteX236" fmla="*/ 600288 w 7467600"/>
              <a:gd name="connsiteY236" fmla="*/ 3365555 h 6858000"/>
              <a:gd name="connsiteX237" fmla="*/ 840692 w 7467600"/>
              <a:gd name="connsiteY237" fmla="*/ 3284921 h 6858000"/>
              <a:gd name="connsiteX238" fmla="*/ 979248 w 7467600"/>
              <a:gd name="connsiteY238" fmla="*/ 3221003 h 6858000"/>
              <a:gd name="connsiteX239" fmla="*/ 1053282 w 7467600"/>
              <a:gd name="connsiteY239" fmla="*/ 3185247 h 6858000"/>
              <a:gd name="connsiteX240" fmla="*/ 1320603 w 7467600"/>
              <a:gd name="connsiteY240" fmla="*/ 3081281 h 6858000"/>
              <a:gd name="connsiteX241" fmla="*/ 1238695 w 7467600"/>
              <a:gd name="connsiteY241" fmla="*/ 3076820 h 6858000"/>
              <a:gd name="connsiteX242" fmla="*/ 5425627 w 7467600"/>
              <a:gd name="connsiteY242" fmla="*/ 2954192 h 6858000"/>
              <a:gd name="connsiteX243" fmla="*/ 5470770 w 7467600"/>
              <a:gd name="connsiteY243" fmla="*/ 3005435 h 6858000"/>
              <a:gd name="connsiteX244" fmla="*/ 5519779 w 7467600"/>
              <a:gd name="connsiteY244" fmla="*/ 4359223 h 6858000"/>
              <a:gd name="connsiteX245" fmla="*/ 5520293 w 7467600"/>
              <a:gd name="connsiteY245" fmla="*/ 4360602 h 6858000"/>
              <a:gd name="connsiteX246" fmla="*/ 5767221 w 7467600"/>
              <a:gd name="connsiteY246" fmla="*/ 4665564 h 6858000"/>
              <a:gd name="connsiteX247" fmla="*/ 6937169 w 7467600"/>
              <a:gd name="connsiteY247" fmla="*/ 4815941 h 6858000"/>
              <a:gd name="connsiteX248" fmla="*/ 6953922 w 7467600"/>
              <a:gd name="connsiteY248" fmla="*/ 4890068 h 6858000"/>
              <a:gd name="connsiteX249" fmla="*/ 6071359 w 7467600"/>
              <a:gd name="connsiteY249" fmla="*/ 4770770 h 6858000"/>
              <a:gd name="connsiteX250" fmla="*/ 6038839 w 7467600"/>
              <a:gd name="connsiteY250" fmla="*/ 4764474 h 6858000"/>
              <a:gd name="connsiteX251" fmla="*/ 6038706 w 7467600"/>
              <a:gd name="connsiteY251" fmla="*/ 4763847 h 6858000"/>
              <a:gd name="connsiteX252" fmla="*/ 6037784 w 7467600"/>
              <a:gd name="connsiteY252" fmla="*/ 4764270 h 6858000"/>
              <a:gd name="connsiteX253" fmla="*/ 6038839 w 7467600"/>
              <a:gd name="connsiteY253" fmla="*/ 4764474 h 6858000"/>
              <a:gd name="connsiteX254" fmla="*/ 6040338 w 7467600"/>
              <a:gd name="connsiteY254" fmla="*/ 4771418 h 6858000"/>
              <a:gd name="connsiteX255" fmla="*/ 6024488 w 7467600"/>
              <a:gd name="connsiteY255" fmla="*/ 4809903 h 6858000"/>
              <a:gd name="connsiteX256" fmla="*/ 5599771 w 7467600"/>
              <a:gd name="connsiteY256" fmla="*/ 5509652 h 6858000"/>
              <a:gd name="connsiteX257" fmla="*/ 5548843 w 7467600"/>
              <a:gd name="connsiteY257" fmla="*/ 5563845 h 6858000"/>
              <a:gd name="connsiteX258" fmla="*/ 5940952 w 7467600"/>
              <a:gd name="connsiteY258" fmla="*/ 6250028 h 6858000"/>
              <a:gd name="connsiteX259" fmla="*/ 6043441 w 7467600"/>
              <a:gd name="connsiteY259" fmla="*/ 6665847 h 6858000"/>
              <a:gd name="connsiteX260" fmla="*/ 6093432 w 7467600"/>
              <a:gd name="connsiteY260" fmla="*/ 6858000 h 6858000"/>
              <a:gd name="connsiteX261" fmla="*/ 6034344 w 7467600"/>
              <a:gd name="connsiteY261" fmla="*/ 6858000 h 6858000"/>
              <a:gd name="connsiteX262" fmla="*/ 6026679 w 7467600"/>
              <a:gd name="connsiteY262" fmla="*/ 6836959 h 6858000"/>
              <a:gd name="connsiteX263" fmla="*/ 5800441 w 7467600"/>
              <a:gd name="connsiteY263" fmla="*/ 6335286 h 6858000"/>
              <a:gd name="connsiteX264" fmla="*/ 5526562 w 7467600"/>
              <a:gd name="connsiteY264" fmla="*/ 5705388 h 6858000"/>
              <a:gd name="connsiteX265" fmla="*/ 5519640 w 7467600"/>
              <a:gd name="connsiteY265" fmla="*/ 5683774 h 6858000"/>
              <a:gd name="connsiteX266" fmla="*/ 5844559 w 7467600"/>
              <a:gd name="connsiteY266" fmla="*/ 6553349 h 6858000"/>
              <a:gd name="connsiteX267" fmla="*/ 5975994 w 7467600"/>
              <a:gd name="connsiteY267" fmla="*/ 6858000 h 6858000"/>
              <a:gd name="connsiteX268" fmla="*/ 5898547 w 7467600"/>
              <a:gd name="connsiteY268" fmla="*/ 6858000 h 6858000"/>
              <a:gd name="connsiteX269" fmla="*/ 5682041 w 7467600"/>
              <a:gd name="connsiteY269" fmla="*/ 6355860 h 6858000"/>
              <a:gd name="connsiteX270" fmla="*/ 5461758 w 7467600"/>
              <a:gd name="connsiteY270" fmla="*/ 5820220 h 6858000"/>
              <a:gd name="connsiteX271" fmla="*/ 5237282 w 7467600"/>
              <a:gd name="connsiteY271" fmla="*/ 6579086 h 6858000"/>
              <a:gd name="connsiteX272" fmla="*/ 5115009 w 7467600"/>
              <a:gd name="connsiteY272" fmla="*/ 6858000 h 6858000"/>
              <a:gd name="connsiteX273" fmla="*/ 5028074 w 7467600"/>
              <a:gd name="connsiteY273" fmla="*/ 6858000 h 6858000"/>
              <a:gd name="connsiteX274" fmla="*/ 5079508 w 7467600"/>
              <a:gd name="connsiteY274" fmla="*/ 6749074 h 6858000"/>
              <a:gd name="connsiteX275" fmla="*/ 5371846 w 7467600"/>
              <a:gd name="connsiteY275" fmla="*/ 5924413 h 6858000"/>
              <a:gd name="connsiteX276" fmla="*/ 5270512 w 7467600"/>
              <a:gd name="connsiteY276" fmla="*/ 6138975 h 6858000"/>
              <a:gd name="connsiteX277" fmla="*/ 5062409 w 7467600"/>
              <a:gd name="connsiteY277" fmla="*/ 6653544 h 6858000"/>
              <a:gd name="connsiteX278" fmla="*/ 5036628 w 7467600"/>
              <a:gd name="connsiteY278" fmla="*/ 6754247 h 6858000"/>
              <a:gd name="connsiteX279" fmla="*/ 5009112 w 7467600"/>
              <a:gd name="connsiteY279" fmla="*/ 6858000 h 6858000"/>
              <a:gd name="connsiteX280" fmla="*/ 4976679 w 7467600"/>
              <a:gd name="connsiteY280" fmla="*/ 6858000 h 6858000"/>
              <a:gd name="connsiteX281" fmla="*/ 5006537 w 7467600"/>
              <a:gd name="connsiteY281" fmla="*/ 6747068 h 6858000"/>
              <a:gd name="connsiteX282" fmla="*/ 5032723 w 7467600"/>
              <a:gd name="connsiteY282" fmla="*/ 6644957 h 6858000"/>
              <a:gd name="connsiteX283" fmla="*/ 5242949 w 7467600"/>
              <a:gd name="connsiteY283" fmla="*/ 6125175 h 6858000"/>
              <a:gd name="connsiteX284" fmla="*/ 5286321 w 7467600"/>
              <a:gd name="connsiteY284" fmla="*/ 6033555 h 6858000"/>
              <a:gd name="connsiteX285" fmla="*/ 5008210 w 7467600"/>
              <a:gd name="connsiteY285" fmla="*/ 6649194 h 6858000"/>
              <a:gd name="connsiteX286" fmla="*/ 4986321 w 7467600"/>
              <a:gd name="connsiteY286" fmla="*/ 6765687 h 6858000"/>
              <a:gd name="connsiteX287" fmla="*/ 4973474 w 7467600"/>
              <a:gd name="connsiteY287" fmla="*/ 6858000 h 6858000"/>
              <a:gd name="connsiteX288" fmla="*/ 4907178 w 7467600"/>
              <a:gd name="connsiteY288" fmla="*/ 6858000 h 6858000"/>
              <a:gd name="connsiteX289" fmla="*/ 4910810 w 7467600"/>
              <a:gd name="connsiteY289" fmla="*/ 6829660 h 6858000"/>
              <a:gd name="connsiteX290" fmla="*/ 4987461 w 7467600"/>
              <a:gd name="connsiteY290" fmla="*/ 6432994 h 6858000"/>
              <a:gd name="connsiteX291" fmla="*/ 5179262 w 7467600"/>
              <a:gd name="connsiteY291" fmla="*/ 6035044 h 6858000"/>
              <a:gd name="connsiteX292" fmla="*/ 4689678 w 7467600"/>
              <a:gd name="connsiteY292" fmla="*/ 6440241 h 6858000"/>
              <a:gd name="connsiteX293" fmla="*/ 4477543 w 7467600"/>
              <a:gd name="connsiteY293" fmla="*/ 6674836 h 6858000"/>
              <a:gd name="connsiteX294" fmla="*/ 4329957 w 7467600"/>
              <a:gd name="connsiteY294" fmla="*/ 6858000 h 6858000"/>
              <a:gd name="connsiteX295" fmla="*/ 4218595 w 7467600"/>
              <a:gd name="connsiteY295" fmla="*/ 6858000 h 6858000"/>
              <a:gd name="connsiteX296" fmla="*/ 4368888 w 7467600"/>
              <a:gd name="connsiteY296" fmla="*/ 6668412 h 6858000"/>
              <a:gd name="connsiteX297" fmla="*/ 4563091 w 7467600"/>
              <a:gd name="connsiteY297" fmla="*/ 6442508 h 6858000"/>
              <a:gd name="connsiteX298" fmla="*/ 5387324 w 7467600"/>
              <a:gd name="connsiteY298" fmla="*/ 5705830 h 6858000"/>
              <a:gd name="connsiteX299" fmla="*/ 5073620 w 7467600"/>
              <a:gd name="connsiteY299" fmla="*/ 5955437 h 6858000"/>
              <a:gd name="connsiteX300" fmla="*/ 4689789 w 7467600"/>
              <a:gd name="connsiteY300" fmla="*/ 6268382 h 6858000"/>
              <a:gd name="connsiteX301" fmla="*/ 4418722 w 7467600"/>
              <a:gd name="connsiteY301" fmla="*/ 6570886 h 6858000"/>
              <a:gd name="connsiteX302" fmla="*/ 4214944 w 7467600"/>
              <a:gd name="connsiteY302" fmla="*/ 6858000 h 6858000"/>
              <a:gd name="connsiteX303" fmla="*/ 4177898 w 7467600"/>
              <a:gd name="connsiteY303" fmla="*/ 6858000 h 6858000"/>
              <a:gd name="connsiteX304" fmla="*/ 4391597 w 7467600"/>
              <a:gd name="connsiteY304" fmla="*/ 6556370 h 6858000"/>
              <a:gd name="connsiteX305" fmla="*/ 4668889 w 7467600"/>
              <a:gd name="connsiteY305" fmla="*/ 6246399 h 6858000"/>
              <a:gd name="connsiteX306" fmla="*/ 5055427 w 7467600"/>
              <a:gd name="connsiteY306" fmla="*/ 5931476 h 6858000"/>
              <a:gd name="connsiteX307" fmla="*/ 5371814 w 7467600"/>
              <a:gd name="connsiteY307" fmla="*/ 5678975 h 6858000"/>
              <a:gd name="connsiteX308" fmla="*/ 4987918 w 7467600"/>
              <a:gd name="connsiteY308" fmla="*/ 5838701 h 6858000"/>
              <a:gd name="connsiteX309" fmla="*/ 4317146 w 7467600"/>
              <a:gd name="connsiteY309" fmla="*/ 6587716 h 6858000"/>
              <a:gd name="connsiteX310" fmla="*/ 4171627 w 7467600"/>
              <a:gd name="connsiteY310" fmla="*/ 6858000 h 6858000"/>
              <a:gd name="connsiteX311" fmla="*/ 4081585 w 7467600"/>
              <a:gd name="connsiteY311" fmla="*/ 6858000 h 6858000"/>
              <a:gd name="connsiteX312" fmla="*/ 4238603 w 7467600"/>
              <a:gd name="connsiteY312" fmla="*/ 6559341 h 6858000"/>
              <a:gd name="connsiteX313" fmla="*/ 4778333 w 7467600"/>
              <a:gd name="connsiteY313" fmla="*/ 5873626 h 6858000"/>
              <a:gd name="connsiteX314" fmla="*/ 5414185 w 7467600"/>
              <a:gd name="connsiteY314" fmla="*/ 5573882 h 6858000"/>
              <a:gd name="connsiteX315" fmla="*/ 5959648 w 7467600"/>
              <a:gd name="connsiteY315" fmla="*/ 4760797 h 6858000"/>
              <a:gd name="connsiteX316" fmla="*/ 5355019 w 7467600"/>
              <a:gd name="connsiteY316" fmla="*/ 4734672 h 6858000"/>
              <a:gd name="connsiteX317" fmla="*/ 5083565 w 7467600"/>
              <a:gd name="connsiteY317" fmla="*/ 5179121 h 6858000"/>
              <a:gd name="connsiteX318" fmla="*/ 4713577 w 7467600"/>
              <a:gd name="connsiteY318" fmla="*/ 5616803 h 6858000"/>
              <a:gd name="connsiteX319" fmla="*/ 3989559 w 7467600"/>
              <a:gd name="connsiteY319" fmla="*/ 6145945 h 6858000"/>
              <a:gd name="connsiteX320" fmla="*/ 3939824 w 7467600"/>
              <a:gd name="connsiteY320" fmla="*/ 6066900 h 6858000"/>
              <a:gd name="connsiteX321" fmla="*/ 4584537 w 7467600"/>
              <a:gd name="connsiteY321" fmla="*/ 5324826 h 6858000"/>
              <a:gd name="connsiteX322" fmla="*/ 5037105 w 7467600"/>
              <a:gd name="connsiteY322" fmla="*/ 5088765 h 6858000"/>
              <a:gd name="connsiteX323" fmla="*/ 5039930 w 7467600"/>
              <a:gd name="connsiteY323" fmla="*/ 5089585 h 6858000"/>
              <a:gd name="connsiteX324" fmla="*/ 5263764 w 7467600"/>
              <a:gd name="connsiteY324" fmla="*/ 4735525 h 6858000"/>
              <a:gd name="connsiteX325" fmla="*/ 4086300 w 7467600"/>
              <a:gd name="connsiteY325" fmla="*/ 4884599 h 6858000"/>
              <a:gd name="connsiteX326" fmla="*/ 4085485 w 7467600"/>
              <a:gd name="connsiteY326" fmla="*/ 4899070 h 6858000"/>
              <a:gd name="connsiteX327" fmla="*/ 3871915 w 7467600"/>
              <a:gd name="connsiteY327" fmla="*/ 5253645 h 6858000"/>
              <a:gd name="connsiteX328" fmla="*/ 3799374 w 7467600"/>
              <a:gd name="connsiteY328" fmla="*/ 5466127 h 6858000"/>
              <a:gd name="connsiteX329" fmla="*/ 3498850 w 7467600"/>
              <a:gd name="connsiteY329" fmla="*/ 6661888 h 6858000"/>
              <a:gd name="connsiteX330" fmla="*/ 3399216 w 7467600"/>
              <a:gd name="connsiteY330" fmla="*/ 6858000 h 6858000"/>
              <a:gd name="connsiteX331" fmla="*/ 3303688 w 7467600"/>
              <a:gd name="connsiteY331" fmla="*/ 6858000 h 6858000"/>
              <a:gd name="connsiteX332" fmla="*/ 3391774 w 7467600"/>
              <a:gd name="connsiteY332" fmla="*/ 6697181 h 6858000"/>
              <a:gd name="connsiteX333" fmla="*/ 3735540 w 7467600"/>
              <a:gd name="connsiteY333" fmla="*/ 5546923 h 6858000"/>
              <a:gd name="connsiteX334" fmla="*/ 3729438 w 7467600"/>
              <a:gd name="connsiteY334" fmla="*/ 5569058 h 6858000"/>
              <a:gd name="connsiteX335" fmla="*/ 3707782 w 7467600"/>
              <a:gd name="connsiteY335" fmla="*/ 5644908 h 6858000"/>
              <a:gd name="connsiteX336" fmla="*/ 3583827 w 7467600"/>
              <a:gd name="connsiteY336" fmla="*/ 6039215 h 6858000"/>
              <a:gd name="connsiteX337" fmla="*/ 3547861 w 7467600"/>
              <a:gd name="connsiteY337" fmla="*/ 6129609 h 6858000"/>
              <a:gd name="connsiteX338" fmla="*/ 3490905 w 7467600"/>
              <a:gd name="connsiteY338" fmla="*/ 6277660 h 6858000"/>
              <a:gd name="connsiteX339" fmla="*/ 3455859 w 7467600"/>
              <a:gd name="connsiteY339" fmla="*/ 6391301 h 6858000"/>
              <a:gd name="connsiteX340" fmla="*/ 3429112 w 7467600"/>
              <a:gd name="connsiteY340" fmla="*/ 6479469 h 6858000"/>
              <a:gd name="connsiteX341" fmla="*/ 3304862 w 7467600"/>
              <a:gd name="connsiteY341" fmla="*/ 6796476 h 6858000"/>
              <a:gd name="connsiteX342" fmla="*/ 3276071 w 7467600"/>
              <a:gd name="connsiteY342" fmla="*/ 6858000 h 6858000"/>
              <a:gd name="connsiteX343" fmla="*/ 3240805 w 7467600"/>
              <a:gd name="connsiteY343" fmla="*/ 6858000 h 6858000"/>
              <a:gd name="connsiteX344" fmla="*/ 3275917 w 7467600"/>
              <a:gd name="connsiteY344" fmla="*/ 6783192 h 6858000"/>
              <a:gd name="connsiteX345" fmla="*/ 3399358 w 7467600"/>
              <a:gd name="connsiteY345" fmla="*/ 6469011 h 6858000"/>
              <a:gd name="connsiteX346" fmla="*/ 3425650 w 7467600"/>
              <a:gd name="connsiteY346" fmla="*/ 6381333 h 6858000"/>
              <a:gd name="connsiteX347" fmla="*/ 3460661 w 7467600"/>
              <a:gd name="connsiteY347" fmla="*/ 6266763 h 6858000"/>
              <a:gd name="connsiteX348" fmla="*/ 3518021 w 7467600"/>
              <a:gd name="connsiteY348" fmla="*/ 6117298 h 6858000"/>
              <a:gd name="connsiteX349" fmla="*/ 3554035 w 7467600"/>
              <a:gd name="connsiteY349" fmla="*/ 6027832 h 6858000"/>
              <a:gd name="connsiteX350" fmla="*/ 3677174 w 7467600"/>
              <a:gd name="connsiteY350" fmla="*/ 5636351 h 6858000"/>
              <a:gd name="connsiteX351" fmla="*/ 3698819 w 7467600"/>
              <a:gd name="connsiteY351" fmla="*/ 5560503 h 6858000"/>
              <a:gd name="connsiteX352" fmla="*/ 3702094 w 7467600"/>
              <a:gd name="connsiteY352" fmla="*/ 5549194 h 6858000"/>
              <a:gd name="connsiteX353" fmla="*/ 3398355 w 7467600"/>
              <a:gd name="connsiteY353" fmla="*/ 6094603 h 6858000"/>
              <a:gd name="connsiteX354" fmla="*/ 3193941 w 7467600"/>
              <a:gd name="connsiteY354" fmla="*/ 6798775 h 6858000"/>
              <a:gd name="connsiteX355" fmla="*/ 3184140 w 7467600"/>
              <a:gd name="connsiteY355" fmla="*/ 6858000 h 6858000"/>
              <a:gd name="connsiteX356" fmla="*/ 3099978 w 7467600"/>
              <a:gd name="connsiteY356" fmla="*/ 6858000 h 6858000"/>
              <a:gd name="connsiteX357" fmla="*/ 3101556 w 7467600"/>
              <a:gd name="connsiteY357" fmla="*/ 6843337 h 6858000"/>
              <a:gd name="connsiteX358" fmla="*/ 3370162 w 7467600"/>
              <a:gd name="connsiteY358" fmla="*/ 5785550 h 6858000"/>
              <a:gd name="connsiteX359" fmla="*/ 3746477 w 7467600"/>
              <a:gd name="connsiteY359" fmla="*/ 5377889 h 6858000"/>
              <a:gd name="connsiteX360" fmla="*/ 3863399 w 7467600"/>
              <a:gd name="connsiteY360" fmla="*/ 5087257 h 6858000"/>
              <a:gd name="connsiteX361" fmla="*/ 3968712 w 7467600"/>
              <a:gd name="connsiteY361" fmla="*/ 4913989 h 6858000"/>
              <a:gd name="connsiteX362" fmla="*/ 2792390 w 7467600"/>
              <a:gd name="connsiteY362" fmla="*/ 5382974 h 6858000"/>
              <a:gd name="connsiteX363" fmla="*/ 2714982 w 7467600"/>
              <a:gd name="connsiteY363" fmla="*/ 5427051 h 6858000"/>
              <a:gd name="connsiteX364" fmla="*/ 2813361 w 7467600"/>
              <a:gd name="connsiteY364" fmla="*/ 6023912 h 6858000"/>
              <a:gd name="connsiteX365" fmla="*/ 2688430 w 7467600"/>
              <a:gd name="connsiteY365" fmla="*/ 6801564 h 6858000"/>
              <a:gd name="connsiteX366" fmla="*/ 2629626 w 7467600"/>
              <a:gd name="connsiteY366" fmla="*/ 6763394 h 6858000"/>
              <a:gd name="connsiteX367" fmla="*/ 2565328 w 7467600"/>
              <a:gd name="connsiteY367" fmla="*/ 5516399 h 6858000"/>
              <a:gd name="connsiteX368" fmla="*/ 1922999 w 7467600"/>
              <a:gd name="connsiteY368" fmla="*/ 5980343 h 6858000"/>
              <a:gd name="connsiteX369" fmla="*/ 1950261 w 7467600"/>
              <a:gd name="connsiteY369" fmla="*/ 6405858 h 6858000"/>
              <a:gd name="connsiteX370" fmla="*/ 2365554 w 7467600"/>
              <a:gd name="connsiteY370" fmla="*/ 6759107 h 6858000"/>
              <a:gd name="connsiteX371" fmla="*/ 2424142 w 7467600"/>
              <a:gd name="connsiteY371" fmla="*/ 6858000 h 6858000"/>
              <a:gd name="connsiteX372" fmla="*/ 2395994 w 7467600"/>
              <a:gd name="connsiteY372" fmla="*/ 6858000 h 6858000"/>
              <a:gd name="connsiteX373" fmla="*/ 2392863 w 7467600"/>
              <a:gd name="connsiteY373" fmla="*/ 6852964 h 6858000"/>
              <a:gd name="connsiteX374" fmla="*/ 2017589 w 7467600"/>
              <a:gd name="connsiteY374" fmla="*/ 6493982 h 6858000"/>
              <a:gd name="connsiteX375" fmla="*/ 2147336 w 7467600"/>
              <a:gd name="connsiteY375" fmla="*/ 6594052 h 6858000"/>
              <a:gd name="connsiteX376" fmla="*/ 2207047 w 7467600"/>
              <a:gd name="connsiteY376" fmla="*/ 6654540 h 6858000"/>
              <a:gd name="connsiteX377" fmla="*/ 2299106 w 7467600"/>
              <a:gd name="connsiteY377" fmla="*/ 6778931 h 6858000"/>
              <a:gd name="connsiteX378" fmla="*/ 2314430 w 7467600"/>
              <a:gd name="connsiteY378" fmla="*/ 6801144 h 6858000"/>
              <a:gd name="connsiteX379" fmla="*/ 2352406 w 7467600"/>
              <a:gd name="connsiteY379" fmla="*/ 6858000 h 6858000"/>
              <a:gd name="connsiteX380" fmla="*/ 2314492 w 7467600"/>
              <a:gd name="connsiteY380" fmla="*/ 6858000 h 6858000"/>
              <a:gd name="connsiteX381" fmla="*/ 2288095 w 7467600"/>
              <a:gd name="connsiteY381" fmla="*/ 6818030 h 6858000"/>
              <a:gd name="connsiteX382" fmla="*/ 2272768 w 7467600"/>
              <a:gd name="connsiteY382" fmla="*/ 6795822 h 6858000"/>
              <a:gd name="connsiteX383" fmla="*/ 2182715 w 7467600"/>
              <a:gd name="connsiteY383" fmla="*/ 6675071 h 6858000"/>
              <a:gd name="connsiteX384" fmla="*/ 2032061 w 7467600"/>
              <a:gd name="connsiteY384" fmla="*/ 6541380 h 6858000"/>
              <a:gd name="connsiteX385" fmla="*/ 2257220 w 7467600"/>
              <a:gd name="connsiteY385" fmla="*/ 6826257 h 6858000"/>
              <a:gd name="connsiteX386" fmla="*/ 2281324 w 7467600"/>
              <a:gd name="connsiteY386" fmla="*/ 6858000 h 6858000"/>
              <a:gd name="connsiteX387" fmla="*/ 2242860 w 7467600"/>
              <a:gd name="connsiteY387" fmla="*/ 6858000 h 6858000"/>
              <a:gd name="connsiteX388" fmla="*/ 2232818 w 7467600"/>
              <a:gd name="connsiteY388" fmla="*/ 6844926 h 6858000"/>
              <a:gd name="connsiteX389" fmla="*/ 1990172 w 7467600"/>
              <a:gd name="connsiteY389" fmla="*/ 6542121 h 6858000"/>
              <a:gd name="connsiteX390" fmla="*/ 2124090 w 7467600"/>
              <a:gd name="connsiteY390" fmla="*/ 6761017 h 6858000"/>
              <a:gd name="connsiteX391" fmla="*/ 2200380 w 7467600"/>
              <a:gd name="connsiteY391" fmla="*/ 6858000 h 6858000"/>
              <a:gd name="connsiteX392" fmla="*/ 2147507 w 7467600"/>
              <a:gd name="connsiteY392" fmla="*/ 6858000 h 6858000"/>
              <a:gd name="connsiteX393" fmla="*/ 2070668 w 7467600"/>
              <a:gd name="connsiteY393" fmla="*/ 6761520 h 6858000"/>
              <a:gd name="connsiteX394" fmla="*/ 1975142 w 7467600"/>
              <a:gd name="connsiteY394" fmla="*/ 6585570 h 6858000"/>
              <a:gd name="connsiteX395" fmla="*/ 2050035 w 7467600"/>
              <a:gd name="connsiteY395" fmla="*/ 6813345 h 6858000"/>
              <a:gd name="connsiteX396" fmla="*/ 2063025 w 7467600"/>
              <a:gd name="connsiteY396" fmla="*/ 6858000 h 6858000"/>
              <a:gd name="connsiteX397" fmla="*/ 2021675 w 7467600"/>
              <a:gd name="connsiteY397" fmla="*/ 6858000 h 6858000"/>
              <a:gd name="connsiteX398" fmla="*/ 2019308 w 7467600"/>
              <a:gd name="connsiteY398" fmla="*/ 6847118 h 6858000"/>
              <a:gd name="connsiteX399" fmla="*/ 1938835 w 7467600"/>
              <a:gd name="connsiteY399" fmla="*/ 6551160 h 6858000"/>
              <a:gd name="connsiteX400" fmla="*/ 1953230 w 7467600"/>
              <a:gd name="connsiteY400" fmla="*/ 6759699 h 6858000"/>
              <a:gd name="connsiteX401" fmla="*/ 1956763 w 7467600"/>
              <a:gd name="connsiteY401" fmla="*/ 6778191 h 6858000"/>
              <a:gd name="connsiteX402" fmla="*/ 1967925 w 7467600"/>
              <a:gd name="connsiteY402" fmla="*/ 6858000 h 6858000"/>
              <a:gd name="connsiteX403" fmla="*/ 1936622 w 7467600"/>
              <a:gd name="connsiteY403" fmla="*/ 6858000 h 6858000"/>
              <a:gd name="connsiteX404" fmla="*/ 1926261 w 7467600"/>
              <a:gd name="connsiteY404" fmla="*/ 6784064 h 6858000"/>
              <a:gd name="connsiteX405" fmla="*/ 1922724 w 7467600"/>
              <a:gd name="connsiteY405" fmla="*/ 6765577 h 6858000"/>
              <a:gd name="connsiteX406" fmla="*/ 1904650 w 7467600"/>
              <a:gd name="connsiteY406" fmla="*/ 6639616 h 6858000"/>
              <a:gd name="connsiteX407" fmla="*/ 1885273 w 7467600"/>
              <a:gd name="connsiteY407" fmla="*/ 6858000 h 6858000"/>
              <a:gd name="connsiteX408" fmla="*/ 1854363 w 7467600"/>
              <a:gd name="connsiteY408" fmla="*/ 6858000 h 6858000"/>
              <a:gd name="connsiteX409" fmla="*/ 1880391 w 7467600"/>
              <a:gd name="connsiteY409" fmla="*/ 6603796 h 6858000"/>
              <a:gd name="connsiteX410" fmla="*/ 1818273 w 7467600"/>
              <a:gd name="connsiteY410" fmla="*/ 6715729 h 6858000"/>
              <a:gd name="connsiteX411" fmla="*/ 1794691 w 7467600"/>
              <a:gd name="connsiteY411" fmla="*/ 6843239 h 6858000"/>
              <a:gd name="connsiteX412" fmla="*/ 1794914 w 7467600"/>
              <a:gd name="connsiteY412" fmla="*/ 6858000 h 6858000"/>
              <a:gd name="connsiteX413" fmla="*/ 1746128 w 7467600"/>
              <a:gd name="connsiteY413" fmla="*/ 6858000 h 6858000"/>
              <a:gd name="connsiteX414" fmla="*/ 1753934 w 7467600"/>
              <a:gd name="connsiteY414" fmla="*/ 6724796 h 6858000"/>
              <a:gd name="connsiteX415" fmla="*/ 1792053 w 7467600"/>
              <a:gd name="connsiteY415" fmla="*/ 6572396 h 6858000"/>
              <a:gd name="connsiteX416" fmla="*/ 1862248 w 7467600"/>
              <a:gd name="connsiteY416" fmla="*/ 6266397 h 6858000"/>
              <a:gd name="connsiteX417" fmla="*/ 1862250 w 7467600"/>
              <a:gd name="connsiteY417" fmla="*/ 6033531 h 6858000"/>
              <a:gd name="connsiteX418" fmla="*/ 1211999 w 7467600"/>
              <a:gd name="connsiteY418" fmla="*/ 6683610 h 6858000"/>
              <a:gd name="connsiteX419" fmla="*/ 1213266 w 7467600"/>
              <a:gd name="connsiteY419" fmla="*/ 6691947 h 6858000"/>
              <a:gd name="connsiteX420" fmla="*/ 1203370 w 7467600"/>
              <a:gd name="connsiteY420" fmla="*/ 6850676 h 6858000"/>
              <a:gd name="connsiteX421" fmla="*/ 1203671 w 7467600"/>
              <a:gd name="connsiteY421" fmla="*/ 6858000 h 6858000"/>
              <a:gd name="connsiteX422" fmla="*/ 1143180 w 7467600"/>
              <a:gd name="connsiteY422" fmla="*/ 6858000 h 6858000"/>
              <a:gd name="connsiteX423" fmla="*/ 1142176 w 7467600"/>
              <a:gd name="connsiteY423" fmla="*/ 6766045 h 6858000"/>
              <a:gd name="connsiteX424" fmla="*/ 1067484 w 7467600"/>
              <a:gd name="connsiteY424" fmla="*/ 6858000 h 6858000"/>
              <a:gd name="connsiteX425" fmla="*/ 953928 w 7467600"/>
              <a:gd name="connsiteY425" fmla="*/ 6858000 h 6858000"/>
              <a:gd name="connsiteX426" fmla="*/ 959715 w 7467600"/>
              <a:gd name="connsiteY426" fmla="*/ 6850185 h 6858000"/>
              <a:gd name="connsiteX427" fmla="*/ 1483788 w 7467600"/>
              <a:gd name="connsiteY427" fmla="*/ 6259174 h 6858000"/>
              <a:gd name="connsiteX428" fmla="*/ 1100671 w 7467600"/>
              <a:gd name="connsiteY428" fmla="*/ 6252137 h 6858000"/>
              <a:gd name="connsiteX429" fmla="*/ 1090144 w 7467600"/>
              <a:gd name="connsiteY429" fmla="*/ 6256748 h 6858000"/>
              <a:gd name="connsiteX430" fmla="*/ 1095872 w 7467600"/>
              <a:gd name="connsiteY430" fmla="*/ 6271892 h 6858000"/>
              <a:gd name="connsiteX431" fmla="*/ 262785 w 7467600"/>
              <a:gd name="connsiteY431" fmla="*/ 6845450 h 6858000"/>
              <a:gd name="connsiteX432" fmla="*/ 209968 w 7467600"/>
              <a:gd name="connsiteY432" fmla="*/ 6770713 h 6858000"/>
              <a:gd name="connsiteX433" fmla="*/ 873460 w 7467600"/>
              <a:gd name="connsiteY433" fmla="*/ 6253768 h 6858000"/>
              <a:gd name="connsiteX434" fmla="*/ 192686 w 7467600"/>
              <a:gd name="connsiteY434" fmla="*/ 5849257 h 6858000"/>
              <a:gd name="connsiteX435" fmla="*/ 4696 w 7467600"/>
              <a:gd name="connsiteY435" fmla="*/ 5697668 h 6858000"/>
              <a:gd name="connsiteX436" fmla="*/ 0 w 7467600"/>
              <a:gd name="connsiteY436" fmla="*/ 5689984 h 6858000"/>
              <a:gd name="connsiteX437" fmla="*/ 0 w 7467600"/>
              <a:gd name="connsiteY437" fmla="*/ 5513472 h 6858000"/>
              <a:gd name="connsiteX438" fmla="*/ 174101 w 7467600"/>
              <a:gd name="connsiteY438" fmla="*/ 5620277 h 6858000"/>
              <a:gd name="connsiteX439" fmla="*/ 891800 w 7467600"/>
              <a:gd name="connsiteY439" fmla="*/ 6036935 h 6858000"/>
              <a:gd name="connsiteX440" fmla="*/ 1072219 w 7467600"/>
              <a:gd name="connsiteY440" fmla="*/ 6169443 h 6858000"/>
              <a:gd name="connsiteX441" fmla="*/ 1074117 w 7467600"/>
              <a:gd name="connsiteY441" fmla="*/ 6170301 h 6858000"/>
              <a:gd name="connsiteX442" fmla="*/ 1083114 w 7467600"/>
              <a:gd name="connsiteY442" fmla="*/ 6174131 h 6858000"/>
              <a:gd name="connsiteX443" fmla="*/ 1543010 w 7467600"/>
              <a:gd name="connsiteY443" fmla="*/ 6191140 h 6858000"/>
              <a:gd name="connsiteX444" fmla="*/ 1551080 w 7467600"/>
              <a:gd name="connsiteY444" fmla="*/ 6195006 h 6858000"/>
              <a:gd name="connsiteX445" fmla="*/ 2345443 w 7467600"/>
              <a:gd name="connsiteY445" fmla="*/ 5549882 h 6858000"/>
              <a:gd name="connsiteX446" fmla="*/ 1721499 w 7467600"/>
              <a:gd name="connsiteY446" fmla="*/ 5599969 h 6858000"/>
              <a:gd name="connsiteX447" fmla="*/ 767716 w 7467600"/>
              <a:gd name="connsiteY447" fmla="*/ 5472768 h 6858000"/>
              <a:gd name="connsiteX448" fmla="*/ 722147 w 7467600"/>
              <a:gd name="connsiteY448" fmla="*/ 5393091 h 6858000"/>
              <a:gd name="connsiteX449" fmla="*/ 1485552 w 7467600"/>
              <a:gd name="connsiteY449" fmla="*/ 5313202 h 6858000"/>
              <a:gd name="connsiteX450" fmla="*/ 2143004 w 7467600"/>
              <a:gd name="connsiteY450" fmla="*/ 5402420 h 6858000"/>
              <a:gd name="connsiteX451" fmla="*/ 1933391 w 7467600"/>
              <a:gd name="connsiteY451" fmla="*/ 5156971 h 6858000"/>
              <a:gd name="connsiteX452" fmla="*/ 1827118 w 7467600"/>
              <a:gd name="connsiteY452" fmla="*/ 4968410 h 6858000"/>
              <a:gd name="connsiteX453" fmla="*/ 1837349 w 7467600"/>
              <a:gd name="connsiteY453" fmla="*/ 4956357 h 6858000"/>
              <a:gd name="connsiteX454" fmla="*/ 2162835 w 7467600"/>
              <a:gd name="connsiteY454" fmla="*/ 5187853 h 6858000"/>
              <a:gd name="connsiteX455" fmla="*/ 2257167 w 7467600"/>
              <a:gd name="connsiteY455" fmla="*/ 5462123 h 6858000"/>
              <a:gd name="connsiteX456" fmla="*/ 2261598 w 7467600"/>
              <a:gd name="connsiteY456" fmla="*/ 5467998 h 6858000"/>
              <a:gd name="connsiteX457" fmla="*/ 2437177 w 7467600"/>
              <a:gd name="connsiteY457" fmla="*/ 5479608 h 6858000"/>
              <a:gd name="connsiteX458" fmla="*/ 2445247 w 7467600"/>
              <a:gd name="connsiteY458" fmla="*/ 5483476 h 6858000"/>
              <a:gd name="connsiteX459" fmla="*/ 2743626 w 7467600"/>
              <a:gd name="connsiteY459" fmla="*/ 5304819 h 6858000"/>
              <a:gd name="connsiteX460" fmla="*/ 3048102 w 7467600"/>
              <a:gd name="connsiteY460" fmla="*/ 5150595 h 6858000"/>
              <a:gd name="connsiteX461" fmla="*/ 1799414 w 7467600"/>
              <a:gd name="connsiteY461" fmla="*/ 4694732 h 6858000"/>
              <a:gd name="connsiteX462" fmla="*/ 1771735 w 7467600"/>
              <a:gd name="connsiteY462" fmla="*/ 4619929 h 6858000"/>
              <a:gd name="connsiteX463" fmla="*/ 3104273 w 7467600"/>
              <a:gd name="connsiteY463" fmla="*/ 5076159 h 6858000"/>
              <a:gd name="connsiteX464" fmla="*/ 3113245 w 7467600"/>
              <a:gd name="connsiteY464" fmla="*/ 5090705 h 6858000"/>
              <a:gd name="connsiteX465" fmla="*/ 3126294 w 7467600"/>
              <a:gd name="connsiteY465" fmla="*/ 5114400 h 6858000"/>
              <a:gd name="connsiteX466" fmla="*/ 3937433 w 7467600"/>
              <a:gd name="connsiteY466" fmla="*/ 4830473 h 6858000"/>
              <a:gd name="connsiteX467" fmla="*/ 3590475 w 7467600"/>
              <a:gd name="connsiteY467" fmla="*/ 4597974 h 6858000"/>
              <a:gd name="connsiteX468" fmla="*/ 3100264 w 7467600"/>
              <a:gd name="connsiteY468" fmla="*/ 4579845 h 6858000"/>
              <a:gd name="connsiteX469" fmla="*/ 2183576 w 7467600"/>
              <a:gd name="connsiteY469" fmla="*/ 4227150 h 6858000"/>
              <a:gd name="connsiteX470" fmla="*/ 2151029 w 7467600"/>
              <a:gd name="connsiteY470" fmla="*/ 4146947 h 6858000"/>
              <a:gd name="connsiteX471" fmla="*/ 3563434 w 7467600"/>
              <a:gd name="connsiteY471" fmla="*/ 4469115 h 6858000"/>
              <a:gd name="connsiteX472" fmla="*/ 3177952 w 7467600"/>
              <a:gd name="connsiteY472" fmla="*/ 3657386 h 6858000"/>
              <a:gd name="connsiteX473" fmla="*/ 3189263 w 7467600"/>
              <a:gd name="connsiteY473" fmla="*/ 3625726 h 6858000"/>
              <a:gd name="connsiteX474" fmla="*/ 3560912 w 7467600"/>
              <a:gd name="connsiteY474" fmla="*/ 4079863 h 6858000"/>
              <a:gd name="connsiteX475" fmla="*/ 3626636 w 7467600"/>
              <a:gd name="connsiteY475" fmla="*/ 4512230 h 6858000"/>
              <a:gd name="connsiteX476" fmla="*/ 3653088 w 7467600"/>
              <a:gd name="connsiteY476" fmla="*/ 4521417 h 6858000"/>
              <a:gd name="connsiteX477" fmla="*/ 3988128 w 7467600"/>
              <a:gd name="connsiteY477" fmla="*/ 4817267 h 6858000"/>
              <a:gd name="connsiteX478" fmla="*/ 4830582 w 7467600"/>
              <a:gd name="connsiteY478" fmla="*/ 4676000 h 6858000"/>
              <a:gd name="connsiteX479" fmla="*/ 4830100 w 7467600"/>
              <a:gd name="connsiteY479" fmla="*/ 4675554 h 6858000"/>
              <a:gd name="connsiteX480" fmla="*/ 4036318 w 7467600"/>
              <a:gd name="connsiteY480" fmla="*/ 4147013 h 6858000"/>
              <a:gd name="connsiteX481" fmla="*/ 3432098 w 7467600"/>
              <a:gd name="connsiteY481" fmla="*/ 3537312 h 6858000"/>
              <a:gd name="connsiteX482" fmla="*/ 3446761 w 7467600"/>
              <a:gd name="connsiteY482" fmla="*/ 3461278 h 6858000"/>
              <a:gd name="connsiteX483" fmla="*/ 4419733 w 7467600"/>
              <a:gd name="connsiteY483" fmla="*/ 3963555 h 6858000"/>
              <a:gd name="connsiteX484" fmla="*/ 4781371 w 7467600"/>
              <a:gd name="connsiteY484" fmla="*/ 4458604 h 6858000"/>
              <a:gd name="connsiteX485" fmla="*/ 4780440 w 7467600"/>
              <a:gd name="connsiteY485" fmla="*/ 4470290 h 6858000"/>
              <a:gd name="connsiteX486" fmla="*/ 4898954 w 7467600"/>
              <a:gd name="connsiteY486" fmla="*/ 4662092 h 6858000"/>
              <a:gd name="connsiteX487" fmla="*/ 4900699 w 7467600"/>
              <a:gd name="connsiteY487" fmla="*/ 4670867 h 6858000"/>
              <a:gd name="connsiteX488" fmla="*/ 5714511 w 7467600"/>
              <a:gd name="connsiteY488" fmla="*/ 4663483 h 6858000"/>
              <a:gd name="connsiteX489" fmla="*/ 5464793 w 7467600"/>
              <a:gd name="connsiteY489" fmla="*/ 4393556 h 6858000"/>
              <a:gd name="connsiteX490" fmla="*/ 5461897 w 7467600"/>
              <a:gd name="connsiteY490" fmla="*/ 4390879 h 6858000"/>
              <a:gd name="connsiteX491" fmla="*/ 4294126 w 7467600"/>
              <a:gd name="connsiteY491" fmla="*/ 3303048 h 6858000"/>
              <a:gd name="connsiteX492" fmla="*/ 4305321 w 7467600"/>
              <a:gd name="connsiteY492" fmla="*/ 3256953 h 6858000"/>
              <a:gd name="connsiteX493" fmla="*/ 4949299 w 7467600"/>
              <a:gd name="connsiteY493" fmla="*/ 3766336 h 6858000"/>
              <a:gd name="connsiteX494" fmla="*/ 5291452 w 7467600"/>
              <a:gd name="connsiteY494" fmla="*/ 4076801 h 6858000"/>
              <a:gd name="connsiteX495" fmla="*/ 5434998 w 7467600"/>
              <a:gd name="connsiteY495" fmla="*/ 4254100 h 6858000"/>
              <a:gd name="connsiteX496" fmla="*/ 5351015 w 7467600"/>
              <a:gd name="connsiteY496" fmla="*/ 3760989 h 6858000"/>
              <a:gd name="connsiteX497" fmla="*/ 5413780 w 7467600"/>
              <a:gd name="connsiteY497" fmla="*/ 2966265 h 6858000"/>
              <a:gd name="connsiteX498" fmla="*/ 5425627 w 7467600"/>
              <a:gd name="connsiteY498" fmla="*/ 2954192 h 6858000"/>
              <a:gd name="connsiteX499" fmla="*/ 6604735 w 7467600"/>
              <a:gd name="connsiteY499" fmla="*/ 2041381 h 6858000"/>
              <a:gd name="connsiteX500" fmla="*/ 7204487 w 7467600"/>
              <a:gd name="connsiteY500" fmla="*/ 2742112 h 6858000"/>
              <a:gd name="connsiteX501" fmla="*/ 7131592 w 7467600"/>
              <a:gd name="connsiteY501" fmla="*/ 2672096 h 6858000"/>
              <a:gd name="connsiteX502" fmla="*/ 6996344 w 7467600"/>
              <a:gd name="connsiteY502" fmla="*/ 2518310 h 6858000"/>
              <a:gd name="connsiteX503" fmla="*/ 6735495 w 7467600"/>
              <a:gd name="connsiteY503" fmla="*/ 2196890 h 6858000"/>
              <a:gd name="connsiteX504" fmla="*/ 6721901 w 7467600"/>
              <a:gd name="connsiteY504" fmla="*/ 2179274 h 6858000"/>
              <a:gd name="connsiteX505" fmla="*/ 6604735 w 7467600"/>
              <a:gd name="connsiteY505" fmla="*/ 2041381 h 6858000"/>
              <a:gd name="connsiteX506" fmla="*/ 6591670 w 7467600"/>
              <a:gd name="connsiteY506" fmla="*/ 1988277 h 6858000"/>
              <a:gd name="connsiteX507" fmla="*/ 6747349 w 7467600"/>
              <a:gd name="connsiteY507" fmla="*/ 2160069 h 6858000"/>
              <a:gd name="connsiteX508" fmla="*/ 6760943 w 7467600"/>
              <a:gd name="connsiteY508" fmla="*/ 2177686 h 6858000"/>
              <a:gd name="connsiteX509" fmla="*/ 7021065 w 7467600"/>
              <a:gd name="connsiteY509" fmla="*/ 2498102 h 6858000"/>
              <a:gd name="connsiteX510" fmla="*/ 7155223 w 7467600"/>
              <a:gd name="connsiteY510" fmla="*/ 2650386 h 6858000"/>
              <a:gd name="connsiteX511" fmla="*/ 7203167 w 7467600"/>
              <a:gd name="connsiteY511" fmla="*/ 2697288 h 6858000"/>
              <a:gd name="connsiteX512" fmla="*/ 6937703 w 7467600"/>
              <a:gd name="connsiteY512" fmla="*/ 2321981 h 6858000"/>
              <a:gd name="connsiteX513" fmla="*/ 6591670 w 7467600"/>
              <a:gd name="connsiteY513" fmla="*/ 1988277 h 6858000"/>
              <a:gd name="connsiteX514" fmla="*/ 5798671 w 7467600"/>
              <a:gd name="connsiteY514" fmla="*/ 1981601 h 6858000"/>
              <a:gd name="connsiteX515" fmla="*/ 5754709 w 7467600"/>
              <a:gd name="connsiteY515" fmla="*/ 2071454 h 6858000"/>
              <a:gd name="connsiteX516" fmla="*/ 5763044 w 7467600"/>
              <a:gd name="connsiteY516" fmla="*/ 2842206 h 6858000"/>
              <a:gd name="connsiteX517" fmla="*/ 5764974 w 7467600"/>
              <a:gd name="connsiteY517" fmla="*/ 2799609 h 6858000"/>
              <a:gd name="connsiteX518" fmla="*/ 5767665 w 7467600"/>
              <a:gd name="connsiteY518" fmla="*/ 2666409 h 6858000"/>
              <a:gd name="connsiteX519" fmla="*/ 5763055 w 7467600"/>
              <a:gd name="connsiteY519" fmla="*/ 2579705 h 6858000"/>
              <a:gd name="connsiteX520" fmla="*/ 5758079 w 7467600"/>
              <a:gd name="connsiteY520" fmla="*/ 2492508 h 6858000"/>
              <a:gd name="connsiteX521" fmla="*/ 5779325 w 7467600"/>
              <a:gd name="connsiteY521" fmla="*/ 2197069 h 6858000"/>
              <a:gd name="connsiteX522" fmla="*/ 5798671 w 7467600"/>
              <a:gd name="connsiteY522" fmla="*/ 1981601 h 6858000"/>
              <a:gd name="connsiteX523" fmla="*/ 5829202 w 7467600"/>
              <a:gd name="connsiteY523" fmla="*/ 1971679 h 6858000"/>
              <a:gd name="connsiteX524" fmla="*/ 5809558 w 7467600"/>
              <a:gd name="connsiteY524" fmla="*/ 2198043 h 6858000"/>
              <a:gd name="connsiteX525" fmla="*/ 5788653 w 7467600"/>
              <a:gd name="connsiteY525" fmla="*/ 2489430 h 6858000"/>
              <a:gd name="connsiteX526" fmla="*/ 5793439 w 7467600"/>
              <a:gd name="connsiteY526" fmla="*/ 2575235 h 6858000"/>
              <a:gd name="connsiteX527" fmla="*/ 5796837 w 7467600"/>
              <a:gd name="connsiteY527" fmla="*/ 2637633 h 6858000"/>
              <a:gd name="connsiteX528" fmla="*/ 5818614 w 7467600"/>
              <a:gd name="connsiteY528" fmla="*/ 2473055 h 6858000"/>
              <a:gd name="connsiteX529" fmla="*/ 5829202 w 7467600"/>
              <a:gd name="connsiteY529" fmla="*/ 1971679 h 6858000"/>
              <a:gd name="connsiteX530" fmla="*/ 5911389 w 7467600"/>
              <a:gd name="connsiteY530" fmla="*/ 1898371 h 6858000"/>
              <a:gd name="connsiteX531" fmla="*/ 6237627 w 7467600"/>
              <a:gd name="connsiteY531" fmla="*/ 2231921 h 6858000"/>
              <a:gd name="connsiteX532" fmla="*/ 5911389 w 7467600"/>
              <a:gd name="connsiteY532" fmla="*/ 1898371 h 6858000"/>
              <a:gd name="connsiteX533" fmla="*/ 6944437 w 7467600"/>
              <a:gd name="connsiteY533" fmla="*/ 1575402 h 6858000"/>
              <a:gd name="connsiteX534" fmla="*/ 6304730 w 7467600"/>
              <a:gd name="connsiteY534" fmla="*/ 1766654 h 6858000"/>
              <a:gd name="connsiteX535" fmla="*/ 6944437 w 7467600"/>
              <a:gd name="connsiteY535" fmla="*/ 1575402 h 6858000"/>
              <a:gd name="connsiteX536" fmla="*/ 7019523 w 7467600"/>
              <a:gd name="connsiteY536" fmla="*/ 1519450 h 6858000"/>
              <a:gd name="connsiteX537" fmla="*/ 6298091 w 7467600"/>
              <a:gd name="connsiteY537" fmla="*/ 1737122 h 6858000"/>
              <a:gd name="connsiteX538" fmla="*/ 7019523 w 7467600"/>
              <a:gd name="connsiteY538" fmla="*/ 1519450 h 6858000"/>
              <a:gd name="connsiteX539" fmla="*/ 2399523 w 7467600"/>
              <a:gd name="connsiteY539" fmla="*/ 1428234 h 6858000"/>
              <a:gd name="connsiteX540" fmla="*/ 2224982 w 7467600"/>
              <a:gd name="connsiteY540" fmla="*/ 1826201 h 6858000"/>
              <a:gd name="connsiteX541" fmla="*/ 2096099 w 7467600"/>
              <a:gd name="connsiteY541" fmla="*/ 2345900 h 6858000"/>
              <a:gd name="connsiteX542" fmla="*/ 2283317 w 7467600"/>
              <a:gd name="connsiteY542" fmla="*/ 1796925 h 6858000"/>
              <a:gd name="connsiteX543" fmla="*/ 2399523 w 7467600"/>
              <a:gd name="connsiteY543" fmla="*/ 1428234 h 6858000"/>
              <a:gd name="connsiteX544" fmla="*/ 2448558 w 7467600"/>
              <a:gd name="connsiteY544" fmla="*/ 1373435 h 6858000"/>
              <a:gd name="connsiteX545" fmla="*/ 2312521 w 7467600"/>
              <a:gd name="connsiteY545" fmla="*/ 1806140 h 6858000"/>
              <a:gd name="connsiteX546" fmla="*/ 2127533 w 7467600"/>
              <a:gd name="connsiteY546" fmla="*/ 2348380 h 6858000"/>
              <a:gd name="connsiteX547" fmla="*/ 2358080 w 7467600"/>
              <a:gd name="connsiteY547" fmla="*/ 1866134 h 6858000"/>
              <a:gd name="connsiteX548" fmla="*/ 2407436 w 7467600"/>
              <a:gd name="connsiteY548" fmla="*/ 1651070 h 6858000"/>
              <a:gd name="connsiteX549" fmla="*/ 2448558 w 7467600"/>
              <a:gd name="connsiteY549" fmla="*/ 1373435 h 6858000"/>
              <a:gd name="connsiteX550" fmla="*/ 278707 w 7467600"/>
              <a:gd name="connsiteY550" fmla="*/ 1352270 h 6858000"/>
              <a:gd name="connsiteX551" fmla="*/ 321570 w 7467600"/>
              <a:gd name="connsiteY551" fmla="*/ 1861610 h 6858000"/>
              <a:gd name="connsiteX552" fmla="*/ 294281 w 7467600"/>
              <a:gd name="connsiteY552" fmla="*/ 1440658 h 6858000"/>
              <a:gd name="connsiteX553" fmla="*/ 278707 w 7467600"/>
              <a:gd name="connsiteY553" fmla="*/ 1352270 h 6858000"/>
              <a:gd name="connsiteX554" fmla="*/ 1423821 w 7467600"/>
              <a:gd name="connsiteY554" fmla="*/ 1351958 h 6858000"/>
              <a:gd name="connsiteX555" fmla="*/ 1638521 w 7467600"/>
              <a:gd name="connsiteY555" fmla="*/ 1908470 h 6858000"/>
              <a:gd name="connsiteX556" fmla="*/ 1754199 w 7467600"/>
              <a:gd name="connsiteY556" fmla="*/ 2149284 h 6858000"/>
              <a:gd name="connsiteX557" fmla="*/ 1908359 w 7467600"/>
              <a:gd name="connsiteY557" fmla="*/ 2364988 h 6858000"/>
              <a:gd name="connsiteX558" fmla="*/ 1647661 w 7467600"/>
              <a:gd name="connsiteY558" fmla="*/ 1825945 h 6858000"/>
              <a:gd name="connsiteX559" fmla="*/ 1423821 w 7467600"/>
              <a:gd name="connsiteY559" fmla="*/ 1351958 h 6858000"/>
              <a:gd name="connsiteX560" fmla="*/ 1431890 w 7467600"/>
              <a:gd name="connsiteY560" fmla="*/ 1306475 h 6858000"/>
              <a:gd name="connsiteX561" fmla="*/ 1507597 w 7467600"/>
              <a:gd name="connsiteY561" fmla="*/ 1446132 h 6858000"/>
              <a:gd name="connsiteX562" fmla="*/ 1674586 w 7467600"/>
              <a:gd name="connsiteY562" fmla="*/ 1813832 h 6858000"/>
              <a:gd name="connsiteX563" fmla="*/ 1815950 w 7467600"/>
              <a:gd name="connsiteY563" fmla="*/ 2128564 h 6858000"/>
              <a:gd name="connsiteX564" fmla="*/ 1984242 w 7467600"/>
              <a:gd name="connsiteY564" fmla="*/ 2430829 h 6858000"/>
              <a:gd name="connsiteX565" fmla="*/ 2014023 w 7467600"/>
              <a:gd name="connsiteY565" fmla="*/ 2450995 h 6858000"/>
              <a:gd name="connsiteX566" fmla="*/ 1747337 w 7467600"/>
              <a:gd name="connsiteY566" fmla="*/ 1855264 h 6858000"/>
              <a:gd name="connsiteX567" fmla="*/ 1533749 w 7467600"/>
              <a:gd name="connsiteY567" fmla="*/ 1478656 h 6858000"/>
              <a:gd name="connsiteX568" fmla="*/ 1431890 w 7467600"/>
              <a:gd name="connsiteY568" fmla="*/ 1306475 h 6858000"/>
              <a:gd name="connsiteX569" fmla="*/ 5052692 w 7467600"/>
              <a:gd name="connsiteY569" fmla="*/ 1292994 h 6858000"/>
              <a:gd name="connsiteX570" fmla="*/ 5200661 w 7467600"/>
              <a:gd name="connsiteY570" fmla="*/ 1635186 h 6858000"/>
              <a:gd name="connsiteX571" fmla="*/ 5297138 w 7467600"/>
              <a:gd name="connsiteY571" fmla="*/ 1906351 h 6858000"/>
              <a:gd name="connsiteX572" fmla="*/ 5052692 w 7467600"/>
              <a:gd name="connsiteY572" fmla="*/ 1292994 h 6858000"/>
              <a:gd name="connsiteX573" fmla="*/ 5009948 w 7467600"/>
              <a:gd name="connsiteY573" fmla="*/ 1273619 h 6858000"/>
              <a:gd name="connsiteX574" fmla="*/ 5121777 w 7467600"/>
              <a:gd name="connsiteY574" fmla="*/ 1654213 h 6858000"/>
              <a:gd name="connsiteX575" fmla="*/ 5293545 w 7467600"/>
              <a:gd name="connsiteY575" fmla="*/ 2072247 h 6858000"/>
              <a:gd name="connsiteX576" fmla="*/ 5294042 w 7467600"/>
              <a:gd name="connsiteY576" fmla="*/ 2065019 h 6858000"/>
              <a:gd name="connsiteX577" fmla="*/ 5171936 w 7467600"/>
              <a:gd name="connsiteY577" fmla="*/ 1647613 h 6858000"/>
              <a:gd name="connsiteX578" fmla="*/ 5009948 w 7467600"/>
              <a:gd name="connsiteY578" fmla="*/ 1273619 h 6858000"/>
              <a:gd name="connsiteX579" fmla="*/ 655236 w 7467600"/>
              <a:gd name="connsiteY579" fmla="*/ 1268632 h 6858000"/>
              <a:gd name="connsiteX580" fmla="*/ 839521 w 7467600"/>
              <a:gd name="connsiteY580" fmla="*/ 1685315 h 6858000"/>
              <a:gd name="connsiteX581" fmla="*/ 1109416 w 7467600"/>
              <a:gd name="connsiteY581" fmla="*/ 2061663 h 6858000"/>
              <a:gd name="connsiteX582" fmla="*/ 1298300 w 7467600"/>
              <a:gd name="connsiteY582" fmla="*/ 2247742 h 6858000"/>
              <a:gd name="connsiteX583" fmla="*/ 1125871 w 7467600"/>
              <a:gd name="connsiteY583" fmla="*/ 1989513 h 6858000"/>
              <a:gd name="connsiteX584" fmla="*/ 981574 w 7467600"/>
              <a:gd name="connsiteY584" fmla="*/ 1783157 h 6858000"/>
              <a:gd name="connsiteX585" fmla="*/ 922198 w 7467600"/>
              <a:gd name="connsiteY585" fmla="*/ 1677437 h 6858000"/>
              <a:gd name="connsiteX586" fmla="*/ 869293 w 7467600"/>
              <a:gd name="connsiteY586" fmla="*/ 1583214 h 6858000"/>
              <a:gd name="connsiteX587" fmla="*/ 751431 w 7467600"/>
              <a:gd name="connsiteY587" fmla="*/ 1405731 h 6858000"/>
              <a:gd name="connsiteX588" fmla="*/ 655236 w 7467600"/>
              <a:gd name="connsiteY588" fmla="*/ 1268632 h 6858000"/>
              <a:gd name="connsiteX589" fmla="*/ 6516292 w 7467600"/>
              <a:gd name="connsiteY589" fmla="*/ 1263064 h 6858000"/>
              <a:gd name="connsiteX590" fmla="*/ 5736320 w 7467600"/>
              <a:gd name="connsiteY590" fmla="*/ 1501803 h 6858000"/>
              <a:gd name="connsiteX591" fmla="*/ 6516292 w 7467600"/>
              <a:gd name="connsiteY591" fmla="*/ 1263064 h 6858000"/>
              <a:gd name="connsiteX592" fmla="*/ 291466 w 7467600"/>
              <a:gd name="connsiteY592" fmla="*/ 1250369 h 6858000"/>
              <a:gd name="connsiteX593" fmla="*/ 323180 w 7467600"/>
              <a:gd name="connsiteY593" fmla="*/ 1435283 h 6858000"/>
              <a:gd name="connsiteX594" fmla="*/ 349381 w 7467600"/>
              <a:gd name="connsiteY594" fmla="*/ 1875041 h 6858000"/>
              <a:gd name="connsiteX595" fmla="*/ 374363 w 7467600"/>
              <a:gd name="connsiteY595" fmla="*/ 1506494 h 6858000"/>
              <a:gd name="connsiteX596" fmla="*/ 302168 w 7467600"/>
              <a:gd name="connsiteY596" fmla="*/ 1274495 h 6858000"/>
              <a:gd name="connsiteX597" fmla="*/ 291466 w 7467600"/>
              <a:gd name="connsiteY597" fmla="*/ 1250369 h 6858000"/>
              <a:gd name="connsiteX598" fmla="*/ 678222 w 7467600"/>
              <a:gd name="connsiteY598" fmla="*/ 1248670 h 6858000"/>
              <a:gd name="connsiteX599" fmla="*/ 775536 w 7467600"/>
              <a:gd name="connsiteY599" fmla="*/ 1388015 h 6858000"/>
              <a:gd name="connsiteX600" fmla="*/ 894529 w 7467600"/>
              <a:gd name="connsiteY600" fmla="*/ 1567739 h 6858000"/>
              <a:gd name="connsiteX601" fmla="*/ 948000 w 7467600"/>
              <a:gd name="connsiteY601" fmla="*/ 1663088 h 6858000"/>
              <a:gd name="connsiteX602" fmla="*/ 1006812 w 7467600"/>
              <a:gd name="connsiteY602" fmla="*/ 1767683 h 6858000"/>
              <a:gd name="connsiteX603" fmla="*/ 1149133 w 7467600"/>
              <a:gd name="connsiteY603" fmla="*/ 1971513 h 6858000"/>
              <a:gd name="connsiteX604" fmla="*/ 1333952 w 7467600"/>
              <a:gd name="connsiteY604" fmla="*/ 2251620 h 6858000"/>
              <a:gd name="connsiteX605" fmla="*/ 1337329 w 7467600"/>
              <a:gd name="connsiteY605" fmla="*/ 2258350 h 6858000"/>
              <a:gd name="connsiteX606" fmla="*/ 1014726 w 7467600"/>
              <a:gd name="connsiteY606" fmla="*/ 1615556 h 6858000"/>
              <a:gd name="connsiteX607" fmla="*/ 678222 w 7467600"/>
              <a:gd name="connsiteY607" fmla="*/ 1248670 h 6858000"/>
              <a:gd name="connsiteX608" fmla="*/ 6691602 w 7467600"/>
              <a:gd name="connsiteY608" fmla="*/ 1140573 h 6858000"/>
              <a:gd name="connsiteX609" fmla="*/ 6571100 w 7467600"/>
              <a:gd name="connsiteY609" fmla="*/ 1183662 h 6858000"/>
              <a:gd name="connsiteX610" fmla="*/ 6241687 w 7467600"/>
              <a:gd name="connsiteY610" fmla="*/ 1257600 h 6858000"/>
              <a:gd name="connsiteX611" fmla="*/ 5693009 w 7467600"/>
              <a:gd name="connsiteY611" fmla="*/ 1478256 h 6858000"/>
              <a:gd name="connsiteX612" fmla="*/ 6548420 w 7467600"/>
              <a:gd name="connsiteY612" fmla="*/ 1214599 h 6858000"/>
              <a:gd name="connsiteX613" fmla="*/ 6605473 w 7467600"/>
              <a:gd name="connsiteY613" fmla="*/ 1184686 h 6858000"/>
              <a:gd name="connsiteX614" fmla="*/ 6691602 w 7467600"/>
              <a:gd name="connsiteY614" fmla="*/ 1140573 h 6858000"/>
              <a:gd name="connsiteX615" fmla="*/ 4002475 w 7467600"/>
              <a:gd name="connsiteY615" fmla="*/ 1037802 h 6858000"/>
              <a:gd name="connsiteX616" fmla="*/ 4000324 w 7467600"/>
              <a:gd name="connsiteY616" fmla="*/ 1039362 h 6858000"/>
              <a:gd name="connsiteX617" fmla="*/ 4002862 w 7467600"/>
              <a:gd name="connsiteY617" fmla="*/ 1042866 h 6858000"/>
              <a:gd name="connsiteX618" fmla="*/ 4002475 w 7467600"/>
              <a:gd name="connsiteY618" fmla="*/ 1037802 h 6858000"/>
              <a:gd name="connsiteX619" fmla="*/ 506322 w 7467600"/>
              <a:gd name="connsiteY619" fmla="*/ 1020997 h 6858000"/>
              <a:gd name="connsiteX620" fmla="*/ 533068 w 7467600"/>
              <a:gd name="connsiteY620" fmla="*/ 1029409 h 6858000"/>
              <a:gd name="connsiteX621" fmla="*/ 1232525 w 7467600"/>
              <a:gd name="connsiteY621" fmla="*/ 1804675 h 6858000"/>
              <a:gd name="connsiteX622" fmla="*/ 1388858 w 7467600"/>
              <a:gd name="connsiteY622" fmla="*/ 2368011 h 6858000"/>
              <a:gd name="connsiteX623" fmla="*/ 1384098 w 7467600"/>
              <a:gd name="connsiteY623" fmla="*/ 2378125 h 6858000"/>
              <a:gd name="connsiteX624" fmla="*/ 1425393 w 7467600"/>
              <a:gd name="connsiteY624" fmla="*/ 2589124 h 6858000"/>
              <a:gd name="connsiteX625" fmla="*/ 1424001 w 7467600"/>
              <a:gd name="connsiteY625" fmla="*/ 2597541 h 6858000"/>
              <a:gd name="connsiteX626" fmla="*/ 2152729 w 7467600"/>
              <a:gd name="connsiteY626" fmla="*/ 2864487 h 6858000"/>
              <a:gd name="connsiteX627" fmla="*/ 2020609 w 7467600"/>
              <a:gd name="connsiteY627" fmla="*/ 2539671 h 6858000"/>
              <a:gd name="connsiteX628" fmla="*/ 2018920 w 7467600"/>
              <a:gd name="connsiteY628" fmla="*/ 2536309 h 6858000"/>
              <a:gd name="connsiteX629" fmla="*/ 1342441 w 7467600"/>
              <a:gd name="connsiteY629" fmla="*/ 1173017 h 6858000"/>
              <a:gd name="connsiteX630" fmla="*/ 1367925 w 7467600"/>
              <a:gd name="connsiteY630" fmla="*/ 1135648 h 6858000"/>
              <a:gd name="connsiteX631" fmla="*/ 1771401 w 7467600"/>
              <a:gd name="connsiteY631" fmla="*/ 1806673 h 6858000"/>
              <a:gd name="connsiteX632" fmla="*/ 1972385 w 7467600"/>
              <a:gd name="connsiteY632" fmla="*/ 2198735 h 6858000"/>
              <a:gd name="connsiteX633" fmla="*/ 2040892 w 7467600"/>
              <a:gd name="connsiteY633" fmla="*/ 2405205 h 6858000"/>
              <a:gd name="connsiteX634" fmla="*/ 2131689 w 7467600"/>
              <a:gd name="connsiteY634" fmla="*/ 1936926 h 6858000"/>
              <a:gd name="connsiteX635" fmla="*/ 2454820 w 7467600"/>
              <a:gd name="connsiteY635" fmla="*/ 1248808 h 6858000"/>
              <a:gd name="connsiteX636" fmla="*/ 2492512 w 7467600"/>
              <a:gd name="connsiteY636" fmla="*/ 1302920 h 6858000"/>
              <a:gd name="connsiteX637" fmla="*/ 2081216 w 7467600"/>
              <a:gd name="connsiteY637" fmla="*/ 2527513 h 6858000"/>
              <a:gd name="connsiteX638" fmla="*/ 2081211 w 7467600"/>
              <a:gd name="connsiteY638" fmla="*/ 2528916 h 6858000"/>
              <a:gd name="connsiteX639" fmla="*/ 2199067 w 7467600"/>
              <a:gd name="connsiteY639" fmla="*/ 2884061 h 6858000"/>
              <a:gd name="connsiteX640" fmla="*/ 3192586 w 7467600"/>
              <a:gd name="connsiteY640" fmla="*/ 3411496 h 6858000"/>
              <a:gd name="connsiteX641" fmla="*/ 3182620 w 7467600"/>
              <a:gd name="connsiteY641" fmla="*/ 3483279 h 6858000"/>
              <a:gd name="connsiteX642" fmla="*/ 2435119 w 7467600"/>
              <a:gd name="connsiteY642" fmla="*/ 3080173 h 6858000"/>
              <a:gd name="connsiteX643" fmla="*/ 2410152 w 7467600"/>
              <a:gd name="connsiteY643" fmla="*/ 3063751 h 6858000"/>
              <a:gd name="connsiteX644" fmla="*/ 2408099 w 7467600"/>
              <a:gd name="connsiteY644" fmla="*/ 3064403 h 6858000"/>
              <a:gd name="connsiteX645" fmla="*/ 2407218 w 7467600"/>
              <a:gd name="connsiteY645" fmla="*/ 3070324 h 6858000"/>
              <a:gd name="connsiteX646" fmla="*/ 2380138 w 7467600"/>
              <a:gd name="connsiteY646" fmla="*/ 3099341 h 6858000"/>
              <a:gd name="connsiteX647" fmla="*/ 1765923 w 7467600"/>
              <a:gd name="connsiteY647" fmla="*/ 3581043 h 6858000"/>
              <a:gd name="connsiteX648" fmla="*/ 1702258 w 7467600"/>
              <a:gd name="connsiteY648" fmla="*/ 3612286 h 6858000"/>
              <a:gd name="connsiteX649" fmla="*/ 1538370 w 7467600"/>
              <a:gd name="connsiteY649" fmla="*/ 3811804 h 6858000"/>
              <a:gd name="connsiteX650" fmla="*/ 542867 w 7467600"/>
              <a:gd name="connsiteY650" fmla="*/ 4944092 h 6858000"/>
              <a:gd name="connsiteX651" fmla="*/ 515800 w 7467600"/>
              <a:gd name="connsiteY651" fmla="*/ 4862180 h 6858000"/>
              <a:gd name="connsiteX652" fmla="*/ 909145 w 7467600"/>
              <a:gd name="connsiteY652" fmla="*/ 4199225 h 6858000"/>
              <a:gd name="connsiteX653" fmla="*/ 1214067 w 7467600"/>
              <a:gd name="connsiteY653" fmla="*/ 3908561 h 6858000"/>
              <a:gd name="connsiteX654" fmla="*/ 640967 w 7467600"/>
              <a:gd name="connsiteY654" fmla="*/ 4105601 h 6858000"/>
              <a:gd name="connsiteX655" fmla="*/ 112563 w 7467600"/>
              <a:gd name="connsiteY655" fmla="*/ 4396952 h 6858000"/>
              <a:gd name="connsiteX656" fmla="*/ 0 w 7467600"/>
              <a:gd name="connsiteY656" fmla="*/ 4466006 h 6858000"/>
              <a:gd name="connsiteX657" fmla="*/ 0 w 7467600"/>
              <a:gd name="connsiteY657" fmla="*/ 4233763 h 6858000"/>
              <a:gd name="connsiteX658" fmla="*/ 36881 w 7467600"/>
              <a:gd name="connsiteY658" fmla="*/ 4200118 h 6858000"/>
              <a:gd name="connsiteX659" fmla="*/ 910534 w 7467600"/>
              <a:gd name="connsiteY659" fmla="*/ 3629753 h 6858000"/>
              <a:gd name="connsiteX660" fmla="*/ 1578717 w 7467600"/>
              <a:gd name="connsiteY660" fmla="*/ 3575982 h 6858000"/>
              <a:gd name="connsiteX661" fmla="*/ 2338780 w 7467600"/>
              <a:gd name="connsiteY661" fmla="*/ 3033725 h 6858000"/>
              <a:gd name="connsiteX662" fmla="*/ 1807991 w 7467600"/>
              <a:gd name="connsiteY662" fmla="*/ 2807184 h 6858000"/>
              <a:gd name="connsiteX663" fmla="*/ 1416358 w 7467600"/>
              <a:gd name="connsiteY663" fmla="*/ 3112571 h 6858000"/>
              <a:gd name="connsiteX664" fmla="*/ 939066 w 7467600"/>
              <a:gd name="connsiteY664" fmla="*/ 3378798 h 6858000"/>
              <a:gd name="connsiteX665" fmla="*/ 115099 w 7467600"/>
              <a:gd name="connsiteY665" fmla="*/ 3607650 h 6858000"/>
              <a:gd name="connsiteX666" fmla="*/ 97284 w 7467600"/>
              <a:gd name="connsiteY666" fmla="*/ 3520393 h 6858000"/>
              <a:gd name="connsiteX667" fmla="*/ 922050 w 7467600"/>
              <a:gd name="connsiteY667" fmla="*/ 3074867 h 6858000"/>
              <a:gd name="connsiteX668" fmla="*/ 1405265 w 7467600"/>
              <a:gd name="connsiteY668" fmla="*/ 3016319 h 6858000"/>
              <a:gd name="connsiteX669" fmla="*/ 1407512 w 7467600"/>
              <a:gd name="connsiteY669" fmla="*/ 3018001 h 6858000"/>
              <a:gd name="connsiteX670" fmla="*/ 1726266 w 7467600"/>
              <a:gd name="connsiteY670" fmla="*/ 2777274 h 6858000"/>
              <a:gd name="connsiteX671" fmla="*/ 625390 w 7467600"/>
              <a:gd name="connsiteY671" fmla="*/ 2514541 h 6858000"/>
              <a:gd name="connsiteX672" fmla="*/ 619799 w 7467600"/>
              <a:gd name="connsiteY672" fmla="*/ 2527180 h 6858000"/>
              <a:gd name="connsiteX673" fmla="*/ 310030 w 7467600"/>
              <a:gd name="connsiteY673" fmla="*/ 2771818 h 6858000"/>
              <a:gd name="connsiteX674" fmla="*/ 173877 w 7467600"/>
              <a:gd name="connsiteY674" fmla="*/ 2937056 h 6858000"/>
              <a:gd name="connsiteX675" fmla="*/ 77889 w 7467600"/>
              <a:gd name="connsiteY675" fmla="*/ 3138440 h 6858000"/>
              <a:gd name="connsiteX676" fmla="*/ 0 w 7467600"/>
              <a:gd name="connsiteY676" fmla="*/ 3271395 h 6858000"/>
              <a:gd name="connsiteX677" fmla="*/ 0 w 7467600"/>
              <a:gd name="connsiteY677" fmla="*/ 3153002 h 6858000"/>
              <a:gd name="connsiteX678" fmla="*/ 2386 w 7467600"/>
              <a:gd name="connsiteY678" fmla="*/ 3149203 h 6858000"/>
              <a:gd name="connsiteX679" fmla="*/ 89753 w 7467600"/>
              <a:gd name="connsiteY679" fmla="*/ 2987702 h 6858000"/>
              <a:gd name="connsiteX680" fmla="*/ 76869 w 7467600"/>
              <a:gd name="connsiteY680" fmla="*/ 3005404 h 6858000"/>
              <a:gd name="connsiteX681" fmla="*/ 32049 w 7467600"/>
              <a:gd name="connsiteY681" fmla="*/ 3065814 h 6858000"/>
              <a:gd name="connsiteX682" fmla="*/ 0 w 7467600"/>
              <a:gd name="connsiteY682" fmla="*/ 3108744 h 6858000"/>
              <a:gd name="connsiteX683" fmla="*/ 0 w 7467600"/>
              <a:gd name="connsiteY683" fmla="*/ 3058059 h 6858000"/>
              <a:gd name="connsiteX684" fmla="*/ 7610 w 7467600"/>
              <a:gd name="connsiteY684" fmla="*/ 3047889 h 6858000"/>
              <a:gd name="connsiteX685" fmla="*/ 52419 w 7467600"/>
              <a:gd name="connsiteY685" fmla="*/ 2987479 h 6858000"/>
              <a:gd name="connsiteX686" fmla="*/ 59142 w 7467600"/>
              <a:gd name="connsiteY686" fmla="*/ 2978488 h 6858000"/>
              <a:gd name="connsiteX687" fmla="*/ 0 w 7467600"/>
              <a:gd name="connsiteY687" fmla="*/ 3015334 h 6858000"/>
              <a:gd name="connsiteX688" fmla="*/ 0 w 7467600"/>
              <a:gd name="connsiteY688" fmla="*/ 2914286 h 6858000"/>
              <a:gd name="connsiteX689" fmla="*/ 36383 w 7467600"/>
              <a:gd name="connsiteY689" fmla="*/ 2901128 h 6858000"/>
              <a:gd name="connsiteX690" fmla="*/ 156329 w 7467600"/>
              <a:gd name="connsiteY690" fmla="*/ 2840533 h 6858000"/>
              <a:gd name="connsiteX691" fmla="*/ 358355 w 7467600"/>
              <a:gd name="connsiteY691" fmla="*/ 2620471 h 6858000"/>
              <a:gd name="connsiteX692" fmla="*/ 510577 w 7467600"/>
              <a:gd name="connsiteY692" fmla="*/ 2501244 h 6858000"/>
              <a:gd name="connsiteX693" fmla="*/ 211967 w 7467600"/>
              <a:gd name="connsiteY693" fmla="*/ 2479171 h 6858000"/>
              <a:gd name="connsiteX694" fmla="*/ 0 w 7467600"/>
              <a:gd name="connsiteY694" fmla="*/ 2476398 h 6858000"/>
              <a:gd name="connsiteX695" fmla="*/ 0 w 7467600"/>
              <a:gd name="connsiteY695" fmla="*/ 2389189 h 6858000"/>
              <a:gd name="connsiteX696" fmla="*/ 103062 w 7467600"/>
              <a:gd name="connsiteY696" fmla="*/ 2389518 h 6858000"/>
              <a:gd name="connsiteX697" fmla="*/ 510734 w 7467600"/>
              <a:gd name="connsiteY697" fmla="*/ 2416201 h 6858000"/>
              <a:gd name="connsiteX698" fmla="*/ 279257 w 7467600"/>
              <a:gd name="connsiteY698" fmla="*/ 2092102 h 6858000"/>
              <a:gd name="connsiteX699" fmla="*/ 65265 w 7467600"/>
              <a:gd name="connsiteY699" fmla="*/ 2006049 h 6858000"/>
              <a:gd name="connsiteX700" fmla="*/ 0 w 7467600"/>
              <a:gd name="connsiteY700" fmla="*/ 1982532 h 6858000"/>
              <a:gd name="connsiteX701" fmla="*/ 0 w 7467600"/>
              <a:gd name="connsiteY701" fmla="*/ 1912789 h 6858000"/>
              <a:gd name="connsiteX702" fmla="*/ 97460 w 7467600"/>
              <a:gd name="connsiteY702" fmla="*/ 1953725 h 6858000"/>
              <a:gd name="connsiteX703" fmla="*/ 221272 w 7467600"/>
              <a:gd name="connsiteY703" fmla="*/ 1980766 h 6858000"/>
              <a:gd name="connsiteX704" fmla="*/ 116765 w 7467600"/>
              <a:gd name="connsiteY704" fmla="*/ 1911033 h 6858000"/>
              <a:gd name="connsiteX705" fmla="*/ 16405 w 7467600"/>
              <a:gd name="connsiteY705" fmla="*/ 1803412 h 6858000"/>
              <a:gd name="connsiteX706" fmla="*/ 0 w 7467600"/>
              <a:gd name="connsiteY706" fmla="*/ 1784777 h 6858000"/>
              <a:gd name="connsiteX707" fmla="*/ 0 w 7467600"/>
              <a:gd name="connsiteY707" fmla="*/ 1740082 h 6858000"/>
              <a:gd name="connsiteX708" fmla="*/ 39394 w 7467600"/>
              <a:gd name="connsiteY708" fmla="*/ 1784856 h 6858000"/>
              <a:gd name="connsiteX709" fmla="*/ 135813 w 7467600"/>
              <a:gd name="connsiteY709" fmla="*/ 1888838 h 6858000"/>
              <a:gd name="connsiteX710" fmla="*/ 242575 w 7467600"/>
              <a:gd name="connsiteY710" fmla="*/ 1958841 h 6858000"/>
              <a:gd name="connsiteX711" fmla="*/ 82197 w 7467600"/>
              <a:gd name="connsiteY711" fmla="*/ 1754826 h 6858000"/>
              <a:gd name="connsiteX712" fmla="*/ 0 w 7467600"/>
              <a:gd name="connsiteY712" fmla="*/ 1679650 h 6858000"/>
              <a:gd name="connsiteX713" fmla="*/ 0 w 7467600"/>
              <a:gd name="connsiteY713" fmla="*/ 1602463 h 6858000"/>
              <a:gd name="connsiteX714" fmla="*/ 84689 w 7467600"/>
              <a:gd name="connsiteY714" fmla="*/ 1677442 h 6858000"/>
              <a:gd name="connsiteX715" fmla="*/ 298437 w 7467600"/>
              <a:gd name="connsiteY715" fmla="*/ 1968019 h 6858000"/>
              <a:gd name="connsiteX716" fmla="*/ 227269 w 7467600"/>
              <a:gd name="connsiteY716" fmla="*/ 1114064 h 6858000"/>
              <a:gd name="connsiteX717" fmla="*/ 248003 w 7467600"/>
              <a:gd name="connsiteY717" fmla="*/ 1089613 h 6858000"/>
              <a:gd name="connsiteX718" fmla="*/ 427020 w 7467600"/>
              <a:gd name="connsiteY718" fmla="*/ 1619803 h 6858000"/>
              <a:gd name="connsiteX719" fmla="*/ 340345 w 7467600"/>
              <a:gd name="connsiteY719" fmla="*/ 2027739 h 6858000"/>
              <a:gd name="connsiteX720" fmla="*/ 360865 w 7467600"/>
              <a:gd name="connsiteY720" fmla="*/ 2044827 h 6858000"/>
              <a:gd name="connsiteX721" fmla="*/ 560414 w 7467600"/>
              <a:gd name="connsiteY721" fmla="*/ 2421457 h 6858000"/>
              <a:gd name="connsiteX722" fmla="*/ 1359703 w 7467600"/>
              <a:gd name="connsiteY722" fmla="*/ 2578554 h 6858000"/>
              <a:gd name="connsiteX723" fmla="*/ 1359422 w 7467600"/>
              <a:gd name="connsiteY723" fmla="*/ 2577994 h 6858000"/>
              <a:gd name="connsiteX724" fmla="*/ 828701 w 7467600"/>
              <a:gd name="connsiteY724" fmla="*/ 1839520 h 6858000"/>
              <a:gd name="connsiteX725" fmla="*/ 494427 w 7467600"/>
              <a:gd name="connsiteY725" fmla="*/ 1092333 h 6858000"/>
              <a:gd name="connsiteX726" fmla="*/ 506322 w 7467600"/>
              <a:gd name="connsiteY726" fmla="*/ 1020997 h 6858000"/>
              <a:gd name="connsiteX727" fmla="*/ 4570198 w 7467600"/>
              <a:gd name="connsiteY727" fmla="*/ 978081 h 6858000"/>
              <a:gd name="connsiteX728" fmla="*/ 4523691 w 7467600"/>
              <a:gd name="connsiteY728" fmla="*/ 1127776 h 6858000"/>
              <a:gd name="connsiteX729" fmla="*/ 4509875 w 7467600"/>
              <a:gd name="connsiteY729" fmla="*/ 1167552 h 6858000"/>
              <a:gd name="connsiteX730" fmla="*/ 4478168 w 7467600"/>
              <a:gd name="connsiteY730" fmla="*/ 1260735 h 6858000"/>
              <a:gd name="connsiteX731" fmla="*/ 4409309 w 7467600"/>
              <a:gd name="connsiteY731" fmla="*/ 1666996 h 6858000"/>
              <a:gd name="connsiteX732" fmla="*/ 4370031 w 7467600"/>
              <a:gd name="connsiteY732" fmla="*/ 1955666 h 6858000"/>
              <a:gd name="connsiteX733" fmla="*/ 4570198 w 7467600"/>
              <a:gd name="connsiteY733" fmla="*/ 978081 h 6858000"/>
              <a:gd name="connsiteX734" fmla="*/ 4557898 w 7467600"/>
              <a:gd name="connsiteY734" fmla="*/ 900011 h 6858000"/>
              <a:gd name="connsiteX735" fmla="*/ 4344840 w 7467600"/>
              <a:gd name="connsiteY735" fmla="*/ 1922038 h 6858000"/>
              <a:gd name="connsiteX736" fmla="*/ 4378710 w 7467600"/>
              <a:gd name="connsiteY736" fmla="*/ 1665516 h 6858000"/>
              <a:gd name="connsiteX737" fmla="*/ 4448798 w 7467600"/>
              <a:gd name="connsiteY737" fmla="*/ 1253024 h 6858000"/>
              <a:gd name="connsiteX738" fmla="*/ 4480315 w 7467600"/>
              <a:gd name="connsiteY738" fmla="*/ 1158454 h 6858000"/>
              <a:gd name="connsiteX739" fmla="*/ 4494133 w 7467600"/>
              <a:gd name="connsiteY739" fmla="*/ 1118676 h 6858000"/>
              <a:gd name="connsiteX740" fmla="*/ 4557898 w 7467600"/>
              <a:gd name="connsiteY740" fmla="*/ 900011 h 6858000"/>
              <a:gd name="connsiteX741" fmla="*/ 5870151 w 7467600"/>
              <a:gd name="connsiteY741" fmla="*/ 898890 h 6858000"/>
              <a:gd name="connsiteX742" fmla="*/ 5861335 w 7467600"/>
              <a:gd name="connsiteY742" fmla="*/ 899177 h 6858000"/>
              <a:gd name="connsiteX743" fmla="*/ 5843702 w 7467600"/>
              <a:gd name="connsiteY743" fmla="*/ 899748 h 6858000"/>
              <a:gd name="connsiteX744" fmla="*/ 5651107 w 7467600"/>
              <a:gd name="connsiteY744" fmla="*/ 920306 h 6858000"/>
              <a:gd name="connsiteX745" fmla="*/ 5459407 w 7467600"/>
              <a:gd name="connsiteY745" fmla="*/ 940975 h 6858000"/>
              <a:gd name="connsiteX746" fmla="*/ 5374846 w 7467600"/>
              <a:gd name="connsiteY746" fmla="*/ 941988 h 6858000"/>
              <a:gd name="connsiteX747" fmla="*/ 5256105 w 7467600"/>
              <a:gd name="connsiteY747" fmla="*/ 945632 h 6858000"/>
              <a:gd name="connsiteX748" fmla="*/ 5107071 w 7467600"/>
              <a:gd name="connsiteY748" fmla="*/ 969720 h 6858000"/>
              <a:gd name="connsiteX749" fmla="*/ 4998681 w 7467600"/>
              <a:gd name="connsiteY749" fmla="*/ 988771 h 6858000"/>
              <a:gd name="connsiteX750" fmla="*/ 5870151 w 7467600"/>
              <a:gd name="connsiteY750" fmla="*/ 898890 h 6858000"/>
              <a:gd name="connsiteX751" fmla="*/ 5504425 w 7467600"/>
              <a:gd name="connsiteY751" fmla="*/ 848067 h 6858000"/>
              <a:gd name="connsiteX752" fmla="*/ 4968849 w 7467600"/>
              <a:gd name="connsiteY752" fmla="*/ 962318 h 6858000"/>
              <a:gd name="connsiteX753" fmla="*/ 5104039 w 7467600"/>
              <a:gd name="connsiteY753" fmla="*/ 940634 h 6858000"/>
              <a:gd name="connsiteX754" fmla="*/ 5256311 w 7467600"/>
              <a:gd name="connsiteY754" fmla="*/ 916490 h 6858000"/>
              <a:gd name="connsiteX755" fmla="*/ 5377381 w 7467600"/>
              <a:gd name="connsiteY755" fmla="*/ 912671 h 6858000"/>
              <a:gd name="connsiteX756" fmla="*/ 5460148 w 7467600"/>
              <a:gd name="connsiteY756" fmla="*/ 911442 h 6858000"/>
              <a:gd name="connsiteX757" fmla="*/ 5648971 w 7467600"/>
              <a:gd name="connsiteY757" fmla="*/ 891331 h 6858000"/>
              <a:gd name="connsiteX758" fmla="*/ 5844807 w 7467600"/>
              <a:gd name="connsiteY758" fmla="*/ 870718 h 6858000"/>
              <a:gd name="connsiteX759" fmla="*/ 5862975 w 7467600"/>
              <a:gd name="connsiteY759" fmla="*/ 869756 h 6858000"/>
              <a:gd name="connsiteX760" fmla="*/ 5920887 w 7467600"/>
              <a:gd name="connsiteY760" fmla="*/ 865929 h 6858000"/>
              <a:gd name="connsiteX761" fmla="*/ 5504425 w 7467600"/>
              <a:gd name="connsiteY761" fmla="*/ 848067 h 6858000"/>
              <a:gd name="connsiteX762" fmla="*/ 3607114 w 7467600"/>
              <a:gd name="connsiteY762" fmla="*/ 467441 h 6858000"/>
              <a:gd name="connsiteX763" fmla="*/ 3296242 w 7467600"/>
              <a:gd name="connsiteY763" fmla="*/ 807991 h 6858000"/>
              <a:gd name="connsiteX764" fmla="*/ 3174674 w 7467600"/>
              <a:gd name="connsiteY764" fmla="*/ 919759 h 6858000"/>
              <a:gd name="connsiteX765" fmla="*/ 3042978 w 7467600"/>
              <a:gd name="connsiteY765" fmla="*/ 1054894 h 6858000"/>
              <a:gd name="connsiteX766" fmla="*/ 2968914 w 7467600"/>
              <a:gd name="connsiteY766" fmla="*/ 1133756 h 6858000"/>
              <a:gd name="connsiteX767" fmla="*/ 3103823 w 7467600"/>
              <a:gd name="connsiteY767" fmla="*/ 1026814 h 6858000"/>
              <a:gd name="connsiteX768" fmla="*/ 3607114 w 7467600"/>
              <a:gd name="connsiteY768" fmla="*/ 467441 h 6858000"/>
              <a:gd name="connsiteX769" fmla="*/ 3744487 w 7467600"/>
              <a:gd name="connsiteY769" fmla="*/ 383136 h 6858000"/>
              <a:gd name="connsiteX770" fmla="*/ 3970213 w 7467600"/>
              <a:gd name="connsiteY770" fmla="*/ 995559 h 6858000"/>
              <a:gd name="connsiteX771" fmla="*/ 3744487 w 7467600"/>
              <a:gd name="connsiteY771" fmla="*/ 383136 h 6858000"/>
              <a:gd name="connsiteX772" fmla="*/ 3624562 w 7467600"/>
              <a:gd name="connsiteY772" fmla="*/ 367041 h 6858000"/>
              <a:gd name="connsiteX773" fmla="*/ 3489712 w 7467600"/>
              <a:gd name="connsiteY773" fmla="*/ 485386 h 6858000"/>
              <a:gd name="connsiteX774" fmla="*/ 3182994 w 7467600"/>
              <a:gd name="connsiteY774" fmla="*/ 828265 h 6858000"/>
              <a:gd name="connsiteX775" fmla="*/ 2892114 w 7467600"/>
              <a:gd name="connsiteY775" fmla="*/ 1172635 h 6858000"/>
              <a:gd name="connsiteX776" fmla="*/ 3021459 w 7467600"/>
              <a:gd name="connsiteY776" fmla="*/ 1035385 h 6858000"/>
              <a:gd name="connsiteX777" fmla="*/ 3153873 w 7467600"/>
              <a:gd name="connsiteY777" fmla="*/ 898971 h 6858000"/>
              <a:gd name="connsiteX778" fmla="*/ 3276511 w 7467600"/>
              <a:gd name="connsiteY778" fmla="*/ 786423 h 6858000"/>
              <a:gd name="connsiteX779" fmla="*/ 3584154 w 7467600"/>
              <a:gd name="connsiteY779" fmla="*/ 448218 h 6858000"/>
              <a:gd name="connsiteX780" fmla="*/ 3624562 w 7467600"/>
              <a:gd name="connsiteY780" fmla="*/ 367041 h 6858000"/>
              <a:gd name="connsiteX781" fmla="*/ 3766672 w 7467600"/>
              <a:gd name="connsiteY781" fmla="*/ 359429 h 6858000"/>
              <a:gd name="connsiteX782" fmla="*/ 3996338 w 7467600"/>
              <a:gd name="connsiteY782" fmla="*/ 968237 h 6858000"/>
              <a:gd name="connsiteX783" fmla="*/ 3766672 w 7467600"/>
              <a:gd name="connsiteY783" fmla="*/ 359429 h 6858000"/>
              <a:gd name="connsiteX784" fmla="*/ 5805386 w 7467600"/>
              <a:gd name="connsiteY784" fmla="*/ 239240 h 6858000"/>
              <a:gd name="connsiteX785" fmla="*/ 5736947 w 7467600"/>
              <a:gd name="connsiteY785" fmla="*/ 261367 h 6858000"/>
              <a:gd name="connsiteX786" fmla="*/ 5427012 w 7467600"/>
              <a:gd name="connsiteY786" fmla="*/ 311272 h 6858000"/>
              <a:gd name="connsiteX787" fmla="*/ 5147818 w 7467600"/>
              <a:gd name="connsiteY787" fmla="*/ 322112 h 6858000"/>
              <a:gd name="connsiteX788" fmla="*/ 5060854 w 7467600"/>
              <a:gd name="connsiteY788" fmla="*/ 311882 h 6858000"/>
              <a:gd name="connsiteX789" fmla="*/ 4945989 w 7467600"/>
              <a:gd name="connsiteY789" fmla="*/ 300516 h 6858000"/>
              <a:gd name="connsiteX790" fmla="*/ 5410479 w 7467600"/>
              <a:gd name="connsiteY790" fmla="*/ 348434 h 6858000"/>
              <a:gd name="connsiteX791" fmla="*/ 5805386 w 7467600"/>
              <a:gd name="connsiteY791" fmla="*/ 239240 h 6858000"/>
              <a:gd name="connsiteX792" fmla="*/ 5905192 w 7467600"/>
              <a:gd name="connsiteY792" fmla="*/ 163079 h 6858000"/>
              <a:gd name="connsiteX793" fmla="*/ 5865655 w 7467600"/>
              <a:gd name="connsiteY793" fmla="*/ 171901 h 6858000"/>
              <a:gd name="connsiteX794" fmla="*/ 5259740 w 7467600"/>
              <a:gd name="connsiteY794" fmla="*/ 257013 h 6858000"/>
              <a:gd name="connsiteX795" fmla="*/ 5208466 w 7467600"/>
              <a:gd name="connsiteY795" fmla="*/ 257550 h 6858000"/>
              <a:gd name="connsiteX796" fmla="*/ 4980204 w 7467600"/>
              <a:gd name="connsiteY796" fmla="*/ 271903 h 6858000"/>
              <a:gd name="connsiteX797" fmla="*/ 5068068 w 7467600"/>
              <a:gd name="connsiteY797" fmla="*/ 282244 h 6858000"/>
              <a:gd name="connsiteX798" fmla="*/ 5153231 w 7467600"/>
              <a:gd name="connsiteY798" fmla="*/ 292240 h 6858000"/>
              <a:gd name="connsiteX799" fmla="*/ 5426491 w 7467600"/>
              <a:gd name="connsiteY799" fmla="*/ 281128 h 6858000"/>
              <a:gd name="connsiteX800" fmla="*/ 5731212 w 7467600"/>
              <a:gd name="connsiteY800" fmla="*/ 231951 h 6858000"/>
              <a:gd name="connsiteX801" fmla="*/ 5905192 w 7467600"/>
              <a:gd name="connsiteY801" fmla="*/ 163079 h 6858000"/>
              <a:gd name="connsiteX802" fmla="*/ 5944437 w 7467600"/>
              <a:gd name="connsiteY802" fmla="*/ 113829 h 6858000"/>
              <a:gd name="connsiteX803" fmla="*/ 5825032 w 7467600"/>
              <a:gd name="connsiteY803" fmla="*/ 146405 h 6858000"/>
              <a:gd name="connsiteX804" fmla="*/ 4955599 w 7467600"/>
              <a:gd name="connsiteY804" fmla="*/ 247008 h 6858000"/>
              <a:gd name="connsiteX805" fmla="*/ 5210104 w 7467600"/>
              <a:gd name="connsiteY805" fmla="*/ 228123 h 6858000"/>
              <a:gd name="connsiteX806" fmla="*/ 5261015 w 7467600"/>
              <a:gd name="connsiteY806" fmla="*/ 227087 h 6858000"/>
              <a:gd name="connsiteX807" fmla="*/ 5861181 w 7467600"/>
              <a:gd name="connsiteY807" fmla="*/ 143093 h 6858000"/>
              <a:gd name="connsiteX808" fmla="*/ 5961252 w 7467600"/>
              <a:gd name="connsiteY808" fmla="*/ 114820 h 6858000"/>
              <a:gd name="connsiteX809" fmla="*/ 5944437 w 7467600"/>
              <a:gd name="connsiteY809" fmla="*/ 113829 h 6858000"/>
              <a:gd name="connsiteX810" fmla="*/ 3882765 w 7467600"/>
              <a:gd name="connsiteY810" fmla="*/ 0 h 6858000"/>
              <a:gd name="connsiteX811" fmla="*/ 3995099 w 7467600"/>
              <a:gd name="connsiteY811" fmla="*/ 0 h 6858000"/>
              <a:gd name="connsiteX812" fmla="*/ 4163818 w 7467600"/>
              <a:gd name="connsiteY812" fmla="*/ 234104 h 6858000"/>
              <a:gd name="connsiteX813" fmla="*/ 4172099 w 7467600"/>
              <a:gd name="connsiteY813" fmla="*/ 234207 h 6858000"/>
              <a:gd name="connsiteX814" fmla="*/ 4784282 w 7467600"/>
              <a:gd name="connsiteY814" fmla="*/ 276561 h 6858000"/>
              <a:gd name="connsiteX815" fmla="*/ 4801687 w 7467600"/>
              <a:gd name="connsiteY815" fmla="*/ 267764 h 6858000"/>
              <a:gd name="connsiteX816" fmla="*/ 6082788 w 7467600"/>
              <a:gd name="connsiteY816" fmla="*/ 64119 h 6858000"/>
              <a:gd name="connsiteX817" fmla="*/ 6099442 w 7467600"/>
              <a:gd name="connsiteY817" fmla="*/ 82568 h 6858000"/>
              <a:gd name="connsiteX818" fmla="*/ 4804137 w 7467600"/>
              <a:gd name="connsiteY818" fmla="*/ 320931 h 6858000"/>
              <a:gd name="connsiteX819" fmla="*/ 4227047 w 7467600"/>
              <a:gd name="connsiteY819" fmla="*/ 313415 h 6858000"/>
              <a:gd name="connsiteX820" fmla="*/ 4346041 w 7467600"/>
              <a:gd name="connsiteY820" fmla="*/ 456086 h 6858000"/>
              <a:gd name="connsiteX821" fmla="*/ 4870967 w 7467600"/>
              <a:gd name="connsiteY821" fmla="*/ 963061 h 6858000"/>
              <a:gd name="connsiteX822" fmla="*/ 4889647 w 7467600"/>
              <a:gd name="connsiteY822" fmla="*/ 957147 h 6858000"/>
              <a:gd name="connsiteX823" fmla="*/ 5422504 w 7467600"/>
              <a:gd name="connsiteY823" fmla="*/ 805191 h 6858000"/>
              <a:gd name="connsiteX824" fmla="*/ 6087656 w 7467600"/>
              <a:gd name="connsiteY824" fmla="*/ 826703 h 6858000"/>
              <a:gd name="connsiteX825" fmla="*/ 6058717 w 7467600"/>
              <a:gd name="connsiteY825" fmla="*/ 865992 h 6858000"/>
              <a:gd name="connsiteX826" fmla="*/ 4974153 w 7467600"/>
              <a:gd name="connsiteY826" fmla="*/ 1045456 h 6858000"/>
              <a:gd name="connsiteX827" fmla="*/ 5627835 w 7467600"/>
              <a:gd name="connsiteY827" fmla="*/ 1472077 h 6858000"/>
              <a:gd name="connsiteX828" fmla="*/ 5629817 w 7467600"/>
              <a:gd name="connsiteY828" fmla="*/ 1471412 h 6858000"/>
              <a:gd name="connsiteX829" fmla="*/ 5634124 w 7467600"/>
              <a:gd name="connsiteY829" fmla="*/ 1470572 h 6858000"/>
              <a:gd name="connsiteX830" fmla="*/ 5755832 w 7467600"/>
              <a:gd name="connsiteY830" fmla="*/ 1383886 h 6858000"/>
              <a:gd name="connsiteX831" fmla="*/ 6014186 w 7467600"/>
              <a:gd name="connsiteY831" fmla="*/ 1279799 h 6858000"/>
              <a:gd name="connsiteX832" fmla="*/ 6901619 w 7467600"/>
              <a:gd name="connsiteY832" fmla="*/ 1047874 h 6858000"/>
              <a:gd name="connsiteX833" fmla="*/ 6931566 w 7467600"/>
              <a:gd name="connsiteY833" fmla="*/ 1062034 h 6858000"/>
              <a:gd name="connsiteX834" fmla="*/ 5790982 w 7467600"/>
              <a:gd name="connsiteY834" fmla="*/ 1561380 h 6858000"/>
              <a:gd name="connsiteX835" fmla="*/ 6188971 w 7467600"/>
              <a:gd name="connsiteY835" fmla="*/ 1755168 h 6858000"/>
              <a:gd name="connsiteX836" fmla="*/ 6202446 w 7467600"/>
              <a:gd name="connsiteY836" fmla="*/ 1752268 h 6858000"/>
              <a:gd name="connsiteX837" fmla="*/ 7179560 w 7467600"/>
              <a:gd name="connsiteY837" fmla="*/ 1467551 h 6858000"/>
              <a:gd name="connsiteX838" fmla="*/ 7158730 w 7467600"/>
              <a:gd name="connsiteY838" fmla="*/ 1507835 h 6858000"/>
              <a:gd name="connsiteX839" fmla="*/ 6326959 w 7467600"/>
              <a:gd name="connsiteY839" fmla="*/ 1817686 h 6858000"/>
              <a:gd name="connsiteX840" fmla="*/ 6537433 w 7467600"/>
              <a:gd name="connsiteY840" fmla="*/ 1907790 h 6858000"/>
              <a:gd name="connsiteX841" fmla="*/ 6550221 w 7467600"/>
              <a:gd name="connsiteY841" fmla="*/ 1910729 h 6858000"/>
              <a:gd name="connsiteX842" fmla="*/ 6964438 w 7467600"/>
              <a:gd name="connsiteY842" fmla="*/ 2209505 h 6858000"/>
              <a:gd name="connsiteX843" fmla="*/ 7367862 w 7467600"/>
              <a:gd name="connsiteY843" fmla="*/ 2806833 h 6858000"/>
              <a:gd name="connsiteX844" fmla="*/ 7364329 w 7467600"/>
              <a:gd name="connsiteY844" fmla="*/ 2826907 h 6858000"/>
              <a:gd name="connsiteX845" fmla="*/ 7290545 w 7467600"/>
              <a:gd name="connsiteY845" fmla="*/ 2850663 h 6858000"/>
              <a:gd name="connsiteX846" fmla="*/ 6472036 w 7467600"/>
              <a:gd name="connsiteY846" fmla="*/ 1959003 h 6858000"/>
              <a:gd name="connsiteX847" fmla="*/ 5792897 w 7467600"/>
              <a:gd name="connsiteY847" fmla="*/ 1647747 h 6858000"/>
              <a:gd name="connsiteX848" fmla="*/ 5842751 w 7467600"/>
              <a:gd name="connsiteY848" fmla="*/ 1816112 h 6858000"/>
              <a:gd name="connsiteX849" fmla="*/ 5847424 w 7467600"/>
              <a:gd name="connsiteY849" fmla="*/ 1815776 h 6858000"/>
              <a:gd name="connsiteX850" fmla="*/ 6399821 w 7467600"/>
              <a:gd name="connsiteY850" fmla="*/ 2344799 h 6858000"/>
              <a:gd name="connsiteX851" fmla="*/ 6323232 w 7467600"/>
              <a:gd name="connsiteY851" fmla="*/ 2389634 h 6858000"/>
              <a:gd name="connsiteX852" fmla="*/ 5942958 w 7467600"/>
              <a:gd name="connsiteY852" fmla="*/ 2077708 h 6858000"/>
              <a:gd name="connsiteX853" fmla="*/ 5921559 w 7467600"/>
              <a:gd name="connsiteY853" fmla="*/ 2378596 h 6858000"/>
              <a:gd name="connsiteX854" fmla="*/ 5817651 w 7467600"/>
              <a:gd name="connsiteY854" fmla="*/ 3023919 h 6858000"/>
              <a:gd name="connsiteX855" fmla="*/ 5729634 w 7467600"/>
              <a:gd name="connsiteY855" fmla="*/ 3051849 h 6858000"/>
              <a:gd name="connsiteX856" fmla="*/ 5611018 w 7467600"/>
              <a:gd name="connsiteY856" fmla="*/ 2316769 h 6858000"/>
              <a:gd name="connsiteX857" fmla="*/ 5687608 w 7467600"/>
              <a:gd name="connsiteY857" fmla="*/ 2039972 h 6858000"/>
              <a:gd name="connsiteX858" fmla="*/ 5657554 w 7467600"/>
              <a:gd name="connsiteY858" fmla="*/ 1576445 h 6858000"/>
              <a:gd name="connsiteX859" fmla="*/ 5150475 w 7467600"/>
              <a:gd name="connsiteY859" fmla="*/ 1274012 h 6858000"/>
              <a:gd name="connsiteX860" fmla="*/ 5349142 w 7467600"/>
              <a:gd name="connsiteY860" fmla="*/ 2204405 h 6858000"/>
              <a:gd name="connsiteX861" fmla="*/ 5262214 w 7467600"/>
              <a:gd name="connsiteY861" fmla="*/ 2233836 h 6858000"/>
              <a:gd name="connsiteX862" fmla="*/ 4981539 w 7467600"/>
              <a:gd name="connsiteY862" fmla="*/ 1542201 h 6858000"/>
              <a:gd name="connsiteX863" fmla="*/ 4958461 w 7467600"/>
              <a:gd name="connsiteY863" fmla="*/ 1136957 h 6858000"/>
              <a:gd name="connsiteX864" fmla="*/ 4655015 w 7467600"/>
              <a:gd name="connsiteY864" fmla="*/ 891426 h 6858000"/>
              <a:gd name="connsiteX865" fmla="*/ 4348002 w 7467600"/>
              <a:gd name="connsiteY865" fmla="*/ 2205895 h 6858000"/>
              <a:gd name="connsiteX866" fmla="*/ 4262250 w 7467600"/>
              <a:gd name="connsiteY866" fmla="*/ 2219972 h 6858000"/>
              <a:gd name="connsiteX867" fmla="*/ 4550611 w 7467600"/>
              <a:gd name="connsiteY867" fmla="*/ 817540 h 6858000"/>
              <a:gd name="connsiteX868" fmla="*/ 4564418 w 7467600"/>
              <a:gd name="connsiteY868" fmla="*/ 808293 h 6858000"/>
              <a:gd name="connsiteX869" fmla="*/ 4266388 w 7467600"/>
              <a:gd name="connsiteY869" fmla="*/ 500083 h 6858000"/>
              <a:gd name="connsiteX870" fmla="*/ 4032842 w 7467600"/>
              <a:gd name="connsiteY870" fmla="*/ 211809 h 6858000"/>
              <a:gd name="connsiteX871" fmla="*/ 3882765 w 7467600"/>
              <a:gd name="connsiteY871" fmla="*/ 0 h 6858000"/>
              <a:gd name="connsiteX872" fmla="*/ 3721337 w 7467600"/>
              <a:gd name="connsiteY872" fmla="*/ 0 h 6858000"/>
              <a:gd name="connsiteX873" fmla="*/ 3797544 w 7467600"/>
              <a:gd name="connsiteY873" fmla="*/ 0 h 6858000"/>
              <a:gd name="connsiteX874" fmla="*/ 3775734 w 7467600"/>
              <a:gd name="connsiteY874" fmla="*/ 95131 h 6858000"/>
              <a:gd name="connsiteX875" fmla="*/ 3724807 w 7467600"/>
              <a:gd name="connsiteY875" fmla="*/ 272257 h 6858000"/>
              <a:gd name="connsiteX876" fmla="*/ 3726844 w 7467600"/>
              <a:gd name="connsiteY876" fmla="*/ 282988 h 6858000"/>
              <a:gd name="connsiteX877" fmla="*/ 3742664 w 7467600"/>
              <a:gd name="connsiteY877" fmla="*/ 279918 h 6858000"/>
              <a:gd name="connsiteX878" fmla="*/ 4103910 w 7467600"/>
              <a:gd name="connsiteY878" fmla="*/ 1161917 h 6858000"/>
              <a:gd name="connsiteX879" fmla="*/ 4020269 w 7467600"/>
              <a:gd name="connsiteY879" fmla="*/ 1200406 h 6858000"/>
              <a:gd name="connsiteX880" fmla="*/ 3674882 w 7467600"/>
              <a:gd name="connsiteY880" fmla="*/ 488524 h 6858000"/>
              <a:gd name="connsiteX881" fmla="*/ 3132682 w 7467600"/>
              <a:gd name="connsiteY881" fmla="*/ 1072284 h 6858000"/>
              <a:gd name="connsiteX882" fmla="*/ 2716346 w 7467600"/>
              <a:gd name="connsiteY882" fmla="*/ 1276376 h 6858000"/>
              <a:gd name="connsiteX883" fmla="*/ 2716772 w 7467600"/>
              <a:gd name="connsiteY883" fmla="*/ 1255462 h 6858000"/>
              <a:gd name="connsiteX884" fmla="*/ 3471096 w 7467600"/>
              <a:gd name="connsiteY884" fmla="*/ 437072 h 6858000"/>
              <a:gd name="connsiteX885" fmla="*/ 3639057 w 7467600"/>
              <a:gd name="connsiteY885" fmla="*/ 286334 h 6858000"/>
              <a:gd name="connsiteX886" fmla="*/ 3640309 w 7467600"/>
              <a:gd name="connsiteY886" fmla="*/ 284664 h 6858000"/>
              <a:gd name="connsiteX887" fmla="*/ 3646022 w 7467600"/>
              <a:gd name="connsiteY887" fmla="*/ 276711 h 6858000"/>
              <a:gd name="connsiteX888" fmla="*/ 3707943 w 7467600"/>
              <a:gd name="connsiteY888" fmla="*/ 65958 h 6858000"/>
              <a:gd name="connsiteX889" fmla="*/ 3721337 w 7467600"/>
              <a:gd name="connsiteY889" fmla="*/ 0 h 6858000"/>
              <a:gd name="connsiteX890" fmla="*/ 2867960 w 7467600"/>
              <a:gd name="connsiteY890" fmla="*/ 0 h 6858000"/>
              <a:gd name="connsiteX891" fmla="*/ 2926351 w 7467600"/>
              <a:gd name="connsiteY891" fmla="*/ 0 h 6858000"/>
              <a:gd name="connsiteX892" fmla="*/ 2902823 w 7467600"/>
              <a:gd name="connsiteY892" fmla="*/ 262929 h 6858000"/>
              <a:gd name="connsiteX893" fmla="*/ 2940663 w 7467600"/>
              <a:gd name="connsiteY893" fmla="*/ 140884 h 6858000"/>
              <a:gd name="connsiteX894" fmla="*/ 2947039 w 7467600"/>
              <a:gd name="connsiteY894" fmla="*/ 122524 h 6858000"/>
              <a:gd name="connsiteX895" fmla="*/ 2984316 w 7467600"/>
              <a:gd name="connsiteY895" fmla="*/ 0 h 6858000"/>
              <a:gd name="connsiteX896" fmla="*/ 3016114 w 7467600"/>
              <a:gd name="connsiteY896" fmla="*/ 0 h 6858000"/>
              <a:gd name="connsiteX897" fmla="*/ 2979949 w 7467600"/>
              <a:gd name="connsiteY897" fmla="*/ 119274 h 6858000"/>
              <a:gd name="connsiteX898" fmla="*/ 3023879 w 7467600"/>
              <a:gd name="connsiteY898" fmla="*/ 0 h 6858000"/>
              <a:gd name="connsiteX899" fmla="*/ 3105400 w 7467600"/>
              <a:gd name="connsiteY899" fmla="*/ 0 h 6858000"/>
              <a:gd name="connsiteX900" fmla="*/ 3094669 w 7467600"/>
              <a:gd name="connsiteY900" fmla="*/ 30308 h 6858000"/>
              <a:gd name="connsiteX901" fmla="*/ 2901945 w 7467600"/>
              <a:gd name="connsiteY901" fmla="*/ 466538 h 6858000"/>
              <a:gd name="connsiteX902" fmla="*/ 2815209 w 7467600"/>
              <a:gd name="connsiteY902" fmla="*/ 497361 h 6858000"/>
              <a:gd name="connsiteX903" fmla="*/ 2844845 w 7467600"/>
              <a:gd name="connsiteY903" fmla="*/ 127638 h 6858000"/>
              <a:gd name="connsiteX904" fmla="*/ 2867960 w 7467600"/>
              <a:gd name="connsiteY904" fmla="*/ 0 h 6858000"/>
              <a:gd name="connsiteX905" fmla="*/ 1057230 w 7467600"/>
              <a:gd name="connsiteY905" fmla="*/ 0 h 6858000"/>
              <a:gd name="connsiteX906" fmla="*/ 1111003 w 7467600"/>
              <a:gd name="connsiteY906" fmla="*/ 0 h 6858000"/>
              <a:gd name="connsiteX907" fmla="*/ 1125553 w 7467600"/>
              <a:gd name="connsiteY907" fmla="*/ 52588 h 6858000"/>
              <a:gd name="connsiteX908" fmla="*/ 1304276 w 7467600"/>
              <a:gd name="connsiteY908" fmla="*/ 476275 h 6858000"/>
              <a:gd name="connsiteX909" fmla="*/ 1492066 w 7467600"/>
              <a:gd name="connsiteY909" fmla="*/ 886333 h 6858000"/>
              <a:gd name="connsiteX910" fmla="*/ 1423698 w 7467600"/>
              <a:gd name="connsiteY910" fmla="*/ 710817 h 6858000"/>
              <a:gd name="connsiteX911" fmla="*/ 1357609 w 7467600"/>
              <a:gd name="connsiteY911" fmla="*/ 532892 h 6858000"/>
              <a:gd name="connsiteX912" fmla="*/ 1309550 w 7467600"/>
              <a:gd name="connsiteY912" fmla="*/ 374031 h 6858000"/>
              <a:gd name="connsiteX913" fmla="*/ 1193673 w 7467600"/>
              <a:gd name="connsiteY913" fmla="*/ 49533 h 6858000"/>
              <a:gd name="connsiteX914" fmla="*/ 1164391 w 7467600"/>
              <a:gd name="connsiteY914" fmla="*/ 0 h 6858000"/>
              <a:gd name="connsiteX915" fmla="*/ 1200666 w 7467600"/>
              <a:gd name="connsiteY915" fmla="*/ 0 h 6858000"/>
              <a:gd name="connsiteX916" fmla="*/ 1223408 w 7467600"/>
              <a:gd name="connsiteY916" fmla="*/ 38996 h 6858000"/>
              <a:gd name="connsiteX917" fmla="*/ 1339635 w 7467600"/>
              <a:gd name="connsiteY917" fmla="*/ 365517 h 6858000"/>
              <a:gd name="connsiteX918" fmla="*/ 1387469 w 7467600"/>
              <a:gd name="connsiteY918" fmla="*/ 523079 h 6858000"/>
              <a:gd name="connsiteX919" fmla="*/ 1452685 w 7467600"/>
              <a:gd name="connsiteY919" fmla="*/ 699806 h 6858000"/>
              <a:gd name="connsiteX920" fmla="*/ 1492092 w 7467600"/>
              <a:gd name="connsiteY920" fmla="*/ 800424 h 6858000"/>
              <a:gd name="connsiteX921" fmla="*/ 1455302 w 7467600"/>
              <a:gd name="connsiteY921" fmla="*/ 632913 h 6858000"/>
              <a:gd name="connsiteX922" fmla="*/ 1222336 w 7467600"/>
              <a:gd name="connsiteY922" fmla="*/ 9480 h 6858000"/>
              <a:gd name="connsiteX923" fmla="*/ 1214634 w 7467600"/>
              <a:gd name="connsiteY923" fmla="*/ 0 h 6858000"/>
              <a:gd name="connsiteX924" fmla="*/ 1289827 w 7467600"/>
              <a:gd name="connsiteY924" fmla="*/ 0 h 6858000"/>
              <a:gd name="connsiteX925" fmla="*/ 1321076 w 7467600"/>
              <a:gd name="connsiteY925" fmla="*/ 59722 h 6858000"/>
              <a:gd name="connsiteX926" fmla="*/ 1512579 w 7467600"/>
              <a:gd name="connsiteY926" fmla="*/ 626441 h 6858000"/>
              <a:gd name="connsiteX927" fmla="*/ 1506076 w 7467600"/>
              <a:gd name="connsiteY927" fmla="*/ 1089289 h 6858000"/>
              <a:gd name="connsiteX928" fmla="*/ 1486346 w 7467600"/>
              <a:gd name="connsiteY928" fmla="*/ 1079919 h 6858000"/>
              <a:gd name="connsiteX929" fmla="*/ 1070511 w 7467600"/>
              <a:gd name="connsiteY929" fmla="*/ 48609 h 6858000"/>
              <a:gd name="connsiteX930" fmla="*/ 1057230 w 7467600"/>
              <a:gd name="connsiteY930" fmla="*/ 0 h 6858000"/>
              <a:gd name="connsiteX931" fmla="*/ 43151 w 7467600"/>
              <a:gd name="connsiteY931" fmla="*/ 0 h 6858000"/>
              <a:gd name="connsiteX932" fmla="*/ 95283 w 7467600"/>
              <a:gd name="connsiteY932" fmla="*/ 0 h 6858000"/>
              <a:gd name="connsiteX933" fmla="*/ 300708 w 7467600"/>
              <a:gd name="connsiteY933" fmla="*/ 154571 h 6858000"/>
              <a:gd name="connsiteX934" fmla="*/ 530414 w 7467600"/>
              <a:gd name="connsiteY934" fmla="*/ 354673 h 6858000"/>
              <a:gd name="connsiteX935" fmla="*/ 333785 w 7467600"/>
              <a:gd name="connsiteY935" fmla="*/ 161564 h 6858000"/>
              <a:gd name="connsiteX936" fmla="*/ 147005 w 7467600"/>
              <a:gd name="connsiteY936" fmla="*/ 0 h 6858000"/>
              <a:gd name="connsiteX937" fmla="*/ 272509 w 7467600"/>
              <a:gd name="connsiteY937" fmla="*/ 0 h 6858000"/>
              <a:gd name="connsiteX938" fmla="*/ 326276 w 7467600"/>
              <a:gd name="connsiteY938" fmla="*/ 45847 h 6858000"/>
              <a:gd name="connsiteX939" fmla="*/ 823759 w 7467600"/>
              <a:gd name="connsiteY939" fmla="*/ 574145 h 6858000"/>
              <a:gd name="connsiteX940" fmla="*/ 811254 w 7467600"/>
              <a:gd name="connsiteY940" fmla="*/ 665546 h 6858000"/>
              <a:gd name="connsiteX941" fmla="*/ 154042 w 7467600"/>
              <a:gd name="connsiteY941" fmla="*/ 261522 h 6858000"/>
              <a:gd name="connsiteX942" fmla="*/ 13550 w 7467600"/>
              <a:gd name="connsiteY942" fmla="*/ 158423 h 6858000"/>
              <a:gd name="connsiteX943" fmla="*/ 0 w 7467600"/>
              <a:gd name="connsiteY943" fmla="*/ 146618 h 6858000"/>
              <a:gd name="connsiteX944" fmla="*/ 0 w 7467600"/>
              <a:gd name="connsiteY944" fmla="*/ 59161 h 6858000"/>
              <a:gd name="connsiteX945" fmla="*/ 45427 w 7467600"/>
              <a:gd name="connsiteY945" fmla="*/ 101078 h 6858000"/>
              <a:gd name="connsiteX946" fmla="*/ 630103 w 7467600"/>
              <a:gd name="connsiteY946" fmla="*/ 485885 h 6858000"/>
              <a:gd name="connsiteX947" fmla="*/ 532040 w 7467600"/>
              <a:gd name="connsiteY947" fmla="*/ 399359 h 6858000"/>
              <a:gd name="connsiteX948" fmla="*/ 517618 w 7467600"/>
              <a:gd name="connsiteY948" fmla="*/ 385726 h 6858000"/>
              <a:gd name="connsiteX949" fmla="*/ 285074 w 7467600"/>
              <a:gd name="connsiteY949" fmla="*/ 182755 h 6858000"/>
              <a:gd name="connsiteX950" fmla="*/ 43151 w 7467600"/>
              <a:gd name="connsiteY95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3149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1019354 w 7467600"/>
              <a:gd name="connsiteY18" fmla="*/ 6315006 h 6858000"/>
              <a:gd name="connsiteX19" fmla="*/ 441046 w 7467600"/>
              <a:gd name="connsiteY19" fmla="*/ 6691153 h 6858000"/>
              <a:gd name="connsiteX20" fmla="*/ 1019354 w 7467600"/>
              <a:gd name="connsiteY20" fmla="*/ 6315006 h 6858000"/>
              <a:gd name="connsiteX21" fmla="*/ 991680 w 7467600"/>
              <a:gd name="connsiteY21" fmla="*/ 6298413 h 6858000"/>
              <a:gd name="connsiteX22" fmla="*/ 409060 w 7467600"/>
              <a:gd name="connsiteY22" fmla="*/ 6671470 h 6858000"/>
              <a:gd name="connsiteX23" fmla="*/ 991680 w 7467600"/>
              <a:gd name="connsiteY23" fmla="*/ 6298413 h 6858000"/>
              <a:gd name="connsiteX24" fmla="*/ 103333 w 7467600"/>
              <a:gd name="connsiteY24" fmla="*/ 5699602 h 6858000"/>
              <a:gd name="connsiteX25" fmla="*/ 233938 w 7467600"/>
              <a:gd name="connsiteY25" fmla="*/ 5809416 h 6858000"/>
              <a:gd name="connsiteX26" fmla="*/ 883580 w 7467600"/>
              <a:gd name="connsiteY26" fmla="*/ 6180710 h 6858000"/>
              <a:gd name="connsiteX27" fmla="*/ 487337 w 7467600"/>
              <a:gd name="connsiteY27" fmla="*/ 5950182 h 6858000"/>
              <a:gd name="connsiteX28" fmla="*/ 354051 w 7467600"/>
              <a:gd name="connsiteY28" fmla="*/ 5854912 h 6858000"/>
              <a:gd name="connsiteX29" fmla="*/ 195436 w 7467600"/>
              <a:gd name="connsiteY29" fmla="*/ 5755068 h 6858000"/>
              <a:gd name="connsiteX30" fmla="*/ 103333 w 7467600"/>
              <a:gd name="connsiteY30" fmla="*/ 5699602 h 6858000"/>
              <a:gd name="connsiteX31" fmla="*/ 5539432 w 7467600"/>
              <a:gd name="connsiteY31" fmla="*/ 5642928 h 6858000"/>
              <a:gd name="connsiteX32" fmla="*/ 5555462 w 7467600"/>
              <a:gd name="connsiteY32" fmla="*/ 5694454 h 6858000"/>
              <a:gd name="connsiteX33" fmla="*/ 5828270 w 7467600"/>
              <a:gd name="connsiteY33" fmla="*/ 6320663 h 6858000"/>
              <a:gd name="connsiteX34" fmla="*/ 5947416 w 7467600"/>
              <a:gd name="connsiteY34" fmla="*/ 6574846 h 6858000"/>
              <a:gd name="connsiteX35" fmla="*/ 5539432 w 7467600"/>
              <a:gd name="connsiteY35" fmla="*/ 5642928 h 6858000"/>
              <a:gd name="connsiteX36" fmla="*/ 51253 w 7467600"/>
              <a:gd name="connsiteY36" fmla="*/ 5631825 h 6858000"/>
              <a:gd name="connsiteX37" fmla="*/ 211622 w 7467600"/>
              <a:gd name="connsiteY37" fmla="*/ 5728803 h 6858000"/>
              <a:gd name="connsiteX38" fmla="*/ 371652 w 7467600"/>
              <a:gd name="connsiteY38" fmla="*/ 5829062 h 6858000"/>
              <a:gd name="connsiteX39" fmla="*/ 505903 w 7467600"/>
              <a:gd name="connsiteY39" fmla="*/ 5925221 h 6858000"/>
              <a:gd name="connsiteX40" fmla="*/ 899240 w 7467600"/>
              <a:gd name="connsiteY40" fmla="*/ 6153068 h 6858000"/>
              <a:gd name="connsiteX41" fmla="*/ 988114 w 7467600"/>
              <a:gd name="connsiteY41" fmla="*/ 6174204 h 6858000"/>
              <a:gd name="connsiteX42" fmla="*/ 845971 w 7467600"/>
              <a:gd name="connsiteY42" fmla="*/ 6067177 h 6858000"/>
              <a:gd name="connsiteX43" fmla="*/ 448057 w 7467600"/>
              <a:gd name="connsiteY43" fmla="*/ 5841376 h 6858000"/>
              <a:gd name="connsiteX44" fmla="*/ 51253 w 7467600"/>
              <a:gd name="connsiteY44" fmla="*/ 5631825 h 6858000"/>
              <a:gd name="connsiteX45" fmla="*/ 2606687 w 7467600"/>
              <a:gd name="connsiteY45" fmla="*/ 5630718 h 6858000"/>
              <a:gd name="connsiteX46" fmla="*/ 2645658 w 7467600"/>
              <a:gd name="connsiteY46" fmla="*/ 6640259 h 6858000"/>
              <a:gd name="connsiteX47" fmla="*/ 2606687 w 7467600"/>
              <a:gd name="connsiteY47" fmla="*/ 5630718 h 6858000"/>
              <a:gd name="connsiteX48" fmla="*/ 3642057 w 7467600"/>
              <a:gd name="connsiteY48" fmla="*/ 5573487 h 6858000"/>
              <a:gd name="connsiteX49" fmla="*/ 3632981 w 7467600"/>
              <a:gd name="connsiteY49" fmla="*/ 5579437 h 6858000"/>
              <a:gd name="connsiteX50" fmla="*/ 3382436 w 7467600"/>
              <a:gd name="connsiteY50" fmla="*/ 5952726 h 6858000"/>
              <a:gd name="connsiteX51" fmla="*/ 3191929 w 7467600"/>
              <a:gd name="connsiteY51" fmla="*/ 6662669 h 6858000"/>
              <a:gd name="connsiteX52" fmla="*/ 3369898 w 7467600"/>
              <a:gd name="connsiteY52" fmla="*/ 6081771 h 6858000"/>
              <a:gd name="connsiteX53" fmla="*/ 3642057 w 7467600"/>
              <a:gd name="connsiteY53" fmla="*/ 5573487 h 6858000"/>
              <a:gd name="connsiteX54" fmla="*/ 2650666 w 7467600"/>
              <a:gd name="connsiteY54" fmla="*/ 5530686 h 6858000"/>
              <a:gd name="connsiteX55" fmla="*/ 2650249 w 7467600"/>
              <a:gd name="connsiteY55" fmla="*/ 5532101 h 6858000"/>
              <a:gd name="connsiteX56" fmla="*/ 2663808 w 7467600"/>
              <a:gd name="connsiteY56" fmla="*/ 6535215 h 6858000"/>
              <a:gd name="connsiteX57" fmla="*/ 2665418 w 7467600"/>
              <a:gd name="connsiteY57" fmla="*/ 6132756 h 6858000"/>
              <a:gd name="connsiteX58" fmla="*/ 2650666 w 7467600"/>
              <a:gd name="connsiteY58" fmla="*/ 5530686 h 6858000"/>
              <a:gd name="connsiteX59" fmla="*/ 2680277 w 7467600"/>
              <a:gd name="connsiteY59" fmla="*/ 5479204 h 6858000"/>
              <a:gd name="connsiteX60" fmla="*/ 2678972 w 7467600"/>
              <a:gd name="connsiteY60" fmla="*/ 5481582 h 6858000"/>
              <a:gd name="connsiteX61" fmla="*/ 2696666 w 7467600"/>
              <a:gd name="connsiteY61" fmla="*/ 6133836 h 6858000"/>
              <a:gd name="connsiteX62" fmla="*/ 2695769 w 7467600"/>
              <a:gd name="connsiteY62" fmla="*/ 6390955 h 6858000"/>
              <a:gd name="connsiteX63" fmla="*/ 2739893 w 7467600"/>
              <a:gd name="connsiteY63" fmla="*/ 6108357 h 6858000"/>
              <a:gd name="connsiteX64" fmla="*/ 2680277 w 7467600"/>
              <a:gd name="connsiteY64" fmla="*/ 5479204 h 6858000"/>
              <a:gd name="connsiteX65" fmla="*/ 1132195 w 7467600"/>
              <a:gd name="connsiteY65" fmla="*/ 5467980 h 6858000"/>
              <a:gd name="connsiteX66" fmla="*/ 1679056 w 7467600"/>
              <a:gd name="connsiteY66" fmla="*/ 5516907 h 6858000"/>
              <a:gd name="connsiteX67" fmla="*/ 2128648 w 7467600"/>
              <a:gd name="connsiteY67" fmla="*/ 5474249 h 6858000"/>
              <a:gd name="connsiteX68" fmla="*/ 1825619 w 7467600"/>
              <a:gd name="connsiteY68" fmla="*/ 5478447 h 6858000"/>
              <a:gd name="connsiteX69" fmla="*/ 1737798 w 7467600"/>
              <a:gd name="connsiteY69" fmla="*/ 5483353 h 6858000"/>
              <a:gd name="connsiteX70" fmla="*/ 1132195 w 7467600"/>
              <a:gd name="connsiteY70" fmla="*/ 5467980 h 6858000"/>
              <a:gd name="connsiteX71" fmla="*/ 1456157 w 7467600"/>
              <a:gd name="connsiteY71" fmla="*/ 5371404 h 6858000"/>
              <a:gd name="connsiteX72" fmla="*/ 1244432 w 7467600"/>
              <a:gd name="connsiteY72" fmla="*/ 5385601 h 6858000"/>
              <a:gd name="connsiteX73" fmla="*/ 973990 w 7467600"/>
              <a:gd name="connsiteY73" fmla="*/ 5424940 h 6858000"/>
              <a:gd name="connsiteX74" fmla="*/ 1103809 w 7467600"/>
              <a:gd name="connsiteY74" fmla="*/ 5433720 h 6858000"/>
              <a:gd name="connsiteX75" fmla="*/ 1123454 w 7467600"/>
              <a:gd name="connsiteY75" fmla="*/ 5435727 h 6858000"/>
              <a:gd name="connsiteX76" fmla="*/ 1737017 w 7467600"/>
              <a:gd name="connsiteY76" fmla="*/ 5452183 h 6858000"/>
              <a:gd name="connsiteX77" fmla="*/ 1824397 w 7467600"/>
              <a:gd name="connsiteY77" fmla="*/ 5447757 h 6858000"/>
              <a:gd name="connsiteX78" fmla="*/ 2070059 w 7467600"/>
              <a:gd name="connsiteY78" fmla="*/ 5441660 h 6858000"/>
              <a:gd name="connsiteX79" fmla="*/ 1456157 w 7467600"/>
              <a:gd name="connsiteY79" fmla="*/ 5371404 h 6858000"/>
              <a:gd name="connsiteX80" fmla="*/ 4988186 w 7467600"/>
              <a:gd name="connsiteY80" fmla="*/ 5216467 h 6858000"/>
              <a:gd name="connsiteX81" fmla="*/ 4777334 w 7467600"/>
              <a:gd name="connsiteY81" fmla="*/ 5406072 h 6858000"/>
              <a:gd name="connsiteX82" fmla="*/ 4718341 w 7467600"/>
              <a:gd name="connsiteY82" fmla="*/ 5468043 h 6858000"/>
              <a:gd name="connsiteX83" fmla="*/ 4604655 w 7467600"/>
              <a:gd name="connsiteY83" fmla="*/ 5583434 h 6858000"/>
              <a:gd name="connsiteX84" fmla="*/ 4565074 w 7467600"/>
              <a:gd name="connsiteY84" fmla="*/ 5618550 h 6858000"/>
              <a:gd name="connsiteX85" fmla="*/ 4988186 w 7467600"/>
              <a:gd name="connsiteY85" fmla="*/ 5216467 h 6858000"/>
              <a:gd name="connsiteX86" fmla="*/ 4978032 w 7467600"/>
              <a:gd name="connsiteY86" fmla="*/ 5183809 h 6858000"/>
              <a:gd name="connsiteX87" fmla="*/ 4463413 w 7467600"/>
              <a:gd name="connsiteY87" fmla="*/ 5615162 h 6858000"/>
              <a:gd name="connsiteX88" fmla="*/ 4358134 w 7467600"/>
              <a:gd name="connsiteY88" fmla="*/ 5742791 h 6858000"/>
              <a:gd name="connsiteX89" fmla="*/ 4376219 w 7467600"/>
              <a:gd name="connsiteY89" fmla="*/ 5729027 h 6858000"/>
              <a:gd name="connsiteX90" fmla="*/ 4582340 w 7467600"/>
              <a:gd name="connsiteY90" fmla="*/ 5561037 h 6858000"/>
              <a:gd name="connsiteX91" fmla="*/ 4694684 w 7467600"/>
              <a:gd name="connsiteY91" fmla="*/ 5447098 h 6858000"/>
              <a:gd name="connsiteX92" fmla="*/ 4754123 w 7467600"/>
              <a:gd name="connsiteY92" fmla="*/ 5384643 h 6858000"/>
              <a:gd name="connsiteX93" fmla="*/ 4978032 w 7467600"/>
              <a:gd name="connsiteY93" fmla="*/ 5183809 h 6858000"/>
              <a:gd name="connsiteX94" fmla="*/ 1903353 w 7467600"/>
              <a:gd name="connsiteY94" fmla="*/ 5044827 h 6858000"/>
              <a:gd name="connsiteX95" fmla="*/ 1936931 w 7467600"/>
              <a:gd name="connsiteY95" fmla="*/ 5093954 h 6858000"/>
              <a:gd name="connsiteX96" fmla="*/ 2195868 w 7467600"/>
              <a:gd name="connsiteY96" fmla="*/ 5396574 h 6858000"/>
              <a:gd name="connsiteX97" fmla="*/ 2088852 w 7467600"/>
              <a:gd name="connsiteY97" fmla="*/ 5166123 h 6858000"/>
              <a:gd name="connsiteX98" fmla="*/ 1958241 w 7467600"/>
              <a:gd name="connsiteY98" fmla="*/ 5067955 h 6858000"/>
              <a:gd name="connsiteX99" fmla="*/ 1903353 w 7467600"/>
              <a:gd name="connsiteY99" fmla="*/ 5044827 h 6858000"/>
              <a:gd name="connsiteX100" fmla="*/ 1979378 w 7467600"/>
              <a:gd name="connsiteY100" fmla="*/ 4769504 h 6858000"/>
              <a:gd name="connsiteX101" fmla="*/ 2882120 w 7467600"/>
              <a:gd name="connsiteY101" fmla="*/ 5064547 h 6858000"/>
              <a:gd name="connsiteX102" fmla="*/ 2793103 w 7467600"/>
              <a:gd name="connsiteY102" fmla="*/ 5039699 h 6858000"/>
              <a:gd name="connsiteX103" fmla="*/ 2770041 w 7467600"/>
              <a:gd name="connsiteY103" fmla="*/ 5033634 h 6858000"/>
              <a:gd name="connsiteX104" fmla="*/ 1979378 w 7467600"/>
              <a:gd name="connsiteY104" fmla="*/ 4769504 h 6858000"/>
              <a:gd name="connsiteX105" fmla="*/ 1927410 w 7467600"/>
              <a:gd name="connsiteY105" fmla="*/ 4716164 h 6858000"/>
              <a:gd name="connsiteX106" fmla="*/ 1959587 w 7467600"/>
              <a:gd name="connsiteY106" fmla="*/ 4728849 h 6858000"/>
              <a:gd name="connsiteX107" fmla="*/ 2777707 w 7467600"/>
              <a:gd name="connsiteY107" fmla="*/ 5003991 h 6858000"/>
              <a:gd name="connsiteX108" fmla="*/ 2800768 w 7467600"/>
              <a:gd name="connsiteY108" fmla="*/ 5010056 h 6858000"/>
              <a:gd name="connsiteX109" fmla="*/ 2879408 w 7467600"/>
              <a:gd name="connsiteY109" fmla="*/ 5031590 h 6858000"/>
              <a:gd name="connsiteX110" fmla="*/ 2862295 w 7467600"/>
              <a:gd name="connsiteY110" fmla="*/ 5022958 h 6858000"/>
              <a:gd name="connsiteX111" fmla="*/ 2813343 w 7467600"/>
              <a:gd name="connsiteY111" fmla="*/ 4998369 h 6858000"/>
              <a:gd name="connsiteX112" fmla="*/ 2646245 w 7467600"/>
              <a:gd name="connsiteY112" fmla="*/ 4930999 h 6858000"/>
              <a:gd name="connsiteX113" fmla="*/ 1999243 w 7467600"/>
              <a:gd name="connsiteY113" fmla="*/ 4730524 h 6858000"/>
              <a:gd name="connsiteX114" fmla="*/ 1979527 w 7467600"/>
              <a:gd name="connsiteY114" fmla="*/ 4726651 h 6858000"/>
              <a:gd name="connsiteX115" fmla="*/ 1927410 w 7467600"/>
              <a:gd name="connsiteY115" fmla="*/ 4716164 h 6858000"/>
              <a:gd name="connsiteX116" fmla="*/ 1997014 w 7467600"/>
              <a:gd name="connsiteY116" fmla="*/ 4698007 h 6858000"/>
              <a:gd name="connsiteX117" fmla="*/ 2005458 w 7467600"/>
              <a:gd name="connsiteY117" fmla="*/ 4699540 h 6858000"/>
              <a:gd name="connsiteX118" fmla="*/ 2657186 w 7467600"/>
              <a:gd name="connsiteY118" fmla="*/ 4901687 h 6858000"/>
              <a:gd name="connsiteX119" fmla="*/ 2826662 w 7467600"/>
              <a:gd name="connsiteY119" fmla="*/ 4970362 h 6858000"/>
              <a:gd name="connsiteX120" fmla="*/ 2876100 w 7467600"/>
              <a:gd name="connsiteY120" fmla="*/ 4995397 h 6858000"/>
              <a:gd name="connsiteX121" fmla="*/ 3042600 w 7467600"/>
              <a:gd name="connsiteY121" fmla="*/ 5059532 h 6858000"/>
              <a:gd name="connsiteX122" fmla="*/ 1997014 w 7467600"/>
              <a:gd name="connsiteY122" fmla="*/ 4698007 h 6858000"/>
              <a:gd name="connsiteX123" fmla="*/ 2305292 w 7467600"/>
              <a:gd name="connsiteY123" fmla="*/ 4219492 h 6858000"/>
              <a:gd name="connsiteX124" fmla="*/ 3360922 w 7467600"/>
              <a:gd name="connsiteY124" fmla="*/ 4529373 h 6858000"/>
              <a:gd name="connsiteX125" fmla="*/ 3492420 w 7467600"/>
              <a:gd name="connsiteY125" fmla="*/ 4510145 h 6858000"/>
              <a:gd name="connsiteX126" fmla="*/ 3364086 w 7467600"/>
              <a:gd name="connsiteY126" fmla="*/ 4480340 h 6858000"/>
              <a:gd name="connsiteX127" fmla="*/ 3225818 w 7467600"/>
              <a:gd name="connsiteY127" fmla="*/ 4411822 h 6858000"/>
              <a:gd name="connsiteX128" fmla="*/ 3129696 w 7467600"/>
              <a:gd name="connsiteY128" fmla="*/ 4360704 h 6858000"/>
              <a:gd name="connsiteX129" fmla="*/ 2814545 w 7467600"/>
              <a:gd name="connsiteY129" fmla="*/ 4282955 h 6858000"/>
              <a:gd name="connsiteX130" fmla="*/ 2305292 w 7467600"/>
              <a:gd name="connsiteY130" fmla="*/ 4219492 h 6858000"/>
              <a:gd name="connsiteX131" fmla="*/ 2626982 w 7467600"/>
              <a:gd name="connsiteY131" fmla="*/ 4206450 h 6858000"/>
              <a:gd name="connsiteX132" fmla="*/ 2490617 w 7467600"/>
              <a:gd name="connsiteY132" fmla="*/ 4206951 h 6858000"/>
              <a:gd name="connsiteX133" fmla="*/ 2819869 w 7467600"/>
              <a:gd name="connsiteY133" fmla="*/ 4252936 h 6858000"/>
              <a:gd name="connsiteX134" fmla="*/ 3143018 w 7467600"/>
              <a:gd name="connsiteY134" fmla="*/ 4332698 h 6858000"/>
              <a:gd name="connsiteX135" fmla="*/ 3241520 w 7467600"/>
              <a:gd name="connsiteY135" fmla="*/ 4385112 h 6858000"/>
              <a:gd name="connsiteX136" fmla="*/ 3374575 w 7467600"/>
              <a:gd name="connsiteY136" fmla="*/ 4451517 h 6858000"/>
              <a:gd name="connsiteX137" fmla="*/ 3505221 w 7467600"/>
              <a:gd name="connsiteY137" fmla="*/ 4480757 h 6858000"/>
              <a:gd name="connsiteX138" fmla="*/ 2626982 w 7467600"/>
              <a:gd name="connsiteY138" fmla="*/ 4206450 h 6858000"/>
              <a:gd name="connsiteX139" fmla="*/ 1310106 w 7467600"/>
              <a:gd name="connsiteY139" fmla="*/ 3943217 h 6858000"/>
              <a:gd name="connsiteX140" fmla="*/ 854994 w 7467600"/>
              <a:gd name="connsiteY140" fmla="*/ 4399136 h 6858000"/>
              <a:gd name="connsiteX141" fmla="*/ 742462 w 7467600"/>
              <a:gd name="connsiteY141" fmla="*/ 4594648 h 6858000"/>
              <a:gd name="connsiteX142" fmla="*/ 820602 w 7467600"/>
              <a:gd name="connsiteY142" fmla="*/ 4485915 h 6858000"/>
              <a:gd name="connsiteX143" fmla="*/ 878295 w 7467600"/>
              <a:gd name="connsiteY143" fmla="*/ 4403594 h 6858000"/>
              <a:gd name="connsiteX144" fmla="*/ 1240607 w 7467600"/>
              <a:gd name="connsiteY144" fmla="*/ 4010401 h 6858000"/>
              <a:gd name="connsiteX145" fmla="*/ 1310106 w 7467600"/>
              <a:gd name="connsiteY145" fmla="*/ 3943217 h 6858000"/>
              <a:gd name="connsiteX146" fmla="*/ 1423113 w 7467600"/>
              <a:gd name="connsiteY146" fmla="*/ 3874565 h 6858000"/>
              <a:gd name="connsiteX147" fmla="*/ 1260565 w 7467600"/>
              <a:gd name="connsiteY147" fmla="*/ 4031982 h 6858000"/>
              <a:gd name="connsiteX148" fmla="*/ 901900 w 7467600"/>
              <a:gd name="connsiteY148" fmla="*/ 4421236 h 6858000"/>
              <a:gd name="connsiteX149" fmla="*/ 845044 w 7467600"/>
              <a:gd name="connsiteY149" fmla="*/ 4502436 h 6858000"/>
              <a:gd name="connsiteX150" fmla="*/ 685926 w 7467600"/>
              <a:gd name="connsiteY150" fmla="*/ 4703069 h 6858000"/>
              <a:gd name="connsiteX151" fmla="*/ 684248 w 7467600"/>
              <a:gd name="connsiteY151" fmla="*/ 4706721 h 6858000"/>
              <a:gd name="connsiteX152" fmla="*/ 1423113 w 7467600"/>
              <a:gd name="connsiteY152" fmla="*/ 3874565 h 6858000"/>
              <a:gd name="connsiteX153" fmla="*/ 3316479 w 7467600"/>
              <a:gd name="connsiteY153" fmla="*/ 3872136 h 6858000"/>
              <a:gd name="connsiteX154" fmla="*/ 3546806 w 7467600"/>
              <a:gd name="connsiteY154" fmla="*/ 4356139 h 6858000"/>
              <a:gd name="connsiteX155" fmla="*/ 3364433 w 7467600"/>
              <a:gd name="connsiteY155" fmla="*/ 3953121 h 6858000"/>
              <a:gd name="connsiteX156" fmla="*/ 3316479 w 7467600"/>
              <a:gd name="connsiteY156" fmla="*/ 3872136 h 6858000"/>
              <a:gd name="connsiteX157" fmla="*/ 3291335 w 7467600"/>
              <a:gd name="connsiteY157" fmla="*/ 3767420 h 6858000"/>
              <a:gd name="connsiteX158" fmla="*/ 3390805 w 7467600"/>
              <a:gd name="connsiteY158" fmla="*/ 3937163 h 6858000"/>
              <a:gd name="connsiteX159" fmla="*/ 3579062 w 7467600"/>
              <a:gd name="connsiteY159" fmla="*/ 4359040 h 6858000"/>
              <a:gd name="connsiteX160" fmla="*/ 3467355 w 7467600"/>
              <a:gd name="connsiteY160" fmla="*/ 3988130 h 6858000"/>
              <a:gd name="connsiteX161" fmla="*/ 3310753 w 7467600"/>
              <a:gd name="connsiteY161" fmla="*/ 3787140 h 6858000"/>
              <a:gd name="connsiteX162" fmla="*/ 3291335 w 7467600"/>
              <a:gd name="connsiteY162" fmla="*/ 3767420 h 6858000"/>
              <a:gd name="connsiteX163" fmla="*/ 1635889 w 7467600"/>
              <a:gd name="connsiteY163" fmla="*/ 3709494 h 6858000"/>
              <a:gd name="connsiteX164" fmla="*/ 1634800 w 7467600"/>
              <a:gd name="connsiteY164" fmla="*/ 3731111 h 6858000"/>
              <a:gd name="connsiteX165" fmla="*/ 1635889 w 7467600"/>
              <a:gd name="connsiteY165" fmla="*/ 3709494 h 6858000"/>
              <a:gd name="connsiteX166" fmla="*/ 1510397 w 7467600"/>
              <a:gd name="connsiteY166" fmla="*/ 3684705 h 6858000"/>
              <a:gd name="connsiteX167" fmla="*/ 1146550 w 7467600"/>
              <a:gd name="connsiteY167" fmla="*/ 3802012 h 6858000"/>
              <a:gd name="connsiteX168" fmla="*/ 698834 w 7467600"/>
              <a:gd name="connsiteY168" fmla="*/ 3952272 h 6858000"/>
              <a:gd name="connsiteX169" fmla="*/ 34256 w 7467600"/>
              <a:gd name="connsiteY169" fmla="*/ 4347603 h 6858000"/>
              <a:gd name="connsiteX170" fmla="*/ 527241 w 7467600"/>
              <a:gd name="connsiteY170" fmla="*/ 4065078 h 6858000"/>
              <a:gd name="connsiteX171" fmla="*/ 1510397 w 7467600"/>
              <a:gd name="connsiteY171" fmla="*/ 3684705 h 6858000"/>
              <a:gd name="connsiteX172" fmla="*/ 1313114 w 7467600"/>
              <a:gd name="connsiteY172" fmla="*/ 3655216 h 6858000"/>
              <a:gd name="connsiteX173" fmla="*/ 1109304 w 7467600"/>
              <a:gd name="connsiteY173" fmla="*/ 3669030 h 6858000"/>
              <a:gd name="connsiteX174" fmla="*/ 8129 w 7467600"/>
              <a:gd name="connsiteY174" fmla="*/ 4330519 h 6858000"/>
              <a:gd name="connsiteX175" fmla="*/ 687572 w 7467600"/>
              <a:gd name="connsiteY175" fmla="*/ 3925629 h 6858000"/>
              <a:gd name="connsiteX176" fmla="*/ 1138365 w 7467600"/>
              <a:gd name="connsiteY176" fmla="*/ 3774515 h 6858000"/>
              <a:gd name="connsiteX177" fmla="*/ 1505579 w 7467600"/>
              <a:gd name="connsiteY177" fmla="*/ 3655526 h 6858000"/>
              <a:gd name="connsiteX178" fmla="*/ 1313114 w 7467600"/>
              <a:gd name="connsiteY178" fmla="*/ 3655216 h 6858000"/>
              <a:gd name="connsiteX179" fmla="*/ 3655073 w 7467600"/>
              <a:gd name="connsiteY179" fmla="*/ 3650884 h 6858000"/>
              <a:gd name="connsiteX180" fmla="*/ 3989938 w 7467600"/>
              <a:gd name="connsiteY180" fmla="*/ 3991685 h 6858000"/>
              <a:gd name="connsiteX181" fmla="*/ 4393907 w 7467600"/>
              <a:gd name="connsiteY181" fmla="*/ 4261258 h 6858000"/>
              <a:gd name="connsiteX182" fmla="*/ 4648051 w 7467600"/>
              <a:gd name="connsiteY182" fmla="*/ 4374051 h 6858000"/>
              <a:gd name="connsiteX183" fmla="*/ 4383389 w 7467600"/>
              <a:gd name="connsiteY183" fmla="*/ 4184369 h 6858000"/>
              <a:gd name="connsiteX184" fmla="*/ 4165508 w 7467600"/>
              <a:gd name="connsiteY184" fmla="*/ 4035196 h 6858000"/>
              <a:gd name="connsiteX185" fmla="*/ 4068162 w 7467600"/>
              <a:gd name="connsiteY185" fmla="*/ 3953394 h 6858000"/>
              <a:gd name="connsiteX186" fmla="*/ 3981416 w 7467600"/>
              <a:gd name="connsiteY186" fmla="*/ 3880482 h 6858000"/>
              <a:gd name="connsiteX187" fmla="*/ 3800147 w 7467600"/>
              <a:gd name="connsiteY187" fmla="*/ 3749872 h 6858000"/>
              <a:gd name="connsiteX188" fmla="*/ 3655073 w 7467600"/>
              <a:gd name="connsiteY188" fmla="*/ 3650884 h 6858000"/>
              <a:gd name="connsiteX189" fmla="*/ 3670252 w 7467600"/>
              <a:gd name="connsiteY189" fmla="*/ 3622798 h 6858000"/>
              <a:gd name="connsiteX190" fmla="*/ 3817258 w 7467600"/>
              <a:gd name="connsiteY190" fmla="*/ 3723577 h 6858000"/>
              <a:gd name="connsiteX191" fmla="*/ 4000461 w 7467600"/>
              <a:gd name="connsiteY191" fmla="*/ 3855966 h 6858000"/>
              <a:gd name="connsiteX192" fmla="*/ 4088180 w 7467600"/>
              <a:gd name="connsiteY192" fmla="*/ 3929774 h 6858000"/>
              <a:gd name="connsiteX193" fmla="*/ 4184555 w 7467600"/>
              <a:gd name="connsiteY193" fmla="*/ 4010683 h 6858000"/>
              <a:gd name="connsiteX194" fmla="*/ 4399563 w 7467600"/>
              <a:gd name="connsiteY194" fmla="*/ 4158106 h 6858000"/>
              <a:gd name="connsiteX195" fmla="*/ 4684469 w 7467600"/>
              <a:gd name="connsiteY195" fmla="*/ 4364680 h 6858000"/>
              <a:gd name="connsiteX196" fmla="*/ 4690271 w 7467600"/>
              <a:gd name="connsiteY196" fmla="*/ 4370034 h 6858000"/>
              <a:gd name="connsiteX197" fmla="*/ 4136093 w 7467600"/>
              <a:gd name="connsiteY197" fmla="*/ 3858466 h 6858000"/>
              <a:gd name="connsiteX198" fmla="*/ 3670252 w 7467600"/>
              <a:gd name="connsiteY198" fmla="*/ 3622798 h 6858000"/>
              <a:gd name="connsiteX199" fmla="*/ 4440129 w 7467600"/>
              <a:gd name="connsiteY199" fmla="*/ 3448571 h 6858000"/>
              <a:gd name="connsiteX200" fmla="*/ 4856525 w 7467600"/>
              <a:gd name="connsiteY200" fmla="*/ 3915351 h 6858000"/>
              <a:gd name="connsiteX201" fmla="*/ 5059055 w 7467600"/>
              <a:gd name="connsiteY201" fmla="*/ 4108918 h 6858000"/>
              <a:gd name="connsiteX202" fmla="*/ 5290070 w 7467600"/>
              <a:gd name="connsiteY202" fmla="*/ 4263619 h 6858000"/>
              <a:gd name="connsiteX203" fmla="*/ 4834991 w 7467600"/>
              <a:gd name="connsiteY203" fmla="*/ 3830985 h 6858000"/>
              <a:gd name="connsiteX204" fmla="*/ 4440129 w 7467600"/>
              <a:gd name="connsiteY204" fmla="*/ 3448571 h 6858000"/>
              <a:gd name="connsiteX205" fmla="*/ 4441737 w 7467600"/>
              <a:gd name="connsiteY205" fmla="*/ 3399734 h 6858000"/>
              <a:gd name="connsiteX206" fmla="*/ 4431236 w 7467600"/>
              <a:gd name="connsiteY206" fmla="*/ 3400954 h 6858000"/>
              <a:gd name="connsiteX207" fmla="*/ 4557150 w 7467600"/>
              <a:gd name="connsiteY207" fmla="*/ 3510023 h 6858000"/>
              <a:gd name="connsiteX208" fmla="*/ 4856936 w 7467600"/>
              <a:gd name="connsiteY208" fmla="*/ 3809146 h 6858000"/>
              <a:gd name="connsiteX209" fmla="*/ 5111996 w 7467600"/>
              <a:gd name="connsiteY209" fmla="*/ 4065759 h 6858000"/>
              <a:gd name="connsiteX210" fmla="*/ 5388878 w 7467600"/>
              <a:gd name="connsiteY210" fmla="*/ 4300185 h 6858000"/>
              <a:gd name="connsiteX211" fmla="*/ 5425556 w 7467600"/>
              <a:gd name="connsiteY211" fmla="*/ 4308967 h 6858000"/>
              <a:gd name="connsiteX212" fmla="*/ 4943646 w 7467600"/>
              <a:gd name="connsiteY212" fmla="*/ 3822916 h 6858000"/>
              <a:gd name="connsiteX213" fmla="*/ 4594837 w 7467600"/>
              <a:gd name="connsiteY213" fmla="*/ 3532274 h 6858000"/>
              <a:gd name="connsiteX214" fmla="*/ 4441737 w 7467600"/>
              <a:gd name="connsiteY214" fmla="*/ 3399734 h 6858000"/>
              <a:gd name="connsiteX215" fmla="*/ 5425834 w 7467600"/>
              <a:gd name="connsiteY215" fmla="*/ 3162785 h 6858000"/>
              <a:gd name="connsiteX216" fmla="*/ 5401644 w 7467600"/>
              <a:gd name="connsiteY216" fmla="*/ 3617847 h 6858000"/>
              <a:gd name="connsiteX217" fmla="*/ 5467256 w 7467600"/>
              <a:gd name="connsiteY217" fmla="*/ 4175494 h 6858000"/>
              <a:gd name="connsiteX218" fmla="*/ 5448069 w 7467600"/>
              <a:gd name="connsiteY218" fmla="*/ 3567554 h 6858000"/>
              <a:gd name="connsiteX219" fmla="*/ 5425834 w 7467600"/>
              <a:gd name="connsiteY219" fmla="*/ 3162785 h 6858000"/>
              <a:gd name="connsiteX220" fmla="*/ 1318687 w 7467600"/>
              <a:gd name="connsiteY220" fmla="*/ 3113840 h 6858000"/>
              <a:gd name="connsiteX221" fmla="*/ 1066793 w 7467600"/>
              <a:gd name="connsiteY221" fmla="*/ 3212171 h 6858000"/>
              <a:gd name="connsiteX222" fmla="*/ 993319 w 7467600"/>
              <a:gd name="connsiteY222" fmla="*/ 3247648 h 6858000"/>
              <a:gd name="connsiteX223" fmla="*/ 853081 w 7467600"/>
              <a:gd name="connsiteY223" fmla="*/ 3312410 h 6858000"/>
              <a:gd name="connsiteX224" fmla="*/ 805957 w 7467600"/>
              <a:gd name="connsiteY224" fmla="*/ 3330443 h 6858000"/>
              <a:gd name="connsiteX225" fmla="*/ 1318687 w 7467600"/>
              <a:gd name="connsiteY225" fmla="*/ 3113840 h 6858000"/>
              <a:gd name="connsiteX226" fmla="*/ 5453702 w 7467600"/>
              <a:gd name="connsiteY226" fmla="*/ 3090882 h 6858000"/>
              <a:gd name="connsiteX227" fmla="*/ 5480135 w 7467600"/>
              <a:gd name="connsiteY227" fmla="*/ 3565802 h 6858000"/>
              <a:gd name="connsiteX228" fmla="*/ 5499023 w 7467600"/>
              <a:gd name="connsiteY228" fmla="*/ 4166310 h 6858000"/>
              <a:gd name="connsiteX229" fmla="*/ 5547022 w 7467600"/>
              <a:gd name="connsiteY229" fmla="*/ 3607838 h 6858000"/>
              <a:gd name="connsiteX230" fmla="*/ 5515964 w 7467600"/>
              <a:gd name="connsiteY230" fmla="*/ 3378541 h 6858000"/>
              <a:gd name="connsiteX231" fmla="*/ 5453702 w 7467600"/>
              <a:gd name="connsiteY231" fmla="*/ 3090882 h 6858000"/>
              <a:gd name="connsiteX232" fmla="*/ 1238695 w 7467600"/>
              <a:gd name="connsiteY232" fmla="*/ 3076820 h 6858000"/>
              <a:gd name="connsiteX233" fmla="*/ 716371 w 7467600"/>
              <a:gd name="connsiteY233" fmla="*/ 3293249 h 6858000"/>
              <a:gd name="connsiteX234" fmla="*/ 579522 w 7467600"/>
              <a:gd name="connsiteY234" fmla="*/ 3371759 h 6858000"/>
              <a:gd name="connsiteX235" fmla="*/ 600288 w 7467600"/>
              <a:gd name="connsiteY235" fmla="*/ 3365555 h 6858000"/>
              <a:gd name="connsiteX236" fmla="*/ 840692 w 7467600"/>
              <a:gd name="connsiteY236" fmla="*/ 3284921 h 6858000"/>
              <a:gd name="connsiteX237" fmla="*/ 979248 w 7467600"/>
              <a:gd name="connsiteY237" fmla="*/ 3221003 h 6858000"/>
              <a:gd name="connsiteX238" fmla="*/ 1053282 w 7467600"/>
              <a:gd name="connsiteY238" fmla="*/ 3185247 h 6858000"/>
              <a:gd name="connsiteX239" fmla="*/ 1320603 w 7467600"/>
              <a:gd name="connsiteY239" fmla="*/ 3081281 h 6858000"/>
              <a:gd name="connsiteX240" fmla="*/ 1238695 w 7467600"/>
              <a:gd name="connsiteY240" fmla="*/ 3076820 h 6858000"/>
              <a:gd name="connsiteX241" fmla="*/ 5425627 w 7467600"/>
              <a:gd name="connsiteY241" fmla="*/ 2954192 h 6858000"/>
              <a:gd name="connsiteX242" fmla="*/ 5470770 w 7467600"/>
              <a:gd name="connsiteY242" fmla="*/ 3005435 h 6858000"/>
              <a:gd name="connsiteX243" fmla="*/ 5519779 w 7467600"/>
              <a:gd name="connsiteY243" fmla="*/ 4359223 h 6858000"/>
              <a:gd name="connsiteX244" fmla="*/ 5520293 w 7467600"/>
              <a:gd name="connsiteY244" fmla="*/ 4360602 h 6858000"/>
              <a:gd name="connsiteX245" fmla="*/ 5767221 w 7467600"/>
              <a:gd name="connsiteY245" fmla="*/ 4665564 h 6858000"/>
              <a:gd name="connsiteX246" fmla="*/ 6937169 w 7467600"/>
              <a:gd name="connsiteY246" fmla="*/ 4815941 h 6858000"/>
              <a:gd name="connsiteX247" fmla="*/ 6953922 w 7467600"/>
              <a:gd name="connsiteY247" fmla="*/ 4890068 h 6858000"/>
              <a:gd name="connsiteX248" fmla="*/ 6071359 w 7467600"/>
              <a:gd name="connsiteY248" fmla="*/ 4770770 h 6858000"/>
              <a:gd name="connsiteX249" fmla="*/ 6038839 w 7467600"/>
              <a:gd name="connsiteY249" fmla="*/ 4764474 h 6858000"/>
              <a:gd name="connsiteX250" fmla="*/ 6038706 w 7467600"/>
              <a:gd name="connsiteY250" fmla="*/ 4763847 h 6858000"/>
              <a:gd name="connsiteX251" fmla="*/ 6037784 w 7467600"/>
              <a:gd name="connsiteY251" fmla="*/ 4764270 h 6858000"/>
              <a:gd name="connsiteX252" fmla="*/ 6038839 w 7467600"/>
              <a:gd name="connsiteY252" fmla="*/ 4764474 h 6858000"/>
              <a:gd name="connsiteX253" fmla="*/ 6040338 w 7467600"/>
              <a:gd name="connsiteY253" fmla="*/ 4771418 h 6858000"/>
              <a:gd name="connsiteX254" fmla="*/ 6024488 w 7467600"/>
              <a:gd name="connsiteY254" fmla="*/ 4809903 h 6858000"/>
              <a:gd name="connsiteX255" fmla="*/ 5599771 w 7467600"/>
              <a:gd name="connsiteY255" fmla="*/ 5509652 h 6858000"/>
              <a:gd name="connsiteX256" fmla="*/ 5548843 w 7467600"/>
              <a:gd name="connsiteY256" fmla="*/ 5563845 h 6858000"/>
              <a:gd name="connsiteX257" fmla="*/ 5940952 w 7467600"/>
              <a:gd name="connsiteY257" fmla="*/ 6250028 h 6858000"/>
              <a:gd name="connsiteX258" fmla="*/ 6043441 w 7467600"/>
              <a:gd name="connsiteY258" fmla="*/ 6665847 h 6858000"/>
              <a:gd name="connsiteX259" fmla="*/ 6093432 w 7467600"/>
              <a:gd name="connsiteY259" fmla="*/ 6858000 h 6858000"/>
              <a:gd name="connsiteX260" fmla="*/ 6034344 w 7467600"/>
              <a:gd name="connsiteY260" fmla="*/ 6858000 h 6858000"/>
              <a:gd name="connsiteX261" fmla="*/ 6026679 w 7467600"/>
              <a:gd name="connsiteY261" fmla="*/ 6836959 h 6858000"/>
              <a:gd name="connsiteX262" fmla="*/ 5800441 w 7467600"/>
              <a:gd name="connsiteY262" fmla="*/ 6335286 h 6858000"/>
              <a:gd name="connsiteX263" fmla="*/ 5526562 w 7467600"/>
              <a:gd name="connsiteY263" fmla="*/ 5705388 h 6858000"/>
              <a:gd name="connsiteX264" fmla="*/ 5519640 w 7467600"/>
              <a:gd name="connsiteY264" fmla="*/ 5683774 h 6858000"/>
              <a:gd name="connsiteX265" fmla="*/ 5844559 w 7467600"/>
              <a:gd name="connsiteY265" fmla="*/ 6553349 h 6858000"/>
              <a:gd name="connsiteX266" fmla="*/ 5975994 w 7467600"/>
              <a:gd name="connsiteY266" fmla="*/ 6858000 h 6858000"/>
              <a:gd name="connsiteX267" fmla="*/ 5898547 w 7467600"/>
              <a:gd name="connsiteY267" fmla="*/ 6858000 h 6858000"/>
              <a:gd name="connsiteX268" fmla="*/ 5682041 w 7467600"/>
              <a:gd name="connsiteY268" fmla="*/ 6355860 h 6858000"/>
              <a:gd name="connsiteX269" fmla="*/ 5461758 w 7467600"/>
              <a:gd name="connsiteY269" fmla="*/ 5820220 h 6858000"/>
              <a:gd name="connsiteX270" fmla="*/ 5237282 w 7467600"/>
              <a:gd name="connsiteY270" fmla="*/ 6579086 h 6858000"/>
              <a:gd name="connsiteX271" fmla="*/ 5115009 w 7467600"/>
              <a:gd name="connsiteY271" fmla="*/ 6858000 h 6858000"/>
              <a:gd name="connsiteX272" fmla="*/ 5028074 w 7467600"/>
              <a:gd name="connsiteY272" fmla="*/ 6858000 h 6858000"/>
              <a:gd name="connsiteX273" fmla="*/ 5079508 w 7467600"/>
              <a:gd name="connsiteY273" fmla="*/ 6749074 h 6858000"/>
              <a:gd name="connsiteX274" fmla="*/ 5371846 w 7467600"/>
              <a:gd name="connsiteY274" fmla="*/ 5924413 h 6858000"/>
              <a:gd name="connsiteX275" fmla="*/ 5270512 w 7467600"/>
              <a:gd name="connsiteY275" fmla="*/ 6138975 h 6858000"/>
              <a:gd name="connsiteX276" fmla="*/ 5062409 w 7467600"/>
              <a:gd name="connsiteY276" fmla="*/ 6653544 h 6858000"/>
              <a:gd name="connsiteX277" fmla="*/ 5036628 w 7467600"/>
              <a:gd name="connsiteY277" fmla="*/ 6754247 h 6858000"/>
              <a:gd name="connsiteX278" fmla="*/ 5009112 w 7467600"/>
              <a:gd name="connsiteY278" fmla="*/ 6858000 h 6858000"/>
              <a:gd name="connsiteX279" fmla="*/ 4976679 w 7467600"/>
              <a:gd name="connsiteY279" fmla="*/ 6858000 h 6858000"/>
              <a:gd name="connsiteX280" fmla="*/ 5006537 w 7467600"/>
              <a:gd name="connsiteY280" fmla="*/ 6747068 h 6858000"/>
              <a:gd name="connsiteX281" fmla="*/ 5032723 w 7467600"/>
              <a:gd name="connsiteY281" fmla="*/ 6644957 h 6858000"/>
              <a:gd name="connsiteX282" fmla="*/ 5242949 w 7467600"/>
              <a:gd name="connsiteY282" fmla="*/ 6125175 h 6858000"/>
              <a:gd name="connsiteX283" fmla="*/ 5286321 w 7467600"/>
              <a:gd name="connsiteY283" fmla="*/ 6033555 h 6858000"/>
              <a:gd name="connsiteX284" fmla="*/ 5008210 w 7467600"/>
              <a:gd name="connsiteY284" fmla="*/ 6649194 h 6858000"/>
              <a:gd name="connsiteX285" fmla="*/ 4986321 w 7467600"/>
              <a:gd name="connsiteY285" fmla="*/ 6765687 h 6858000"/>
              <a:gd name="connsiteX286" fmla="*/ 4973474 w 7467600"/>
              <a:gd name="connsiteY286" fmla="*/ 6858000 h 6858000"/>
              <a:gd name="connsiteX287" fmla="*/ 4907178 w 7467600"/>
              <a:gd name="connsiteY287" fmla="*/ 6858000 h 6858000"/>
              <a:gd name="connsiteX288" fmla="*/ 4910810 w 7467600"/>
              <a:gd name="connsiteY288" fmla="*/ 6829660 h 6858000"/>
              <a:gd name="connsiteX289" fmla="*/ 4987461 w 7467600"/>
              <a:gd name="connsiteY289" fmla="*/ 6432994 h 6858000"/>
              <a:gd name="connsiteX290" fmla="*/ 5179262 w 7467600"/>
              <a:gd name="connsiteY290" fmla="*/ 6035044 h 6858000"/>
              <a:gd name="connsiteX291" fmla="*/ 4689678 w 7467600"/>
              <a:gd name="connsiteY291" fmla="*/ 6440241 h 6858000"/>
              <a:gd name="connsiteX292" fmla="*/ 4477543 w 7467600"/>
              <a:gd name="connsiteY292" fmla="*/ 6674836 h 6858000"/>
              <a:gd name="connsiteX293" fmla="*/ 4329957 w 7467600"/>
              <a:gd name="connsiteY293" fmla="*/ 6858000 h 6858000"/>
              <a:gd name="connsiteX294" fmla="*/ 4218595 w 7467600"/>
              <a:gd name="connsiteY294" fmla="*/ 6858000 h 6858000"/>
              <a:gd name="connsiteX295" fmla="*/ 4368888 w 7467600"/>
              <a:gd name="connsiteY295" fmla="*/ 6668412 h 6858000"/>
              <a:gd name="connsiteX296" fmla="*/ 4563091 w 7467600"/>
              <a:gd name="connsiteY296" fmla="*/ 6442508 h 6858000"/>
              <a:gd name="connsiteX297" fmla="*/ 5387324 w 7467600"/>
              <a:gd name="connsiteY297" fmla="*/ 5705830 h 6858000"/>
              <a:gd name="connsiteX298" fmla="*/ 5073620 w 7467600"/>
              <a:gd name="connsiteY298" fmla="*/ 5955437 h 6858000"/>
              <a:gd name="connsiteX299" fmla="*/ 4689789 w 7467600"/>
              <a:gd name="connsiteY299" fmla="*/ 6268382 h 6858000"/>
              <a:gd name="connsiteX300" fmla="*/ 4418722 w 7467600"/>
              <a:gd name="connsiteY300" fmla="*/ 6570886 h 6858000"/>
              <a:gd name="connsiteX301" fmla="*/ 4214944 w 7467600"/>
              <a:gd name="connsiteY301" fmla="*/ 6858000 h 6858000"/>
              <a:gd name="connsiteX302" fmla="*/ 4177898 w 7467600"/>
              <a:gd name="connsiteY302" fmla="*/ 6858000 h 6858000"/>
              <a:gd name="connsiteX303" fmla="*/ 4391597 w 7467600"/>
              <a:gd name="connsiteY303" fmla="*/ 6556370 h 6858000"/>
              <a:gd name="connsiteX304" fmla="*/ 4668889 w 7467600"/>
              <a:gd name="connsiteY304" fmla="*/ 6246399 h 6858000"/>
              <a:gd name="connsiteX305" fmla="*/ 5055427 w 7467600"/>
              <a:gd name="connsiteY305" fmla="*/ 5931476 h 6858000"/>
              <a:gd name="connsiteX306" fmla="*/ 5371814 w 7467600"/>
              <a:gd name="connsiteY306" fmla="*/ 5678975 h 6858000"/>
              <a:gd name="connsiteX307" fmla="*/ 4987918 w 7467600"/>
              <a:gd name="connsiteY307" fmla="*/ 5838701 h 6858000"/>
              <a:gd name="connsiteX308" fmla="*/ 4317146 w 7467600"/>
              <a:gd name="connsiteY308" fmla="*/ 6587716 h 6858000"/>
              <a:gd name="connsiteX309" fmla="*/ 4171627 w 7467600"/>
              <a:gd name="connsiteY309" fmla="*/ 6858000 h 6858000"/>
              <a:gd name="connsiteX310" fmla="*/ 4081585 w 7467600"/>
              <a:gd name="connsiteY310" fmla="*/ 6858000 h 6858000"/>
              <a:gd name="connsiteX311" fmla="*/ 4238603 w 7467600"/>
              <a:gd name="connsiteY311" fmla="*/ 6559341 h 6858000"/>
              <a:gd name="connsiteX312" fmla="*/ 4778333 w 7467600"/>
              <a:gd name="connsiteY312" fmla="*/ 5873626 h 6858000"/>
              <a:gd name="connsiteX313" fmla="*/ 5414185 w 7467600"/>
              <a:gd name="connsiteY313" fmla="*/ 5573882 h 6858000"/>
              <a:gd name="connsiteX314" fmla="*/ 5959648 w 7467600"/>
              <a:gd name="connsiteY314" fmla="*/ 4760797 h 6858000"/>
              <a:gd name="connsiteX315" fmla="*/ 5355019 w 7467600"/>
              <a:gd name="connsiteY315" fmla="*/ 4734672 h 6858000"/>
              <a:gd name="connsiteX316" fmla="*/ 5083565 w 7467600"/>
              <a:gd name="connsiteY316" fmla="*/ 5179121 h 6858000"/>
              <a:gd name="connsiteX317" fmla="*/ 4713577 w 7467600"/>
              <a:gd name="connsiteY317" fmla="*/ 5616803 h 6858000"/>
              <a:gd name="connsiteX318" fmla="*/ 3989559 w 7467600"/>
              <a:gd name="connsiteY318" fmla="*/ 6145945 h 6858000"/>
              <a:gd name="connsiteX319" fmla="*/ 3939824 w 7467600"/>
              <a:gd name="connsiteY319" fmla="*/ 6066900 h 6858000"/>
              <a:gd name="connsiteX320" fmla="*/ 4584537 w 7467600"/>
              <a:gd name="connsiteY320" fmla="*/ 5324826 h 6858000"/>
              <a:gd name="connsiteX321" fmla="*/ 5037105 w 7467600"/>
              <a:gd name="connsiteY321" fmla="*/ 5088765 h 6858000"/>
              <a:gd name="connsiteX322" fmla="*/ 5039930 w 7467600"/>
              <a:gd name="connsiteY322" fmla="*/ 5089585 h 6858000"/>
              <a:gd name="connsiteX323" fmla="*/ 5263764 w 7467600"/>
              <a:gd name="connsiteY323" fmla="*/ 4735525 h 6858000"/>
              <a:gd name="connsiteX324" fmla="*/ 4086300 w 7467600"/>
              <a:gd name="connsiteY324" fmla="*/ 4884599 h 6858000"/>
              <a:gd name="connsiteX325" fmla="*/ 4085485 w 7467600"/>
              <a:gd name="connsiteY325" fmla="*/ 4899070 h 6858000"/>
              <a:gd name="connsiteX326" fmla="*/ 3871915 w 7467600"/>
              <a:gd name="connsiteY326" fmla="*/ 5253645 h 6858000"/>
              <a:gd name="connsiteX327" fmla="*/ 3799374 w 7467600"/>
              <a:gd name="connsiteY327" fmla="*/ 5466127 h 6858000"/>
              <a:gd name="connsiteX328" fmla="*/ 3498850 w 7467600"/>
              <a:gd name="connsiteY328" fmla="*/ 6661888 h 6858000"/>
              <a:gd name="connsiteX329" fmla="*/ 3399216 w 7467600"/>
              <a:gd name="connsiteY329" fmla="*/ 6858000 h 6858000"/>
              <a:gd name="connsiteX330" fmla="*/ 3303688 w 7467600"/>
              <a:gd name="connsiteY330" fmla="*/ 6858000 h 6858000"/>
              <a:gd name="connsiteX331" fmla="*/ 3391774 w 7467600"/>
              <a:gd name="connsiteY331" fmla="*/ 6697181 h 6858000"/>
              <a:gd name="connsiteX332" fmla="*/ 3735540 w 7467600"/>
              <a:gd name="connsiteY332" fmla="*/ 5546923 h 6858000"/>
              <a:gd name="connsiteX333" fmla="*/ 3729438 w 7467600"/>
              <a:gd name="connsiteY333" fmla="*/ 5569058 h 6858000"/>
              <a:gd name="connsiteX334" fmla="*/ 3707782 w 7467600"/>
              <a:gd name="connsiteY334" fmla="*/ 5644908 h 6858000"/>
              <a:gd name="connsiteX335" fmla="*/ 3583827 w 7467600"/>
              <a:gd name="connsiteY335" fmla="*/ 6039215 h 6858000"/>
              <a:gd name="connsiteX336" fmla="*/ 3547861 w 7467600"/>
              <a:gd name="connsiteY336" fmla="*/ 6129609 h 6858000"/>
              <a:gd name="connsiteX337" fmla="*/ 3490905 w 7467600"/>
              <a:gd name="connsiteY337" fmla="*/ 6277660 h 6858000"/>
              <a:gd name="connsiteX338" fmla="*/ 3455859 w 7467600"/>
              <a:gd name="connsiteY338" fmla="*/ 6391301 h 6858000"/>
              <a:gd name="connsiteX339" fmla="*/ 3429112 w 7467600"/>
              <a:gd name="connsiteY339" fmla="*/ 6479469 h 6858000"/>
              <a:gd name="connsiteX340" fmla="*/ 3304862 w 7467600"/>
              <a:gd name="connsiteY340" fmla="*/ 6796476 h 6858000"/>
              <a:gd name="connsiteX341" fmla="*/ 3276071 w 7467600"/>
              <a:gd name="connsiteY341" fmla="*/ 6858000 h 6858000"/>
              <a:gd name="connsiteX342" fmla="*/ 3240805 w 7467600"/>
              <a:gd name="connsiteY342" fmla="*/ 6858000 h 6858000"/>
              <a:gd name="connsiteX343" fmla="*/ 3275917 w 7467600"/>
              <a:gd name="connsiteY343" fmla="*/ 6783192 h 6858000"/>
              <a:gd name="connsiteX344" fmla="*/ 3399358 w 7467600"/>
              <a:gd name="connsiteY344" fmla="*/ 6469011 h 6858000"/>
              <a:gd name="connsiteX345" fmla="*/ 3425650 w 7467600"/>
              <a:gd name="connsiteY345" fmla="*/ 6381333 h 6858000"/>
              <a:gd name="connsiteX346" fmla="*/ 3460661 w 7467600"/>
              <a:gd name="connsiteY346" fmla="*/ 6266763 h 6858000"/>
              <a:gd name="connsiteX347" fmla="*/ 3518021 w 7467600"/>
              <a:gd name="connsiteY347" fmla="*/ 6117298 h 6858000"/>
              <a:gd name="connsiteX348" fmla="*/ 3554035 w 7467600"/>
              <a:gd name="connsiteY348" fmla="*/ 6027832 h 6858000"/>
              <a:gd name="connsiteX349" fmla="*/ 3677174 w 7467600"/>
              <a:gd name="connsiteY349" fmla="*/ 5636351 h 6858000"/>
              <a:gd name="connsiteX350" fmla="*/ 3698819 w 7467600"/>
              <a:gd name="connsiteY350" fmla="*/ 5560503 h 6858000"/>
              <a:gd name="connsiteX351" fmla="*/ 3702094 w 7467600"/>
              <a:gd name="connsiteY351" fmla="*/ 5549194 h 6858000"/>
              <a:gd name="connsiteX352" fmla="*/ 3398355 w 7467600"/>
              <a:gd name="connsiteY352" fmla="*/ 6094603 h 6858000"/>
              <a:gd name="connsiteX353" fmla="*/ 3193941 w 7467600"/>
              <a:gd name="connsiteY353" fmla="*/ 6798775 h 6858000"/>
              <a:gd name="connsiteX354" fmla="*/ 3184140 w 7467600"/>
              <a:gd name="connsiteY354" fmla="*/ 6858000 h 6858000"/>
              <a:gd name="connsiteX355" fmla="*/ 3099978 w 7467600"/>
              <a:gd name="connsiteY355" fmla="*/ 6858000 h 6858000"/>
              <a:gd name="connsiteX356" fmla="*/ 3101556 w 7467600"/>
              <a:gd name="connsiteY356" fmla="*/ 6843337 h 6858000"/>
              <a:gd name="connsiteX357" fmla="*/ 3370162 w 7467600"/>
              <a:gd name="connsiteY357" fmla="*/ 5785550 h 6858000"/>
              <a:gd name="connsiteX358" fmla="*/ 3746477 w 7467600"/>
              <a:gd name="connsiteY358" fmla="*/ 5377889 h 6858000"/>
              <a:gd name="connsiteX359" fmla="*/ 3863399 w 7467600"/>
              <a:gd name="connsiteY359" fmla="*/ 5087257 h 6858000"/>
              <a:gd name="connsiteX360" fmla="*/ 3968712 w 7467600"/>
              <a:gd name="connsiteY360" fmla="*/ 4913989 h 6858000"/>
              <a:gd name="connsiteX361" fmla="*/ 2792390 w 7467600"/>
              <a:gd name="connsiteY361" fmla="*/ 5382974 h 6858000"/>
              <a:gd name="connsiteX362" fmla="*/ 2714982 w 7467600"/>
              <a:gd name="connsiteY362" fmla="*/ 5427051 h 6858000"/>
              <a:gd name="connsiteX363" fmla="*/ 2813361 w 7467600"/>
              <a:gd name="connsiteY363" fmla="*/ 6023912 h 6858000"/>
              <a:gd name="connsiteX364" fmla="*/ 2688430 w 7467600"/>
              <a:gd name="connsiteY364" fmla="*/ 6801564 h 6858000"/>
              <a:gd name="connsiteX365" fmla="*/ 2629626 w 7467600"/>
              <a:gd name="connsiteY365" fmla="*/ 6763394 h 6858000"/>
              <a:gd name="connsiteX366" fmla="*/ 2565328 w 7467600"/>
              <a:gd name="connsiteY366" fmla="*/ 5516399 h 6858000"/>
              <a:gd name="connsiteX367" fmla="*/ 1922999 w 7467600"/>
              <a:gd name="connsiteY367" fmla="*/ 5980343 h 6858000"/>
              <a:gd name="connsiteX368" fmla="*/ 1950261 w 7467600"/>
              <a:gd name="connsiteY368" fmla="*/ 6405858 h 6858000"/>
              <a:gd name="connsiteX369" fmla="*/ 2365554 w 7467600"/>
              <a:gd name="connsiteY369" fmla="*/ 6759107 h 6858000"/>
              <a:gd name="connsiteX370" fmla="*/ 2424142 w 7467600"/>
              <a:gd name="connsiteY370" fmla="*/ 6858000 h 6858000"/>
              <a:gd name="connsiteX371" fmla="*/ 2395994 w 7467600"/>
              <a:gd name="connsiteY371" fmla="*/ 6858000 h 6858000"/>
              <a:gd name="connsiteX372" fmla="*/ 2392863 w 7467600"/>
              <a:gd name="connsiteY372" fmla="*/ 6852964 h 6858000"/>
              <a:gd name="connsiteX373" fmla="*/ 2017589 w 7467600"/>
              <a:gd name="connsiteY373" fmla="*/ 6493982 h 6858000"/>
              <a:gd name="connsiteX374" fmla="*/ 2147336 w 7467600"/>
              <a:gd name="connsiteY374" fmla="*/ 6594052 h 6858000"/>
              <a:gd name="connsiteX375" fmla="*/ 2207047 w 7467600"/>
              <a:gd name="connsiteY375" fmla="*/ 6654540 h 6858000"/>
              <a:gd name="connsiteX376" fmla="*/ 2299106 w 7467600"/>
              <a:gd name="connsiteY376" fmla="*/ 6778931 h 6858000"/>
              <a:gd name="connsiteX377" fmla="*/ 2314430 w 7467600"/>
              <a:gd name="connsiteY377" fmla="*/ 6801144 h 6858000"/>
              <a:gd name="connsiteX378" fmla="*/ 2352406 w 7467600"/>
              <a:gd name="connsiteY378" fmla="*/ 6858000 h 6858000"/>
              <a:gd name="connsiteX379" fmla="*/ 2314492 w 7467600"/>
              <a:gd name="connsiteY379" fmla="*/ 6858000 h 6858000"/>
              <a:gd name="connsiteX380" fmla="*/ 2288095 w 7467600"/>
              <a:gd name="connsiteY380" fmla="*/ 6818030 h 6858000"/>
              <a:gd name="connsiteX381" fmla="*/ 2272768 w 7467600"/>
              <a:gd name="connsiteY381" fmla="*/ 6795822 h 6858000"/>
              <a:gd name="connsiteX382" fmla="*/ 2182715 w 7467600"/>
              <a:gd name="connsiteY382" fmla="*/ 6675071 h 6858000"/>
              <a:gd name="connsiteX383" fmla="*/ 2032061 w 7467600"/>
              <a:gd name="connsiteY383" fmla="*/ 6541380 h 6858000"/>
              <a:gd name="connsiteX384" fmla="*/ 2257220 w 7467600"/>
              <a:gd name="connsiteY384" fmla="*/ 6826257 h 6858000"/>
              <a:gd name="connsiteX385" fmla="*/ 2281324 w 7467600"/>
              <a:gd name="connsiteY385" fmla="*/ 6858000 h 6858000"/>
              <a:gd name="connsiteX386" fmla="*/ 2242860 w 7467600"/>
              <a:gd name="connsiteY386" fmla="*/ 6858000 h 6858000"/>
              <a:gd name="connsiteX387" fmla="*/ 2232818 w 7467600"/>
              <a:gd name="connsiteY387" fmla="*/ 6844926 h 6858000"/>
              <a:gd name="connsiteX388" fmla="*/ 1990172 w 7467600"/>
              <a:gd name="connsiteY388" fmla="*/ 6542121 h 6858000"/>
              <a:gd name="connsiteX389" fmla="*/ 2124090 w 7467600"/>
              <a:gd name="connsiteY389" fmla="*/ 6761017 h 6858000"/>
              <a:gd name="connsiteX390" fmla="*/ 2200380 w 7467600"/>
              <a:gd name="connsiteY390" fmla="*/ 6858000 h 6858000"/>
              <a:gd name="connsiteX391" fmla="*/ 2147507 w 7467600"/>
              <a:gd name="connsiteY391" fmla="*/ 6858000 h 6858000"/>
              <a:gd name="connsiteX392" fmla="*/ 2070668 w 7467600"/>
              <a:gd name="connsiteY392" fmla="*/ 6761520 h 6858000"/>
              <a:gd name="connsiteX393" fmla="*/ 1975142 w 7467600"/>
              <a:gd name="connsiteY393" fmla="*/ 6585570 h 6858000"/>
              <a:gd name="connsiteX394" fmla="*/ 2050035 w 7467600"/>
              <a:gd name="connsiteY394" fmla="*/ 6813345 h 6858000"/>
              <a:gd name="connsiteX395" fmla="*/ 2063025 w 7467600"/>
              <a:gd name="connsiteY395" fmla="*/ 6858000 h 6858000"/>
              <a:gd name="connsiteX396" fmla="*/ 2021675 w 7467600"/>
              <a:gd name="connsiteY396" fmla="*/ 6858000 h 6858000"/>
              <a:gd name="connsiteX397" fmla="*/ 2019308 w 7467600"/>
              <a:gd name="connsiteY397" fmla="*/ 6847118 h 6858000"/>
              <a:gd name="connsiteX398" fmla="*/ 1938835 w 7467600"/>
              <a:gd name="connsiteY398" fmla="*/ 6551160 h 6858000"/>
              <a:gd name="connsiteX399" fmla="*/ 1953230 w 7467600"/>
              <a:gd name="connsiteY399" fmla="*/ 6759699 h 6858000"/>
              <a:gd name="connsiteX400" fmla="*/ 1956763 w 7467600"/>
              <a:gd name="connsiteY400" fmla="*/ 6778191 h 6858000"/>
              <a:gd name="connsiteX401" fmla="*/ 1967925 w 7467600"/>
              <a:gd name="connsiteY401" fmla="*/ 6858000 h 6858000"/>
              <a:gd name="connsiteX402" fmla="*/ 1936622 w 7467600"/>
              <a:gd name="connsiteY402" fmla="*/ 6858000 h 6858000"/>
              <a:gd name="connsiteX403" fmla="*/ 1926261 w 7467600"/>
              <a:gd name="connsiteY403" fmla="*/ 6784064 h 6858000"/>
              <a:gd name="connsiteX404" fmla="*/ 1922724 w 7467600"/>
              <a:gd name="connsiteY404" fmla="*/ 6765577 h 6858000"/>
              <a:gd name="connsiteX405" fmla="*/ 1904650 w 7467600"/>
              <a:gd name="connsiteY405" fmla="*/ 6639616 h 6858000"/>
              <a:gd name="connsiteX406" fmla="*/ 1885273 w 7467600"/>
              <a:gd name="connsiteY406" fmla="*/ 6858000 h 6858000"/>
              <a:gd name="connsiteX407" fmla="*/ 1854363 w 7467600"/>
              <a:gd name="connsiteY407" fmla="*/ 6858000 h 6858000"/>
              <a:gd name="connsiteX408" fmla="*/ 1880391 w 7467600"/>
              <a:gd name="connsiteY408" fmla="*/ 6603796 h 6858000"/>
              <a:gd name="connsiteX409" fmla="*/ 1818273 w 7467600"/>
              <a:gd name="connsiteY409" fmla="*/ 6715729 h 6858000"/>
              <a:gd name="connsiteX410" fmla="*/ 1794691 w 7467600"/>
              <a:gd name="connsiteY410" fmla="*/ 6843239 h 6858000"/>
              <a:gd name="connsiteX411" fmla="*/ 1794914 w 7467600"/>
              <a:gd name="connsiteY411" fmla="*/ 6858000 h 6858000"/>
              <a:gd name="connsiteX412" fmla="*/ 1746128 w 7467600"/>
              <a:gd name="connsiteY412" fmla="*/ 6858000 h 6858000"/>
              <a:gd name="connsiteX413" fmla="*/ 1753934 w 7467600"/>
              <a:gd name="connsiteY413" fmla="*/ 6724796 h 6858000"/>
              <a:gd name="connsiteX414" fmla="*/ 1792053 w 7467600"/>
              <a:gd name="connsiteY414" fmla="*/ 6572396 h 6858000"/>
              <a:gd name="connsiteX415" fmla="*/ 1862248 w 7467600"/>
              <a:gd name="connsiteY415" fmla="*/ 6266397 h 6858000"/>
              <a:gd name="connsiteX416" fmla="*/ 1862250 w 7467600"/>
              <a:gd name="connsiteY416" fmla="*/ 6033531 h 6858000"/>
              <a:gd name="connsiteX417" fmla="*/ 1211999 w 7467600"/>
              <a:gd name="connsiteY417" fmla="*/ 6683610 h 6858000"/>
              <a:gd name="connsiteX418" fmla="*/ 1213266 w 7467600"/>
              <a:gd name="connsiteY418" fmla="*/ 6691947 h 6858000"/>
              <a:gd name="connsiteX419" fmla="*/ 1203370 w 7467600"/>
              <a:gd name="connsiteY419" fmla="*/ 6850676 h 6858000"/>
              <a:gd name="connsiteX420" fmla="*/ 1203671 w 7467600"/>
              <a:gd name="connsiteY420" fmla="*/ 6858000 h 6858000"/>
              <a:gd name="connsiteX421" fmla="*/ 1143180 w 7467600"/>
              <a:gd name="connsiteY421" fmla="*/ 6858000 h 6858000"/>
              <a:gd name="connsiteX422" fmla="*/ 1142176 w 7467600"/>
              <a:gd name="connsiteY422" fmla="*/ 6766045 h 6858000"/>
              <a:gd name="connsiteX423" fmla="*/ 1067484 w 7467600"/>
              <a:gd name="connsiteY423" fmla="*/ 6858000 h 6858000"/>
              <a:gd name="connsiteX424" fmla="*/ 953928 w 7467600"/>
              <a:gd name="connsiteY424" fmla="*/ 6858000 h 6858000"/>
              <a:gd name="connsiteX425" fmla="*/ 959715 w 7467600"/>
              <a:gd name="connsiteY425" fmla="*/ 6850185 h 6858000"/>
              <a:gd name="connsiteX426" fmla="*/ 1483788 w 7467600"/>
              <a:gd name="connsiteY426" fmla="*/ 6259174 h 6858000"/>
              <a:gd name="connsiteX427" fmla="*/ 1100671 w 7467600"/>
              <a:gd name="connsiteY427" fmla="*/ 6252137 h 6858000"/>
              <a:gd name="connsiteX428" fmla="*/ 1090144 w 7467600"/>
              <a:gd name="connsiteY428" fmla="*/ 6256748 h 6858000"/>
              <a:gd name="connsiteX429" fmla="*/ 1095872 w 7467600"/>
              <a:gd name="connsiteY429" fmla="*/ 6271892 h 6858000"/>
              <a:gd name="connsiteX430" fmla="*/ 262785 w 7467600"/>
              <a:gd name="connsiteY430" fmla="*/ 6845450 h 6858000"/>
              <a:gd name="connsiteX431" fmla="*/ 209968 w 7467600"/>
              <a:gd name="connsiteY431" fmla="*/ 6770713 h 6858000"/>
              <a:gd name="connsiteX432" fmla="*/ 873460 w 7467600"/>
              <a:gd name="connsiteY432" fmla="*/ 6253768 h 6858000"/>
              <a:gd name="connsiteX433" fmla="*/ 192686 w 7467600"/>
              <a:gd name="connsiteY433" fmla="*/ 5849257 h 6858000"/>
              <a:gd name="connsiteX434" fmla="*/ 4696 w 7467600"/>
              <a:gd name="connsiteY434" fmla="*/ 5697668 h 6858000"/>
              <a:gd name="connsiteX435" fmla="*/ 0 w 7467600"/>
              <a:gd name="connsiteY435" fmla="*/ 5689984 h 6858000"/>
              <a:gd name="connsiteX436" fmla="*/ 0 w 7467600"/>
              <a:gd name="connsiteY436" fmla="*/ 5513472 h 6858000"/>
              <a:gd name="connsiteX437" fmla="*/ 174101 w 7467600"/>
              <a:gd name="connsiteY437" fmla="*/ 5620277 h 6858000"/>
              <a:gd name="connsiteX438" fmla="*/ 891800 w 7467600"/>
              <a:gd name="connsiteY438" fmla="*/ 6036935 h 6858000"/>
              <a:gd name="connsiteX439" fmla="*/ 1072219 w 7467600"/>
              <a:gd name="connsiteY439" fmla="*/ 6169443 h 6858000"/>
              <a:gd name="connsiteX440" fmla="*/ 1074117 w 7467600"/>
              <a:gd name="connsiteY440" fmla="*/ 6170301 h 6858000"/>
              <a:gd name="connsiteX441" fmla="*/ 1083114 w 7467600"/>
              <a:gd name="connsiteY441" fmla="*/ 6174131 h 6858000"/>
              <a:gd name="connsiteX442" fmla="*/ 1543010 w 7467600"/>
              <a:gd name="connsiteY442" fmla="*/ 6191140 h 6858000"/>
              <a:gd name="connsiteX443" fmla="*/ 1551080 w 7467600"/>
              <a:gd name="connsiteY443" fmla="*/ 6195006 h 6858000"/>
              <a:gd name="connsiteX444" fmla="*/ 2345443 w 7467600"/>
              <a:gd name="connsiteY444" fmla="*/ 5549882 h 6858000"/>
              <a:gd name="connsiteX445" fmla="*/ 1721499 w 7467600"/>
              <a:gd name="connsiteY445" fmla="*/ 5599969 h 6858000"/>
              <a:gd name="connsiteX446" fmla="*/ 767716 w 7467600"/>
              <a:gd name="connsiteY446" fmla="*/ 5472768 h 6858000"/>
              <a:gd name="connsiteX447" fmla="*/ 722147 w 7467600"/>
              <a:gd name="connsiteY447" fmla="*/ 5393091 h 6858000"/>
              <a:gd name="connsiteX448" fmla="*/ 1485552 w 7467600"/>
              <a:gd name="connsiteY448" fmla="*/ 5313202 h 6858000"/>
              <a:gd name="connsiteX449" fmla="*/ 2143004 w 7467600"/>
              <a:gd name="connsiteY449" fmla="*/ 5402420 h 6858000"/>
              <a:gd name="connsiteX450" fmla="*/ 1933391 w 7467600"/>
              <a:gd name="connsiteY450" fmla="*/ 5156971 h 6858000"/>
              <a:gd name="connsiteX451" fmla="*/ 1827118 w 7467600"/>
              <a:gd name="connsiteY451" fmla="*/ 4968410 h 6858000"/>
              <a:gd name="connsiteX452" fmla="*/ 1837349 w 7467600"/>
              <a:gd name="connsiteY452" fmla="*/ 4956357 h 6858000"/>
              <a:gd name="connsiteX453" fmla="*/ 2162835 w 7467600"/>
              <a:gd name="connsiteY453" fmla="*/ 5187853 h 6858000"/>
              <a:gd name="connsiteX454" fmla="*/ 2257167 w 7467600"/>
              <a:gd name="connsiteY454" fmla="*/ 5462123 h 6858000"/>
              <a:gd name="connsiteX455" fmla="*/ 2261598 w 7467600"/>
              <a:gd name="connsiteY455" fmla="*/ 5467998 h 6858000"/>
              <a:gd name="connsiteX456" fmla="*/ 2437177 w 7467600"/>
              <a:gd name="connsiteY456" fmla="*/ 5479608 h 6858000"/>
              <a:gd name="connsiteX457" fmla="*/ 2445247 w 7467600"/>
              <a:gd name="connsiteY457" fmla="*/ 5483476 h 6858000"/>
              <a:gd name="connsiteX458" fmla="*/ 2743626 w 7467600"/>
              <a:gd name="connsiteY458" fmla="*/ 5304819 h 6858000"/>
              <a:gd name="connsiteX459" fmla="*/ 3048102 w 7467600"/>
              <a:gd name="connsiteY459" fmla="*/ 5150595 h 6858000"/>
              <a:gd name="connsiteX460" fmla="*/ 1799414 w 7467600"/>
              <a:gd name="connsiteY460" fmla="*/ 4694732 h 6858000"/>
              <a:gd name="connsiteX461" fmla="*/ 1771735 w 7467600"/>
              <a:gd name="connsiteY461" fmla="*/ 4619929 h 6858000"/>
              <a:gd name="connsiteX462" fmla="*/ 3104273 w 7467600"/>
              <a:gd name="connsiteY462" fmla="*/ 5076159 h 6858000"/>
              <a:gd name="connsiteX463" fmla="*/ 3113245 w 7467600"/>
              <a:gd name="connsiteY463" fmla="*/ 5090705 h 6858000"/>
              <a:gd name="connsiteX464" fmla="*/ 3126294 w 7467600"/>
              <a:gd name="connsiteY464" fmla="*/ 5114400 h 6858000"/>
              <a:gd name="connsiteX465" fmla="*/ 3937433 w 7467600"/>
              <a:gd name="connsiteY465" fmla="*/ 4830473 h 6858000"/>
              <a:gd name="connsiteX466" fmla="*/ 3590475 w 7467600"/>
              <a:gd name="connsiteY466" fmla="*/ 4597974 h 6858000"/>
              <a:gd name="connsiteX467" fmla="*/ 3100264 w 7467600"/>
              <a:gd name="connsiteY467" fmla="*/ 4579845 h 6858000"/>
              <a:gd name="connsiteX468" fmla="*/ 2183576 w 7467600"/>
              <a:gd name="connsiteY468" fmla="*/ 4227150 h 6858000"/>
              <a:gd name="connsiteX469" fmla="*/ 2151029 w 7467600"/>
              <a:gd name="connsiteY469" fmla="*/ 4146947 h 6858000"/>
              <a:gd name="connsiteX470" fmla="*/ 3563434 w 7467600"/>
              <a:gd name="connsiteY470" fmla="*/ 4469115 h 6858000"/>
              <a:gd name="connsiteX471" fmla="*/ 3177952 w 7467600"/>
              <a:gd name="connsiteY471" fmla="*/ 3657386 h 6858000"/>
              <a:gd name="connsiteX472" fmla="*/ 3189263 w 7467600"/>
              <a:gd name="connsiteY472" fmla="*/ 3625726 h 6858000"/>
              <a:gd name="connsiteX473" fmla="*/ 3560912 w 7467600"/>
              <a:gd name="connsiteY473" fmla="*/ 4079863 h 6858000"/>
              <a:gd name="connsiteX474" fmla="*/ 3626636 w 7467600"/>
              <a:gd name="connsiteY474" fmla="*/ 4512230 h 6858000"/>
              <a:gd name="connsiteX475" fmla="*/ 3653088 w 7467600"/>
              <a:gd name="connsiteY475" fmla="*/ 4521417 h 6858000"/>
              <a:gd name="connsiteX476" fmla="*/ 3988128 w 7467600"/>
              <a:gd name="connsiteY476" fmla="*/ 4817267 h 6858000"/>
              <a:gd name="connsiteX477" fmla="*/ 4830582 w 7467600"/>
              <a:gd name="connsiteY477" fmla="*/ 4676000 h 6858000"/>
              <a:gd name="connsiteX478" fmla="*/ 4830100 w 7467600"/>
              <a:gd name="connsiteY478" fmla="*/ 4675554 h 6858000"/>
              <a:gd name="connsiteX479" fmla="*/ 4036318 w 7467600"/>
              <a:gd name="connsiteY479" fmla="*/ 4147013 h 6858000"/>
              <a:gd name="connsiteX480" fmla="*/ 3432098 w 7467600"/>
              <a:gd name="connsiteY480" fmla="*/ 3537312 h 6858000"/>
              <a:gd name="connsiteX481" fmla="*/ 3446761 w 7467600"/>
              <a:gd name="connsiteY481" fmla="*/ 3461278 h 6858000"/>
              <a:gd name="connsiteX482" fmla="*/ 4419733 w 7467600"/>
              <a:gd name="connsiteY482" fmla="*/ 3963555 h 6858000"/>
              <a:gd name="connsiteX483" fmla="*/ 4781371 w 7467600"/>
              <a:gd name="connsiteY483" fmla="*/ 4458604 h 6858000"/>
              <a:gd name="connsiteX484" fmla="*/ 4780440 w 7467600"/>
              <a:gd name="connsiteY484" fmla="*/ 4470290 h 6858000"/>
              <a:gd name="connsiteX485" fmla="*/ 4898954 w 7467600"/>
              <a:gd name="connsiteY485" fmla="*/ 4662092 h 6858000"/>
              <a:gd name="connsiteX486" fmla="*/ 4900699 w 7467600"/>
              <a:gd name="connsiteY486" fmla="*/ 4670867 h 6858000"/>
              <a:gd name="connsiteX487" fmla="*/ 5714511 w 7467600"/>
              <a:gd name="connsiteY487" fmla="*/ 4663483 h 6858000"/>
              <a:gd name="connsiteX488" fmla="*/ 5464793 w 7467600"/>
              <a:gd name="connsiteY488" fmla="*/ 4393556 h 6858000"/>
              <a:gd name="connsiteX489" fmla="*/ 5461897 w 7467600"/>
              <a:gd name="connsiteY489" fmla="*/ 4390879 h 6858000"/>
              <a:gd name="connsiteX490" fmla="*/ 4294126 w 7467600"/>
              <a:gd name="connsiteY490" fmla="*/ 3303048 h 6858000"/>
              <a:gd name="connsiteX491" fmla="*/ 4305321 w 7467600"/>
              <a:gd name="connsiteY491" fmla="*/ 3256953 h 6858000"/>
              <a:gd name="connsiteX492" fmla="*/ 4949299 w 7467600"/>
              <a:gd name="connsiteY492" fmla="*/ 3766336 h 6858000"/>
              <a:gd name="connsiteX493" fmla="*/ 5291452 w 7467600"/>
              <a:gd name="connsiteY493" fmla="*/ 4076801 h 6858000"/>
              <a:gd name="connsiteX494" fmla="*/ 5434998 w 7467600"/>
              <a:gd name="connsiteY494" fmla="*/ 4254100 h 6858000"/>
              <a:gd name="connsiteX495" fmla="*/ 5351015 w 7467600"/>
              <a:gd name="connsiteY495" fmla="*/ 3760989 h 6858000"/>
              <a:gd name="connsiteX496" fmla="*/ 5413780 w 7467600"/>
              <a:gd name="connsiteY496" fmla="*/ 2966265 h 6858000"/>
              <a:gd name="connsiteX497" fmla="*/ 5425627 w 7467600"/>
              <a:gd name="connsiteY497" fmla="*/ 2954192 h 6858000"/>
              <a:gd name="connsiteX498" fmla="*/ 6604735 w 7467600"/>
              <a:gd name="connsiteY498" fmla="*/ 2041381 h 6858000"/>
              <a:gd name="connsiteX499" fmla="*/ 7204487 w 7467600"/>
              <a:gd name="connsiteY499" fmla="*/ 2742112 h 6858000"/>
              <a:gd name="connsiteX500" fmla="*/ 7131592 w 7467600"/>
              <a:gd name="connsiteY500" fmla="*/ 2672096 h 6858000"/>
              <a:gd name="connsiteX501" fmla="*/ 6996344 w 7467600"/>
              <a:gd name="connsiteY501" fmla="*/ 2518310 h 6858000"/>
              <a:gd name="connsiteX502" fmla="*/ 6735495 w 7467600"/>
              <a:gd name="connsiteY502" fmla="*/ 2196890 h 6858000"/>
              <a:gd name="connsiteX503" fmla="*/ 6721901 w 7467600"/>
              <a:gd name="connsiteY503" fmla="*/ 2179274 h 6858000"/>
              <a:gd name="connsiteX504" fmla="*/ 6604735 w 7467600"/>
              <a:gd name="connsiteY504" fmla="*/ 2041381 h 6858000"/>
              <a:gd name="connsiteX505" fmla="*/ 6591670 w 7467600"/>
              <a:gd name="connsiteY505" fmla="*/ 1988277 h 6858000"/>
              <a:gd name="connsiteX506" fmla="*/ 6747349 w 7467600"/>
              <a:gd name="connsiteY506" fmla="*/ 2160069 h 6858000"/>
              <a:gd name="connsiteX507" fmla="*/ 6760943 w 7467600"/>
              <a:gd name="connsiteY507" fmla="*/ 2177686 h 6858000"/>
              <a:gd name="connsiteX508" fmla="*/ 7021065 w 7467600"/>
              <a:gd name="connsiteY508" fmla="*/ 2498102 h 6858000"/>
              <a:gd name="connsiteX509" fmla="*/ 7155223 w 7467600"/>
              <a:gd name="connsiteY509" fmla="*/ 2650386 h 6858000"/>
              <a:gd name="connsiteX510" fmla="*/ 7203167 w 7467600"/>
              <a:gd name="connsiteY510" fmla="*/ 2697288 h 6858000"/>
              <a:gd name="connsiteX511" fmla="*/ 6937703 w 7467600"/>
              <a:gd name="connsiteY511" fmla="*/ 2321981 h 6858000"/>
              <a:gd name="connsiteX512" fmla="*/ 6591670 w 7467600"/>
              <a:gd name="connsiteY512" fmla="*/ 1988277 h 6858000"/>
              <a:gd name="connsiteX513" fmla="*/ 5798671 w 7467600"/>
              <a:gd name="connsiteY513" fmla="*/ 1981601 h 6858000"/>
              <a:gd name="connsiteX514" fmla="*/ 5754709 w 7467600"/>
              <a:gd name="connsiteY514" fmla="*/ 2071454 h 6858000"/>
              <a:gd name="connsiteX515" fmla="*/ 5763044 w 7467600"/>
              <a:gd name="connsiteY515" fmla="*/ 2842206 h 6858000"/>
              <a:gd name="connsiteX516" fmla="*/ 5764974 w 7467600"/>
              <a:gd name="connsiteY516" fmla="*/ 2799609 h 6858000"/>
              <a:gd name="connsiteX517" fmla="*/ 5767665 w 7467600"/>
              <a:gd name="connsiteY517" fmla="*/ 2666409 h 6858000"/>
              <a:gd name="connsiteX518" fmla="*/ 5763055 w 7467600"/>
              <a:gd name="connsiteY518" fmla="*/ 2579705 h 6858000"/>
              <a:gd name="connsiteX519" fmla="*/ 5758079 w 7467600"/>
              <a:gd name="connsiteY519" fmla="*/ 2492508 h 6858000"/>
              <a:gd name="connsiteX520" fmla="*/ 5779325 w 7467600"/>
              <a:gd name="connsiteY520" fmla="*/ 2197069 h 6858000"/>
              <a:gd name="connsiteX521" fmla="*/ 5798671 w 7467600"/>
              <a:gd name="connsiteY521" fmla="*/ 1981601 h 6858000"/>
              <a:gd name="connsiteX522" fmla="*/ 5829202 w 7467600"/>
              <a:gd name="connsiteY522" fmla="*/ 1971679 h 6858000"/>
              <a:gd name="connsiteX523" fmla="*/ 5809558 w 7467600"/>
              <a:gd name="connsiteY523" fmla="*/ 2198043 h 6858000"/>
              <a:gd name="connsiteX524" fmla="*/ 5788653 w 7467600"/>
              <a:gd name="connsiteY524" fmla="*/ 2489430 h 6858000"/>
              <a:gd name="connsiteX525" fmla="*/ 5793439 w 7467600"/>
              <a:gd name="connsiteY525" fmla="*/ 2575235 h 6858000"/>
              <a:gd name="connsiteX526" fmla="*/ 5796837 w 7467600"/>
              <a:gd name="connsiteY526" fmla="*/ 2637633 h 6858000"/>
              <a:gd name="connsiteX527" fmla="*/ 5818614 w 7467600"/>
              <a:gd name="connsiteY527" fmla="*/ 2473055 h 6858000"/>
              <a:gd name="connsiteX528" fmla="*/ 5829202 w 7467600"/>
              <a:gd name="connsiteY528" fmla="*/ 1971679 h 6858000"/>
              <a:gd name="connsiteX529" fmla="*/ 5911389 w 7467600"/>
              <a:gd name="connsiteY529" fmla="*/ 1898371 h 6858000"/>
              <a:gd name="connsiteX530" fmla="*/ 6237627 w 7467600"/>
              <a:gd name="connsiteY530" fmla="*/ 2231921 h 6858000"/>
              <a:gd name="connsiteX531" fmla="*/ 5911389 w 7467600"/>
              <a:gd name="connsiteY531" fmla="*/ 1898371 h 6858000"/>
              <a:gd name="connsiteX532" fmla="*/ 6944437 w 7467600"/>
              <a:gd name="connsiteY532" fmla="*/ 1575402 h 6858000"/>
              <a:gd name="connsiteX533" fmla="*/ 6304730 w 7467600"/>
              <a:gd name="connsiteY533" fmla="*/ 1766654 h 6858000"/>
              <a:gd name="connsiteX534" fmla="*/ 6944437 w 7467600"/>
              <a:gd name="connsiteY534" fmla="*/ 1575402 h 6858000"/>
              <a:gd name="connsiteX535" fmla="*/ 7019523 w 7467600"/>
              <a:gd name="connsiteY535" fmla="*/ 1519450 h 6858000"/>
              <a:gd name="connsiteX536" fmla="*/ 6298091 w 7467600"/>
              <a:gd name="connsiteY536" fmla="*/ 1737122 h 6858000"/>
              <a:gd name="connsiteX537" fmla="*/ 7019523 w 7467600"/>
              <a:gd name="connsiteY537" fmla="*/ 1519450 h 6858000"/>
              <a:gd name="connsiteX538" fmla="*/ 2399523 w 7467600"/>
              <a:gd name="connsiteY538" fmla="*/ 1428234 h 6858000"/>
              <a:gd name="connsiteX539" fmla="*/ 2224982 w 7467600"/>
              <a:gd name="connsiteY539" fmla="*/ 1826201 h 6858000"/>
              <a:gd name="connsiteX540" fmla="*/ 2096099 w 7467600"/>
              <a:gd name="connsiteY540" fmla="*/ 2345900 h 6858000"/>
              <a:gd name="connsiteX541" fmla="*/ 2283317 w 7467600"/>
              <a:gd name="connsiteY541" fmla="*/ 1796925 h 6858000"/>
              <a:gd name="connsiteX542" fmla="*/ 2399523 w 7467600"/>
              <a:gd name="connsiteY542" fmla="*/ 1428234 h 6858000"/>
              <a:gd name="connsiteX543" fmla="*/ 2448558 w 7467600"/>
              <a:gd name="connsiteY543" fmla="*/ 1373435 h 6858000"/>
              <a:gd name="connsiteX544" fmla="*/ 2312521 w 7467600"/>
              <a:gd name="connsiteY544" fmla="*/ 1806140 h 6858000"/>
              <a:gd name="connsiteX545" fmla="*/ 2127533 w 7467600"/>
              <a:gd name="connsiteY545" fmla="*/ 2348380 h 6858000"/>
              <a:gd name="connsiteX546" fmla="*/ 2358080 w 7467600"/>
              <a:gd name="connsiteY546" fmla="*/ 1866134 h 6858000"/>
              <a:gd name="connsiteX547" fmla="*/ 2407436 w 7467600"/>
              <a:gd name="connsiteY547" fmla="*/ 1651070 h 6858000"/>
              <a:gd name="connsiteX548" fmla="*/ 2448558 w 7467600"/>
              <a:gd name="connsiteY548" fmla="*/ 1373435 h 6858000"/>
              <a:gd name="connsiteX549" fmla="*/ 278707 w 7467600"/>
              <a:gd name="connsiteY549" fmla="*/ 1352270 h 6858000"/>
              <a:gd name="connsiteX550" fmla="*/ 321570 w 7467600"/>
              <a:gd name="connsiteY550" fmla="*/ 1861610 h 6858000"/>
              <a:gd name="connsiteX551" fmla="*/ 294281 w 7467600"/>
              <a:gd name="connsiteY551" fmla="*/ 1440658 h 6858000"/>
              <a:gd name="connsiteX552" fmla="*/ 278707 w 7467600"/>
              <a:gd name="connsiteY552" fmla="*/ 1352270 h 6858000"/>
              <a:gd name="connsiteX553" fmla="*/ 1423821 w 7467600"/>
              <a:gd name="connsiteY553" fmla="*/ 1351958 h 6858000"/>
              <a:gd name="connsiteX554" fmla="*/ 1638521 w 7467600"/>
              <a:gd name="connsiteY554" fmla="*/ 1908470 h 6858000"/>
              <a:gd name="connsiteX555" fmla="*/ 1754199 w 7467600"/>
              <a:gd name="connsiteY555" fmla="*/ 2149284 h 6858000"/>
              <a:gd name="connsiteX556" fmla="*/ 1908359 w 7467600"/>
              <a:gd name="connsiteY556" fmla="*/ 2364988 h 6858000"/>
              <a:gd name="connsiteX557" fmla="*/ 1647661 w 7467600"/>
              <a:gd name="connsiteY557" fmla="*/ 1825945 h 6858000"/>
              <a:gd name="connsiteX558" fmla="*/ 1423821 w 7467600"/>
              <a:gd name="connsiteY558" fmla="*/ 1351958 h 6858000"/>
              <a:gd name="connsiteX559" fmla="*/ 1431890 w 7467600"/>
              <a:gd name="connsiteY559" fmla="*/ 1306475 h 6858000"/>
              <a:gd name="connsiteX560" fmla="*/ 1507597 w 7467600"/>
              <a:gd name="connsiteY560" fmla="*/ 1446132 h 6858000"/>
              <a:gd name="connsiteX561" fmla="*/ 1674586 w 7467600"/>
              <a:gd name="connsiteY561" fmla="*/ 1813832 h 6858000"/>
              <a:gd name="connsiteX562" fmla="*/ 1815950 w 7467600"/>
              <a:gd name="connsiteY562" fmla="*/ 2128564 h 6858000"/>
              <a:gd name="connsiteX563" fmla="*/ 1984242 w 7467600"/>
              <a:gd name="connsiteY563" fmla="*/ 2430829 h 6858000"/>
              <a:gd name="connsiteX564" fmla="*/ 2014023 w 7467600"/>
              <a:gd name="connsiteY564" fmla="*/ 2450995 h 6858000"/>
              <a:gd name="connsiteX565" fmla="*/ 1747337 w 7467600"/>
              <a:gd name="connsiteY565" fmla="*/ 1855264 h 6858000"/>
              <a:gd name="connsiteX566" fmla="*/ 1533749 w 7467600"/>
              <a:gd name="connsiteY566" fmla="*/ 1478656 h 6858000"/>
              <a:gd name="connsiteX567" fmla="*/ 1431890 w 7467600"/>
              <a:gd name="connsiteY567" fmla="*/ 1306475 h 6858000"/>
              <a:gd name="connsiteX568" fmla="*/ 5052692 w 7467600"/>
              <a:gd name="connsiteY568" fmla="*/ 1292994 h 6858000"/>
              <a:gd name="connsiteX569" fmla="*/ 5200661 w 7467600"/>
              <a:gd name="connsiteY569" fmla="*/ 1635186 h 6858000"/>
              <a:gd name="connsiteX570" fmla="*/ 5297138 w 7467600"/>
              <a:gd name="connsiteY570" fmla="*/ 1906351 h 6858000"/>
              <a:gd name="connsiteX571" fmla="*/ 5052692 w 7467600"/>
              <a:gd name="connsiteY571" fmla="*/ 1292994 h 6858000"/>
              <a:gd name="connsiteX572" fmla="*/ 5009948 w 7467600"/>
              <a:gd name="connsiteY572" fmla="*/ 1273619 h 6858000"/>
              <a:gd name="connsiteX573" fmla="*/ 5121777 w 7467600"/>
              <a:gd name="connsiteY573" fmla="*/ 1654213 h 6858000"/>
              <a:gd name="connsiteX574" fmla="*/ 5293545 w 7467600"/>
              <a:gd name="connsiteY574" fmla="*/ 2072247 h 6858000"/>
              <a:gd name="connsiteX575" fmla="*/ 5294042 w 7467600"/>
              <a:gd name="connsiteY575" fmla="*/ 2065019 h 6858000"/>
              <a:gd name="connsiteX576" fmla="*/ 5171936 w 7467600"/>
              <a:gd name="connsiteY576" fmla="*/ 1647613 h 6858000"/>
              <a:gd name="connsiteX577" fmla="*/ 5009948 w 7467600"/>
              <a:gd name="connsiteY577" fmla="*/ 1273619 h 6858000"/>
              <a:gd name="connsiteX578" fmla="*/ 655236 w 7467600"/>
              <a:gd name="connsiteY578" fmla="*/ 1268632 h 6858000"/>
              <a:gd name="connsiteX579" fmla="*/ 839521 w 7467600"/>
              <a:gd name="connsiteY579" fmla="*/ 1685315 h 6858000"/>
              <a:gd name="connsiteX580" fmla="*/ 1109416 w 7467600"/>
              <a:gd name="connsiteY580" fmla="*/ 2061663 h 6858000"/>
              <a:gd name="connsiteX581" fmla="*/ 1298300 w 7467600"/>
              <a:gd name="connsiteY581" fmla="*/ 2247742 h 6858000"/>
              <a:gd name="connsiteX582" fmla="*/ 1125871 w 7467600"/>
              <a:gd name="connsiteY582" fmla="*/ 1989513 h 6858000"/>
              <a:gd name="connsiteX583" fmla="*/ 981574 w 7467600"/>
              <a:gd name="connsiteY583" fmla="*/ 1783157 h 6858000"/>
              <a:gd name="connsiteX584" fmla="*/ 922198 w 7467600"/>
              <a:gd name="connsiteY584" fmla="*/ 1677437 h 6858000"/>
              <a:gd name="connsiteX585" fmla="*/ 869293 w 7467600"/>
              <a:gd name="connsiteY585" fmla="*/ 1583214 h 6858000"/>
              <a:gd name="connsiteX586" fmla="*/ 751431 w 7467600"/>
              <a:gd name="connsiteY586" fmla="*/ 1405731 h 6858000"/>
              <a:gd name="connsiteX587" fmla="*/ 655236 w 7467600"/>
              <a:gd name="connsiteY587" fmla="*/ 1268632 h 6858000"/>
              <a:gd name="connsiteX588" fmla="*/ 6516292 w 7467600"/>
              <a:gd name="connsiteY588" fmla="*/ 1263064 h 6858000"/>
              <a:gd name="connsiteX589" fmla="*/ 5736320 w 7467600"/>
              <a:gd name="connsiteY589" fmla="*/ 1501803 h 6858000"/>
              <a:gd name="connsiteX590" fmla="*/ 6516292 w 7467600"/>
              <a:gd name="connsiteY590" fmla="*/ 1263064 h 6858000"/>
              <a:gd name="connsiteX591" fmla="*/ 291466 w 7467600"/>
              <a:gd name="connsiteY591" fmla="*/ 1250369 h 6858000"/>
              <a:gd name="connsiteX592" fmla="*/ 323180 w 7467600"/>
              <a:gd name="connsiteY592" fmla="*/ 1435283 h 6858000"/>
              <a:gd name="connsiteX593" fmla="*/ 349381 w 7467600"/>
              <a:gd name="connsiteY593" fmla="*/ 1875041 h 6858000"/>
              <a:gd name="connsiteX594" fmla="*/ 374363 w 7467600"/>
              <a:gd name="connsiteY594" fmla="*/ 1506494 h 6858000"/>
              <a:gd name="connsiteX595" fmla="*/ 302168 w 7467600"/>
              <a:gd name="connsiteY595" fmla="*/ 1274495 h 6858000"/>
              <a:gd name="connsiteX596" fmla="*/ 291466 w 7467600"/>
              <a:gd name="connsiteY596" fmla="*/ 1250369 h 6858000"/>
              <a:gd name="connsiteX597" fmla="*/ 678222 w 7467600"/>
              <a:gd name="connsiteY597" fmla="*/ 1248670 h 6858000"/>
              <a:gd name="connsiteX598" fmla="*/ 775536 w 7467600"/>
              <a:gd name="connsiteY598" fmla="*/ 1388015 h 6858000"/>
              <a:gd name="connsiteX599" fmla="*/ 894529 w 7467600"/>
              <a:gd name="connsiteY599" fmla="*/ 1567739 h 6858000"/>
              <a:gd name="connsiteX600" fmla="*/ 948000 w 7467600"/>
              <a:gd name="connsiteY600" fmla="*/ 1663088 h 6858000"/>
              <a:gd name="connsiteX601" fmla="*/ 1006812 w 7467600"/>
              <a:gd name="connsiteY601" fmla="*/ 1767683 h 6858000"/>
              <a:gd name="connsiteX602" fmla="*/ 1149133 w 7467600"/>
              <a:gd name="connsiteY602" fmla="*/ 1971513 h 6858000"/>
              <a:gd name="connsiteX603" fmla="*/ 1333952 w 7467600"/>
              <a:gd name="connsiteY603" fmla="*/ 2251620 h 6858000"/>
              <a:gd name="connsiteX604" fmla="*/ 1337329 w 7467600"/>
              <a:gd name="connsiteY604" fmla="*/ 2258350 h 6858000"/>
              <a:gd name="connsiteX605" fmla="*/ 1014726 w 7467600"/>
              <a:gd name="connsiteY605" fmla="*/ 1615556 h 6858000"/>
              <a:gd name="connsiteX606" fmla="*/ 678222 w 7467600"/>
              <a:gd name="connsiteY606" fmla="*/ 1248670 h 6858000"/>
              <a:gd name="connsiteX607" fmla="*/ 6691602 w 7467600"/>
              <a:gd name="connsiteY607" fmla="*/ 1140573 h 6858000"/>
              <a:gd name="connsiteX608" fmla="*/ 6571100 w 7467600"/>
              <a:gd name="connsiteY608" fmla="*/ 1183662 h 6858000"/>
              <a:gd name="connsiteX609" fmla="*/ 6241687 w 7467600"/>
              <a:gd name="connsiteY609" fmla="*/ 1257600 h 6858000"/>
              <a:gd name="connsiteX610" fmla="*/ 5693009 w 7467600"/>
              <a:gd name="connsiteY610" fmla="*/ 1478256 h 6858000"/>
              <a:gd name="connsiteX611" fmla="*/ 6548420 w 7467600"/>
              <a:gd name="connsiteY611" fmla="*/ 1214599 h 6858000"/>
              <a:gd name="connsiteX612" fmla="*/ 6605473 w 7467600"/>
              <a:gd name="connsiteY612" fmla="*/ 1184686 h 6858000"/>
              <a:gd name="connsiteX613" fmla="*/ 6691602 w 7467600"/>
              <a:gd name="connsiteY613" fmla="*/ 1140573 h 6858000"/>
              <a:gd name="connsiteX614" fmla="*/ 4002475 w 7467600"/>
              <a:gd name="connsiteY614" fmla="*/ 1037802 h 6858000"/>
              <a:gd name="connsiteX615" fmla="*/ 4000324 w 7467600"/>
              <a:gd name="connsiteY615" fmla="*/ 1039362 h 6858000"/>
              <a:gd name="connsiteX616" fmla="*/ 4002862 w 7467600"/>
              <a:gd name="connsiteY616" fmla="*/ 1042866 h 6858000"/>
              <a:gd name="connsiteX617" fmla="*/ 4002475 w 7467600"/>
              <a:gd name="connsiteY617" fmla="*/ 1037802 h 6858000"/>
              <a:gd name="connsiteX618" fmla="*/ 506322 w 7467600"/>
              <a:gd name="connsiteY618" fmla="*/ 1020997 h 6858000"/>
              <a:gd name="connsiteX619" fmla="*/ 533068 w 7467600"/>
              <a:gd name="connsiteY619" fmla="*/ 1029409 h 6858000"/>
              <a:gd name="connsiteX620" fmla="*/ 1232525 w 7467600"/>
              <a:gd name="connsiteY620" fmla="*/ 1804675 h 6858000"/>
              <a:gd name="connsiteX621" fmla="*/ 1388858 w 7467600"/>
              <a:gd name="connsiteY621" fmla="*/ 2368011 h 6858000"/>
              <a:gd name="connsiteX622" fmla="*/ 1384098 w 7467600"/>
              <a:gd name="connsiteY622" fmla="*/ 2378125 h 6858000"/>
              <a:gd name="connsiteX623" fmla="*/ 1425393 w 7467600"/>
              <a:gd name="connsiteY623" fmla="*/ 2589124 h 6858000"/>
              <a:gd name="connsiteX624" fmla="*/ 1424001 w 7467600"/>
              <a:gd name="connsiteY624" fmla="*/ 2597541 h 6858000"/>
              <a:gd name="connsiteX625" fmla="*/ 2152729 w 7467600"/>
              <a:gd name="connsiteY625" fmla="*/ 2864487 h 6858000"/>
              <a:gd name="connsiteX626" fmla="*/ 2020609 w 7467600"/>
              <a:gd name="connsiteY626" fmla="*/ 2539671 h 6858000"/>
              <a:gd name="connsiteX627" fmla="*/ 2018920 w 7467600"/>
              <a:gd name="connsiteY627" fmla="*/ 2536309 h 6858000"/>
              <a:gd name="connsiteX628" fmla="*/ 1342441 w 7467600"/>
              <a:gd name="connsiteY628" fmla="*/ 1173017 h 6858000"/>
              <a:gd name="connsiteX629" fmla="*/ 1367925 w 7467600"/>
              <a:gd name="connsiteY629" fmla="*/ 1135648 h 6858000"/>
              <a:gd name="connsiteX630" fmla="*/ 1771401 w 7467600"/>
              <a:gd name="connsiteY630" fmla="*/ 1806673 h 6858000"/>
              <a:gd name="connsiteX631" fmla="*/ 1972385 w 7467600"/>
              <a:gd name="connsiteY631" fmla="*/ 2198735 h 6858000"/>
              <a:gd name="connsiteX632" fmla="*/ 2040892 w 7467600"/>
              <a:gd name="connsiteY632" fmla="*/ 2405205 h 6858000"/>
              <a:gd name="connsiteX633" fmla="*/ 2131689 w 7467600"/>
              <a:gd name="connsiteY633" fmla="*/ 1936926 h 6858000"/>
              <a:gd name="connsiteX634" fmla="*/ 2454820 w 7467600"/>
              <a:gd name="connsiteY634" fmla="*/ 1248808 h 6858000"/>
              <a:gd name="connsiteX635" fmla="*/ 2492512 w 7467600"/>
              <a:gd name="connsiteY635" fmla="*/ 1302920 h 6858000"/>
              <a:gd name="connsiteX636" fmla="*/ 2081216 w 7467600"/>
              <a:gd name="connsiteY636" fmla="*/ 2527513 h 6858000"/>
              <a:gd name="connsiteX637" fmla="*/ 2081211 w 7467600"/>
              <a:gd name="connsiteY637" fmla="*/ 2528916 h 6858000"/>
              <a:gd name="connsiteX638" fmla="*/ 2199067 w 7467600"/>
              <a:gd name="connsiteY638" fmla="*/ 2884061 h 6858000"/>
              <a:gd name="connsiteX639" fmla="*/ 3192586 w 7467600"/>
              <a:gd name="connsiteY639" fmla="*/ 3411496 h 6858000"/>
              <a:gd name="connsiteX640" fmla="*/ 3182620 w 7467600"/>
              <a:gd name="connsiteY640" fmla="*/ 3483279 h 6858000"/>
              <a:gd name="connsiteX641" fmla="*/ 2435119 w 7467600"/>
              <a:gd name="connsiteY641" fmla="*/ 3080173 h 6858000"/>
              <a:gd name="connsiteX642" fmla="*/ 2410152 w 7467600"/>
              <a:gd name="connsiteY642" fmla="*/ 3063751 h 6858000"/>
              <a:gd name="connsiteX643" fmla="*/ 2408099 w 7467600"/>
              <a:gd name="connsiteY643" fmla="*/ 3064403 h 6858000"/>
              <a:gd name="connsiteX644" fmla="*/ 2407218 w 7467600"/>
              <a:gd name="connsiteY644" fmla="*/ 3070324 h 6858000"/>
              <a:gd name="connsiteX645" fmla="*/ 2380138 w 7467600"/>
              <a:gd name="connsiteY645" fmla="*/ 3099341 h 6858000"/>
              <a:gd name="connsiteX646" fmla="*/ 1765923 w 7467600"/>
              <a:gd name="connsiteY646" fmla="*/ 3581043 h 6858000"/>
              <a:gd name="connsiteX647" fmla="*/ 1702258 w 7467600"/>
              <a:gd name="connsiteY647" fmla="*/ 3612286 h 6858000"/>
              <a:gd name="connsiteX648" fmla="*/ 1538370 w 7467600"/>
              <a:gd name="connsiteY648" fmla="*/ 3811804 h 6858000"/>
              <a:gd name="connsiteX649" fmla="*/ 542867 w 7467600"/>
              <a:gd name="connsiteY649" fmla="*/ 4944092 h 6858000"/>
              <a:gd name="connsiteX650" fmla="*/ 515800 w 7467600"/>
              <a:gd name="connsiteY650" fmla="*/ 4862180 h 6858000"/>
              <a:gd name="connsiteX651" fmla="*/ 909145 w 7467600"/>
              <a:gd name="connsiteY651" fmla="*/ 4199225 h 6858000"/>
              <a:gd name="connsiteX652" fmla="*/ 1214067 w 7467600"/>
              <a:gd name="connsiteY652" fmla="*/ 3908561 h 6858000"/>
              <a:gd name="connsiteX653" fmla="*/ 640967 w 7467600"/>
              <a:gd name="connsiteY653" fmla="*/ 4105601 h 6858000"/>
              <a:gd name="connsiteX654" fmla="*/ 112563 w 7467600"/>
              <a:gd name="connsiteY654" fmla="*/ 4396952 h 6858000"/>
              <a:gd name="connsiteX655" fmla="*/ 0 w 7467600"/>
              <a:gd name="connsiteY655" fmla="*/ 4466006 h 6858000"/>
              <a:gd name="connsiteX656" fmla="*/ 0 w 7467600"/>
              <a:gd name="connsiteY656" fmla="*/ 4233763 h 6858000"/>
              <a:gd name="connsiteX657" fmla="*/ 36881 w 7467600"/>
              <a:gd name="connsiteY657" fmla="*/ 4200118 h 6858000"/>
              <a:gd name="connsiteX658" fmla="*/ 910534 w 7467600"/>
              <a:gd name="connsiteY658" fmla="*/ 3629753 h 6858000"/>
              <a:gd name="connsiteX659" fmla="*/ 1578717 w 7467600"/>
              <a:gd name="connsiteY659" fmla="*/ 3575982 h 6858000"/>
              <a:gd name="connsiteX660" fmla="*/ 2338780 w 7467600"/>
              <a:gd name="connsiteY660" fmla="*/ 3033725 h 6858000"/>
              <a:gd name="connsiteX661" fmla="*/ 1807991 w 7467600"/>
              <a:gd name="connsiteY661" fmla="*/ 2807184 h 6858000"/>
              <a:gd name="connsiteX662" fmla="*/ 1416358 w 7467600"/>
              <a:gd name="connsiteY662" fmla="*/ 3112571 h 6858000"/>
              <a:gd name="connsiteX663" fmla="*/ 939066 w 7467600"/>
              <a:gd name="connsiteY663" fmla="*/ 3378798 h 6858000"/>
              <a:gd name="connsiteX664" fmla="*/ 115099 w 7467600"/>
              <a:gd name="connsiteY664" fmla="*/ 3607650 h 6858000"/>
              <a:gd name="connsiteX665" fmla="*/ 97284 w 7467600"/>
              <a:gd name="connsiteY665" fmla="*/ 3520393 h 6858000"/>
              <a:gd name="connsiteX666" fmla="*/ 922050 w 7467600"/>
              <a:gd name="connsiteY666" fmla="*/ 3074867 h 6858000"/>
              <a:gd name="connsiteX667" fmla="*/ 1405265 w 7467600"/>
              <a:gd name="connsiteY667" fmla="*/ 3016319 h 6858000"/>
              <a:gd name="connsiteX668" fmla="*/ 1407512 w 7467600"/>
              <a:gd name="connsiteY668" fmla="*/ 3018001 h 6858000"/>
              <a:gd name="connsiteX669" fmla="*/ 1726266 w 7467600"/>
              <a:gd name="connsiteY669" fmla="*/ 2777274 h 6858000"/>
              <a:gd name="connsiteX670" fmla="*/ 625390 w 7467600"/>
              <a:gd name="connsiteY670" fmla="*/ 2514541 h 6858000"/>
              <a:gd name="connsiteX671" fmla="*/ 619799 w 7467600"/>
              <a:gd name="connsiteY671" fmla="*/ 2527180 h 6858000"/>
              <a:gd name="connsiteX672" fmla="*/ 310030 w 7467600"/>
              <a:gd name="connsiteY672" fmla="*/ 2771818 h 6858000"/>
              <a:gd name="connsiteX673" fmla="*/ 173877 w 7467600"/>
              <a:gd name="connsiteY673" fmla="*/ 2937056 h 6858000"/>
              <a:gd name="connsiteX674" fmla="*/ 77889 w 7467600"/>
              <a:gd name="connsiteY674" fmla="*/ 3138440 h 6858000"/>
              <a:gd name="connsiteX675" fmla="*/ 0 w 7467600"/>
              <a:gd name="connsiteY675" fmla="*/ 3271395 h 6858000"/>
              <a:gd name="connsiteX676" fmla="*/ 0 w 7467600"/>
              <a:gd name="connsiteY676" fmla="*/ 3153002 h 6858000"/>
              <a:gd name="connsiteX677" fmla="*/ 2386 w 7467600"/>
              <a:gd name="connsiteY677" fmla="*/ 3149203 h 6858000"/>
              <a:gd name="connsiteX678" fmla="*/ 89753 w 7467600"/>
              <a:gd name="connsiteY678" fmla="*/ 2987702 h 6858000"/>
              <a:gd name="connsiteX679" fmla="*/ 76869 w 7467600"/>
              <a:gd name="connsiteY679" fmla="*/ 3005404 h 6858000"/>
              <a:gd name="connsiteX680" fmla="*/ 32049 w 7467600"/>
              <a:gd name="connsiteY680" fmla="*/ 3065814 h 6858000"/>
              <a:gd name="connsiteX681" fmla="*/ 0 w 7467600"/>
              <a:gd name="connsiteY681" fmla="*/ 3108744 h 6858000"/>
              <a:gd name="connsiteX682" fmla="*/ 0 w 7467600"/>
              <a:gd name="connsiteY682" fmla="*/ 3058059 h 6858000"/>
              <a:gd name="connsiteX683" fmla="*/ 7610 w 7467600"/>
              <a:gd name="connsiteY683" fmla="*/ 3047889 h 6858000"/>
              <a:gd name="connsiteX684" fmla="*/ 52419 w 7467600"/>
              <a:gd name="connsiteY684" fmla="*/ 2987479 h 6858000"/>
              <a:gd name="connsiteX685" fmla="*/ 59142 w 7467600"/>
              <a:gd name="connsiteY685" fmla="*/ 2978488 h 6858000"/>
              <a:gd name="connsiteX686" fmla="*/ 0 w 7467600"/>
              <a:gd name="connsiteY686" fmla="*/ 3015334 h 6858000"/>
              <a:gd name="connsiteX687" fmla="*/ 0 w 7467600"/>
              <a:gd name="connsiteY687" fmla="*/ 2914286 h 6858000"/>
              <a:gd name="connsiteX688" fmla="*/ 36383 w 7467600"/>
              <a:gd name="connsiteY688" fmla="*/ 2901128 h 6858000"/>
              <a:gd name="connsiteX689" fmla="*/ 156329 w 7467600"/>
              <a:gd name="connsiteY689" fmla="*/ 2840533 h 6858000"/>
              <a:gd name="connsiteX690" fmla="*/ 358355 w 7467600"/>
              <a:gd name="connsiteY690" fmla="*/ 2620471 h 6858000"/>
              <a:gd name="connsiteX691" fmla="*/ 510577 w 7467600"/>
              <a:gd name="connsiteY691" fmla="*/ 2501244 h 6858000"/>
              <a:gd name="connsiteX692" fmla="*/ 211967 w 7467600"/>
              <a:gd name="connsiteY692" fmla="*/ 2479171 h 6858000"/>
              <a:gd name="connsiteX693" fmla="*/ 0 w 7467600"/>
              <a:gd name="connsiteY693" fmla="*/ 2476398 h 6858000"/>
              <a:gd name="connsiteX694" fmla="*/ 0 w 7467600"/>
              <a:gd name="connsiteY694" fmla="*/ 2389189 h 6858000"/>
              <a:gd name="connsiteX695" fmla="*/ 103062 w 7467600"/>
              <a:gd name="connsiteY695" fmla="*/ 2389518 h 6858000"/>
              <a:gd name="connsiteX696" fmla="*/ 510734 w 7467600"/>
              <a:gd name="connsiteY696" fmla="*/ 2416201 h 6858000"/>
              <a:gd name="connsiteX697" fmla="*/ 279257 w 7467600"/>
              <a:gd name="connsiteY697" fmla="*/ 2092102 h 6858000"/>
              <a:gd name="connsiteX698" fmla="*/ 65265 w 7467600"/>
              <a:gd name="connsiteY698" fmla="*/ 2006049 h 6858000"/>
              <a:gd name="connsiteX699" fmla="*/ 0 w 7467600"/>
              <a:gd name="connsiteY699" fmla="*/ 1982532 h 6858000"/>
              <a:gd name="connsiteX700" fmla="*/ 0 w 7467600"/>
              <a:gd name="connsiteY700" fmla="*/ 1912789 h 6858000"/>
              <a:gd name="connsiteX701" fmla="*/ 97460 w 7467600"/>
              <a:gd name="connsiteY701" fmla="*/ 1953725 h 6858000"/>
              <a:gd name="connsiteX702" fmla="*/ 221272 w 7467600"/>
              <a:gd name="connsiteY702" fmla="*/ 1980766 h 6858000"/>
              <a:gd name="connsiteX703" fmla="*/ 116765 w 7467600"/>
              <a:gd name="connsiteY703" fmla="*/ 1911033 h 6858000"/>
              <a:gd name="connsiteX704" fmla="*/ 16405 w 7467600"/>
              <a:gd name="connsiteY704" fmla="*/ 1803412 h 6858000"/>
              <a:gd name="connsiteX705" fmla="*/ 0 w 7467600"/>
              <a:gd name="connsiteY705" fmla="*/ 1784777 h 6858000"/>
              <a:gd name="connsiteX706" fmla="*/ 0 w 7467600"/>
              <a:gd name="connsiteY706" fmla="*/ 1740082 h 6858000"/>
              <a:gd name="connsiteX707" fmla="*/ 39394 w 7467600"/>
              <a:gd name="connsiteY707" fmla="*/ 1784856 h 6858000"/>
              <a:gd name="connsiteX708" fmla="*/ 135813 w 7467600"/>
              <a:gd name="connsiteY708" fmla="*/ 1888838 h 6858000"/>
              <a:gd name="connsiteX709" fmla="*/ 242575 w 7467600"/>
              <a:gd name="connsiteY709" fmla="*/ 1958841 h 6858000"/>
              <a:gd name="connsiteX710" fmla="*/ 82197 w 7467600"/>
              <a:gd name="connsiteY710" fmla="*/ 1754826 h 6858000"/>
              <a:gd name="connsiteX711" fmla="*/ 0 w 7467600"/>
              <a:gd name="connsiteY711" fmla="*/ 1679650 h 6858000"/>
              <a:gd name="connsiteX712" fmla="*/ 0 w 7467600"/>
              <a:gd name="connsiteY712" fmla="*/ 1602463 h 6858000"/>
              <a:gd name="connsiteX713" fmla="*/ 84689 w 7467600"/>
              <a:gd name="connsiteY713" fmla="*/ 1677442 h 6858000"/>
              <a:gd name="connsiteX714" fmla="*/ 298437 w 7467600"/>
              <a:gd name="connsiteY714" fmla="*/ 1968019 h 6858000"/>
              <a:gd name="connsiteX715" fmla="*/ 227269 w 7467600"/>
              <a:gd name="connsiteY715" fmla="*/ 1114064 h 6858000"/>
              <a:gd name="connsiteX716" fmla="*/ 248003 w 7467600"/>
              <a:gd name="connsiteY716" fmla="*/ 1089613 h 6858000"/>
              <a:gd name="connsiteX717" fmla="*/ 427020 w 7467600"/>
              <a:gd name="connsiteY717" fmla="*/ 1619803 h 6858000"/>
              <a:gd name="connsiteX718" fmla="*/ 340345 w 7467600"/>
              <a:gd name="connsiteY718" fmla="*/ 2027739 h 6858000"/>
              <a:gd name="connsiteX719" fmla="*/ 360865 w 7467600"/>
              <a:gd name="connsiteY719" fmla="*/ 2044827 h 6858000"/>
              <a:gd name="connsiteX720" fmla="*/ 560414 w 7467600"/>
              <a:gd name="connsiteY720" fmla="*/ 2421457 h 6858000"/>
              <a:gd name="connsiteX721" fmla="*/ 1359703 w 7467600"/>
              <a:gd name="connsiteY721" fmla="*/ 2578554 h 6858000"/>
              <a:gd name="connsiteX722" fmla="*/ 1359422 w 7467600"/>
              <a:gd name="connsiteY722" fmla="*/ 2577994 h 6858000"/>
              <a:gd name="connsiteX723" fmla="*/ 828701 w 7467600"/>
              <a:gd name="connsiteY723" fmla="*/ 1839520 h 6858000"/>
              <a:gd name="connsiteX724" fmla="*/ 494427 w 7467600"/>
              <a:gd name="connsiteY724" fmla="*/ 1092333 h 6858000"/>
              <a:gd name="connsiteX725" fmla="*/ 506322 w 7467600"/>
              <a:gd name="connsiteY725" fmla="*/ 1020997 h 6858000"/>
              <a:gd name="connsiteX726" fmla="*/ 4570198 w 7467600"/>
              <a:gd name="connsiteY726" fmla="*/ 978081 h 6858000"/>
              <a:gd name="connsiteX727" fmla="*/ 4523691 w 7467600"/>
              <a:gd name="connsiteY727" fmla="*/ 1127776 h 6858000"/>
              <a:gd name="connsiteX728" fmla="*/ 4509875 w 7467600"/>
              <a:gd name="connsiteY728" fmla="*/ 1167552 h 6858000"/>
              <a:gd name="connsiteX729" fmla="*/ 4478168 w 7467600"/>
              <a:gd name="connsiteY729" fmla="*/ 1260735 h 6858000"/>
              <a:gd name="connsiteX730" fmla="*/ 4409309 w 7467600"/>
              <a:gd name="connsiteY730" fmla="*/ 1666996 h 6858000"/>
              <a:gd name="connsiteX731" fmla="*/ 4370031 w 7467600"/>
              <a:gd name="connsiteY731" fmla="*/ 1955666 h 6858000"/>
              <a:gd name="connsiteX732" fmla="*/ 4570198 w 7467600"/>
              <a:gd name="connsiteY732" fmla="*/ 978081 h 6858000"/>
              <a:gd name="connsiteX733" fmla="*/ 4557898 w 7467600"/>
              <a:gd name="connsiteY733" fmla="*/ 900011 h 6858000"/>
              <a:gd name="connsiteX734" fmla="*/ 4344840 w 7467600"/>
              <a:gd name="connsiteY734" fmla="*/ 1922038 h 6858000"/>
              <a:gd name="connsiteX735" fmla="*/ 4378710 w 7467600"/>
              <a:gd name="connsiteY735" fmla="*/ 1665516 h 6858000"/>
              <a:gd name="connsiteX736" fmla="*/ 4448798 w 7467600"/>
              <a:gd name="connsiteY736" fmla="*/ 1253024 h 6858000"/>
              <a:gd name="connsiteX737" fmla="*/ 4480315 w 7467600"/>
              <a:gd name="connsiteY737" fmla="*/ 1158454 h 6858000"/>
              <a:gd name="connsiteX738" fmla="*/ 4494133 w 7467600"/>
              <a:gd name="connsiteY738" fmla="*/ 1118676 h 6858000"/>
              <a:gd name="connsiteX739" fmla="*/ 4557898 w 7467600"/>
              <a:gd name="connsiteY739" fmla="*/ 900011 h 6858000"/>
              <a:gd name="connsiteX740" fmla="*/ 5870151 w 7467600"/>
              <a:gd name="connsiteY740" fmla="*/ 898890 h 6858000"/>
              <a:gd name="connsiteX741" fmla="*/ 5861335 w 7467600"/>
              <a:gd name="connsiteY741" fmla="*/ 899177 h 6858000"/>
              <a:gd name="connsiteX742" fmla="*/ 5843702 w 7467600"/>
              <a:gd name="connsiteY742" fmla="*/ 899748 h 6858000"/>
              <a:gd name="connsiteX743" fmla="*/ 5651107 w 7467600"/>
              <a:gd name="connsiteY743" fmla="*/ 920306 h 6858000"/>
              <a:gd name="connsiteX744" fmla="*/ 5459407 w 7467600"/>
              <a:gd name="connsiteY744" fmla="*/ 940975 h 6858000"/>
              <a:gd name="connsiteX745" fmla="*/ 5374846 w 7467600"/>
              <a:gd name="connsiteY745" fmla="*/ 941988 h 6858000"/>
              <a:gd name="connsiteX746" fmla="*/ 5256105 w 7467600"/>
              <a:gd name="connsiteY746" fmla="*/ 945632 h 6858000"/>
              <a:gd name="connsiteX747" fmla="*/ 5107071 w 7467600"/>
              <a:gd name="connsiteY747" fmla="*/ 969720 h 6858000"/>
              <a:gd name="connsiteX748" fmla="*/ 4998681 w 7467600"/>
              <a:gd name="connsiteY748" fmla="*/ 988771 h 6858000"/>
              <a:gd name="connsiteX749" fmla="*/ 5870151 w 7467600"/>
              <a:gd name="connsiteY749" fmla="*/ 898890 h 6858000"/>
              <a:gd name="connsiteX750" fmla="*/ 5504425 w 7467600"/>
              <a:gd name="connsiteY750" fmla="*/ 848067 h 6858000"/>
              <a:gd name="connsiteX751" fmla="*/ 4968849 w 7467600"/>
              <a:gd name="connsiteY751" fmla="*/ 962318 h 6858000"/>
              <a:gd name="connsiteX752" fmla="*/ 5104039 w 7467600"/>
              <a:gd name="connsiteY752" fmla="*/ 940634 h 6858000"/>
              <a:gd name="connsiteX753" fmla="*/ 5256311 w 7467600"/>
              <a:gd name="connsiteY753" fmla="*/ 916490 h 6858000"/>
              <a:gd name="connsiteX754" fmla="*/ 5377381 w 7467600"/>
              <a:gd name="connsiteY754" fmla="*/ 912671 h 6858000"/>
              <a:gd name="connsiteX755" fmla="*/ 5460148 w 7467600"/>
              <a:gd name="connsiteY755" fmla="*/ 911442 h 6858000"/>
              <a:gd name="connsiteX756" fmla="*/ 5648971 w 7467600"/>
              <a:gd name="connsiteY756" fmla="*/ 891331 h 6858000"/>
              <a:gd name="connsiteX757" fmla="*/ 5844807 w 7467600"/>
              <a:gd name="connsiteY757" fmla="*/ 870718 h 6858000"/>
              <a:gd name="connsiteX758" fmla="*/ 5862975 w 7467600"/>
              <a:gd name="connsiteY758" fmla="*/ 869756 h 6858000"/>
              <a:gd name="connsiteX759" fmla="*/ 5920887 w 7467600"/>
              <a:gd name="connsiteY759" fmla="*/ 865929 h 6858000"/>
              <a:gd name="connsiteX760" fmla="*/ 5504425 w 7467600"/>
              <a:gd name="connsiteY760" fmla="*/ 848067 h 6858000"/>
              <a:gd name="connsiteX761" fmla="*/ 3607114 w 7467600"/>
              <a:gd name="connsiteY761" fmla="*/ 467441 h 6858000"/>
              <a:gd name="connsiteX762" fmla="*/ 3296242 w 7467600"/>
              <a:gd name="connsiteY762" fmla="*/ 807991 h 6858000"/>
              <a:gd name="connsiteX763" fmla="*/ 3174674 w 7467600"/>
              <a:gd name="connsiteY763" fmla="*/ 919759 h 6858000"/>
              <a:gd name="connsiteX764" fmla="*/ 3042978 w 7467600"/>
              <a:gd name="connsiteY764" fmla="*/ 1054894 h 6858000"/>
              <a:gd name="connsiteX765" fmla="*/ 2968914 w 7467600"/>
              <a:gd name="connsiteY765" fmla="*/ 1133756 h 6858000"/>
              <a:gd name="connsiteX766" fmla="*/ 3103823 w 7467600"/>
              <a:gd name="connsiteY766" fmla="*/ 1026814 h 6858000"/>
              <a:gd name="connsiteX767" fmla="*/ 3607114 w 7467600"/>
              <a:gd name="connsiteY767" fmla="*/ 467441 h 6858000"/>
              <a:gd name="connsiteX768" fmla="*/ 3744487 w 7467600"/>
              <a:gd name="connsiteY768" fmla="*/ 383136 h 6858000"/>
              <a:gd name="connsiteX769" fmla="*/ 3970213 w 7467600"/>
              <a:gd name="connsiteY769" fmla="*/ 995559 h 6858000"/>
              <a:gd name="connsiteX770" fmla="*/ 3744487 w 7467600"/>
              <a:gd name="connsiteY770" fmla="*/ 383136 h 6858000"/>
              <a:gd name="connsiteX771" fmla="*/ 3624562 w 7467600"/>
              <a:gd name="connsiteY771" fmla="*/ 367041 h 6858000"/>
              <a:gd name="connsiteX772" fmla="*/ 3489712 w 7467600"/>
              <a:gd name="connsiteY772" fmla="*/ 485386 h 6858000"/>
              <a:gd name="connsiteX773" fmla="*/ 3182994 w 7467600"/>
              <a:gd name="connsiteY773" fmla="*/ 828265 h 6858000"/>
              <a:gd name="connsiteX774" fmla="*/ 2892114 w 7467600"/>
              <a:gd name="connsiteY774" fmla="*/ 1172635 h 6858000"/>
              <a:gd name="connsiteX775" fmla="*/ 3021459 w 7467600"/>
              <a:gd name="connsiteY775" fmla="*/ 1035385 h 6858000"/>
              <a:gd name="connsiteX776" fmla="*/ 3153873 w 7467600"/>
              <a:gd name="connsiteY776" fmla="*/ 898971 h 6858000"/>
              <a:gd name="connsiteX777" fmla="*/ 3276511 w 7467600"/>
              <a:gd name="connsiteY777" fmla="*/ 786423 h 6858000"/>
              <a:gd name="connsiteX778" fmla="*/ 3584154 w 7467600"/>
              <a:gd name="connsiteY778" fmla="*/ 448218 h 6858000"/>
              <a:gd name="connsiteX779" fmla="*/ 3624562 w 7467600"/>
              <a:gd name="connsiteY779" fmla="*/ 367041 h 6858000"/>
              <a:gd name="connsiteX780" fmla="*/ 3766672 w 7467600"/>
              <a:gd name="connsiteY780" fmla="*/ 359429 h 6858000"/>
              <a:gd name="connsiteX781" fmla="*/ 3996338 w 7467600"/>
              <a:gd name="connsiteY781" fmla="*/ 968237 h 6858000"/>
              <a:gd name="connsiteX782" fmla="*/ 3766672 w 7467600"/>
              <a:gd name="connsiteY782" fmla="*/ 359429 h 6858000"/>
              <a:gd name="connsiteX783" fmla="*/ 5805386 w 7467600"/>
              <a:gd name="connsiteY783" fmla="*/ 239240 h 6858000"/>
              <a:gd name="connsiteX784" fmla="*/ 5736947 w 7467600"/>
              <a:gd name="connsiteY784" fmla="*/ 261367 h 6858000"/>
              <a:gd name="connsiteX785" fmla="*/ 5427012 w 7467600"/>
              <a:gd name="connsiteY785" fmla="*/ 311272 h 6858000"/>
              <a:gd name="connsiteX786" fmla="*/ 5147818 w 7467600"/>
              <a:gd name="connsiteY786" fmla="*/ 322112 h 6858000"/>
              <a:gd name="connsiteX787" fmla="*/ 5060854 w 7467600"/>
              <a:gd name="connsiteY787" fmla="*/ 311882 h 6858000"/>
              <a:gd name="connsiteX788" fmla="*/ 4945989 w 7467600"/>
              <a:gd name="connsiteY788" fmla="*/ 300516 h 6858000"/>
              <a:gd name="connsiteX789" fmla="*/ 5410479 w 7467600"/>
              <a:gd name="connsiteY789" fmla="*/ 348434 h 6858000"/>
              <a:gd name="connsiteX790" fmla="*/ 5805386 w 7467600"/>
              <a:gd name="connsiteY790" fmla="*/ 239240 h 6858000"/>
              <a:gd name="connsiteX791" fmla="*/ 5905192 w 7467600"/>
              <a:gd name="connsiteY791" fmla="*/ 163079 h 6858000"/>
              <a:gd name="connsiteX792" fmla="*/ 5865655 w 7467600"/>
              <a:gd name="connsiteY792" fmla="*/ 171901 h 6858000"/>
              <a:gd name="connsiteX793" fmla="*/ 5259740 w 7467600"/>
              <a:gd name="connsiteY793" fmla="*/ 257013 h 6858000"/>
              <a:gd name="connsiteX794" fmla="*/ 5208466 w 7467600"/>
              <a:gd name="connsiteY794" fmla="*/ 257550 h 6858000"/>
              <a:gd name="connsiteX795" fmla="*/ 4980204 w 7467600"/>
              <a:gd name="connsiteY795" fmla="*/ 271903 h 6858000"/>
              <a:gd name="connsiteX796" fmla="*/ 5068068 w 7467600"/>
              <a:gd name="connsiteY796" fmla="*/ 282244 h 6858000"/>
              <a:gd name="connsiteX797" fmla="*/ 5153231 w 7467600"/>
              <a:gd name="connsiteY797" fmla="*/ 292240 h 6858000"/>
              <a:gd name="connsiteX798" fmla="*/ 5426491 w 7467600"/>
              <a:gd name="connsiteY798" fmla="*/ 281128 h 6858000"/>
              <a:gd name="connsiteX799" fmla="*/ 5731212 w 7467600"/>
              <a:gd name="connsiteY799" fmla="*/ 231951 h 6858000"/>
              <a:gd name="connsiteX800" fmla="*/ 5905192 w 7467600"/>
              <a:gd name="connsiteY800" fmla="*/ 163079 h 6858000"/>
              <a:gd name="connsiteX801" fmla="*/ 5944437 w 7467600"/>
              <a:gd name="connsiteY801" fmla="*/ 113829 h 6858000"/>
              <a:gd name="connsiteX802" fmla="*/ 5825032 w 7467600"/>
              <a:gd name="connsiteY802" fmla="*/ 146405 h 6858000"/>
              <a:gd name="connsiteX803" fmla="*/ 4955599 w 7467600"/>
              <a:gd name="connsiteY803" fmla="*/ 247008 h 6858000"/>
              <a:gd name="connsiteX804" fmla="*/ 5210104 w 7467600"/>
              <a:gd name="connsiteY804" fmla="*/ 228123 h 6858000"/>
              <a:gd name="connsiteX805" fmla="*/ 5261015 w 7467600"/>
              <a:gd name="connsiteY805" fmla="*/ 227087 h 6858000"/>
              <a:gd name="connsiteX806" fmla="*/ 5861181 w 7467600"/>
              <a:gd name="connsiteY806" fmla="*/ 143093 h 6858000"/>
              <a:gd name="connsiteX807" fmla="*/ 5961252 w 7467600"/>
              <a:gd name="connsiteY807" fmla="*/ 114820 h 6858000"/>
              <a:gd name="connsiteX808" fmla="*/ 5944437 w 7467600"/>
              <a:gd name="connsiteY808" fmla="*/ 113829 h 6858000"/>
              <a:gd name="connsiteX809" fmla="*/ 3882765 w 7467600"/>
              <a:gd name="connsiteY809" fmla="*/ 0 h 6858000"/>
              <a:gd name="connsiteX810" fmla="*/ 3995099 w 7467600"/>
              <a:gd name="connsiteY810" fmla="*/ 0 h 6858000"/>
              <a:gd name="connsiteX811" fmla="*/ 4163818 w 7467600"/>
              <a:gd name="connsiteY811" fmla="*/ 234104 h 6858000"/>
              <a:gd name="connsiteX812" fmla="*/ 4172099 w 7467600"/>
              <a:gd name="connsiteY812" fmla="*/ 234207 h 6858000"/>
              <a:gd name="connsiteX813" fmla="*/ 4784282 w 7467600"/>
              <a:gd name="connsiteY813" fmla="*/ 276561 h 6858000"/>
              <a:gd name="connsiteX814" fmla="*/ 4801687 w 7467600"/>
              <a:gd name="connsiteY814" fmla="*/ 267764 h 6858000"/>
              <a:gd name="connsiteX815" fmla="*/ 6082788 w 7467600"/>
              <a:gd name="connsiteY815" fmla="*/ 64119 h 6858000"/>
              <a:gd name="connsiteX816" fmla="*/ 6099442 w 7467600"/>
              <a:gd name="connsiteY816" fmla="*/ 82568 h 6858000"/>
              <a:gd name="connsiteX817" fmla="*/ 4804137 w 7467600"/>
              <a:gd name="connsiteY817" fmla="*/ 320931 h 6858000"/>
              <a:gd name="connsiteX818" fmla="*/ 4227047 w 7467600"/>
              <a:gd name="connsiteY818" fmla="*/ 313415 h 6858000"/>
              <a:gd name="connsiteX819" fmla="*/ 4346041 w 7467600"/>
              <a:gd name="connsiteY819" fmla="*/ 456086 h 6858000"/>
              <a:gd name="connsiteX820" fmla="*/ 4870967 w 7467600"/>
              <a:gd name="connsiteY820" fmla="*/ 963061 h 6858000"/>
              <a:gd name="connsiteX821" fmla="*/ 4889647 w 7467600"/>
              <a:gd name="connsiteY821" fmla="*/ 957147 h 6858000"/>
              <a:gd name="connsiteX822" fmla="*/ 5422504 w 7467600"/>
              <a:gd name="connsiteY822" fmla="*/ 805191 h 6858000"/>
              <a:gd name="connsiteX823" fmla="*/ 6087656 w 7467600"/>
              <a:gd name="connsiteY823" fmla="*/ 826703 h 6858000"/>
              <a:gd name="connsiteX824" fmla="*/ 6058717 w 7467600"/>
              <a:gd name="connsiteY824" fmla="*/ 865992 h 6858000"/>
              <a:gd name="connsiteX825" fmla="*/ 4974153 w 7467600"/>
              <a:gd name="connsiteY825" fmla="*/ 1045456 h 6858000"/>
              <a:gd name="connsiteX826" fmla="*/ 5627835 w 7467600"/>
              <a:gd name="connsiteY826" fmla="*/ 1472077 h 6858000"/>
              <a:gd name="connsiteX827" fmla="*/ 5629817 w 7467600"/>
              <a:gd name="connsiteY827" fmla="*/ 1471412 h 6858000"/>
              <a:gd name="connsiteX828" fmla="*/ 5634124 w 7467600"/>
              <a:gd name="connsiteY828" fmla="*/ 1470572 h 6858000"/>
              <a:gd name="connsiteX829" fmla="*/ 5755832 w 7467600"/>
              <a:gd name="connsiteY829" fmla="*/ 1383886 h 6858000"/>
              <a:gd name="connsiteX830" fmla="*/ 6014186 w 7467600"/>
              <a:gd name="connsiteY830" fmla="*/ 1279799 h 6858000"/>
              <a:gd name="connsiteX831" fmla="*/ 6901619 w 7467600"/>
              <a:gd name="connsiteY831" fmla="*/ 1047874 h 6858000"/>
              <a:gd name="connsiteX832" fmla="*/ 6931566 w 7467600"/>
              <a:gd name="connsiteY832" fmla="*/ 1062034 h 6858000"/>
              <a:gd name="connsiteX833" fmla="*/ 5790982 w 7467600"/>
              <a:gd name="connsiteY833" fmla="*/ 1561380 h 6858000"/>
              <a:gd name="connsiteX834" fmla="*/ 6188971 w 7467600"/>
              <a:gd name="connsiteY834" fmla="*/ 1755168 h 6858000"/>
              <a:gd name="connsiteX835" fmla="*/ 6202446 w 7467600"/>
              <a:gd name="connsiteY835" fmla="*/ 1752268 h 6858000"/>
              <a:gd name="connsiteX836" fmla="*/ 7179560 w 7467600"/>
              <a:gd name="connsiteY836" fmla="*/ 1467551 h 6858000"/>
              <a:gd name="connsiteX837" fmla="*/ 7158730 w 7467600"/>
              <a:gd name="connsiteY837" fmla="*/ 1507835 h 6858000"/>
              <a:gd name="connsiteX838" fmla="*/ 6326959 w 7467600"/>
              <a:gd name="connsiteY838" fmla="*/ 1817686 h 6858000"/>
              <a:gd name="connsiteX839" fmla="*/ 6537433 w 7467600"/>
              <a:gd name="connsiteY839" fmla="*/ 1907790 h 6858000"/>
              <a:gd name="connsiteX840" fmla="*/ 6550221 w 7467600"/>
              <a:gd name="connsiteY840" fmla="*/ 1910729 h 6858000"/>
              <a:gd name="connsiteX841" fmla="*/ 6964438 w 7467600"/>
              <a:gd name="connsiteY841" fmla="*/ 2209505 h 6858000"/>
              <a:gd name="connsiteX842" fmla="*/ 7367862 w 7467600"/>
              <a:gd name="connsiteY842" fmla="*/ 2806833 h 6858000"/>
              <a:gd name="connsiteX843" fmla="*/ 7364329 w 7467600"/>
              <a:gd name="connsiteY843" fmla="*/ 2826907 h 6858000"/>
              <a:gd name="connsiteX844" fmla="*/ 7290545 w 7467600"/>
              <a:gd name="connsiteY844" fmla="*/ 2850663 h 6858000"/>
              <a:gd name="connsiteX845" fmla="*/ 6472036 w 7467600"/>
              <a:gd name="connsiteY845" fmla="*/ 1959003 h 6858000"/>
              <a:gd name="connsiteX846" fmla="*/ 5792897 w 7467600"/>
              <a:gd name="connsiteY846" fmla="*/ 1647747 h 6858000"/>
              <a:gd name="connsiteX847" fmla="*/ 5842751 w 7467600"/>
              <a:gd name="connsiteY847" fmla="*/ 1816112 h 6858000"/>
              <a:gd name="connsiteX848" fmla="*/ 5847424 w 7467600"/>
              <a:gd name="connsiteY848" fmla="*/ 1815776 h 6858000"/>
              <a:gd name="connsiteX849" fmla="*/ 6399821 w 7467600"/>
              <a:gd name="connsiteY849" fmla="*/ 2344799 h 6858000"/>
              <a:gd name="connsiteX850" fmla="*/ 6323232 w 7467600"/>
              <a:gd name="connsiteY850" fmla="*/ 2389634 h 6858000"/>
              <a:gd name="connsiteX851" fmla="*/ 5942958 w 7467600"/>
              <a:gd name="connsiteY851" fmla="*/ 2077708 h 6858000"/>
              <a:gd name="connsiteX852" fmla="*/ 5921559 w 7467600"/>
              <a:gd name="connsiteY852" fmla="*/ 2378596 h 6858000"/>
              <a:gd name="connsiteX853" fmla="*/ 5817651 w 7467600"/>
              <a:gd name="connsiteY853" fmla="*/ 3023919 h 6858000"/>
              <a:gd name="connsiteX854" fmla="*/ 5729634 w 7467600"/>
              <a:gd name="connsiteY854" fmla="*/ 3051849 h 6858000"/>
              <a:gd name="connsiteX855" fmla="*/ 5611018 w 7467600"/>
              <a:gd name="connsiteY855" fmla="*/ 2316769 h 6858000"/>
              <a:gd name="connsiteX856" fmla="*/ 5687608 w 7467600"/>
              <a:gd name="connsiteY856" fmla="*/ 2039972 h 6858000"/>
              <a:gd name="connsiteX857" fmla="*/ 5657554 w 7467600"/>
              <a:gd name="connsiteY857" fmla="*/ 1576445 h 6858000"/>
              <a:gd name="connsiteX858" fmla="*/ 5150475 w 7467600"/>
              <a:gd name="connsiteY858" fmla="*/ 1274012 h 6858000"/>
              <a:gd name="connsiteX859" fmla="*/ 5349142 w 7467600"/>
              <a:gd name="connsiteY859" fmla="*/ 2204405 h 6858000"/>
              <a:gd name="connsiteX860" fmla="*/ 5262214 w 7467600"/>
              <a:gd name="connsiteY860" fmla="*/ 2233836 h 6858000"/>
              <a:gd name="connsiteX861" fmla="*/ 4981539 w 7467600"/>
              <a:gd name="connsiteY861" fmla="*/ 1542201 h 6858000"/>
              <a:gd name="connsiteX862" fmla="*/ 4958461 w 7467600"/>
              <a:gd name="connsiteY862" fmla="*/ 1136957 h 6858000"/>
              <a:gd name="connsiteX863" fmla="*/ 4655015 w 7467600"/>
              <a:gd name="connsiteY863" fmla="*/ 891426 h 6858000"/>
              <a:gd name="connsiteX864" fmla="*/ 4348002 w 7467600"/>
              <a:gd name="connsiteY864" fmla="*/ 2205895 h 6858000"/>
              <a:gd name="connsiteX865" fmla="*/ 4262250 w 7467600"/>
              <a:gd name="connsiteY865" fmla="*/ 2219972 h 6858000"/>
              <a:gd name="connsiteX866" fmla="*/ 4550611 w 7467600"/>
              <a:gd name="connsiteY866" fmla="*/ 817540 h 6858000"/>
              <a:gd name="connsiteX867" fmla="*/ 4564418 w 7467600"/>
              <a:gd name="connsiteY867" fmla="*/ 808293 h 6858000"/>
              <a:gd name="connsiteX868" fmla="*/ 4266388 w 7467600"/>
              <a:gd name="connsiteY868" fmla="*/ 500083 h 6858000"/>
              <a:gd name="connsiteX869" fmla="*/ 4032842 w 7467600"/>
              <a:gd name="connsiteY869" fmla="*/ 211809 h 6858000"/>
              <a:gd name="connsiteX870" fmla="*/ 3882765 w 7467600"/>
              <a:gd name="connsiteY870" fmla="*/ 0 h 6858000"/>
              <a:gd name="connsiteX871" fmla="*/ 3721337 w 7467600"/>
              <a:gd name="connsiteY871" fmla="*/ 0 h 6858000"/>
              <a:gd name="connsiteX872" fmla="*/ 3797544 w 7467600"/>
              <a:gd name="connsiteY872" fmla="*/ 0 h 6858000"/>
              <a:gd name="connsiteX873" fmla="*/ 3775734 w 7467600"/>
              <a:gd name="connsiteY873" fmla="*/ 95131 h 6858000"/>
              <a:gd name="connsiteX874" fmla="*/ 3724807 w 7467600"/>
              <a:gd name="connsiteY874" fmla="*/ 272257 h 6858000"/>
              <a:gd name="connsiteX875" fmla="*/ 3726844 w 7467600"/>
              <a:gd name="connsiteY875" fmla="*/ 282988 h 6858000"/>
              <a:gd name="connsiteX876" fmla="*/ 3742664 w 7467600"/>
              <a:gd name="connsiteY876" fmla="*/ 279918 h 6858000"/>
              <a:gd name="connsiteX877" fmla="*/ 4103910 w 7467600"/>
              <a:gd name="connsiteY877" fmla="*/ 1161917 h 6858000"/>
              <a:gd name="connsiteX878" fmla="*/ 4020269 w 7467600"/>
              <a:gd name="connsiteY878" fmla="*/ 1200406 h 6858000"/>
              <a:gd name="connsiteX879" fmla="*/ 3674882 w 7467600"/>
              <a:gd name="connsiteY879" fmla="*/ 488524 h 6858000"/>
              <a:gd name="connsiteX880" fmla="*/ 3132682 w 7467600"/>
              <a:gd name="connsiteY880" fmla="*/ 1072284 h 6858000"/>
              <a:gd name="connsiteX881" fmla="*/ 2716346 w 7467600"/>
              <a:gd name="connsiteY881" fmla="*/ 1276376 h 6858000"/>
              <a:gd name="connsiteX882" fmla="*/ 2716772 w 7467600"/>
              <a:gd name="connsiteY882" fmla="*/ 1255462 h 6858000"/>
              <a:gd name="connsiteX883" fmla="*/ 3471096 w 7467600"/>
              <a:gd name="connsiteY883" fmla="*/ 437072 h 6858000"/>
              <a:gd name="connsiteX884" fmla="*/ 3639057 w 7467600"/>
              <a:gd name="connsiteY884" fmla="*/ 286334 h 6858000"/>
              <a:gd name="connsiteX885" fmla="*/ 3640309 w 7467600"/>
              <a:gd name="connsiteY885" fmla="*/ 284664 h 6858000"/>
              <a:gd name="connsiteX886" fmla="*/ 3646022 w 7467600"/>
              <a:gd name="connsiteY886" fmla="*/ 276711 h 6858000"/>
              <a:gd name="connsiteX887" fmla="*/ 3707943 w 7467600"/>
              <a:gd name="connsiteY887" fmla="*/ 65958 h 6858000"/>
              <a:gd name="connsiteX888" fmla="*/ 3721337 w 7467600"/>
              <a:gd name="connsiteY888" fmla="*/ 0 h 6858000"/>
              <a:gd name="connsiteX889" fmla="*/ 2867960 w 7467600"/>
              <a:gd name="connsiteY889" fmla="*/ 0 h 6858000"/>
              <a:gd name="connsiteX890" fmla="*/ 2926351 w 7467600"/>
              <a:gd name="connsiteY890" fmla="*/ 0 h 6858000"/>
              <a:gd name="connsiteX891" fmla="*/ 2902823 w 7467600"/>
              <a:gd name="connsiteY891" fmla="*/ 262929 h 6858000"/>
              <a:gd name="connsiteX892" fmla="*/ 2940663 w 7467600"/>
              <a:gd name="connsiteY892" fmla="*/ 140884 h 6858000"/>
              <a:gd name="connsiteX893" fmla="*/ 2947039 w 7467600"/>
              <a:gd name="connsiteY893" fmla="*/ 122524 h 6858000"/>
              <a:gd name="connsiteX894" fmla="*/ 2984316 w 7467600"/>
              <a:gd name="connsiteY894" fmla="*/ 0 h 6858000"/>
              <a:gd name="connsiteX895" fmla="*/ 3016114 w 7467600"/>
              <a:gd name="connsiteY895" fmla="*/ 0 h 6858000"/>
              <a:gd name="connsiteX896" fmla="*/ 2979949 w 7467600"/>
              <a:gd name="connsiteY896" fmla="*/ 119274 h 6858000"/>
              <a:gd name="connsiteX897" fmla="*/ 3023879 w 7467600"/>
              <a:gd name="connsiteY897" fmla="*/ 0 h 6858000"/>
              <a:gd name="connsiteX898" fmla="*/ 3105400 w 7467600"/>
              <a:gd name="connsiteY898" fmla="*/ 0 h 6858000"/>
              <a:gd name="connsiteX899" fmla="*/ 3094669 w 7467600"/>
              <a:gd name="connsiteY899" fmla="*/ 30308 h 6858000"/>
              <a:gd name="connsiteX900" fmla="*/ 2901945 w 7467600"/>
              <a:gd name="connsiteY900" fmla="*/ 466538 h 6858000"/>
              <a:gd name="connsiteX901" fmla="*/ 2815209 w 7467600"/>
              <a:gd name="connsiteY901" fmla="*/ 497361 h 6858000"/>
              <a:gd name="connsiteX902" fmla="*/ 2844845 w 7467600"/>
              <a:gd name="connsiteY902" fmla="*/ 127638 h 6858000"/>
              <a:gd name="connsiteX903" fmla="*/ 2867960 w 7467600"/>
              <a:gd name="connsiteY903" fmla="*/ 0 h 6858000"/>
              <a:gd name="connsiteX904" fmla="*/ 1057230 w 7467600"/>
              <a:gd name="connsiteY904" fmla="*/ 0 h 6858000"/>
              <a:gd name="connsiteX905" fmla="*/ 1111003 w 7467600"/>
              <a:gd name="connsiteY905" fmla="*/ 0 h 6858000"/>
              <a:gd name="connsiteX906" fmla="*/ 1125553 w 7467600"/>
              <a:gd name="connsiteY906" fmla="*/ 52588 h 6858000"/>
              <a:gd name="connsiteX907" fmla="*/ 1304276 w 7467600"/>
              <a:gd name="connsiteY907" fmla="*/ 476275 h 6858000"/>
              <a:gd name="connsiteX908" fmla="*/ 1492066 w 7467600"/>
              <a:gd name="connsiteY908" fmla="*/ 886333 h 6858000"/>
              <a:gd name="connsiteX909" fmla="*/ 1423698 w 7467600"/>
              <a:gd name="connsiteY909" fmla="*/ 710817 h 6858000"/>
              <a:gd name="connsiteX910" fmla="*/ 1357609 w 7467600"/>
              <a:gd name="connsiteY910" fmla="*/ 532892 h 6858000"/>
              <a:gd name="connsiteX911" fmla="*/ 1309550 w 7467600"/>
              <a:gd name="connsiteY911" fmla="*/ 374031 h 6858000"/>
              <a:gd name="connsiteX912" fmla="*/ 1193673 w 7467600"/>
              <a:gd name="connsiteY912" fmla="*/ 49533 h 6858000"/>
              <a:gd name="connsiteX913" fmla="*/ 1164391 w 7467600"/>
              <a:gd name="connsiteY913" fmla="*/ 0 h 6858000"/>
              <a:gd name="connsiteX914" fmla="*/ 1200666 w 7467600"/>
              <a:gd name="connsiteY914" fmla="*/ 0 h 6858000"/>
              <a:gd name="connsiteX915" fmla="*/ 1223408 w 7467600"/>
              <a:gd name="connsiteY915" fmla="*/ 38996 h 6858000"/>
              <a:gd name="connsiteX916" fmla="*/ 1339635 w 7467600"/>
              <a:gd name="connsiteY916" fmla="*/ 365517 h 6858000"/>
              <a:gd name="connsiteX917" fmla="*/ 1387469 w 7467600"/>
              <a:gd name="connsiteY917" fmla="*/ 523079 h 6858000"/>
              <a:gd name="connsiteX918" fmla="*/ 1452685 w 7467600"/>
              <a:gd name="connsiteY918" fmla="*/ 699806 h 6858000"/>
              <a:gd name="connsiteX919" fmla="*/ 1492092 w 7467600"/>
              <a:gd name="connsiteY919" fmla="*/ 800424 h 6858000"/>
              <a:gd name="connsiteX920" fmla="*/ 1455302 w 7467600"/>
              <a:gd name="connsiteY920" fmla="*/ 632913 h 6858000"/>
              <a:gd name="connsiteX921" fmla="*/ 1222336 w 7467600"/>
              <a:gd name="connsiteY921" fmla="*/ 9480 h 6858000"/>
              <a:gd name="connsiteX922" fmla="*/ 1214634 w 7467600"/>
              <a:gd name="connsiteY922" fmla="*/ 0 h 6858000"/>
              <a:gd name="connsiteX923" fmla="*/ 1289827 w 7467600"/>
              <a:gd name="connsiteY923" fmla="*/ 0 h 6858000"/>
              <a:gd name="connsiteX924" fmla="*/ 1321076 w 7467600"/>
              <a:gd name="connsiteY924" fmla="*/ 59722 h 6858000"/>
              <a:gd name="connsiteX925" fmla="*/ 1512579 w 7467600"/>
              <a:gd name="connsiteY925" fmla="*/ 626441 h 6858000"/>
              <a:gd name="connsiteX926" fmla="*/ 1506076 w 7467600"/>
              <a:gd name="connsiteY926" fmla="*/ 1089289 h 6858000"/>
              <a:gd name="connsiteX927" fmla="*/ 1486346 w 7467600"/>
              <a:gd name="connsiteY927" fmla="*/ 1079919 h 6858000"/>
              <a:gd name="connsiteX928" fmla="*/ 1070511 w 7467600"/>
              <a:gd name="connsiteY928" fmla="*/ 48609 h 6858000"/>
              <a:gd name="connsiteX929" fmla="*/ 1057230 w 7467600"/>
              <a:gd name="connsiteY929" fmla="*/ 0 h 6858000"/>
              <a:gd name="connsiteX930" fmla="*/ 43151 w 7467600"/>
              <a:gd name="connsiteY930" fmla="*/ 0 h 6858000"/>
              <a:gd name="connsiteX931" fmla="*/ 95283 w 7467600"/>
              <a:gd name="connsiteY931" fmla="*/ 0 h 6858000"/>
              <a:gd name="connsiteX932" fmla="*/ 300708 w 7467600"/>
              <a:gd name="connsiteY932" fmla="*/ 154571 h 6858000"/>
              <a:gd name="connsiteX933" fmla="*/ 530414 w 7467600"/>
              <a:gd name="connsiteY933" fmla="*/ 354673 h 6858000"/>
              <a:gd name="connsiteX934" fmla="*/ 333785 w 7467600"/>
              <a:gd name="connsiteY934" fmla="*/ 161564 h 6858000"/>
              <a:gd name="connsiteX935" fmla="*/ 147005 w 7467600"/>
              <a:gd name="connsiteY935" fmla="*/ 0 h 6858000"/>
              <a:gd name="connsiteX936" fmla="*/ 272509 w 7467600"/>
              <a:gd name="connsiteY936" fmla="*/ 0 h 6858000"/>
              <a:gd name="connsiteX937" fmla="*/ 326276 w 7467600"/>
              <a:gd name="connsiteY937" fmla="*/ 45847 h 6858000"/>
              <a:gd name="connsiteX938" fmla="*/ 823759 w 7467600"/>
              <a:gd name="connsiteY938" fmla="*/ 574145 h 6858000"/>
              <a:gd name="connsiteX939" fmla="*/ 811254 w 7467600"/>
              <a:gd name="connsiteY939" fmla="*/ 665546 h 6858000"/>
              <a:gd name="connsiteX940" fmla="*/ 154042 w 7467600"/>
              <a:gd name="connsiteY940" fmla="*/ 261522 h 6858000"/>
              <a:gd name="connsiteX941" fmla="*/ 13550 w 7467600"/>
              <a:gd name="connsiteY941" fmla="*/ 158423 h 6858000"/>
              <a:gd name="connsiteX942" fmla="*/ 0 w 7467600"/>
              <a:gd name="connsiteY942" fmla="*/ 146618 h 6858000"/>
              <a:gd name="connsiteX943" fmla="*/ 0 w 7467600"/>
              <a:gd name="connsiteY943" fmla="*/ 59161 h 6858000"/>
              <a:gd name="connsiteX944" fmla="*/ 45427 w 7467600"/>
              <a:gd name="connsiteY944" fmla="*/ 101078 h 6858000"/>
              <a:gd name="connsiteX945" fmla="*/ 630103 w 7467600"/>
              <a:gd name="connsiteY945" fmla="*/ 485885 h 6858000"/>
              <a:gd name="connsiteX946" fmla="*/ 532040 w 7467600"/>
              <a:gd name="connsiteY946" fmla="*/ 399359 h 6858000"/>
              <a:gd name="connsiteX947" fmla="*/ 517618 w 7467600"/>
              <a:gd name="connsiteY947" fmla="*/ 385726 h 6858000"/>
              <a:gd name="connsiteX948" fmla="*/ 285074 w 7467600"/>
              <a:gd name="connsiteY948" fmla="*/ 182755 h 6858000"/>
              <a:gd name="connsiteX949" fmla="*/ 43151 w 7467600"/>
              <a:gd name="connsiteY94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05948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1019354 w 7467600"/>
              <a:gd name="connsiteY17" fmla="*/ 6315006 h 6858000"/>
              <a:gd name="connsiteX18" fmla="*/ 441046 w 7467600"/>
              <a:gd name="connsiteY18" fmla="*/ 6691153 h 6858000"/>
              <a:gd name="connsiteX19" fmla="*/ 1019354 w 7467600"/>
              <a:gd name="connsiteY19" fmla="*/ 6315006 h 6858000"/>
              <a:gd name="connsiteX20" fmla="*/ 991680 w 7467600"/>
              <a:gd name="connsiteY20" fmla="*/ 6298413 h 6858000"/>
              <a:gd name="connsiteX21" fmla="*/ 409060 w 7467600"/>
              <a:gd name="connsiteY21" fmla="*/ 6671470 h 6858000"/>
              <a:gd name="connsiteX22" fmla="*/ 991680 w 7467600"/>
              <a:gd name="connsiteY22" fmla="*/ 6298413 h 6858000"/>
              <a:gd name="connsiteX23" fmla="*/ 103333 w 7467600"/>
              <a:gd name="connsiteY23" fmla="*/ 5699602 h 6858000"/>
              <a:gd name="connsiteX24" fmla="*/ 233938 w 7467600"/>
              <a:gd name="connsiteY24" fmla="*/ 5809416 h 6858000"/>
              <a:gd name="connsiteX25" fmla="*/ 883580 w 7467600"/>
              <a:gd name="connsiteY25" fmla="*/ 6180710 h 6858000"/>
              <a:gd name="connsiteX26" fmla="*/ 487337 w 7467600"/>
              <a:gd name="connsiteY26" fmla="*/ 5950182 h 6858000"/>
              <a:gd name="connsiteX27" fmla="*/ 354051 w 7467600"/>
              <a:gd name="connsiteY27" fmla="*/ 5854912 h 6858000"/>
              <a:gd name="connsiteX28" fmla="*/ 195436 w 7467600"/>
              <a:gd name="connsiteY28" fmla="*/ 5755068 h 6858000"/>
              <a:gd name="connsiteX29" fmla="*/ 103333 w 7467600"/>
              <a:gd name="connsiteY29" fmla="*/ 5699602 h 6858000"/>
              <a:gd name="connsiteX30" fmla="*/ 5539432 w 7467600"/>
              <a:gd name="connsiteY30" fmla="*/ 5642928 h 6858000"/>
              <a:gd name="connsiteX31" fmla="*/ 5555462 w 7467600"/>
              <a:gd name="connsiteY31" fmla="*/ 5694454 h 6858000"/>
              <a:gd name="connsiteX32" fmla="*/ 5828270 w 7467600"/>
              <a:gd name="connsiteY32" fmla="*/ 6320663 h 6858000"/>
              <a:gd name="connsiteX33" fmla="*/ 5947416 w 7467600"/>
              <a:gd name="connsiteY33" fmla="*/ 6574846 h 6858000"/>
              <a:gd name="connsiteX34" fmla="*/ 5539432 w 7467600"/>
              <a:gd name="connsiteY34" fmla="*/ 5642928 h 6858000"/>
              <a:gd name="connsiteX35" fmla="*/ 51253 w 7467600"/>
              <a:gd name="connsiteY35" fmla="*/ 5631825 h 6858000"/>
              <a:gd name="connsiteX36" fmla="*/ 211622 w 7467600"/>
              <a:gd name="connsiteY36" fmla="*/ 5728803 h 6858000"/>
              <a:gd name="connsiteX37" fmla="*/ 371652 w 7467600"/>
              <a:gd name="connsiteY37" fmla="*/ 5829062 h 6858000"/>
              <a:gd name="connsiteX38" fmla="*/ 505903 w 7467600"/>
              <a:gd name="connsiteY38" fmla="*/ 5925221 h 6858000"/>
              <a:gd name="connsiteX39" fmla="*/ 899240 w 7467600"/>
              <a:gd name="connsiteY39" fmla="*/ 6153068 h 6858000"/>
              <a:gd name="connsiteX40" fmla="*/ 988114 w 7467600"/>
              <a:gd name="connsiteY40" fmla="*/ 6174204 h 6858000"/>
              <a:gd name="connsiteX41" fmla="*/ 845971 w 7467600"/>
              <a:gd name="connsiteY41" fmla="*/ 6067177 h 6858000"/>
              <a:gd name="connsiteX42" fmla="*/ 448057 w 7467600"/>
              <a:gd name="connsiteY42" fmla="*/ 5841376 h 6858000"/>
              <a:gd name="connsiteX43" fmla="*/ 51253 w 7467600"/>
              <a:gd name="connsiteY43" fmla="*/ 5631825 h 6858000"/>
              <a:gd name="connsiteX44" fmla="*/ 2606687 w 7467600"/>
              <a:gd name="connsiteY44" fmla="*/ 5630718 h 6858000"/>
              <a:gd name="connsiteX45" fmla="*/ 2645658 w 7467600"/>
              <a:gd name="connsiteY45" fmla="*/ 6640259 h 6858000"/>
              <a:gd name="connsiteX46" fmla="*/ 2606687 w 7467600"/>
              <a:gd name="connsiteY46" fmla="*/ 5630718 h 6858000"/>
              <a:gd name="connsiteX47" fmla="*/ 3642057 w 7467600"/>
              <a:gd name="connsiteY47" fmla="*/ 5573487 h 6858000"/>
              <a:gd name="connsiteX48" fmla="*/ 3632981 w 7467600"/>
              <a:gd name="connsiteY48" fmla="*/ 5579437 h 6858000"/>
              <a:gd name="connsiteX49" fmla="*/ 3382436 w 7467600"/>
              <a:gd name="connsiteY49" fmla="*/ 5952726 h 6858000"/>
              <a:gd name="connsiteX50" fmla="*/ 3191929 w 7467600"/>
              <a:gd name="connsiteY50" fmla="*/ 6662669 h 6858000"/>
              <a:gd name="connsiteX51" fmla="*/ 3369898 w 7467600"/>
              <a:gd name="connsiteY51" fmla="*/ 6081771 h 6858000"/>
              <a:gd name="connsiteX52" fmla="*/ 3642057 w 7467600"/>
              <a:gd name="connsiteY52" fmla="*/ 5573487 h 6858000"/>
              <a:gd name="connsiteX53" fmla="*/ 2650666 w 7467600"/>
              <a:gd name="connsiteY53" fmla="*/ 5530686 h 6858000"/>
              <a:gd name="connsiteX54" fmla="*/ 2650249 w 7467600"/>
              <a:gd name="connsiteY54" fmla="*/ 5532101 h 6858000"/>
              <a:gd name="connsiteX55" fmla="*/ 2663808 w 7467600"/>
              <a:gd name="connsiteY55" fmla="*/ 6535215 h 6858000"/>
              <a:gd name="connsiteX56" fmla="*/ 2665418 w 7467600"/>
              <a:gd name="connsiteY56" fmla="*/ 6132756 h 6858000"/>
              <a:gd name="connsiteX57" fmla="*/ 2650666 w 7467600"/>
              <a:gd name="connsiteY57" fmla="*/ 5530686 h 6858000"/>
              <a:gd name="connsiteX58" fmla="*/ 2680277 w 7467600"/>
              <a:gd name="connsiteY58" fmla="*/ 5479204 h 6858000"/>
              <a:gd name="connsiteX59" fmla="*/ 2678972 w 7467600"/>
              <a:gd name="connsiteY59" fmla="*/ 5481582 h 6858000"/>
              <a:gd name="connsiteX60" fmla="*/ 2696666 w 7467600"/>
              <a:gd name="connsiteY60" fmla="*/ 6133836 h 6858000"/>
              <a:gd name="connsiteX61" fmla="*/ 2695769 w 7467600"/>
              <a:gd name="connsiteY61" fmla="*/ 6390955 h 6858000"/>
              <a:gd name="connsiteX62" fmla="*/ 2739893 w 7467600"/>
              <a:gd name="connsiteY62" fmla="*/ 6108357 h 6858000"/>
              <a:gd name="connsiteX63" fmla="*/ 2680277 w 7467600"/>
              <a:gd name="connsiteY63" fmla="*/ 5479204 h 6858000"/>
              <a:gd name="connsiteX64" fmla="*/ 1132195 w 7467600"/>
              <a:gd name="connsiteY64" fmla="*/ 5467980 h 6858000"/>
              <a:gd name="connsiteX65" fmla="*/ 1679056 w 7467600"/>
              <a:gd name="connsiteY65" fmla="*/ 5516907 h 6858000"/>
              <a:gd name="connsiteX66" fmla="*/ 2128648 w 7467600"/>
              <a:gd name="connsiteY66" fmla="*/ 5474249 h 6858000"/>
              <a:gd name="connsiteX67" fmla="*/ 1825619 w 7467600"/>
              <a:gd name="connsiteY67" fmla="*/ 5478447 h 6858000"/>
              <a:gd name="connsiteX68" fmla="*/ 1737798 w 7467600"/>
              <a:gd name="connsiteY68" fmla="*/ 5483353 h 6858000"/>
              <a:gd name="connsiteX69" fmla="*/ 1132195 w 7467600"/>
              <a:gd name="connsiteY69" fmla="*/ 5467980 h 6858000"/>
              <a:gd name="connsiteX70" fmla="*/ 1456157 w 7467600"/>
              <a:gd name="connsiteY70" fmla="*/ 5371404 h 6858000"/>
              <a:gd name="connsiteX71" fmla="*/ 1244432 w 7467600"/>
              <a:gd name="connsiteY71" fmla="*/ 5385601 h 6858000"/>
              <a:gd name="connsiteX72" fmla="*/ 973990 w 7467600"/>
              <a:gd name="connsiteY72" fmla="*/ 5424940 h 6858000"/>
              <a:gd name="connsiteX73" fmla="*/ 1103809 w 7467600"/>
              <a:gd name="connsiteY73" fmla="*/ 5433720 h 6858000"/>
              <a:gd name="connsiteX74" fmla="*/ 1123454 w 7467600"/>
              <a:gd name="connsiteY74" fmla="*/ 5435727 h 6858000"/>
              <a:gd name="connsiteX75" fmla="*/ 1737017 w 7467600"/>
              <a:gd name="connsiteY75" fmla="*/ 5452183 h 6858000"/>
              <a:gd name="connsiteX76" fmla="*/ 1824397 w 7467600"/>
              <a:gd name="connsiteY76" fmla="*/ 5447757 h 6858000"/>
              <a:gd name="connsiteX77" fmla="*/ 2070059 w 7467600"/>
              <a:gd name="connsiteY77" fmla="*/ 5441660 h 6858000"/>
              <a:gd name="connsiteX78" fmla="*/ 1456157 w 7467600"/>
              <a:gd name="connsiteY78" fmla="*/ 5371404 h 6858000"/>
              <a:gd name="connsiteX79" fmla="*/ 4988186 w 7467600"/>
              <a:gd name="connsiteY79" fmla="*/ 5216467 h 6858000"/>
              <a:gd name="connsiteX80" fmla="*/ 4777334 w 7467600"/>
              <a:gd name="connsiteY80" fmla="*/ 5406072 h 6858000"/>
              <a:gd name="connsiteX81" fmla="*/ 4718341 w 7467600"/>
              <a:gd name="connsiteY81" fmla="*/ 5468043 h 6858000"/>
              <a:gd name="connsiteX82" fmla="*/ 4604655 w 7467600"/>
              <a:gd name="connsiteY82" fmla="*/ 5583434 h 6858000"/>
              <a:gd name="connsiteX83" fmla="*/ 4565074 w 7467600"/>
              <a:gd name="connsiteY83" fmla="*/ 5618550 h 6858000"/>
              <a:gd name="connsiteX84" fmla="*/ 4988186 w 7467600"/>
              <a:gd name="connsiteY84" fmla="*/ 5216467 h 6858000"/>
              <a:gd name="connsiteX85" fmla="*/ 4978032 w 7467600"/>
              <a:gd name="connsiteY85" fmla="*/ 5183809 h 6858000"/>
              <a:gd name="connsiteX86" fmla="*/ 4463413 w 7467600"/>
              <a:gd name="connsiteY86" fmla="*/ 5615162 h 6858000"/>
              <a:gd name="connsiteX87" fmla="*/ 4358134 w 7467600"/>
              <a:gd name="connsiteY87" fmla="*/ 5742791 h 6858000"/>
              <a:gd name="connsiteX88" fmla="*/ 4376219 w 7467600"/>
              <a:gd name="connsiteY88" fmla="*/ 5729027 h 6858000"/>
              <a:gd name="connsiteX89" fmla="*/ 4582340 w 7467600"/>
              <a:gd name="connsiteY89" fmla="*/ 5561037 h 6858000"/>
              <a:gd name="connsiteX90" fmla="*/ 4694684 w 7467600"/>
              <a:gd name="connsiteY90" fmla="*/ 5447098 h 6858000"/>
              <a:gd name="connsiteX91" fmla="*/ 4754123 w 7467600"/>
              <a:gd name="connsiteY91" fmla="*/ 5384643 h 6858000"/>
              <a:gd name="connsiteX92" fmla="*/ 4978032 w 7467600"/>
              <a:gd name="connsiteY92" fmla="*/ 5183809 h 6858000"/>
              <a:gd name="connsiteX93" fmla="*/ 1903353 w 7467600"/>
              <a:gd name="connsiteY93" fmla="*/ 5044827 h 6858000"/>
              <a:gd name="connsiteX94" fmla="*/ 1936931 w 7467600"/>
              <a:gd name="connsiteY94" fmla="*/ 5093954 h 6858000"/>
              <a:gd name="connsiteX95" fmla="*/ 2195868 w 7467600"/>
              <a:gd name="connsiteY95" fmla="*/ 5396574 h 6858000"/>
              <a:gd name="connsiteX96" fmla="*/ 2088852 w 7467600"/>
              <a:gd name="connsiteY96" fmla="*/ 5166123 h 6858000"/>
              <a:gd name="connsiteX97" fmla="*/ 1958241 w 7467600"/>
              <a:gd name="connsiteY97" fmla="*/ 5067955 h 6858000"/>
              <a:gd name="connsiteX98" fmla="*/ 1903353 w 7467600"/>
              <a:gd name="connsiteY98" fmla="*/ 5044827 h 6858000"/>
              <a:gd name="connsiteX99" fmla="*/ 1979378 w 7467600"/>
              <a:gd name="connsiteY99" fmla="*/ 4769504 h 6858000"/>
              <a:gd name="connsiteX100" fmla="*/ 2882120 w 7467600"/>
              <a:gd name="connsiteY100" fmla="*/ 5064547 h 6858000"/>
              <a:gd name="connsiteX101" fmla="*/ 2793103 w 7467600"/>
              <a:gd name="connsiteY101" fmla="*/ 5039699 h 6858000"/>
              <a:gd name="connsiteX102" fmla="*/ 2770041 w 7467600"/>
              <a:gd name="connsiteY102" fmla="*/ 5033634 h 6858000"/>
              <a:gd name="connsiteX103" fmla="*/ 1979378 w 7467600"/>
              <a:gd name="connsiteY103" fmla="*/ 4769504 h 6858000"/>
              <a:gd name="connsiteX104" fmla="*/ 1927410 w 7467600"/>
              <a:gd name="connsiteY104" fmla="*/ 4716164 h 6858000"/>
              <a:gd name="connsiteX105" fmla="*/ 1959587 w 7467600"/>
              <a:gd name="connsiteY105" fmla="*/ 4728849 h 6858000"/>
              <a:gd name="connsiteX106" fmla="*/ 2777707 w 7467600"/>
              <a:gd name="connsiteY106" fmla="*/ 5003991 h 6858000"/>
              <a:gd name="connsiteX107" fmla="*/ 2800768 w 7467600"/>
              <a:gd name="connsiteY107" fmla="*/ 5010056 h 6858000"/>
              <a:gd name="connsiteX108" fmla="*/ 2879408 w 7467600"/>
              <a:gd name="connsiteY108" fmla="*/ 5031590 h 6858000"/>
              <a:gd name="connsiteX109" fmla="*/ 2862295 w 7467600"/>
              <a:gd name="connsiteY109" fmla="*/ 5022958 h 6858000"/>
              <a:gd name="connsiteX110" fmla="*/ 2813343 w 7467600"/>
              <a:gd name="connsiteY110" fmla="*/ 4998369 h 6858000"/>
              <a:gd name="connsiteX111" fmla="*/ 2646245 w 7467600"/>
              <a:gd name="connsiteY111" fmla="*/ 4930999 h 6858000"/>
              <a:gd name="connsiteX112" fmla="*/ 1999243 w 7467600"/>
              <a:gd name="connsiteY112" fmla="*/ 4730524 h 6858000"/>
              <a:gd name="connsiteX113" fmla="*/ 1979527 w 7467600"/>
              <a:gd name="connsiteY113" fmla="*/ 4726651 h 6858000"/>
              <a:gd name="connsiteX114" fmla="*/ 1927410 w 7467600"/>
              <a:gd name="connsiteY114" fmla="*/ 4716164 h 6858000"/>
              <a:gd name="connsiteX115" fmla="*/ 1997014 w 7467600"/>
              <a:gd name="connsiteY115" fmla="*/ 4698007 h 6858000"/>
              <a:gd name="connsiteX116" fmla="*/ 2005458 w 7467600"/>
              <a:gd name="connsiteY116" fmla="*/ 4699540 h 6858000"/>
              <a:gd name="connsiteX117" fmla="*/ 2657186 w 7467600"/>
              <a:gd name="connsiteY117" fmla="*/ 4901687 h 6858000"/>
              <a:gd name="connsiteX118" fmla="*/ 2826662 w 7467600"/>
              <a:gd name="connsiteY118" fmla="*/ 4970362 h 6858000"/>
              <a:gd name="connsiteX119" fmla="*/ 2876100 w 7467600"/>
              <a:gd name="connsiteY119" fmla="*/ 4995397 h 6858000"/>
              <a:gd name="connsiteX120" fmla="*/ 3042600 w 7467600"/>
              <a:gd name="connsiteY120" fmla="*/ 5059532 h 6858000"/>
              <a:gd name="connsiteX121" fmla="*/ 1997014 w 7467600"/>
              <a:gd name="connsiteY121" fmla="*/ 4698007 h 6858000"/>
              <a:gd name="connsiteX122" fmla="*/ 2305292 w 7467600"/>
              <a:gd name="connsiteY122" fmla="*/ 4219492 h 6858000"/>
              <a:gd name="connsiteX123" fmla="*/ 3360922 w 7467600"/>
              <a:gd name="connsiteY123" fmla="*/ 4529373 h 6858000"/>
              <a:gd name="connsiteX124" fmla="*/ 3492420 w 7467600"/>
              <a:gd name="connsiteY124" fmla="*/ 4510145 h 6858000"/>
              <a:gd name="connsiteX125" fmla="*/ 3364086 w 7467600"/>
              <a:gd name="connsiteY125" fmla="*/ 4480340 h 6858000"/>
              <a:gd name="connsiteX126" fmla="*/ 3225818 w 7467600"/>
              <a:gd name="connsiteY126" fmla="*/ 4411822 h 6858000"/>
              <a:gd name="connsiteX127" fmla="*/ 3129696 w 7467600"/>
              <a:gd name="connsiteY127" fmla="*/ 4360704 h 6858000"/>
              <a:gd name="connsiteX128" fmla="*/ 2814545 w 7467600"/>
              <a:gd name="connsiteY128" fmla="*/ 4282955 h 6858000"/>
              <a:gd name="connsiteX129" fmla="*/ 2305292 w 7467600"/>
              <a:gd name="connsiteY129" fmla="*/ 4219492 h 6858000"/>
              <a:gd name="connsiteX130" fmla="*/ 2626982 w 7467600"/>
              <a:gd name="connsiteY130" fmla="*/ 4206450 h 6858000"/>
              <a:gd name="connsiteX131" fmla="*/ 2490617 w 7467600"/>
              <a:gd name="connsiteY131" fmla="*/ 4206951 h 6858000"/>
              <a:gd name="connsiteX132" fmla="*/ 2819869 w 7467600"/>
              <a:gd name="connsiteY132" fmla="*/ 4252936 h 6858000"/>
              <a:gd name="connsiteX133" fmla="*/ 3143018 w 7467600"/>
              <a:gd name="connsiteY133" fmla="*/ 4332698 h 6858000"/>
              <a:gd name="connsiteX134" fmla="*/ 3241520 w 7467600"/>
              <a:gd name="connsiteY134" fmla="*/ 4385112 h 6858000"/>
              <a:gd name="connsiteX135" fmla="*/ 3374575 w 7467600"/>
              <a:gd name="connsiteY135" fmla="*/ 4451517 h 6858000"/>
              <a:gd name="connsiteX136" fmla="*/ 3505221 w 7467600"/>
              <a:gd name="connsiteY136" fmla="*/ 4480757 h 6858000"/>
              <a:gd name="connsiteX137" fmla="*/ 2626982 w 7467600"/>
              <a:gd name="connsiteY137" fmla="*/ 4206450 h 6858000"/>
              <a:gd name="connsiteX138" fmla="*/ 1310106 w 7467600"/>
              <a:gd name="connsiteY138" fmla="*/ 3943217 h 6858000"/>
              <a:gd name="connsiteX139" fmla="*/ 854994 w 7467600"/>
              <a:gd name="connsiteY139" fmla="*/ 4399136 h 6858000"/>
              <a:gd name="connsiteX140" fmla="*/ 742462 w 7467600"/>
              <a:gd name="connsiteY140" fmla="*/ 4594648 h 6858000"/>
              <a:gd name="connsiteX141" fmla="*/ 820602 w 7467600"/>
              <a:gd name="connsiteY141" fmla="*/ 4485915 h 6858000"/>
              <a:gd name="connsiteX142" fmla="*/ 878295 w 7467600"/>
              <a:gd name="connsiteY142" fmla="*/ 4403594 h 6858000"/>
              <a:gd name="connsiteX143" fmla="*/ 1240607 w 7467600"/>
              <a:gd name="connsiteY143" fmla="*/ 4010401 h 6858000"/>
              <a:gd name="connsiteX144" fmla="*/ 1310106 w 7467600"/>
              <a:gd name="connsiteY144" fmla="*/ 3943217 h 6858000"/>
              <a:gd name="connsiteX145" fmla="*/ 1423113 w 7467600"/>
              <a:gd name="connsiteY145" fmla="*/ 3874565 h 6858000"/>
              <a:gd name="connsiteX146" fmla="*/ 1260565 w 7467600"/>
              <a:gd name="connsiteY146" fmla="*/ 4031982 h 6858000"/>
              <a:gd name="connsiteX147" fmla="*/ 901900 w 7467600"/>
              <a:gd name="connsiteY147" fmla="*/ 4421236 h 6858000"/>
              <a:gd name="connsiteX148" fmla="*/ 845044 w 7467600"/>
              <a:gd name="connsiteY148" fmla="*/ 4502436 h 6858000"/>
              <a:gd name="connsiteX149" fmla="*/ 685926 w 7467600"/>
              <a:gd name="connsiteY149" fmla="*/ 4703069 h 6858000"/>
              <a:gd name="connsiteX150" fmla="*/ 684248 w 7467600"/>
              <a:gd name="connsiteY150" fmla="*/ 4706721 h 6858000"/>
              <a:gd name="connsiteX151" fmla="*/ 1423113 w 7467600"/>
              <a:gd name="connsiteY151" fmla="*/ 3874565 h 6858000"/>
              <a:gd name="connsiteX152" fmla="*/ 3316479 w 7467600"/>
              <a:gd name="connsiteY152" fmla="*/ 3872136 h 6858000"/>
              <a:gd name="connsiteX153" fmla="*/ 3546806 w 7467600"/>
              <a:gd name="connsiteY153" fmla="*/ 4356139 h 6858000"/>
              <a:gd name="connsiteX154" fmla="*/ 3364433 w 7467600"/>
              <a:gd name="connsiteY154" fmla="*/ 3953121 h 6858000"/>
              <a:gd name="connsiteX155" fmla="*/ 3316479 w 7467600"/>
              <a:gd name="connsiteY155" fmla="*/ 3872136 h 6858000"/>
              <a:gd name="connsiteX156" fmla="*/ 3291335 w 7467600"/>
              <a:gd name="connsiteY156" fmla="*/ 3767420 h 6858000"/>
              <a:gd name="connsiteX157" fmla="*/ 3390805 w 7467600"/>
              <a:gd name="connsiteY157" fmla="*/ 3937163 h 6858000"/>
              <a:gd name="connsiteX158" fmla="*/ 3579062 w 7467600"/>
              <a:gd name="connsiteY158" fmla="*/ 4359040 h 6858000"/>
              <a:gd name="connsiteX159" fmla="*/ 3467355 w 7467600"/>
              <a:gd name="connsiteY159" fmla="*/ 3988130 h 6858000"/>
              <a:gd name="connsiteX160" fmla="*/ 3310753 w 7467600"/>
              <a:gd name="connsiteY160" fmla="*/ 3787140 h 6858000"/>
              <a:gd name="connsiteX161" fmla="*/ 3291335 w 7467600"/>
              <a:gd name="connsiteY161" fmla="*/ 3767420 h 6858000"/>
              <a:gd name="connsiteX162" fmla="*/ 1635889 w 7467600"/>
              <a:gd name="connsiteY162" fmla="*/ 3709494 h 6858000"/>
              <a:gd name="connsiteX163" fmla="*/ 1634800 w 7467600"/>
              <a:gd name="connsiteY163" fmla="*/ 3731111 h 6858000"/>
              <a:gd name="connsiteX164" fmla="*/ 1635889 w 7467600"/>
              <a:gd name="connsiteY164" fmla="*/ 3709494 h 6858000"/>
              <a:gd name="connsiteX165" fmla="*/ 1510397 w 7467600"/>
              <a:gd name="connsiteY165" fmla="*/ 3684705 h 6858000"/>
              <a:gd name="connsiteX166" fmla="*/ 1146550 w 7467600"/>
              <a:gd name="connsiteY166" fmla="*/ 3802012 h 6858000"/>
              <a:gd name="connsiteX167" fmla="*/ 698834 w 7467600"/>
              <a:gd name="connsiteY167" fmla="*/ 3952272 h 6858000"/>
              <a:gd name="connsiteX168" fmla="*/ 34256 w 7467600"/>
              <a:gd name="connsiteY168" fmla="*/ 4347603 h 6858000"/>
              <a:gd name="connsiteX169" fmla="*/ 527241 w 7467600"/>
              <a:gd name="connsiteY169" fmla="*/ 4065078 h 6858000"/>
              <a:gd name="connsiteX170" fmla="*/ 1510397 w 7467600"/>
              <a:gd name="connsiteY170" fmla="*/ 3684705 h 6858000"/>
              <a:gd name="connsiteX171" fmla="*/ 1313114 w 7467600"/>
              <a:gd name="connsiteY171" fmla="*/ 3655216 h 6858000"/>
              <a:gd name="connsiteX172" fmla="*/ 1109304 w 7467600"/>
              <a:gd name="connsiteY172" fmla="*/ 3669030 h 6858000"/>
              <a:gd name="connsiteX173" fmla="*/ 8129 w 7467600"/>
              <a:gd name="connsiteY173" fmla="*/ 4330519 h 6858000"/>
              <a:gd name="connsiteX174" fmla="*/ 687572 w 7467600"/>
              <a:gd name="connsiteY174" fmla="*/ 3925629 h 6858000"/>
              <a:gd name="connsiteX175" fmla="*/ 1138365 w 7467600"/>
              <a:gd name="connsiteY175" fmla="*/ 3774515 h 6858000"/>
              <a:gd name="connsiteX176" fmla="*/ 1505579 w 7467600"/>
              <a:gd name="connsiteY176" fmla="*/ 3655526 h 6858000"/>
              <a:gd name="connsiteX177" fmla="*/ 1313114 w 7467600"/>
              <a:gd name="connsiteY177" fmla="*/ 3655216 h 6858000"/>
              <a:gd name="connsiteX178" fmla="*/ 3655073 w 7467600"/>
              <a:gd name="connsiteY178" fmla="*/ 3650884 h 6858000"/>
              <a:gd name="connsiteX179" fmla="*/ 3989938 w 7467600"/>
              <a:gd name="connsiteY179" fmla="*/ 3991685 h 6858000"/>
              <a:gd name="connsiteX180" fmla="*/ 4393907 w 7467600"/>
              <a:gd name="connsiteY180" fmla="*/ 4261258 h 6858000"/>
              <a:gd name="connsiteX181" fmla="*/ 4648051 w 7467600"/>
              <a:gd name="connsiteY181" fmla="*/ 4374051 h 6858000"/>
              <a:gd name="connsiteX182" fmla="*/ 4383389 w 7467600"/>
              <a:gd name="connsiteY182" fmla="*/ 4184369 h 6858000"/>
              <a:gd name="connsiteX183" fmla="*/ 4165508 w 7467600"/>
              <a:gd name="connsiteY183" fmla="*/ 4035196 h 6858000"/>
              <a:gd name="connsiteX184" fmla="*/ 4068162 w 7467600"/>
              <a:gd name="connsiteY184" fmla="*/ 3953394 h 6858000"/>
              <a:gd name="connsiteX185" fmla="*/ 3981416 w 7467600"/>
              <a:gd name="connsiteY185" fmla="*/ 3880482 h 6858000"/>
              <a:gd name="connsiteX186" fmla="*/ 3800147 w 7467600"/>
              <a:gd name="connsiteY186" fmla="*/ 3749872 h 6858000"/>
              <a:gd name="connsiteX187" fmla="*/ 3655073 w 7467600"/>
              <a:gd name="connsiteY187" fmla="*/ 3650884 h 6858000"/>
              <a:gd name="connsiteX188" fmla="*/ 3670252 w 7467600"/>
              <a:gd name="connsiteY188" fmla="*/ 3622798 h 6858000"/>
              <a:gd name="connsiteX189" fmla="*/ 3817258 w 7467600"/>
              <a:gd name="connsiteY189" fmla="*/ 3723577 h 6858000"/>
              <a:gd name="connsiteX190" fmla="*/ 4000461 w 7467600"/>
              <a:gd name="connsiteY190" fmla="*/ 3855966 h 6858000"/>
              <a:gd name="connsiteX191" fmla="*/ 4088180 w 7467600"/>
              <a:gd name="connsiteY191" fmla="*/ 3929774 h 6858000"/>
              <a:gd name="connsiteX192" fmla="*/ 4184555 w 7467600"/>
              <a:gd name="connsiteY192" fmla="*/ 4010683 h 6858000"/>
              <a:gd name="connsiteX193" fmla="*/ 4399563 w 7467600"/>
              <a:gd name="connsiteY193" fmla="*/ 4158106 h 6858000"/>
              <a:gd name="connsiteX194" fmla="*/ 4684469 w 7467600"/>
              <a:gd name="connsiteY194" fmla="*/ 4364680 h 6858000"/>
              <a:gd name="connsiteX195" fmla="*/ 4690271 w 7467600"/>
              <a:gd name="connsiteY195" fmla="*/ 4370034 h 6858000"/>
              <a:gd name="connsiteX196" fmla="*/ 4136093 w 7467600"/>
              <a:gd name="connsiteY196" fmla="*/ 3858466 h 6858000"/>
              <a:gd name="connsiteX197" fmla="*/ 3670252 w 7467600"/>
              <a:gd name="connsiteY197" fmla="*/ 3622798 h 6858000"/>
              <a:gd name="connsiteX198" fmla="*/ 4440129 w 7467600"/>
              <a:gd name="connsiteY198" fmla="*/ 3448571 h 6858000"/>
              <a:gd name="connsiteX199" fmla="*/ 4856525 w 7467600"/>
              <a:gd name="connsiteY199" fmla="*/ 3915351 h 6858000"/>
              <a:gd name="connsiteX200" fmla="*/ 5059055 w 7467600"/>
              <a:gd name="connsiteY200" fmla="*/ 4108918 h 6858000"/>
              <a:gd name="connsiteX201" fmla="*/ 5290070 w 7467600"/>
              <a:gd name="connsiteY201" fmla="*/ 4263619 h 6858000"/>
              <a:gd name="connsiteX202" fmla="*/ 4834991 w 7467600"/>
              <a:gd name="connsiteY202" fmla="*/ 3830985 h 6858000"/>
              <a:gd name="connsiteX203" fmla="*/ 4440129 w 7467600"/>
              <a:gd name="connsiteY203" fmla="*/ 3448571 h 6858000"/>
              <a:gd name="connsiteX204" fmla="*/ 4441737 w 7467600"/>
              <a:gd name="connsiteY204" fmla="*/ 3399734 h 6858000"/>
              <a:gd name="connsiteX205" fmla="*/ 4431236 w 7467600"/>
              <a:gd name="connsiteY205" fmla="*/ 3400954 h 6858000"/>
              <a:gd name="connsiteX206" fmla="*/ 4557150 w 7467600"/>
              <a:gd name="connsiteY206" fmla="*/ 3510023 h 6858000"/>
              <a:gd name="connsiteX207" fmla="*/ 4856936 w 7467600"/>
              <a:gd name="connsiteY207" fmla="*/ 3809146 h 6858000"/>
              <a:gd name="connsiteX208" fmla="*/ 5111996 w 7467600"/>
              <a:gd name="connsiteY208" fmla="*/ 4065759 h 6858000"/>
              <a:gd name="connsiteX209" fmla="*/ 5388878 w 7467600"/>
              <a:gd name="connsiteY209" fmla="*/ 4300185 h 6858000"/>
              <a:gd name="connsiteX210" fmla="*/ 5425556 w 7467600"/>
              <a:gd name="connsiteY210" fmla="*/ 4308967 h 6858000"/>
              <a:gd name="connsiteX211" fmla="*/ 4943646 w 7467600"/>
              <a:gd name="connsiteY211" fmla="*/ 3822916 h 6858000"/>
              <a:gd name="connsiteX212" fmla="*/ 4594837 w 7467600"/>
              <a:gd name="connsiteY212" fmla="*/ 3532274 h 6858000"/>
              <a:gd name="connsiteX213" fmla="*/ 4441737 w 7467600"/>
              <a:gd name="connsiteY213" fmla="*/ 3399734 h 6858000"/>
              <a:gd name="connsiteX214" fmla="*/ 5425834 w 7467600"/>
              <a:gd name="connsiteY214" fmla="*/ 3162785 h 6858000"/>
              <a:gd name="connsiteX215" fmla="*/ 5401644 w 7467600"/>
              <a:gd name="connsiteY215" fmla="*/ 3617847 h 6858000"/>
              <a:gd name="connsiteX216" fmla="*/ 5467256 w 7467600"/>
              <a:gd name="connsiteY216" fmla="*/ 4175494 h 6858000"/>
              <a:gd name="connsiteX217" fmla="*/ 5448069 w 7467600"/>
              <a:gd name="connsiteY217" fmla="*/ 3567554 h 6858000"/>
              <a:gd name="connsiteX218" fmla="*/ 5425834 w 7467600"/>
              <a:gd name="connsiteY218" fmla="*/ 3162785 h 6858000"/>
              <a:gd name="connsiteX219" fmla="*/ 1318687 w 7467600"/>
              <a:gd name="connsiteY219" fmla="*/ 3113840 h 6858000"/>
              <a:gd name="connsiteX220" fmla="*/ 1066793 w 7467600"/>
              <a:gd name="connsiteY220" fmla="*/ 3212171 h 6858000"/>
              <a:gd name="connsiteX221" fmla="*/ 993319 w 7467600"/>
              <a:gd name="connsiteY221" fmla="*/ 3247648 h 6858000"/>
              <a:gd name="connsiteX222" fmla="*/ 853081 w 7467600"/>
              <a:gd name="connsiteY222" fmla="*/ 3312410 h 6858000"/>
              <a:gd name="connsiteX223" fmla="*/ 805957 w 7467600"/>
              <a:gd name="connsiteY223" fmla="*/ 3330443 h 6858000"/>
              <a:gd name="connsiteX224" fmla="*/ 1318687 w 7467600"/>
              <a:gd name="connsiteY224" fmla="*/ 3113840 h 6858000"/>
              <a:gd name="connsiteX225" fmla="*/ 5453702 w 7467600"/>
              <a:gd name="connsiteY225" fmla="*/ 3090882 h 6858000"/>
              <a:gd name="connsiteX226" fmla="*/ 5480135 w 7467600"/>
              <a:gd name="connsiteY226" fmla="*/ 3565802 h 6858000"/>
              <a:gd name="connsiteX227" fmla="*/ 5499023 w 7467600"/>
              <a:gd name="connsiteY227" fmla="*/ 4166310 h 6858000"/>
              <a:gd name="connsiteX228" fmla="*/ 5547022 w 7467600"/>
              <a:gd name="connsiteY228" fmla="*/ 3607838 h 6858000"/>
              <a:gd name="connsiteX229" fmla="*/ 5515964 w 7467600"/>
              <a:gd name="connsiteY229" fmla="*/ 3378541 h 6858000"/>
              <a:gd name="connsiteX230" fmla="*/ 5453702 w 7467600"/>
              <a:gd name="connsiteY230" fmla="*/ 3090882 h 6858000"/>
              <a:gd name="connsiteX231" fmla="*/ 1238695 w 7467600"/>
              <a:gd name="connsiteY231" fmla="*/ 3076820 h 6858000"/>
              <a:gd name="connsiteX232" fmla="*/ 716371 w 7467600"/>
              <a:gd name="connsiteY232" fmla="*/ 3293249 h 6858000"/>
              <a:gd name="connsiteX233" fmla="*/ 579522 w 7467600"/>
              <a:gd name="connsiteY233" fmla="*/ 3371759 h 6858000"/>
              <a:gd name="connsiteX234" fmla="*/ 600288 w 7467600"/>
              <a:gd name="connsiteY234" fmla="*/ 3365555 h 6858000"/>
              <a:gd name="connsiteX235" fmla="*/ 840692 w 7467600"/>
              <a:gd name="connsiteY235" fmla="*/ 3284921 h 6858000"/>
              <a:gd name="connsiteX236" fmla="*/ 979248 w 7467600"/>
              <a:gd name="connsiteY236" fmla="*/ 3221003 h 6858000"/>
              <a:gd name="connsiteX237" fmla="*/ 1053282 w 7467600"/>
              <a:gd name="connsiteY237" fmla="*/ 3185247 h 6858000"/>
              <a:gd name="connsiteX238" fmla="*/ 1320603 w 7467600"/>
              <a:gd name="connsiteY238" fmla="*/ 3081281 h 6858000"/>
              <a:gd name="connsiteX239" fmla="*/ 1238695 w 7467600"/>
              <a:gd name="connsiteY239" fmla="*/ 3076820 h 6858000"/>
              <a:gd name="connsiteX240" fmla="*/ 5425627 w 7467600"/>
              <a:gd name="connsiteY240" fmla="*/ 2954192 h 6858000"/>
              <a:gd name="connsiteX241" fmla="*/ 5470770 w 7467600"/>
              <a:gd name="connsiteY241" fmla="*/ 3005435 h 6858000"/>
              <a:gd name="connsiteX242" fmla="*/ 5519779 w 7467600"/>
              <a:gd name="connsiteY242" fmla="*/ 4359223 h 6858000"/>
              <a:gd name="connsiteX243" fmla="*/ 5520293 w 7467600"/>
              <a:gd name="connsiteY243" fmla="*/ 4360602 h 6858000"/>
              <a:gd name="connsiteX244" fmla="*/ 5767221 w 7467600"/>
              <a:gd name="connsiteY244" fmla="*/ 4665564 h 6858000"/>
              <a:gd name="connsiteX245" fmla="*/ 6937169 w 7467600"/>
              <a:gd name="connsiteY245" fmla="*/ 4815941 h 6858000"/>
              <a:gd name="connsiteX246" fmla="*/ 6953922 w 7467600"/>
              <a:gd name="connsiteY246" fmla="*/ 4890068 h 6858000"/>
              <a:gd name="connsiteX247" fmla="*/ 6071359 w 7467600"/>
              <a:gd name="connsiteY247" fmla="*/ 4770770 h 6858000"/>
              <a:gd name="connsiteX248" fmla="*/ 6038839 w 7467600"/>
              <a:gd name="connsiteY248" fmla="*/ 4764474 h 6858000"/>
              <a:gd name="connsiteX249" fmla="*/ 6038706 w 7467600"/>
              <a:gd name="connsiteY249" fmla="*/ 4763847 h 6858000"/>
              <a:gd name="connsiteX250" fmla="*/ 6037784 w 7467600"/>
              <a:gd name="connsiteY250" fmla="*/ 4764270 h 6858000"/>
              <a:gd name="connsiteX251" fmla="*/ 6038839 w 7467600"/>
              <a:gd name="connsiteY251" fmla="*/ 4764474 h 6858000"/>
              <a:gd name="connsiteX252" fmla="*/ 6040338 w 7467600"/>
              <a:gd name="connsiteY252" fmla="*/ 4771418 h 6858000"/>
              <a:gd name="connsiteX253" fmla="*/ 6024488 w 7467600"/>
              <a:gd name="connsiteY253" fmla="*/ 4809903 h 6858000"/>
              <a:gd name="connsiteX254" fmla="*/ 5599771 w 7467600"/>
              <a:gd name="connsiteY254" fmla="*/ 5509652 h 6858000"/>
              <a:gd name="connsiteX255" fmla="*/ 5548843 w 7467600"/>
              <a:gd name="connsiteY255" fmla="*/ 5563845 h 6858000"/>
              <a:gd name="connsiteX256" fmla="*/ 5940952 w 7467600"/>
              <a:gd name="connsiteY256" fmla="*/ 6250028 h 6858000"/>
              <a:gd name="connsiteX257" fmla="*/ 6043441 w 7467600"/>
              <a:gd name="connsiteY257" fmla="*/ 6665847 h 6858000"/>
              <a:gd name="connsiteX258" fmla="*/ 6093432 w 7467600"/>
              <a:gd name="connsiteY258" fmla="*/ 6858000 h 6858000"/>
              <a:gd name="connsiteX259" fmla="*/ 6034344 w 7467600"/>
              <a:gd name="connsiteY259" fmla="*/ 6858000 h 6858000"/>
              <a:gd name="connsiteX260" fmla="*/ 6026679 w 7467600"/>
              <a:gd name="connsiteY260" fmla="*/ 6836959 h 6858000"/>
              <a:gd name="connsiteX261" fmla="*/ 5800441 w 7467600"/>
              <a:gd name="connsiteY261" fmla="*/ 6335286 h 6858000"/>
              <a:gd name="connsiteX262" fmla="*/ 5526562 w 7467600"/>
              <a:gd name="connsiteY262" fmla="*/ 5705388 h 6858000"/>
              <a:gd name="connsiteX263" fmla="*/ 5519640 w 7467600"/>
              <a:gd name="connsiteY263" fmla="*/ 5683774 h 6858000"/>
              <a:gd name="connsiteX264" fmla="*/ 5844559 w 7467600"/>
              <a:gd name="connsiteY264" fmla="*/ 6553349 h 6858000"/>
              <a:gd name="connsiteX265" fmla="*/ 5975994 w 7467600"/>
              <a:gd name="connsiteY265" fmla="*/ 6858000 h 6858000"/>
              <a:gd name="connsiteX266" fmla="*/ 5898547 w 7467600"/>
              <a:gd name="connsiteY266" fmla="*/ 6858000 h 6858000"/>
              <a:gd name="connsiteX267" fmla="*/ 5682041 w 7467600"/>
              <a:gd name="connsiteY267" fmla="*/ 6355860 h 6858000"/>
              <a:gd name="connsiteX268" fmla="*/ 5461758 w 7467600"/>
              <a:gd name="connsiteY268" fmla="*/ 5820220 h 6858000"/>
              <a:gd name="connsiteX269" fmla="*/ 5237282 w 7467600"/>
              <a:gd name="connsiteY269" fmla="*/ 6579086 h 6858000"/>
              <a:gd name="connsiteX270" fmla="*/ 5115009 w 7467600"/>
              <a:gd name="connsiteY270" fmla="*/ 6858000 h 6858000"/>
              <a:gd name="connsiteX271" fmla="*/ 5028074 w 7467600"/>
              <a:gd name="connsiteY271" fmla="*/ 6858000 h 6858000"/>
              <a:gd name="connsiteX272" fmla="*/ 5079508 w 7467600"/>
              <a:gd name="connsiteY272" fmla="*/ 6749074 h 6858000"/>
              <a:gd name="connsiteX273" fmla="*/ 5371846 w 7467600"/>
              <a:gd name="connsiteY273" fmla="*/ 5924413 h 6858000"/>
              <a:gd name="connsiteX274" fmla="*/ 5270512 w 7467600"/>
              <a:gd name="connsiteY274" fmla="*/ 6138975 h 6858000"/>
              <a:gd name="connsiteX275" fmla="*/ 5062409 w 7467600"/>
              <a:gd name="connsiteY275" fmla="*/ 6653544 h 6858000"/>
              <a:gd name="connsiteX276" fmla="*/ 5036628 w 7467600"/>
              <a:gd name="connsiteY276" fmla="*/ 6754247 h 6858000"/>
              <a:gd name="connsiteX277" fmla="*/ 5009112 w 7467600"/>
              <a:gd name="connsiteY277" fmla="*/ 6858000 h 6858000"/>
              <a:gd name="connsiteX278" fmla="*/ 4976679 w 7467600"/>
              <a:gd name="connsiteY278" fmla="*/ 6858000 h 6858000"/>
              <a:gd name="connsiteX279" fmla="*/ 5006537 w 7467600"/>
              <a:gd name="connsiteY279" fmla="*/ 6747068 h 6858000"/>
              <a:gd name="connsiteX280" fmla="*/ 5032723 w 7467600"/>
              <a:gd name="connsiteY280" fmla="*/ 6644957 h 6858000"/>
              <a:gd name="connsiteX281" fmla="*/ 5242949 w 7467600"/>
              <a:gd name="connsiteY281" fmla="*/ 6125175 h 6858000"/>
              <a:gd name="connsiteX282" fmla="*/ 5286321 w 7467600"/>
              <a:gd name="connsiteY282" fmla="*/ 6033555 h 6858000"/>
              <a:gd name="connsiteX283" fmla="*/ 5008210 w 7467600"/>
              <a:gd name="connsiteY283" fmla="*/ 6649194 h 6858000"/>
              <a:gd name="connsiteX284" fmla="*/ 4986321 w 7467600"/>
              <a:gd name="connsiteY284" fmla="*/ 6765687 h 6858000"/>
              <a:gd name="connsiteX285" fmla="*/ 4973474 w 7467600"/>
              <a:gd name="connsiteY285" fmla="*/ 6858000 h 6858000"/>
              <a:gd name="connsiteX286" fmla="*/ 4907178 w 7467600"/>
              <a:gd name="connsiteY286" fmla="*/ 6858000 h 6858000"/>
              <a:gd name="connsiteX287" fmla="*/ 4910810 w 7467600"/>
              <a:gd name="connsiteY287" fmla="*/ 6829660 h 6858000"/>
              <a:gd name="connsiteX288" fmla="*/ 4987461 w 7467600"/>
              <a:gd name="connsiteY288" fmla="*/ 6432994 h 6858000"/>
              <a:gd name="connsiteX289" fmla="*/ 5179262 w 7467600"/>
              <a:gd name="connsiteY289" fmla="*/ 6035044 h 6858000"/>
              <a:gd name="connsiteX290" fmla="*/ 4689678 w 7467600"/>
              <a:gd name="connsiteY290" fmla="*/ 6440241 h 6858000"/>
              <a:gd name="connsiteX291" fmla="*/ 4477543 w 7467600"/>
              <a:gd name="connsiteY291" fmla="*/ 6674836 h 6858000"/>
              <a:gd name="connsiteX292" fmla="*/ 4329957 w 7467600"/>
              <a:gd name="connsiteY292" fmla="*/ 6858000 h 6858000"/>
              <a:gd name="connsiteX293" fmla="*/ 4218595 w 7467600"/>
              <a:gd name="connsiteY293" fmla="*/ 6858000 h 6858000"/>
              <a:gd name="connsiteX294" fmla="*/ 4368888 w 7467600"/>
              <a:gd name="connsiteY294" fmla="*/ 6668412 h 6858000"/>
              <a:gd name="connsiteX295" fmla="*/ 4563091 w 7467600"/>
              <a:gd name="connsiteY295" fmla="*/ 6442508 h 6858000"/>
              <a:gd name="connsiteX296" fmla="*/ 5387324 w 7467600"/>
              <a:gd name="connsiteY296" fmla="*/ 5705830 h 6858000"/>
              <a:gd name="connsiteX297" fmla="*/ 5073620 w 7467600"/>
              <a:gd name="connsiteY297" fmla="*/ 5955437 h 6858000"/>
              <a:gd name="connsiteX298" fmla="*/ 4689789 w 7467600"/>
              <a:gd name="connsiteY298" fmla="*/ 6268382 h 6858000"/>
              <a:gd name="connsiteX299" fmla="*/ 4418722 w 7467600"/>
              <a:gd name="connsiteY299" fmla="*/ 6570886 h 6858000"/>
              <a:gd name="connsiteX300" fmla="*/ 4214944 w 7467600"/>
              <a:gd name="connsiteY300" fmla="*/ 6858000 h 6858000"/>
              <a:gd name="connsiteX301" fmla="*/ 4177898 w 7467600"/>
              <a:gd name="connsiteY301" fmla="*/ 6858000 h 6858000"/>
              <a:gd name="connsiteX302" fmla="*/ 4391597 w 7467600"/>
              <a:gd name="connsiteY302" fmla="*/ 6556370 h 6858000"/>
              <a:gd name="connsiteX303" fmla="*/ 4668889 w 7467600"/>
              <a:gd name="connsiteY303" fmla="*/ 6246399 h 6858000"/>
              <a:gd name="connsiteX304" fmla="*/ 5055427 w 7467600"/>
              <a:gd name="connsiteY304" fmla="*/ 5931476 h 6858000"/>
              <a:gd name="connsiteX305" fmla="*/ 5371814 w 7467600"/>
              <a:gd name="connsiteY305" fmla="*/ 5678975 h 6858000"/>
              <a:gd name="connsiteX306" fmla="*/ 4987918 w 7467600"/>
              <a:gd name="connsiteY306" fmla="*/ 5838701 h 6858000"/>
              <a:gd name="connsiteX307" fmla="*/ 4317146 w 7467600"/>
              <a:gd name="connsiteY307" fmla="*/ 6587716 h 6858000"/>
              <a:gd name="connsiteX308" fmla="*/ 4171627 w 7467600"/>
              <a:gd name="connsiteY308" fmla="*/ 6858000 h 6858000"/>
              <a:gd name="connsiteX309" fmla="*/ 4081585 w 7467600"/>
              <a:gd name="connsiteY309" fmla="*/ 6858000 h 6858000"/>
              <a:gd name="connsiteX310" fmla="*/ 4238603 w 7467600"/>
              <a:gd name="connsiteY310" fmla="*/ 6559341 h 6858000"/>
              <a:gd name="connsiteX311" fmla="*/ 4778333 w 7467600"/>
              <a:gd name="connsiteY311" fmla="*/ 5873626 h 6858000"/>
              <a:gd name="connsiteX312" fmla="*/ 5414185 w 7467600"/>
              <a:gd name="connsiteY312" fmla="*/ 5573882 h 6858000"/>
              <a:gd name="connsiteX313" fmla="*/ 5959648 w 7467600"/>
              <a:gd name="connsiteY313" fmla="*/ 4760797 h 6858000"/>
              <a:gd name="connsiteX314" fmla="*/ 5355019 w 7467600"/>
              <a:gd name="connsiteY314" fmla="*/ 4734672 h 6858000"/>
              <a:gd name="connsiteX315" fmla="*/ 5083565 w 7467600"/>
              <a:gd name="connsiteY315" fmla="*/ 5179121 h 6858000"/>
              <a:gd name="connsiteX316" fmla="*/ 4713577 w 7467600"/>
              <a:gd name="connsiteY316" fmla="*/ 5616803 h 6858000"/>
              <a:gd name="connsiteX317" fmla="*/ 3989559 w 7467600"/>
              <a:gd name="connsiteY317" fmla="*/ 6145945 h 6858000"/>
              <a:gd name="connsiteX318" fmla="*/ 3939824 w 7467600"/>
              <a:gd name="connsiteY318" fmla="*/ 6066900 h 6858000"/>
              <a:gd name="connsiteX319" fmla="*/ 4584537 w 7467600"/>
              <a:gd name="connsiteY319" fmla="*/ 5324826 h 6858000"/>
              <a:gd name="connsiteX320" fmla="*/ 5037105 w 7467600"/>
              <a:gd name="connsiteY320" fmla="*/ 5088765 h 6858000"/>
              <a:gd name="connsiteX321" fmla="*/ 5039930 w 7467600"/>
              <a:gd name="connsiteY321" fmla="*/ 5089585 h 6858000"/>
              <a:gd name="connsiteX322" fmla="*/ 5263764 w 7467600"/>
              <a:gd name="connsiteY322" fmla="*/ 4735525 h 6858000"/>
              <a:gd name="connsiteX323" fmla="*/ 4086300 w 7467600"/>
              <a:gd name="connsiteY323" fmla="*/ 4884599 h 6858000"/>
              <a:gd name="connsiteX324" fmla="*/ 4085485 w 7467600"/>
              <a:gd name="connsiteY324" fmla="*/ 4899070 h 6858000"/>
              <a:gd name="connsiteX325" fmla="*/ 3871915 w 7467600"/>
              <a:gd name="connsiteY325" fmla="*/ 5253645 h 6858000"/>
              <a:gd name="connsiteX326" fmla="*/ 3799374 w 7467600"/>
              <a:gd name="connsiteY326" fmla="*/ 5466127 h 6858000"/>
              <a:gd name="connsiteX327" fmla="*/ 3498850 w 7467600"/>
              <a:gd name="connsiteY327" fmla="*/ 6661888 h 6858000"/>
              <a:gd name="connsiteX328" fmla="*/ 3399216 w 7467600"/>
              <a:gd name="connsiteY328" fmla="*/ 6858000 h 6858000"/>
              <a:gd name="connsiteX329" fmla="*/ 3303688 w 7467600"/>
              <a:gd name="connsiteY329" fmla="*/ 6858000 h 6858000"/>
              <a:gd name="connsiteX330" fmla="*/ 3391774 w 7467600"/>
              <a:gd name="connsiteY330" fmla="*/ 6697181 h 6858000"/>
              <a:gd name="connsiteX331" fmla="*/ 3735540 w 7467600"/>
              <a:gd name="connsiteY331" fmla="*/ 5546923 h 6858000"/>
              <a:gd name="connsiteX332" fmla="*/ 3729438 w 7467600"/>
              <a:gd name="connsiteY332" fmla="*/ 5569058 h 6858000"/>
              <a:gd name="connsiteX333" fmla="*/ 3707782 w 7467600"/>
              <a:gd name="connsiteY333" fmla="*/ 5644908 h 6858000"/>
              <a:gd name="connsiteX334" fmla="*/ 3583827 w 7467600"/>
              <a:gd name="connsiteY334" fmla="*/ 6039215 h 6858000"/>
              <a:gd name="connsiteX335" fmla="*/ 3547861 w 7467600"/>
              <a:gd name="connsiteY335" fmla="*/ 6129609 h 6858000"/>
              <a:gd name="connsiteX336" fmla="*/ 3490905 w 7467600"/>
              <a:gd name="connsiteY336" fmla="*/ 6277660 h 6858000"/>
              <a:gd name="connsiteX337" fmla="*/ 3455859 w 7467600"/>
              <a:gd name="connsiteY337" fmla="*/ 6391301 h 6858000"/>
              <a:gd name="connsiteX338" fmla="*/ 3429112 w 7467600"/>
              <a:gd name="connsiteY338" fmla="*/ 6479469 h 6858000"/>
              <a:gd name="connsiteX339" fmla="*/ 3304862 w 7467600"/>
              <a:gd name="connsiteY339" fmla="*/ 6796476 h 6858000"/>
              <a:gd name="connsiteX340" fmla="*/ 3276071 w 7467600"/>
              <a:gd name="connsiteY340" fmla="*/ 6858000 h 6858000"/>
              <a:gd name="connsiteX341" fmla="*/ 3240805 w 7467600"/>
              <a:gd name="connsiteY341" fmla="*/ 6858000 h 6858000"/>
              <a:gd name="connsiteX342" fmla="*/ 3275917 w 7467600"/>
              <a:gd name="connsiteY342" fmla="*/ 6783192 h 6858000"/>
              <a:gd name="connsiteX343" fmla="*/ 3399358 w 7467600"/>
              <a:gd name="connsiteY343" fmla="*/ 6469011 h 6858000"/>
              <a:gd name="connsiteX344" fmla="*/ 3425650 w 7467600"/>
              <a:gd name="connsiteY344" fmla="*/ 6381333 h 6858000"/>
              <a:gd name="connsiteX345" fmla="*/ 3460661 w 7467600"/>
              <a:gd name="connsiteY345" fmla="*/ 6266763 h 6858000"/>
              <a:gd name="connsiteX346" fmla="*/ 3518021 w 7467600"/>
              <a:gd name="connsiteY346" fmla="*/ 6117298 h 6858000"/>
              <a:gd name="connsiteX347" fmla="*/ 3554035 w 7467600"/>
              <a:gd name="connsiteY347" fmla="*/ 6027832 h 6858000"/>
              <a:gd name="connsiteX348" fmla="*/ 3677174 w 7467600"/>
              <a:gd name="connsiteY348" fmla="*/ 5636351 h 6858000"/>
              <a:gd name="connsiteX349" fmla="*/ 3698819 w 7467600"/>
              <a:gd name="connsiteY349" fmla="*/ 5560503 h 6858000"/>
              <a:gd name="connsiteX350" fmla="*/ 3702094 w 7467600"/>
              <a:gd name="connsiteY350" fmla="*/ 5549194 h 6858000"/>
              <a:gd name="connsiteX351" fmla="*/ 3398355 w 7467600"/>
              <a:gd name="connsiteY351" fmla="*/ 6094603 h 6858000"/>
              <a:gd name="connsiteX352" fmla="*/ 3193941 w 7467600"/>
              <a:gd name="connsiteY352" fmla="*/ 6798775 h 6858000"/>
              <a:gd name="connsiteX353" fmla="*/ 3184140 w 7467600"/>
              <a:gd name="connsiteY353" fmla="*/ 6858000 h 6858000"/>
              <a:gd name="connsiteX354" fmla="*/ 3099978 w 7467600"/>
              <a:gd name="connsiteY354" fmla="*/ 6858000 h 6858000"/>
              <a:gd name="connsiteX355" fmla="*/ 3101556 w 7467600"/>
              <a:gd name="connsiteY355" fmla="*/ 6843337 h 6858000"/>
              <a:gd name="connsiteX356" fmla="*/ 3370162 w 7467600"/>
              <a:gd name="connsiteY356" fmla="*/ 5785550 h 6858000"/>
              <a:gd name="connsiteX357" fmla="*/ 3746477 w 7467600"/>
              <a:gd name="connsiteY357" fmla="*/ 5377889 h 6858000"/>
              <a:gd name="connsiteX358" fmla="*/ 3863399 w 7467600"/>
              <a:gd name="connsiteY358" fmla="*/ 5087257 h 6858000"/>
              <a:gd name="connsiteX359" fmla="*/ 3968712 w 7467600"/>
              <a:gd name="connsiteY359" fmla="*/ 4913989 h 6858000"/>
              <a:gd name="connsiteX360" fmla="*/ 2792390 w 7467600"/>
              <a:gd name="connsiteY360" fmla="*/ 5382974 h 6858000"/>
              <a:gd name="connsiteX361" fmla="*/ 2714982 w 7467600"/>
              <a:gd name="connsiteY361" fmla="*/ 5427051 h 6858000"/>
              <a:gd name="connsiteX362" fmla="*/ 2813361 w 7467600"/>
              <a:gd name="connsiteY362" fmla="*/ 6023912 h 6858000"/>
              <a:gd name="connsiteX363" fmla="*/ 2688430 w 7467600"/>
              <a:gd name="connsiteY363" fmla="*/ 6801564 h 6858000"/>
              <a:gd name="connsiteX364" fmla="*/ 2629626 w 7467600"/>
              <a:gd name="connsiteY364" fmla="*/ 6763394 h 6858000"/>
              <a:gd name="connsiteX365" fmla="*/ 2565328 w 7467600"/>
              <a:gd name="connsiteY365" fmla="*/ 5516399 h 6858000"/>
              <a:gd name="connsiteX366" fmla="*/ 1922999 w 7467600"/>
              <a:gd name="connsiteY366" fmla="*/ 5980343 h 6858000"/>
              <a:gd name="connsiteX367" fmla="*/ 1950261 w 7467600"/>
              <a:gd name="connsiteY367" fmla="*/ 6405858 h 6858000"/>
              <a:gd name="connsiteX368" fmla="*/ 2365554 w 7467600"/>
              <a:gd name="connsiteY368" fmla="*/ 6759107 h 6858000"/>
              <a:gd name="connsiteX369" fmla="*/ 2424142 w 7467600"/>
              <a:gd name="connsiteY369" fmla="*/ 6858000 h 6858000"/>
              <a:gd name="connsiteX370" fmla="*/ 2395994 w 7467600"/>
              <a:gd name="connsiteY370" fmla="*/ 6858000 h 6858000"/>
              <a:gd name="connsiteX371" fmla="*/ 2392863 w 7467600"/>
              <a:gd name="connsiteY371" fmla="*/ 6852964 h 6858000"/>
              <a:gd name="connsiteX372" fmla="*/ 2017589 w 7467600"/>
              <a:gd name="connsiteY372" fmla="*/ 6493982 h 6858000"/>
              <a:gd name="connsiteX373" fmla="*/ 2147336 w 7467600"/>
              <a:gd name="connsiteY373" fmla="*/ 6594052 h 6858000"/>
              <a:gd name="connsiteX374" fmla="*/ 2207047 w 7467600"/>
              <a:gd name="connsiteY374" fmla="*/ 6654540 h 6858000"/>
              <a:gd name="connsiteX375" fmla="*/ 2299106 w 7467600"/>
              <a:gd name="connsiteY375" fmla="*/ 6778931 h 6858000"/>
              <a:gd name="connsiteX376" fmla="*/ 2314430 w 7467600"/>
              <a:gd name="connsiteY376" fmla="*/ 6801144 h 6858000"/>
              <a:gd name="connsiteX377" fmla="*/ 2352406 w 7467600"/>
              <a:gd name="connsiteY377" fmla="*/ 6858000 h 6858000"/>
              <a:gd name="connsiteX378" fmla="*/ 2314492 w 7467600"/>
              <a:gd name="connsiteY378" fmla="*/ 6858000 h 6858000"/>
              <a:gd name="connsiteX379" fmla="*/ 2288095 w 7467600"/>
              <a:gd name="connsiteY379" fmla="*/ 6818030 h 6858000"/>
              <a:gd name="connsiteX380" fmla="*/ 2272768 w 7467600"/>
              <a:gd name="connsiteY380" fmla="*/ 6795822 h 6858000"/>
              <a:gd name="connsiteX381" fmla="*/ 2182715 w 7467600"/>
              <a:gd name="connsiteY381" fmla="*/ 6675071 h 6858000"/>
              <a:gd name="connsiteX382" fmla="*/ 2032061 w 7467600"/>
              <a:gd name="connsiteY382" fmla="*/ 6541380 h 6858000"/>
              <a:gd name="connsiteX383" fmla="*/ 2257220 w 7467600"/>
              <a:gd name="connsiteY383" fmla="*/ 6826257 h 6858000"/>
              <a:gd name="connsiteX384" fmla="*/ 2281324 w 7467600"/>
              <a:gd name="connsiteY384" fmla="*/ 6858000 h 6858000"/>
              <a:gd name="connsiteX385" fmla="*/ 2242860 w 7467600"/>
              <a:gd name="connsiteY385" fmla="*/ 6858000 h 6858000"/>
              <a:gd name="connsiteX386" fmla="*/ 2232818 w 7467600"/>
              <a:gd name="connsiteY386" fmla="*/ 6844926 h 6858000"/>
              <a:gd name="connsiteX387" fmla="*/ 1990172 w 7467600"/>
              <a:gd name="connsiteY387" fmla="*/ 6542121 h 6858000"/>
              <a:gd name="connsiteX388" fmla="*/ 2124090 w 7467600"/>
              <a:gd name="connsiteY388" fmla="*/ 6761017 h 6858000"/>
              <a:gd name="connsiteX389" fmla="*/ 2200380 w 7467600"/>
              <a:gd name="connsiteY389" fmla="*/ 6858000 h 6858000"/>
              <a:gd name="connsiteX390" fmla="*/ 2147507 w 7467600"/>
              <a:gd name="connsiteY390" fmla="*/ 6858000 h 6858000"/>
              <a:gd name="connsiteX391" fmla="*/ 2070668 w 7467600"/>
              <a:gd name="connsiteY391" fmla="*/ 6761520 h 6858000"/>
              <a:gd name="connsiteX392" fmla="*/ 1975142 w 7467600"/>
              <a:gd name="connsiteY392" fmla="*/ 6585570 h 6858000"/>
              <a:gd name="connsiteX393" fmla="*/ 2050035 w 7467600"/>
              <a:gd name="connsiteY393" fmla="*/ 6813345 h 6858000"/>
              <a:gd name="connsiteX394" fmla="*/ 2063025 w 7467600"/>
              <a:gd name="connsiteY394" fmla="*/ 6858000 h 6858000"/>
              <a:gd name="connsiteX395" fmla="*/ 2021675 w 7467600"/>
              <a:gd name="connsiteY395" fmla="*/ 6858000 h 6858000"/>
              <a:gd name="connsiteX396" fmla="*/ 2019308 w 7467600"/>
              <a:gd name="connsiteY396" fmla="*/ 6847118 h 6858000"/>
              <a:gd name="connsiteX397" fmla="*/ 1938835 w 7467600"/>
              <a:gd name="connsiteY397" fmla="*/ 6551160 h 6858000"/>
              <a:gd name="connsiteX398" fmla="*/ 1953230 w 7467600"/>
              <a:gd name="connsiteY398" fmla="*/ 6759699 h 6858000"/>
              <a:gd name="connsiteX399" fmla="*/ 1956763 w 7467600"/>
              <a:gd name="connsiteY399" fmla="*/ 6778191 h 6858000"/>
              <a:gd name="connsiteX400" fmla="*/ 1967925 w 7467600"/>
              <a:gd name="connsiteY400" fmla="*/ 6858000 h 6858000"/>
              <a:gd name="connsiteX401" fmla="*/ 1936622 w 7467600"/>
              <a:gd name="connsiteY401" fmla="*/ 6858000 h 6858000"/>
              <a:gd name="connsiteX402" fmla="*/ 1926261 w 7467600"/>
              <a:gd name="connsiteY402" fmla="*/ 6784064 h 6858000"/>
              <a:gd name="connsiteX403" fmla="*/ 1922724 w 7467600"/>
              <a:gd name="connsiteY403" fmla="*/ 6765577 h 6858000"/>
              <a:gd name="connsiteX404" fmla="*/ 1904650 w 7467600"/>
              <a:gd name="connsiteY404" fmla="*/ 6639616 h 6858000"/>
              <a:gd name="connsiteX405" fmla="*/ 1885273 w 7467600"/>
              <a:gd name="connsiteY405" fmla="*/ 6858000 h 6858000"/>
              <a:gd name="connsiteX406" fmla="*/ 1854363 w 7467600"/>
              <a:gd name="connsiteY406" fmla="*/ 6858000 h 6858000"/>
              <a:gd name="connsiteX407" fmla="*/ 1880391 w 7467600"/>
              <a:gd name="connsiteY407" fmla="*/ 6603796 h 6858000"/>
              <a:gd name="connsiteX408" fmla="*/ 1818273 w 7467600"/>
              <a:gd name="connsiteY408" fmla="*/ 6715729 h 6858000"/>
              <a:gd name="connsiteX409" fmla="*/ 1794691 w 7467600"/>
              <a:gd name="connsiteY409" fmla="*/ 6843239 h 6858000"/>
              <a:gd name="connsiteX410" fmla="*/ 1794914 w 7467600"/>
              <a:gd name="connsiteY410" fmla="*/ 6858000 h 6858000"/>
              <a:gd name="connsiteX411" fmla="*/ 1746128 w 7467600"/>
              <a:gd name="connsiteY411" fmla="*/ 6858000 h 6858000"/>
              <a:gd name="connsiteX412" fmla="*/ 1753934 w 7467600"/>
              <a:gd name="connsiteY412" fmla="*/ 6724796 h 6858000"/>
              <a:gd name="connsiteX413" fmla="*/ 1792053 w 7467600"/>
              <a:gd name="connsiteY413" fmla="*/ 6572396 h 6858000"/>
              <a:gd name="connsiteX414" fmla="*/ 1862248 w 7467600"/>
              <a:gd name="connsiteY414" fmla="*/ 6266397 h 6858000"/>
              <a:gd name="connsiteX415" fmla="*/ 1862250 w 7467600"/>
              <a:gd name="connsiteY415" fmla="*/ 6033531 h 6858000"/>
              <a:gd name="connsiteX416" fmla="*/ 1211999 w 7467600"/>
              <a:gd name="connsiteY416" fmla="*/ 6683610 h 6858000"/>
              <a:gd name="connsiteX417" fmla="*/ 1213266 w 7467600"/>
              <a:gd name="connsiteY417" fmla="*/ 6691947 h 6858000"/>
              <a:gd name="connsiteX418" fmla="*/ 1203370 w 7467600"/>
              <a:gd name="connsiteY418" fmla="*/ 6850676 h 6858000"/>
              <a:gd name="connsiteX419" fmla="*/ 1203671 w 7467600"/>
              <a:gd name="connsiteY419" fmla="*/ 6858000 h 6858000"/>
              <a:gd name="connsiteX420" fmla="*/ 1143180 w 7467600"/>
              <a:gd name="connsiteY420" fmla="*/ 6858000 h 6858000"/>
              <a:gd name="connsiteX421" fmla="*/ 1142176 w 7467600"/>
              <a:gd name="connsiteY421" fmla="*/ 6766045 h 6858000"/>
              <a:gd name="connsiteX422" fmla="*/ 1067484 w 7467600"/>
              <a:gd name="connsiteY422" fmla="*/ 6858000 h 6858000"/>
              <a:gd name="connsiteX423" fmla="*/ 953928 w 7467600"/>
              <a:gd name="connsiteY423" fmla="*/ 6858000 h 6858000"/>
              <a:gd name="connsiteX424" fmla="*/ 959715 w 7467600"/>
              <a:gd name="connsiteY424" fmla="*/ 6850185 h 6858000"/>
              <a:gd name="connsiteX425" fmla="*/ 1483788 w 7467600"/>
              <a:gd name="connsiteY425" fmla="*/ 6259174 h 6858000"/>
              <a:gd name="connsiteX426" fmla="*/ 1100671 w 7467600"/>
              <a:gd name="connsiteY426" fmla="*/ 6252137 h 6858000"/>
              <a:gd name="connsiteX427" fmla="*/ 1090144 w 7467600"/>
              <a:gd name="connsiteY427" fmla="*/ 6256748 h 6858000"/>
              <a:gd name="connsiteX428" fmla="*/ 1095872 w 7467600"/>
              <a:gd name="connsiteY428" fmla="*/ 6271892 h 6858000"/>
              <a:gd name="connsiteX429" fmla="*/ 262785 w 7467600"/>
              <a:gd name="connsiteY429" fmla="*/ 6845450 h 6858000"/>
              <a:gd name="connsiteX430" fmla="*/ 209968 w 7467600"/>
              <a:gd name="connsiteY430" fmla="*/ 6770713 h 6858000"/>
              <a:gd name="connsiteX431" fmla="*/ 873460 w 7467600"/>
              <a:gd name="connsiteY431" fmla="*/ 6253768 h 6858000"/>
              <a:gd name="connsiteX432" fmla="*/ 192686 w 7467600"/>
              <a:gd name="connsiteY432" fmla="*/ 5849257 h 6858000"/>
              <a:gd name="connsiteX433" fmla="*/ 4696 w 7467600"/>
              <a:gd name="connsiteY433" fmla="*/ 5697668 h 6858000"/>
              <a:gd name="connsiteX434" fmla="*/ 0 w 7467600"/>
              <a:gd name="connsiteY434" fmla="*/ 5689984 h 6858000"/>
              <a:gd name="connsiteX435" fmla="*/ 0 w 7467600"/>
              <a:gd name="connsiteY435" fmla="*/ 5513472 h 6858000"/>
              <a:gd name="connsiteX436" fmla="*/ 174101 w 7467600"/>
              <a:gd name="connsiteY436" fmla="*/ 5620277 h 6858000"/>
              <a:gd name="connsiteX437" fmla="*/ 891800 w 7467600"/>
              <a:gd name="connsiteY437" fmla="*/ 6036935 h 6858000"/>
              <a:gd name="connsiteX438" fmla="*/ 1072219 w 7467600"/>
              <a:gd name="connsiteY438" fmla="*/ 6169443 h 6858000"/>
              <a:gd name="connsiteX439" fmla="*/ 1074117 w 7467600"/>
              <a:gd name="connsiteY439" fmla="*/ 6170301 h 6858000"/>
              <a:gd name="connsiteX440" fmla="*/ 1083114 w 7467600"/>
              <a:gd name="connsiteY440" fmla="*/ 6174131 h 6858000"/>
              <a:gd name="connsiteX441" fmla="*/ 1543010 w 7467600"/>
              <a:gd name="connsiteY441" fmla="*/ 6191140 h 6858000"/>
              <a:gd name="connsiteX442" fmla="*/ 1551080 w 7467600"/>
              <a:gd name="connsiteY442" fmla="*/ 6195006 h 6858000"/>
              <a:gd name="connsiteX443" fmla="*/ 2345443 w 7467600"/>
              <a:gd name="connsiteY443" fmla="*/ 5549882 h 6858000"/>
              <a:gd name="connsiteX444" fmla="*/ 1721499 w 7467600"/>
              <a:gd name="connsiteY444" fmla="*/ 5599969 h 6858000"/>
              <a:gd name="connsiteX445" fmla="*/ 767716 w 7467600"/>
              <a:gd name="connsiteY445" fmla="*/ 5472768 h 6858000"/>
              <a:gd name="connsiteX446" fmla="*/ 722147 w 7467600"/>
              <a:gd name="connsiteY446" fmla="*/ 5393091 h 6858000"/>
              <a:gd name="connsiteX447" fmla="*/ 1485552 w 7467600"/>
              <a:gd name="connsiteY447" fmla="*/ 5313202 h 6858000"/>
              <a:gd name="connsiteX448" fmla="*/ 2143004 w 7467600"/>
              <a:gd name="connsiteY448" fmla="*/ 5402420 h 6858000"/>
              <a:gd name="connsiteX449" fmla="*/ 1933391 w 7467600"/>
              <a:gd name="connsiteY449" fmla="*/ 5156971 h 6858000"/>
              <a:gd name="connsiteX450" fmla="*/ 1827118 w 7467600"/>
              <a:gd name="connsiteY450" fmla="*/ 4968410 h 6858000"/>
              <a:gd name="connsiteX451" fmla="*/ 1837349 w 7467600"/>
              <a:gd name="connsiteY451" fmla="*/ 4956357 h 6858000"/>
              <a:gd name="connsiteX452" fmla="*/ 2162835 w 7467600"/>
              <a:gd name="connsiteY452" fmla="*/ 5187853 h 6858000"/>
              <a:gd name="connsiteX453" fmla="*/ 2257167 w 7467600"/>
              <a:gd name="connsiteY453" fmla="*/ 5462123 h 6858000"/>
              <a:gd name="connsiteX454" fmla="*/ 2261598 w 7467600"/>
              <a:gd name="connsiteY454" fmla="*/ 5467998 h 6858000"/>
              <a:gd name="connsiteX455" fmla="*/ 2437177 w 7467600"/>
              <a:gd name="connsiteY455" fmla="*/ 5479608 h 6858000"/>
              <a:gd name="connsiteX456" fmla="*/ 2445247 w 7467600"/>
              <a:gd name="connsiteY456" fmla="*/ 5483476 h 6858000"/>
              <a:gd name="connsiteX457" fmla="*/ 2743626 w 7467600"/>
              <a:gd name="connsiteY457" fmla="*/ 5304819 h 6858000"/>
              <a:gd name="connsiteX458" fmla="*/ 3048102 w 7467600"/>
              <a:gd name="connsiteY458" fmla="*/ 5150595 h 6858000"/>
              <a:gd name="connsiteX459" fmla="*/ 1799414 w 7467600"/>
              <a:gd name="connsiteY459" fmla="*/ 4694732 h 6858000"/>
              <a:gd name="connsiteX460" fmla="*/ 1771735 w 7467600"/>
              <a:gd name="connsiteY460" fmla="*/ 4619929 h 6858000"/>
              <a:gd name="connsiteX461" fmla="*/ 3104273 w 7467600"/>
              <a:gd name="connsiteY461" fmla="*/ 5076159 h 6858000"/>
              <a:gd name="connsiteX462" fmla="*/ 3113245 w 7467600"/>
              <a:gd name="connsiteY462" fmla="*/ 5090705 h 6858000"/>
              <a:gd name="connsiteX463" fmla="*/ 3126294 w 7467600"/>
              <a:gd name="connsiteY463" fmla="*/ 5114400 h 6858000"/>
              <a:gd name="connsiteX464" fmla="*/ 3937433 w 7467600"/>
              <a:gd name="connsiteY464" fmla="*/ 4830473 h 6858000"/>
              <a:gd name="connsiteX465" fmla="*/ 3590475 w 7467600"/>
              <a:gd name="connsiteY465" fmla="*/ 4597974 h 6858000"/>
              <a:gd name="connsiteX466" fmla="*/ 3100264 w 7467600"/>
              <a:gd name="connsiteY466" fmla="*/ 4579845 h 6858000"/>
              <a:gd name="connsiteX467" fmla="*/ 2183576 w 7467600"/>
              <a:gd name="connsiteY467" fmla="*/ 4227150 h 6858000"/>
              <a:gd name="connsiteX468" fmla="*/ 2151029 w 7467600"/>
              <a:gd name="connsiteY468" fmla="*/ 4146947 h 6858000"/>
              <a:gd name="connsiteX469" fmla="*/ 3563434 w 7467600"/>
              <a:gd name="connsiteY469" fmla="*/ 4469115 h 6858000"/>
              <a:gd name="connsiteX470" fmla="*/ 3177952 w 7467600"/>
              <a:gd name="connsiteY470" fmla="*/ 3657386 h 6858000"/>
              <a:gd name="connsiteX471" fmla="*/ 3189263 w 7467600"/>
              <a:gd name="connsiteY471" fmla="*/ 3625726 h 6858000"/>
              <a:gd name="connsiteX472" fmla="*/ 3560912 w 7467600"/>
              <a:gd name="connsiteY472" fmla="*/ 4079863 h 6858000"/>
              <a:gd name="connsiteX473" fmla="*/ 3626636 w 7467600"/>
              <a:gd name="connsiteY473" fmla="*/ 4512230 h 6858000"/>
              <a:gd name="connsiteX474" fmla="*/ 3653088 w 7467600"/>
              <a:gd name="connsiteY474" fmla="*/ 4521417 h 6858000"/>
              <a:gd name="connsiteX475" fmla="*/ 3988128 w 7467600"/>
              <a:gd name="connsiteY475" fmla="*/ 4817267 h 6858000"/>
              <a:gd name="connsiteX476" fmla="*/ 4830582 w 7467600"/>
              <a:gd name="connsiteY476" fmla="*/ 4676000 h 6858000"/>
              <a:gd name="connsiteX477" fmla="*/ 4830100 w 7467600"/>
              <a:gd name="connsiteY477" fmla="*/ 4675554 h 6858000"/>
              <a:gd name="connsiteX478" fmla="*/ 4036318 w 7467600"/>
              <a:gd name="connsiteY478" fmla="*/ 4147013 h 6858000"/>
              <a:gd name="connsiteX479" fmla="*/ 3432098 w 7467600"/>
              <a:gd name="connsiteY479" fmla="*/ 3537312 h 6858000"/>
              <a:gd name="connsiteX480" fmla="*/ 3446761 w 7467600"/>
              <a:gd name="connsiteY480" fmla="*/ 3461278 h 6858000"/>
              <a:gd name="connsiteX481" fmla="*/ 4419733 w 7467600"/>
              <a:gd name="connsiteY481" fmla="*/ 3963555 h 6858000"/>
              <a:gd name="connsiteX482" fmla="*/ 4781371 w 7467600"/>
              <a:gd name="connsiteY482" fmla="*/ 4458604 h 6858000"/>
              <a:gd name="connsiteX483" fmla="*/ 4780440 w 7467600"/>
              <a:gd name="connsiteY483" fmla="*/ 4470290 h 6858000"/>
              <a:gd name="connsiteX484" fmla="*/ 4898954 w 7467600"/>
              <a:gd name="connsiteY484" fmla="*/ 4662092 h 6858000"/>
              <a:gd name="connsiteX485" fmla="*/ 4900699 w 7467600"/>
              <a:gd name="connsiteY485" fmla="*/ 4670867 h 6858000"/>
              <a:gd name="connsiteX486" fmla="*/ 5714511 w 7467600"/>
              <a:gd name="connsiteY486" fmla="*/ 4663483 h 6858000"/>
              <a:gd name="connsiteX487" fmla="*/ 5464793 w 7467600"/>
              <a:gd name="connsiteY487" fmla="*/ 4393556 h 6858000"/>
              <a:gd name="connsiteX488" fmla="*/ 5461897 w 7467600"/>
              <a:gd name="connsiteY488" fmla="*/ 4390879 h 6858000"/>
              <a:gd name="connsiteX489" fmla="*/ 4294126 w 7467600"/>
              <a:gd name="connsiteY489" fmla="*/ 3303048 h 6858000"/>
              <a:gd name="connsiteX490" fmla="*/ 4305321 w 7467600"/>
              <a:gd name="connsiteY490" fmla="*/ 3256953 h 6858000"/>
              <a:gd name="connsiteX491" fmla="*/ 4949299 w 7467600"/>
              <a:gd name="connsiteY491" fmla="*/ 3766336 h 6858000"/>
              <a:gd name="connsiteX492" fmla="*/ 5291452 w 7467600"/>
              <a:gd name="connsiteY492" fmla="*/ 4076801 h 6858000"/>
              <a:gd name="connsiteX493" fmla="*/ 5434998 w 7467600"/>
              <a:gd name="connsiteY493" fmla="*/ 4254100 h 6858000"/>
              <a:gd name="connsiteX494" fmla="*/ 5351015 w 7467600"/>
              <a:gd name="connsiteY494" fmla="*/ 3760989 h 6858000"/>
              <a:gd name="connsiteX495" fmla="*/ 5413780 w 7467600"/>
              <a:gd name="connsiteY495" fmla="*/ 2966265 h 6858000"/>
              <a:gd name="connsiteX496" fmla="*/ 5425627 w 7467600"/>
              <a:gd name="connsiteY496" fmla="*/ 2954192 h 6858000"/>
              <a:gd name="connsiteX497" fmla="*/ 6604735 w 7467600"/>
              <a:gd name="connsiteY497" fmla="*/ 2041381 h 6858000"/>
              <a:gd name="connsiteX498" fmla="*/ 7204487 w 7467600"/>
              <a:gd name="connsiteY498" fmla="*/ 2742112 h 6858000"/>
              <a:gd name="connsiteX499" fmla="*/ 7131592 w 7467600"/>
              <a:gd name="connsiteY499" fmla="*/ 2672096 h 6858000"/>
              <a:gd name="connsiteX500" fmla="*/ 6996344 w 7467600"/>
              <a:gd name="connsiteY500" fmla="*/ 2518310 h 6858000"/>
              <a:gd name="connsiteX501" fmla="*/ 6735495 w 7467600"/>
              <a:gd name="connsiteY501" fmla="*/ 2196890 h 6858000"/>
              <a:gd name="connsiteX502" fmla="*/ 6721901 w 7467600"/>
              <a:gd name="connsiteY502" fmla="*/ 2179274 h 6858000"/>
              <a:gd name="connsiteX503" fmla="*/ 6604735 w 7467600"/>
              <a:gd name="connsiteY503" fmla="*/ 2041381 h 6858000"/>
              <a:gd name="connsiteX504" fmla="*/ 6591670 w 7467600"/>
              <a:gd name="connsiteY504" fmla="*/ 1988277 h 6858000"/>
              <a:gd name="connsiteX505" fmla="*/ 6747349 w 7467600"/>
              <a:gd name="connsiteY505" fmla="*/ 2160069 h 6858000"/>
              <a:gd name="connsiteX506" fmla="*/ 6760943 w 7467600"/>
              <a:gd name="connsiteY506" fmla="*/ 2177686 h 6858000"/>
              <a:gd name="connsiteX507" fmla="*/ 7021065 w 7467600"/>
              <a:gd name="connsiteY507" fmla="*/ 2498102 h 6858000"/>
              <a:gd name="connsiteX508" fmla="*/ 7155223 w 7467600"/>
              <a:gd name="connsiteY508" fmla="*/ 2650386 h 6858000"/>
              <a:gd name="connsiteX509" fmla="*/ 7203167 w 7467600"/>
              <a:gd name="connsiteY509" fmla="*/ 2697288 h 6858000"/>
              <a:gd name="connsiteX510" fmla="*/ 6937703 w 7467600"/>
              <a:gd name="connsiteY510" fmla="*/ 2321981 h 6858000"/>
              <a:gd name="connsiteX511" fmla="*/ 6591670 w 7467600"/>
              <a:gd name="connsiteY511" fmla="*/ 1988277 h 6858000"/>
              <a:gd name="connsiteX512" fmla="*/ 5798671 w 7467600"/>
              <a:gd name="connsiteY512" fmla="*/ 1981601 h 6858000"/>
              <a:gd name="connsiteX513" fmla="*/ 5754709 w 7467600"/>
              <a:gd name="connsiteY513" fmla="*/ 2071454 h 6858000"/>
              <a:gd name="connsiteX514" fmla="*/ 5763044 w 7467600"/>
              <a:gd name="connsiteY514" fmla="*/ 2842206 h 6858000"/>
              <a:gd name="connsiteX515" fmla="*/ 5764974 w 7467600"/>
              <a:gd name="connsiteY515" fmla="*/ 2799609 h 6858000"/>
              <a:gd name="connsiteX516" fmla="*/ 5767665 w 7467600"/>
              <a:gd name="connsiteY516" fmla="*/ 2666409 h 6858000"/>
              <a:gd name="connsiteX517" fmla="*/ 5763055 w 7467600"/>
              <a:gd name="connsiteY517" fmla="*/ 2579705 h 6858000"/>
              <a:gd name="connsiteX518" fmla="*/ 5758079 w 7467600"/>
              <a:gd name="connsiteY518" fmla="*/ 2492508 h 6858000"/>
              <a:gd name="connsiteX519" fmla="*/ 5779325 w 7467600"/>
              <a:gd name="connsiteY519" fmla="*/ 2197069 h 6858000"/>
              <a:gd name="connsiteX520" fmla="*/ 5798671 w 7467600"/>
              <a:gd name="connsiteY520" fmla="*/ 1981601 h 6858000"/>
              <a:gd name="connsiteX521" fmla="*/ 5829202 w 7467600"/>
              <a:gd name="connsiteY521" fmla="*/ 1971679 h 6858000"/>
              <a:gd name="connsiteX522" fmla="*/ 5809558 w 7467600"/>
              <a:gd name="connsiteY522" fmla="*/ 2198043 h 6858000"/>
              <a:gd name="connsiteX523" fmla="*/ 5788653 w 7467600"/>
              <a:gd name="connsiteY523" fmla="*/ 2489430 h 6858000"/>
              <a:gd name="connsiteX524" fmla="*/ 5793439 w 7467600"/>
              <a:gd name="connsiteY524" fmla="*/ 2575235 h 6858000"/>
              <a:gd name="connsiteX525" fmla="*/ 5796837 w 7467600"/>
              <a:gd name="connsiteY525" fmla="*/ 2637633 h 6858000"/>
              <a:gd name="connsiteX526" fmla="*/ 5818614 w 7467600"/>
              <a:gd name="connsiteY526" fmla="*/ 2473055 h 6858000"/>
              <a:gd name="connsiteX527" fmla="*/ 5829202 w 7467600"/>
              <a:gd name="connsiteY527" fmla="*/ 1971679 h 6858000"/>
              <a:gd name="connsiteX528" fmla="*/ 5911389 w 7467600"/>
              <a:gd name="connsiteY528" fmla="*/ 1898371 h 6858000"/>
              <a:gd name="connsiteX529" fmla="*/ 6237627 w 7467600"/>
              <a:gd name="connsiteY529" fmla="*/ 2231921 h 6858000"/>
              <a:gd name="connsiteX530" fmla="*/ 5911389 w 7467600"/>
              <a:gd name="connsiteY530" fmla="*/ 1898371 h 6858000"/>
              <a:gd name="connsiteX531" fmla="*/ 6944437 w 7467600"/>
              <a:gd name="connsiteY531" fmla="*/ 1575402 h 6858000"/>
              <a:gd name="connsiteX532" fmla="*/ 6304730 w 7467600"/>
              <a:gd name="connsiteY532" fmla="*/ 1766654 h 6858000"/>
              <a:gd name="connsiteX533" fmla="*/ 6944437 w 7467600"/>
              <a:gd name="connsiteY533" fmla="*/ 1575402 h 6858000"/>
              <a:gd name="connsiteX534" fmla="*/ 7019523 w 7467600"/>
              <a:gd name="connsiteY534" fmla="*/ 1519450 h 6858000"/>
              <a:gd name="connsiteX535" fmla="*/ 6298091 w 7467600"/>
              <a:gd name="connsiteY535" fmla="*/ 1737122 h 6858000"/>
              <a:gd name="connsiteX536" fmla="*/ 7019523 w 7467600"/>
              <a:gd name="connsiteY536" fmla="*/ 1519450 h 6858000"/>
              <a:gd name="connsiteX537" fmla="*/ 2399523 w 7467600"/>
              <a:gd name="connsiteY537" fmla="*/ 1428234 h 6858000"/>
              <a:gd name="connsiteX538" fmla="*/ 2224982 w 7467600"/>
              <a:gd name="connsiteY538" fmla="*/ 1826201 h 6858000"/>
              <a:gd name="connsiteX539" fmla="*/ 2096099 w 7467600"/>
              <a:gd name="connsiteY539" fmla="*/ 2345900 h 6858000"/>
              <a:gd name="connsiteX540" fmla="*/ 2283317 w 7467600"/>
              <a:gd name="connsiteY540" fmla="*/ 1796925 h 6858000"/>
              <a:gd name="connsiteX541" fmla="*/ 2399523 w 7467600"/>
              <a:gd name="connsiteY541" fmla="*/ 1428234 h 6858000"/>
              <a:gd name="connsiteX542" fmla="*/ 2448558 w 7467600"/>
              <a:gd name="connsiteY542" fmla="*/ 1373435 h 6858000"/>
              <a:gd name="connsiteX543" fmla="*/ 2312521 w 7467600"/>
              <a:gd name="connsiteY543" fmla="*/ 1806140 h 6858000"/>
              <a:gd name="connsiteX544" fmla="*/ 2127533 w 7467600"/>
              <a:gd name="connsiteY544" fmla="*/ 2348380 h 6858000"/>
              <a:gd name="connsiteX545" fmla="*/ 2358080 w 7467600"/>
              <a:gd name="connsiteY545" fmla="*/ 1866134 h 6858000"/>
              <a:gd name="connsiteX546" fmla="*/ 2407436 w 7467600"/>
              <a:gd name="connsiteY546" fmla="*/ 1651070 h 6858000"/>
              <a:gd name="connsiteX547" fmla="*/ 2448558 w 7467600"/>
              <a:gd name="connsiteY547" fmla="*/ 1373435 h 6858000"/>
              <a:gd name="connsiteX548" fmla="*/ 278707 w 7467600"/>
              <a:gd name="connsiteY548" fmla="*/ 1352270 h 6858000"/>
              <a:gd name="connsiteX549" fmla="*/ 321570 w 7467600"/>
              <a:gd name="connsiteY549" fmla="*/ 1861610 h 6858000"/>
              <a:gd name="connsiteX550" fmla="*/ 294281 w 7467600"/>
              <a:gd name="connsiteY550" fmla="*/ 1440658 h 6858000"/>
              <a:gd name="connsiteX551" fmla="*/ 278707 w 7467600"/>
              <a:gd name="connsiteY551" fmla="*/ 1352270 h 6858000"/>
              <a:gd name="connsiteX552" fmla="*/ 1423821 w 7467600"/>
              <a:gd name="connsiteY552" fmla="*/ 1351958 h 6858000"/>
              <a:gd name="connsiteX553" fmla="*/ 1638521 w 7467600"/>
              <a:gd name="connsiteY553" fmla="*/ 1908470 h 6858000"/>
              <a:gd name="connsiteX554" fmla="*/ 1754199 w 7467600"/>
              <a:gd name="connsiteY554" fmla="*/ 2149284 h 6858000"/>
              <a:gd name="connsiteX555" fmla="*/ 1908359 w 7467600"/>
              <a:gd name="connsiteY555" fmla="*/ 2364988 h 6858000"/>
              <a:gd name="connsiteX556" fmla="*/ 1647661 w 7467600"/>
              <a:gd name="connsiteY556" fmla="*/ 1825945 h 6858000"/>
              <a:gd name="connsiteX557" fmla="*/ 1423821 w 7467600"/>
              <a:gd name="connsiteY557" fmla="*/ 1351958 h 6858000"/>
              <a:gd name="connsiteX558" fmla="*/ 1431890 w 7467600"/>
              <a:gd name="connsiteY558" fmla="*/ 1306475 h 6858000"/>
              <a:gd name="connsiteX559" fmla="*/ 1507597 w 7467600"/>
              <a:gd name="connsiteY559" fmla="*/ 1446132 h 6858000"/>
              <a:gd name="connsiteX560" fmla="*/ 1674586 w 7467600"/>
              <a:gd name="connsiteY560" fmla="*/ 1813832 h 6858000"/>
              <a:gd name="connsiteX561" fmla="*/ 1815950 w 7467600"/>
              <a:gd name="connsiteY561" fmla="*/ 2128564 h 6858000"/>
              <a:gd name="connsiteX562" fmla="*/ 1984242 w 7467600"/>
              <a:gd name="connsiteY562" fmla="*/ 2430829 h 6858000"/>
              <a:gd name="connsiteX563" fmla="*/ 2014023 w 7467600"/>
              <a:gd name="connsiteY563" fmla="*/ 2450995 h 6858000"/>
              <a:gd name="connsiteX564" fmla="*/ 1747337 w 7467600"/>
              <a:gd name="connsiteY564" fmla="*/ 1855264 h 6858000"/>
              <a:gd name="connsiteX565" fmla="*/ 1533749 w 7467600"/>
              <a:gd name="connsiteY565" fmla="*/ 1478656 h 6858000"/>
              <a:gd name="connsiteX566" fmla="*/ 1431890 w 7467600"/>
              <a:gd name="connsiteY566" fmla="*/ 1306475 h 6858000"/>
              <a:gd name="connsiteX567" fmla="*/ 5052692 w 7467600"/>
              <a:gd name="connsiteY567" fmla="*/ 1292994 h 6858000"/>
              <a:gd name="connsiteX568" fmla="*/ 5200661 w 7467600"/>
              <a:gd name="connsiteY568" fmla="*/ 1635186 h 6858000"/>
              <a:gd name="connsiteX569" fmla="*/ 5297138 w 7467600"/>
              <a:gd name="connsiteY569" fmla="*/ 1906351 h 6858000"/>
              <a:gd name="connsiteX570" fmla="*/ 5052692 w 7467600"/>
              <a:gd name="connsiteY570" fmla="*/ 1292994 h 6858000"/>
              <a:gd name="connsiteX571" fmla="*/ 5009948 w 7467600"/>
              <a:gd name="connsiteY571" fmla="*/ 1273619 h 6858000"/>
              <a:gd name="connsiteX572" fmla="*/ 5121777 w 7467600"/>
              <a:gd name="connsiteY572" fmla="*/ 1654213 h 6858000"/>
              <a:gd name="connsiteX573" fmla="*/ 5293545 w 7467600"/>
              <a:gd name="connsiteY573" fmla="*/ 2072247 h 6858000"/>
              <a:gd name="connsiteX574" fmla="*/ 5294042 w 7467600"/>
              <a:gd name="connsiteY574" fmla="*/ 2065019 h 6858000"/>
              <a:gd name="connsiteX575" fmla="*/ 5171936 w 7467600"/>
              <a:gd name="connsiteY575" fmla="*/ 1647613 h 6858000"/>
              <a:gd name="connsiteX576" fmla="*/ 5009948 w 7467600"/>
              <a:gd name="connsiteY576" fmla="*/ 1273619 h 6858000"/>
              <a:gd name="connsiteX577" fmla="*/ 655236 w 7467600"/>
              <a:gd name="connsiteY577" fmla="*/ 1268632 h 6858000"/>
              <a:gd name="connsiteX578" fmla="*/ 839521 w 7467600"/>
              <a:gd name="connsiteY578" fmla="*/ 1685315 h 6858000"/>
              <a:gd name="connsiteX579" fmla="*/ 1109416 w 7467600"/>
              <a:gd name="connsiteY579" fmla="*/ 2061663 h 6858000"/>
              <a:gd name="connsiteX580" fmla="*/ 1298300 w 7467600"/>
              <a:gd name="connsiteY580" fmla="*/ 2247742 h 6858000"/>
              <a:gd name="connsiteX581" fmla="*/ 1125871 w 7467600"/>
              <a:gd name="connsiteY581" fmla="*/ 1989513 h 6858000"/>
              <a:gd name="connsiteX582" fmla="*/ 981574 w 7467600"/>
              <a:gd name="connsiteY582" fmla="*/ 1783157 h 6858000"/>
              <a:gd name="connsiteX583" fmla="*/ 922198 w 7467600"/>
              <a:gd name="connsiteY583" fmla="*/ 1677437 h 6858000"/>
              <a:gd name="connsiteX584" fmla="*/ 869293 w 7467600"/>
              <a:gd name="connsiteY584" fmla="*/ 1583214 h 6858000"/>
              <a:gd name="connsiteX585" fmla="*/ 751431 w 7467600"/>
              <a:gd name="connsiteY585" fmla="*/ 1405731 h 6858000"/>
              <a:gd name="connsiteX586" fmla="*/ 655236 w 7467600"/>
              <a:gd name="connsiteY586" fmla="*/ 1268632 h 6858000"/>
              <a:gd name="connsiteX587" fmla="*/ 6516292 w 7467600"/>
              <a:gd name="connsiteY587" fmla="*/ 1263064 h 6858000"/>
              <a:gd name="connsiteX588" fmla="*/ 5736320 w 7467600"/>
              <a:gd name="connsiteY588" fmla="*/ 1501803 h 6858000"/>
              <a:gd name="connsiteX589" fmla="*/ 6516292 w 7467600"/>
              <a:gd name="connsiteY589" fmla="*/ 1263064 h 6858000"/>
              <a:gd name="connsiteX590" fmla="*/ 291466 w 7467600"/>
              <a:gd name="connsiteY590" fmla="*/ 1250369 h 6858000"/>
              <a:gd name="connsiteX591" fmla="*/ 323180 w 7467600"/>
              <a:gd name="connsiteY591" fmla="*/ 1435283 h 6858000"/>
              <a:gd name="connsiteX592" fmla="*/ 349381 w 7467600"/>
              <a:gd name="connsiteY592" fmla="*/ 1875041 h 6858000"/>
              <a:gd name="connsiteX593" fmla="*/ 374363 w 7467600"/>
              <a:gd name="connsiteY593" fmla="*/ 1506494 h 6858000"/>
              <a:gd name="connsiteX594" fmla="*/ 302168 w 7467600"/>
              <a:gd name="connsiteY594" fmla="*/ 1274495 h 6858000"/>
              <a:gd name="connsiteX595" fmla="*/ 291466 w 7467600"/>
              <a:gd name="connsiteY595" fmla="*/ 1250369 h 6858000"/>
              <a:gd name="connsiteX596" fmla="*/ 678222 w 7467600"/>
              <a:gd name="connsiteY596" fmla="*/ 1248670 h 6858000"/>
              <a:gd name="connsiteX597" fmla="*/ 775536 w 7467600"/>
              <a:gd name="connsiteY597" fmla="*/ 1388015 h 6858000"/>
              <a:gd name="connsiteX598" fmla="*/ 894529 w 7467600"/>
              <a:gd name="connsiteY598" fmla="*/ 1567739 h 6858000"/>
              <a:gd name="connsiteX599" fmla="*/ 948000 w 7467600"/>
              <a:gd name="connsiteY599" fmla="*/ 1663088 h 6858000"/>
              <a:gd name="connsiteX600" fmla="*/ 1006812 w 7467600"/>
              <a:gd name="connsiteY600" fmla="*/ 1767683 h 6858000"/>
              <a:gd name="connsiteX601" fmla="*/ 1149133 w 7467600"/>
              <a:gd name="connsiteY601" fmla="*/ 1971513 h 6858000"/>
              <a:gd name="connsiteX602" fmla="*/ 1333952 w 7467600"/>
              <a:gd name="connsiteY602" fmla="*/ 2251620 h 6858000"/>
              <a:gd name="connsiteX603" fmla="*/ 1337329 w 7467600"/>
              <a:gd name="connsiteY603" fmla="*/ 2258350 h 6858000"/>
              <a:gd name="connsiteX604" fmla="*/ 1014726 w 7467600"/>
              <a:gd name="connsiteY604" fmla="*/ 1615556 h 6858000"/>
              <a:gd name="connsiteX605" fmla="*/ 678222 w 7467600"/>
              <a:gd name="connsiteY605" fmla="*/ 1248670 h 6858000"/>
              <a:gd name="connsiteX606" fmla="*/ 6691602 w 7467600"/>
              <a:gd name="connsiteY606" fmla="*/ 1140573 h 6858000"/>
              <a:gd name="connsiteX607" fmla="*/ 6571100 w 7467600"/>
              <a:gd name="connsiteY607" fmla="*/ 1183662 h 6858000"/>
              <a:gd name="connsiteX608" fmla="*/ 6241687 w 7467600"/>
              <a:gd name="connsiteY608" fmla="*/ 1257600 h 6858000"/>
              <a:gd name="connsiteX609" fmla="*/ 5693009 w 7467600"/>
              <a:gd name="connsiteY609" fmla="*/ 1478256 h 6858000"/>
              <a:gd name="connsiteX610" fmla="*/ 6548420 w 7467600"/>
              <a:gd name="connsiteY610" fmla="*/ 1214599 h 6858000"/>
              <a:gd name="connsiteX611" fmla="*/ 6605473 w 7467600"/>
              <a:gd name="connsiteY611" fmla="*/ 1184686 h 6858000"/>
              <a:gd name="connsiteX612" fmla="*/ 6691602 w 7467600"/>
              <a:gd name="connsiteY612" fmla="*/ 1140573 h 6858000"/>
              <a:gd name="connsiteX613" fmla="*/ 4002475 w 7467600"/>
              <a:gd name="connsiteY613" fmla="*/ 1037802 h 6858000"/>
              <a:gd name="connsiteX614" fmla="*/ 4000324 w 7467600"/>
              <a:gd name="connsiteY614" fmla="*/ 1039362 h 6858000"/>
              <a:gd name="connsiteX615" fmla="*/ 4002862 w 7467600"/>
              <a:gd name="connsiteY615" fmla="*/ 1042866 h 6858000"/>
              <a:gd name="connsiteX616" fmla="*/ 4002475 w 7467600"/>
              <a:gd name="connsiteY616" fmla="*/ 1037802 h 6858000"/>
              <a:gd name="connsiteX617" fmla="*/ 506322 w 7467600"/>
              <a:gd name="connsiteY617" fmla="*/ 1020997 h 6858000"/>
              <a:gd name="connsiteX618" fmla="*/ 533068 w 7467600"/>
              <a:gd name="connsiteY618" fmla="*/ 1029409 h 6858000"/>
              <a:gd name="connsiteX619" fmla="*/ 1232525 w 7467600"/>
              <a:gd name="connsiteY619" fmla="*/ 1804675 h 6858000"/>
              <a:gd name="connsiteX620" fmla="*/ 1388858 w 7467600"/>
              <a:gd name="connsiteY620" fmla="*/ 2368011 h 6858000"/>
              <a:gd name="connsiteX621" fmla="*/ 1384098 w 7467600"/>
              <a:gd name="connsiteY621" fmla="*/ 2378125 h 6858000"/>
              <a:gd name="connsiteX622" fmla="*/ 1425393 w 7467600"/>
              <a:gd name="connsiteY622" fmla="*/ 2589124 h 6858000"/>
              <a:gd name="connsiteX623" fmla="*/ 1424001 w 7467600"/>
              <a:gd name="connsiteY623" fmla="*/ 2597541 h 6858000"/>
              <a:gd name="connsiteX624" fmla="*/ 2152729 w 7467600"/>
              <a:gd name="connsiteY624" fmla="*/ 2864487 h 6858000"/>
              <a:gd name="connsiteX625" fmla="*/ 2020609 w 7467600"/>
              <a:gd name="connsiteY625" fmla="*/ 2539671 h 6858000"/>
              <a:gd name="connsiteX626" fmla="*/ 2018920 w 7467600"/>
              <a:gd name="connsiteY626" fmla="*/ 2536309 h 6858000"/>
              <a:gd name="connsiteX627" fmla="*/ 1342441 w 7467600"/>
              <a:gd name="connsiteY627" fmla="*/ 1173017 h 6858000"/>
              <a:gd name="connsiteX628" fmla="*/ 1367925 w 7467600"/>
              <a:gd name="connsiteY628" fmla="*/ 1135648 h 6858000"/>
              <a:gd name="connsiteX629" fmla="*/ 1771401 w 7467600"/>
              <a:gd name="connsiteY629" fmla="*/ 1806673 h 6858000"/>
              <a:gd name="connsiteX630" fmla="*/ 1972385 w 7467600"/>
              <a:gd name="connsiteY630" fmla="*/ 2198735 h 6858000"/>
              <a:gd name="connsiteX631" fmla="*/ 2040892 w 7467600"/>
              <a:gd name="connsiteY631" fmla="*/ 2405205 h 6858000"/>
              <a:gd name="connsiteX632" fmla="*/ 2131689 w 7467600"/>
              <a:gd name="connsiteY632" fmla="*/ 1936926 h 6858000"/>
              <a:gd name="connsiteX633" fmla="*/ 2454820 w 7467600"/>
              <a:gd name="connsiteY633" fmla="*/ 1248808 h 6858000"/>
              <a:gd name="connsiteX634" fmla="*/ 2492512 w 7467600"/>
              <a:gd name="connsiteY634" fmla="*/ 1302920 h 6858000"/>
              <a:gd name="connsiteX635" fmla="*/ 2081216 w 7467600"/>
              <a:gd name="connsiteY635" fmla="*/ 2527513 h 6858000"/>
              <a:gd name="connsiteX636" fmla="*/ 2081211 w 7467600"/>
              <a:gd name="connsiteY636" fmla="*/ 2528916 h 6858000"/>
              <a:gd name="connsiteX637" fmla="*/ 2199067 w 7467600"/>
              <a:gd name="connsiteY637" fmla="*/ 2884061 h 6858000"/>
              <a:gd name="connsiteX638" fmla="*/ 3192586 w 7467600"/>
              <a:gd name="connsiteY638" fmla="*/ 3411496 h 6858000"/>
              <a:gd name="connsiteX639" fmla="*/ 3182620 w 7467600"/>
              <a:gd name="connsiteY639" fmla="*/ 3483279 h 6858000"/>
              <a:gd name="connsiteX640" fmla="*/ 2435119 w 7467600"/>
              <a:gd name="connsiteY640" fmla="*/ 3080173 h 6858000"/>
              <a:gd name="connsiteX641" fmla="*/ 2410152 w 7467600"/>
              <a:gd name="connsiteY641" fmla="*/ 3063751 h 6858000"/>
              <a:gd name="connsiteX642" fmla="*/ 2408099 w 7467600"/>
              <a:gd name="connsiteY642" fmla="*/ 3064403 h 6858000"/>
              <a:gd name="connsiteX643" fmla="*/ 2407218 w 7467600"/>
              <a:gd name="connsiteY643" fmla="*/ 3070324 h 6858000"/>
              <a:gd name="connsiteX644" fmla="*/ 2380138 w 7467600"/>
              <a:gd name="connsiteY644" fmla="*/ 3099341 h 6858000"/>
              <a:gd name="connsiteX645" fmla="*/ 1765923 w 7467600"/>
              <a:gd name="connsiteY645" fmla="*/ 3581043 h 6858000"/>
              <a:gd name="connsiteX646" fmla="*/ 1702258 w 7467600"/>
              <a:gd name="connsiteY646" fmla="*/ 3612286 h 6858000"/>
              <a:gd name="connsiteX647" fmla="*/ 1538370 w 7467600"/>
              <a:gd name="connsiteY647" fmla="*/ 3811804 h 6858000"/>
              <a:gd name="connsiteX648" fmla="*/ 542867 w 7467600"/>
              <a:gd name="connsiteY648" fmla="*/ 4944092 h 6858000"/>
              <a:gd name="connsiteX649" fmla="*/ 515800 w 7467600"/>
              <a:gd name="connsiteY649" fmla="*/ 4862180 h 6858000"/>
              <a:gd name="connsiteX650" fmla="*/ 909145 w 7467600"/>
              <a:gd name="connsiteY650" fmla="*/ 4199225 h 6858000"/>
              <a:gd name="connsiteX651" fmla="*/ 1214067 w 7467600"/>
              <a:gd name="connsiteY651" fmla="*/ 3908561 h 6858000"/>
              <a:gd name="connsiteX652" fmla="*/ 640967 w 7467600"/>
              <a:gd name="connsiteY652" fmla="*/ 4105601 h 6858000"/>
              <a:gd name="connsiteX653" fmla="*/ 112563 w 7467600"/>
              <a:gd name="connsiteY653" fmla="*/ 4396952 h 6858000"/>
              <a:gd name="connsiteX654" fmla="*/ 0 w 7467600"/>
              <a:gd name="connsiteY654" fmla="*/ 4466006 h 6858000"/>
              <a:gd name="connsiteX655" fmla="*/ 0 w 7467600"/>
              <a:gd name="connsiteY655" fmla="*/ 4233763 h 6858000"/>
              <a:gd name="connsiteX656" fmla="*/ 36881 w 7467600"/>
              <a:gd name="connsiteY656" fmla="*/ 4200118 h 6858000"/>
              <a:gd name="connsiteX657" fmla="*/ 910534 w 7467600"/>
              <a:gd name="connsiteY657" fmla="*/ 3629753 h 6858000"/>
              <a:gd name="connsiteX658" fmla="*/ 1578717 w 7467600"/>
              <a:gd name="connsiteY658" fmla="*/ 3575982 h 6858000"/>
              <a:gd name="connsiteX659" fmla="*/ 2338780 w 7467600"/>
              <a:gd name="connsiteY659" fmla="*/ 3033725 h 6858000"/>
              <a:gd name="connsiteX660" fmla="*/ 1807991 w 7467600"/>
              <a:gd name="connsiteY660" fmla="*/ 2807184 h 6858000"/>
              <a:gd name="connsiteX661" fmla="*/ 1416358 w 7467600"/>
              <a:gd name="connsiteY661" fmla="*/ 3112571 h 6858000"/>
              <a:gd name="connsiteX662" fmla="*/ 939066 w 7467600"/>
              <a:gd name="connsiteY662" fmla="*/ 3378798 h 6858000"/>
              <a:gd name="connsiteX663" fmla="*/ 115099 w 7467600"/>
              <a:gd name="connsiteY663" fmla="*/ 3607650 h 6858000"/>
              <a:gd name="connsiteX664" fmla="*/ 97284 w 7467600"/>
              <a:gd name="connsiteY664" fmla="*/ 3520393 h 6858000"/>
              <a:gd name="connsiteX665" fmla="*/ 922050 w 7467600"/>
              <a:gd name="connsiteY665" fmla="*/ 3074867 h 6858000"/>
              <a:gd name="connsiteX666" fmla="*/ 1405265 w 7467600"/>
              <a:gd name="connsiteY666" fmla="*/ 3016319 h 6858000"/>
              <a:gd name="connsiteX667" fmla="*/ 1407512 w 7467600"/>
              <a:gd name="connsiteY667" fmla="*/ 3018001 h 6858000"/>
              <a:gd name="connsiteX668" fmla="*/ 1726266 w 7467600"/>
              <a:gd name="connsiteY668" fmla="*/ 2777274 h 6858000"/>
              <a:gd name="connsiteX669" fmla="*/ 625390 w 7467600"/>
              <a:gd name="connsiteY669" fmla="*/ 2514541 h 6858000"/>
              <a:gd name="connsiteX670" fmla="*/ 619799 w 7467600"/>
              <a:gd name="connsiteY670" fmla="*/ 2527180 h 6858000"/>
              <a:gd name="connsiteX671" fmla="*/ 310030 w 7467600"/>
              <a:gd name="connsiteY671" fmla="*/ 2771818 h 6858000"/>
              <a:gd name="connsiteX672" fmla="*/ 173877 w 7467600"/>
              <a:gd name="connsiteY672" fmla="*/ 2937056 h 6858000"/>
              <a:gd name="connsiteX673" fmla="*/ 77889 w 7467600"/>
              <a:gd name="connsiteY673" fmla="*/ 3138440 h 6858000"/>
              <a:gd name="connsiteX674" fmla="*/ 0 w 7467600"/>
              <a:gd name="connsiteY674" fmla="*/ 3271395 h 6858000"/>
              <a:gd name="connsiteX675" fmla="*/ 0 w 7467600"/>
              <a:gd name="connsiteY675" fmla="*/ 3153002 h 6858000"/>
              <a:gd name="connsiteX676" fmla="*/ 2386 w 7467600"/>
              <a:gd name="connsiteY676" fmla="*/ 3149203 h 6858000"/>
              <a:gd name="connsiteX677" fmla="*/ 89753 w 7467600"/>
              <a:gd name="connsiteY677" fmla="*/ 2987702 h 6858000"/>
              <a:gd name="connsiteX678" fmla="*/ 76869 w 7467600"/>
              <a:gd name="connsiteY678" fmla="*/ 3005404 h 6858000"/>
              <a:gd name="connsiteX679" fmla="*/ 32049 w 7467600"/>
              <a:gd name="connsiteY679" fmla="*/ 3065814 h 6858000"/>
              <a:gd name="connsiteX680" fmla="*/ 0 w 7467600"/>
              <a:gd name="connsiteY680" fmla="*/ 3108744 h 6858000"/>
              <a:gd name="connsiteX681" fmla="*/ 0 w 7467600"/>
              <a:gd name="connsiteY681" fmla="*/ 3058059 h 6858000"/>
              <a:gd name="connsiteX682" fmla="*/ 7610 w 7467600"/>
              <a:gd name="connsiteY682" fmla="*/ 3047889 h 6858000"/>
              <a:gd name="connsiteX683" fmla="*/ 52419 w 7467600"/>
              <a:gd name="connsiteY683" fmla="*/ 2987479 h 6858000"/>
              <a:gd name="connsiteX684" fmla="*/ 59142 w 7467600"/>
              <a:gd name="connsiteY684" fmla="*/ 2978488 h 6858000"/>
              <a:gd name="connsiteX685" fmla="*/ 0 w 7467600"/>
              <a:gd name="connsiteY685" fmla="*/ 3015334 h 6858000"/>
              <a:gd name="connsiteX686" fmla="*/ 0 w 7467600"/>
              <a:gd name="connsiteY686" fmla="*/ 2914286 h 6858000"/>
              <a:gd name="connsiteX687" fmla="*/ 36383 w 7467600"/>
              <a:gd name="connsiteY687" fmla="*/ 2901128 h 6858000"/>
              <a:gd name="connsiteX688" fmla="*/ 156329 w 7467600"/>
              <a:gd name="connsiteY688" fmla="*/ 2840533 h 6858000"/>
              <a:gd name="connsiteX689" fmla="*/ 358355 w 7467600"/>
              <a:gd name="connsiteY689" fmla="*/ 2620471 h 6858000"/>
              <a:gd name="connsiteX690" fmla="*/ 510577 w 7467600"/>
              <a:gd name="connsiteY690" fmla="*/ 2501244 h 6858000"/>
              <a:gd name="connsiteX691" fmla="*/ 211967 w 7467600"/>
              <a:gd name="connsiteY691" fmla="*/ 2479171 h 6858000"/>
              <a:gd name="connsiteX692" fmla="*/ 0 w 7467600"/>
              <a:gd name="connsiteY692" fmla="*/ 2476398 h 6858000"/>
              <a:gd name="connsiteX693" fmla="*/ 0 w 7467600"/>
              <a:gd name="connsiteY693" fmla="*/ 2389189 h 6858000"/>
              <a:gd name="connsiteX694" fmla="*/ 103062 w 7467600"/>
              <a:gd name="connsiteY694" fmla="*/ 2389518 h 6858000"/>
              <a:gd name="connsiteX695" fmla="*/ 510734 w 7467600"/>
              <a:gd name="connsiteY695" fmla="*/ 2416201 h 6858000"/>
              <a:gd name="connsiteX696" fmla="*/ 279257 w 7467600"/>
              <a:gd name="connsiteY696" fmla="*/ 2092102 h 6858000"/>
              <a:gd name="connsiteX697" fmla="*/ 65265 w 7467600"/>
              <a:gd name="connsiteY697" fmla="*/ 2006049 h 6858000"/>
              <a:gd name="connsiteX698" fmla="*/ 0 w 7467600"/>
              <a:gd name="connsiteY698" fmla="*/ 1982532 h 6858000"/>
              <a:gd name="connsiteX699" fmla="*/ 0 w 7467600"/>
              <a:gd name="connsiteY699" fmla="*/ 1912789 h 6858000"/>
              <a:gd name="connsiteX700" fmla="*/ 97460 w 7467600"/>
              <a:gd name="connsiteY700" fmla="*/ 1953725 h 6858000"/>
              <a:gd name="connsiteX701" fmla="*/ 221272 w 7467600"/>
              <a:gd name="connsiteY701" fmla="*/ 1980766 h 6858000"/>
              <a:gd name="connsiteX702" fmla="*/ 116765 w 7467600"/>
              <a:gd name="connsiteY702" fmla="*/ 1911033 h 6858000"/>
              <a:gd name="connsiteX703" fmla="*/ 16405 w 7467600"/>
              <a:gd name="connsiteY703" fmla="*/ 1803412 h 6858000"/>
              <a:gd name="connsiteX704" fmla="*/ 0 w 7467600"/>
              <a:gd name="connsiteY704" fmla="*/ 1784777 h 6858000"/>
              <a:gd name="connsiteX705" fmla="*/ 0 w 7467600"/>
              <a:gd name="connsiteY705" fmla="*/ 1740082 h 6858000"/>
              <a:gd name="connsiteX706" fmla="*/ 39394 w 7467600"/>
              <a:gd name="connsiteY706" fmla="*/ 1784856 h 6858000"/>
              <a:gd name="connsiteX707" fmla="*/ 135813 w 7467600"/>
              <a:gd name="connsiteY707" fmla="*/ 1888838 h 6858000"/>
              <a:gd name="connsiteX708" fmla="*/ 242575 w 7467600"/>
              <a:gd name="connsiteY708" fmla="*/ 1958841 h 6858000"/>
              <a:gd name="connsiteX709" fmla="*/ 82197 w 7467600"/>
              <a:gd name="connsiteY709" fmla="*/ 1754826 h 6858000"/>
              <a:gd name="connsiteX710" fmla="*/ 0 w 7467600"/>
              <a:gd name="connsiteY710" fmla="*/ 1679650 h 6858000"/>
              <a:gd name="connsiteX711" fmla="*/ 0 w 7467600"/>
              <a:gd name="connsiteY711" fmla="*/ 1602463 h 6858000"/>
              <a:gd name="connsiteX712" fmla="*/ 84689 w 7467600"/>
              <a:gd name="connsiteY712" fmla="*/ 1677442 h 6858000"/>
              <a:gd name="connsiteX713" fmla="*/ 298437 w 7467600"/>
              <a:gd name="connsiteY713" fmla="*/ 1968019 h 6858000"/>
              <a:gd name="connsiteX714" fmla="*/ 227269 w 7467600"/>
              <a:gd name="connsiteY714" fmla="*/ 1114064 h 6858000"/>
              <a:gd name="connsiteX715" fmla="*/ 248003 w 7467600"/>
              <a:gd name="connsiteY715" fmla="*/ 1089613 h 6858000"/>
              <a:gd name="connsiteX716" fmla="*/ 427020 w 7467600"/>
              <a:gd name="connsiteY716" fmla="*/ 1619803 h 6858000"/>
              <a:gd name="connsiteX717" fmla="*/ 340345 w 7467600"/>
              <a:gd name="connsiteY717" fmla="*/ 2027739 h 6858000"/>
              <a:gd name="connsiteX718" fmla="*/ 360865 w 7467600"/>
              <a:gd name="connsiteY718" fmla="*/ 2044827 h 6858000"/>
              <a:gd name="connsiteX719" fmla="*/ 560414 w 7467600"/>
              <a:gd name="connsiteY719" fmla="*/ 2421457 h 6858000"/>
              <a:gd name="connsiteX720" fmla="*/ 1359703 w 7467600"/>
              <a:gd name="connsiteY720" fmla="*/ 2578554 h 6858000"/>
              <a:gd name="connsiteX721" fmla="*/ 1359422 w 7467600"/>
              <a:gd name="connsiteY721" fmla="*/ 2577994 h 6858000"/>
              <a:gd name="connsiteX722" fmla="*/ 828701 w 7467600"/>
              <a:gd name="connsiteY722" fmla="*/ 1839520 h 6858000"/>
              <a:gd name="connsiteX723" fmla="*/ 494427 w 7467600"/>
              <a:gd name="connsiteY723" fmla="*/ 1092333 h 6858000"/>
              <a:gd name="connsiteX724" fmla="*/ 506322 w 7467600"/>
              <a:gd name="connsiteY724" fmla="*/ 1020997 h 6858000"/>
              <a:gd name="connsiteX725" fmla="*/ 4570198 w 7467600"/>
              <a:gd name="connsiteY725" fmla="*/ 978081 h 6858000"/>
              <a:gd name="connsiteX726" fmla="*/ 4523691 w 7467600"/>
              <a:gd name="connsiteY726" fmla="*/ 1127776 h 6858000"/>
              <a:gd name="connsiteX727" fmla="*/ 4509875 w 7467600"/>
              <a:gd name="connsiteY727" fmla="*/ 1167552 h 6858000"/>
              <a:gd name="connsiteX728" fmla="*/ 4478168 w 7467600"/>
              <a:gd name="connsiteY728" fmla="*/ 1260735 h 6858000"/>
              <a:gd name="connsiteX729" fmla="*/ 4409309 w 7467600"/>
              <a:gd name="connsiteY729" fmla="*/ 1666996 h 6858000"/>
              <a:gd name="connsiteX730" fmla="*/ 4370031 w 7467600"/>
              <a:gd name="connsiteY730" fmla="*/ 1955666 h 6858000"/>
              <a:gd name="connsiteX731" fmla="*/ 4570198 w 7467600"/>
              <a:gd name="connsiteY731" fmla="*/ 978081 h 6858000"/>
              <a:gd name="connsiteX732" fmla="*/ 4557898 w 7467600"/>
              <a:gd name="connsiteY732" fmla="*/ 900011 h 6858000"/>
              <a:gd name="connsiteX733" fmla="*/ 4344840 w 7467600"/>
              <a:gd name="connsiteY733" fmla="*/ 1922038 h 6858000"/>
              <a:gd name="connsiteX734" fmla="*/ 4378710 w 7467600"/>
              <a:gd name="connsiteY734" fmla="*/ 1665516 h 6858000"/>
              <a:gd name="connsiteX735" fmla="*/ 4448798 w 7467600"/>
              <a:gd name="connsiteY735" fmla="*/ 1253024 h 6858000"/>
              <a:gd name="connsiteX736" fmla="*/ 4480315 w 7467600"/>
              <a:gd name="connsiteY736" fmla="*/ 1158454 h 6858000"/>
              <a:gd name="connsiteX737" fmla="*/ 4494133 w 7467600"/>
              <a:gd name="connsiteY737" fmla="*/ 1118676 h 6858000"/>
              <a:gd name="connsiteX738" fmla="*/ 4557898 w 7467600"/>
              <a:gd name="connsiteY738" fmla="*/ 900011 h 6858000"/>
              <a:gd name="connsiteX739" fmla="*/ 5870151 w 7467600"/>
              <a:gd name="connsiteY739" fmla="*/ 898890 h 6858000"/>
              <a:gd name="connsiteX740" fmla="*/ 5861335 w 7467600"/>
              <a:gd name="connsiteY740" fmla="*/ 899177 h 6858000"/>
              <a:gd name="connsiteX741" fmla="*/ 5843702 w 7467600"/>
              <a:gd name="connsiteY741" fmla="*/ 899748 h 6858000"/>
              <a:gd name="connsiteX742" fmla="*/ 5651107 w 7467600"/>
              <a:gd name="connsiteY742" fmla="*/ 920306 h 6858000"/>
              <a:gd name="connsiteX743" fmla="*/ 5459407 w 7467600"/>
              <a:gd name="connsiteY743" fmla="*/ 940975 h 6858000"/>
              <a:gd name="connsiteX744" fmla="*/ 5374846 w 7467600"/>
              <a:gd name="connsiteY744" fmla="*/ 941988 h 6858000"/>
              <a:gd name="connsiteX745" fmla="*/ 5256105 w 7467600"/>
              <a:gd name="connsiteY745" fmla="*/ 945632 h 6858000"/>
              <a:gd name="connsiteX746" fmla="*/ 5107071 w 7467600"/>
              <a:gd name="connsiteY746" fmla="*/ 969720 h 6858000"/>
              <a:gd name="connsiteX747" fmla="*/ 4998681 w 7467600"/>
              <a:gd name="connsiteY747" fmla="*/ 988771 h 6858000"/>
              <a:gd name="connsiteX748" fmla="*/ 5870151 w 7467600"/>
              <a:gd name="connsiteY748" fmla="*/ 898890 h 6858000"/>
              <a:gd name="connsiteX749" fmla="*/ 5504425 w 7467600"/>
              <a:gd name="connsiteY749" fmla="*/ 848067 h 6858000"/>
              <a:gd name="connsiteX750" fmla="*/ 4968849 w 7467600"/>
              <a:gd name="connsiteY750" fmla="*/ 962318 h 6858000"/>
              <a:gd name="connsiteX751" fmla="*/ 5104039 w 7467600"/>
              <a:gd name="connsiteY751" fmla="*/ 940634 h 6858000"/>
              <a:gd name="connsiteX752" fmla="*/ 5256311 w 7467600"/>
              <a:gd name="connsiteY752" fmla="*/ 916490 h 6858000"/>
              <a:gd name="connsiteX753" fmla="*/ 5377381 w 7467600"/>
              <a:gd name="connsiteY753" fmla="*/ 912671 h 6858000"/>
              <a:gd name="connsiteX754" fmla="*/ 5460148 w 7467600"/>
              <a:gd name="connsiteY754" fmla="*/ 911442 h 6858000"/>
              <a:gd name="connsiteX755" fmla="*/ 5648971 w 7467600"/>
              <a:gd name="connsiteY755" fmla="*/ 891331 h 6858000"/>
              <a:gd name="connsiteX756" fmla="*/ 5844807 w 7467600"/>
              <a:gd name="connsiteY756" fmla="*/ 870718 h 6858000"/>
              <a:gd name="connsiteX757" fmla="*/ 5862975 w 7467600"/>
              <a:gd name="connsiteY757" fmla="*/ 869756 h 6858000"/>
              <a:gd name="connsiteX758" fmla="*/ 5920887 w 7467600"/>
              <a:gd name="connsiteY758" fmla="*/ 865929 h 6858000"/>
              <a:gd name="connsiteX759" fmla="*/ 5504425 w 7467600"/>
              <a:gd name="connsiteY759" fmla="*/ 848067 h 6858000"/>
              <a:gd name="connsiteX760" fmla="*/ 3607114 w 7467600"/>
              <a:gd name="connsiteY760" fmla="*/ 467441 h 6858000"/>
              <a:gd name="connsiteX761" fmla="*/ 3296242 w 7467600"/>
              <a:gd name="connsiteY761" fmla="*/ 807991 h 6858000"/>
              <a:gd name="connsiteX762" fmla="*/ 3174674 w 7467600"/>
              <a:gd name="connsiteY762" fmla="*/ 919759 h 6858000"/>
              <a:gd name="connsiteX763" fmla="*/ 3042978 w 7467600"/>
              <a:gd name="connsiteY763" fmla="*/ 1054894 h 6858000"/>
              <a:gd name="connsiteX764" fmla="*/ 2968914 w 7467600"/>
              <a:gd name="connsiteY764" fmla="*/ 1133756 h 6858000"/>
              <a:gd name="connsiteX765" fmla="*/ 3103823 w 7467600"/>
              <a:gd name="connsiteY765" fmla="*/ 1026814 h 6858000"/>
              <a:gd name="connsiteX766" fmla="*/ 3607114 w 7467600"/>
              <a:gd name="connsiteY766" fmla="*/ 467441 h 6858000"/>
              <a:gd name="connsiteX767" fmla="*/ 3744487 w 7467600"/>
              <a:gd name="connsiteY767" fmla="*/ 383136 h 6858000"/>
              <a:gd name="connsiteX768" fmla="*/ 3970213 w 7467600"/>
              <a:gd name="connsiteY768" fmla="*/ 995559 h 6858000"/>
              <a:gd name="connsiteX769" fmla="*/ 3744487 w 7467600"/>
              <a:gd name="connsiteY769" fmla="*/ 383136 h 6858000"/>
              <a:gd name="connsiteX770" fmla="*/ 3624562 w 7467600"/>
              <a:gd name="connsiteY770" fmla="*/ 367041 h 6858000"/>
              <a:gd name="connsiteX771" fmla="*/ 3489712 w 7467600"/>
              <a:gd name="connsiteY771" fmla="*/ 485386 h 6858000"/>
              <a:gd name="connsiteX772" fmla="*/ 3182994 w 7467600"/>
              <a:gd name="connsiteY772" fmla="*/ 828265 h 6858000"/>
              <a:gd name="connsiteX773" fmla="*/ 2892114 w 7467600"/>
              <a:gd name="connsiteY773" fmla="*/ 1172635 h 6858000"/>
              <a:gd name="connsiteX774" fmla="*/ 3021459 w 7467600"/>
              <a:gd name="connsiteY774" fmla="*/ 1035385 h 6858000"/>
              <a:gd name="connsiteX775" fmla="*/ 3153873 w 7467600"/>
              <a:gd name="connsiteY775" fmla="*/ 898971 h 6858000"/>
              <a:gd name="connsiteX776" fmla="*/ 3276511 w 7467600"/>
              <a:gd name="connsiteY776" fmla="*/ 786423 h 6858000"/>
              <a:gd name="connsiteX777" fmla="*/ 3584154 w 7467600"/>
              <a:gd name="connsiteY777" fmla="*/ 448218 h 6858000"/>
              <a:gd name="connsiteX778" fmla="*/ 3624562 w 7467600"/>
              <a:gd name="connsiteY778" fmla="*/ 367041 h 6858000"/>
              <a:gd name="connsiteX779" fmla="*/ 3766672 w 7467600"/>
              <a:gd name="connsiteY779" fmla="*/ 359429 h 6858000"/>
              <a:gd name="connsiteX780" fmla="*/ 3996338 w 7467600"/>
              <a:gd name="connsiteY780" fmla="*/ 968237 h 6858000"/>
              <a:gd name="connsiteX781" fmla="*/ 3766672 w 7467600"/>
              <a:gd name="connsiteY781" fmla="*/ 359429 h 6858000"/>
              <a:gd name="connsiteX782" fmla="*/ 5805386 w 7467600"/>
              <a:gd name="connsiteY782" fmla="*/ 239240 h 6858000"/>
              <a:gd name="connsiteX783" fmla="*/ 5736947 w 7467600"/>
              <a:gd name="connsiteY783" fmla="*/ 261367 h 6858000"/>
              <a:gd name="connsiteX784" fmla="*/ 5427012 w 7467600"/>
              <a:gd name="connsiteY784" fmla="*/ 311272 h 6858000"/>
              <a:gd name="connsiteX785" fmla="*/ 5147818 w 7467600"/>
              <a:gd name="connsiteY785" fmla="*/ 322112 h 6858000"/>
              <a:gd name="connsiteX786" fmla="*/ 5060854 w 7467600"/>
              <a:gd name="connsiteY786" fmla="*/ 311882 h 6858000"/>
              <a:gd name="connsiteX787" fmla="*/ 4945989 w 7467600"/>
              <a:gd name="connsiteY787" fmla="*/ 300516 h 6858000"/>
              <a:gd name="connsiteX788" fmla="*/ 5410479 w 7467600"/>
              <a:gd name="connsiteY788" fmla="*/ 348434 h 6858000"/>
              <a:gd name="connsiteX789" fmla="*/ 5805386 w 7467600"/>
              <a:gd name="connsiteY789" fmla="*/ 239240 h 6858000"/>
              <a:gd name="connsiteX790" fmla="*/ 5905192 w 7467600"/>
              <a:gd name="connsiteY790" fmla="*/ 163079 h 6858000"/>
              <a:gd name="connsiteX791" fmla="*/ 5865655 w 7467600"/>
              <a:gd name="connsiteY791" fmla="*/ 171901 h 6858000"/>
              <a:gd name="connsiteX792" fmla="*/ 5259740 w 7467600"/>
              <a:gd name="connsiteY792" fmla="*/ 257013 h 6858000"/>
              <a:gd name="connsiteX793" fmla="*/ 5208466 w 7467600"/>
              <a:gd name="connsiteY793" fmla="*/ 257550 h 6858000"/>
              <a:gd name="connsiteX794" fmla="*/ 4980204 w 7467600"/>
              <a:gd name="connsiteY794" fmla="*/ 271903 h 6858000"/>
              <a:gd name="connsiteX795" fmla="*/ 5068068 w 7467600"/>
              <a:gd name="connsiteY795" fmla="*/ 282244 h 6858000"/>
              <a:gd name="connsiteX796" fmla="*/ 5153231 w 7467600"/>
              <a:gd name="connsiteY796" fmla="*/ 292240 h 6858000"/>
              <a:gd name="connsiteX797" fmla="*/ 5426491 w 7467600"/>
              <a:gd name="connsiteY797" fmla="*/ 281128 h 6858000"/>
              <a:gd name="connsiteX798" fmla="*/ 5731212 w 7467600"/>
              <a:gd name="connsiteY798" fmla="*/ 231951 h 6858000"/>
              <a:gd name="connsiteX799" fmla="*/ 5905192 w 7467600"/>
              <a:gd name="connsiteY799" fmla="*/ 163079 h 6858000"/>
              <a:gd name="connsiteX800" fmla="*/ 5944437 w 7467600"/>
              <a:gd name="connsiteY800" fmla="*/ 113829 h 6858000"/>
              <a:gd name="connsiteX801" fmla="*/ 5825032 w 7467600"/>
              <a:gd name="connsiteY801" fmla="*/ 146405 h 6858000"/>
              <a:gd name="connsiteX802" fmla="*/ 4955599 w 7467600"/>
              <a:gd name="connsiteY802" fmla="*/ 247008 h 6858000"/>
              <a:gd name="connsiteX803" fmla="*/ 5210104 w 7467600"/>
              <a:gd name="connsiteY803" fmla="*/ 228123 h 6858000"/>
              <a:gd name="connsiteX804" fmla="*/ 5261015 w 7467600"/>
              <a:gd name="connsiteY804" fmla="*/ 227087 h 6858000"/>
              <a:gd name="connsiteX805" fmla="*/ 5861181 w 7467600"/>
              <a:gd name="connsiteY805" fmla="*/ 143093 h 6858000"/>
              <a:gd name="connsiteX806" fmla="*/ 5961252 w 7467600"/>
              <a:gd name="connsiteY806" fmla="*/ 114820 h 6858000"/>
              <a:gd name="connsiteX807" fmla="*/ 5944437 w 7467600"/>
              <a:gd name="connsiteY807" fmla="*/ 113829 h 6858000"/>
              <a:gd name="connsiteX808" fmla="*/ 3882765 w 7467600"/>
              <a:gd name="connsiteY808" fmla="*/ 0 h 6858000"/>
              <a:gd name="connsiteX809" fmla="*/ 3995099 w 7467600"/>
              <a:gd name="connsiteY809" fmla="*/ 0 h 6858000"/>
              <a:gd name="connsiteX810" fmla="*/ 4163818 w 7467600"/>
              <a:gd name="connsiteY810" fmla="*/ 234104 h 6858000"/>
              <a:gd name="connsiteX811" fmla="*/ 4172099 w 7467600"/>
              <a:gd name="connsiteY811" fmla="*/ 234207 h 6858000"/>
              <a:gd name="connsiteX812" fmla="*/ 4784282 w 7467600"/>
              <a:gd name="connsiteY812" fmla="*/ 276561 h 6858000"/>
              <a:gd name="connsiteX813" fmla="*/ 4801687 w 7467600"/>
              <a:gd name="connsiteY813" fmla="*/ 267764 h 6858000"/>
              <a:gd name="connsiteX814" fmla="*/ 6082788 w 7467600"/>
              <a:gd name="connsiteY814" fmla="*/ 64119 h 6858000"/>
              <a:gd name="connsiteX815" fmla="*/ 6099442 w 7467600"/>
              <a:gd name="connsiteY815" fmla="*/ 82568 h 6858000"/>
              <a:gd name="connsiteX816" fmla="*/ 4804137 w 7467600"/>
              <a:gd name="connsiteY816" fmla="*/ 320931 h 6858000"/>
              <a:gd name="connsiteX817" fmla="*/ 4227047 w 7467600"/>
              <a:gd name="connsiteY817" fmla="*/ 313415 h 6858000"/>
              <a:gd name="connsiteX818" fmla="*/ 4346041 w 7467600"/>
              <a:gd name="connsiteY818" fmla="*/ 456086 h 6858000"/>
              <a:gd name="connsiteX819" fmla="*/ 4870967 w 7467600"/>
              <a:gd name="connsiteY819" fmla="*/ 963061 h 6858000"/>
              <a:gd name="connsiteX820" fmla="*/ 4889647 w 7467600"/>
              <a:gd name="connsiteY820" fmla="*/ 957147 h 6858000"/>
              <a:gd name="connsiteX821" fmla="*/ 5422504 w 7467600"/>
              <a:gd name="connsiteY821" fmla="*/ 805191 h 6858000"/>
              <a:gd name="connsiteX822" fmla="*/ 6087656 w 7467600"/>
              <a:gd name="connsiteY822" fmla="*/ 826703 h 6858000"/>
              <a:gd name="connsiteX823" fmla="*/ 6058717 w 7467600"/>
              <a:gd name="connsiteY823" fmla="*/ 865992 h 6858000"/>
              <a:gd name="connsiteX824" fmla="*/ 4974153 w 7467600"/>
              <a:gd name="connsiteY824" fmla="*/ 1045456 h 6858000"/>
              <a:gd name="connsiteX825" fmla="*/ 5627835 w 7467600"/>
              <a:gd name="connsiteY825" fmla="*/ 1472077 h 6858000"/>
              <a:gd name="connsiteX826" fmla="*/ 5629817 w 7467600"/>
              <a:gd name="connsiteY826" fmla="*/ 1471412 h 6858000"/>
              <a:gd name="connsiteX827" fmla="*/ 5634124 w 7467600"/>
              <a:gd name="connsiteY827" fmla="*/ 1470572 h 6858000"/>
              <a:gd name="connsiteX828" fmla="*/ 5755832 w 7467600"/>
              <a:gd name="connsiteY828" fmla="*/ 1383886 h 6858000"/>
              <a:gd name="connsiteX829" fmla="*/ 6014186 w 7467600"/>
              <a:gd name="connsiteY829" fmla="*/ 1279799 h 6858000"/>
              <a:gd name="connsiteX830" fmla="*/ 6901619 w 7467600"/>
              <a:gd name="connsiteY830" fmla="*/ 1047874 h 6858000"/>
              <a:gd name="connsiteX831" fmla="*/ 6931566 w 7467600"/>
              <a:gd name="connsiteY831" fmla="*/ 1062034 h 6858000"/>
              <a:gd name="connsiteX832" fmla="*/ 5790982 w 7467600"/>
              <a:gd name="connsiteY832" fmla="*/ 1561380 h 6858000"/>
              <a:gd name="connsiteX833" fmla="*/ 6188971 w 7467600"/>
              <a:gd name="connsiteY833" fmla="*/ 1755168 h 6858000"/>
              <a:gd name="connsiteX834" fmla="*/ 6202446 w 7467600"/>
              <a:gd name="connsiteY834" fmla="*/ 1752268 h 6858000"/>
              <a:gd name="connsiteX835" fmla="*/ 7179560 w 7467600"/>
              <a:gd name="connsiteY835" fmla="*/ 1467551 h 6858000"/>
              <a:gd name="connsiteX836" fmla="*/ 7158730 w 7467600"/>
              <a:gd name="connsiteY836" fmla="*/ 1507835 h 6858000"/>
              <a:gd name="connsiteX837" fmla="*/ 6326959 w 7467600"/>
              <a:gd name="connsiteY837" fmla="*/ 1817686 h 6858000"/>
              <a:gd name="connsiteX838" fmla="*/ 6537433 w 7467600"/>
              <a:gd name="connsiteY838" fmla="*/ 1907790 h 6858000"/>
              <a:gd name="connsiteX839" fmla="*/ 6550221 w 7467600"/>
              <a:gd name="connsiteY839" fmla="*/ 1910729 h 6858000"/>
              <a:gd name="connsiteX840" fmla="*/ 6964438 w 7467600"/>
              <a:gd name="connsiteY840" fmla="*/ 2209505 h 6858000"/>
              <a:gd name="connsiteX841" fmla="*/ 7367862 w 7467600"/>
              <a:gd name="connsiteY841" fmla="*/ 2806833 h 6858000"/>
              <a:gd name="connsiteX842" fmla="*/ 7364329 w 7467600"/>
              <a:gd name="connsiteY842" fmla="*/ 2826907 h 6858000"/>
              <a:gd name="connsiteX843" fmla="*/ 7290545 w 7467600"/>
              <a:gd name="connsiteY843" fmla="*/ 2850663 h 6858000"/>
              <a:gd name="connsiteX844" fmla="*/ 6472036 w 7467600"/>
              <a:gd name="connsiteY844" fmla="*/ 1959003 h 6858000"/>
              <a:gd name="connsiteX845" fmla="*/ 5792897 w 7467600"/>
              <a:gd name="connsiteY845" fmla="*/ 1647747 h 6858000"/>
              <a:gd name="connsiteX846" fmla="*/ 5842751 w 7467600"/>
              <a:gd name="connsiteY846" fmla="*/ 1816112 h 6858000"/>
              <a:gd name="connsiteX847" fmla="*/ 5847424 w 7467600"/>
              <a:gd name="connsiteY847" fmla="*/ 1815776 h 6858000"/>
              <a:gd name="connsiteX848" fmla="*/ 6399821 w 7467600"/>
              <a:gd name="connsiteY848" fmla="*/ 2344799 h 6858000"/>
              <a:gd name="connsiteX849" fmla="*/ 6323232 w 7467600"/>
              <a:gd name="connsiteY849" fmla="*/ 2389634 h 6858000"/>
              <a:gd name="connsiteX850" fmla="*/ 5942958 w 7467600"/>
              <a:gd name="connsiteY850" fmla="*/ 2077708 h 6858000"/>
              <a:gd name="connsiteX851" fmla="*/ 5921559 w 7467600"/>
              <a:gd name="connsiteY851" fmla="*/ 2378596 h 6858000"/>
              <a:gd name="connsiteX852" fmla="*/ 5817651 w 7467600"/>
              <a:gd name="connsiteY852" fmla="*/ 3023919 h 6858000"/>
              <a:gd name="connsiteX853" fmla="*/ 5729634 w 7467600"/>
              <a:gd name="connsiteY853" fmla="*/ 3051849 h 6858000"/>
              <a:gd name="connsiteX854" fmla="*/ 5611018 w 7467600"/>
              <a:gd name="connsiteY854" fmla="*/ 2316769 h 6858000"/>
              <a:gd name="connsiteX855" fmla="*/ 5687608 w 7467600"/>
              <a:gd name="connsiteY855" fmla="*/ 2039972 h 6858000"/>
              <a:gd name="connsiteX856" fmla="*/ 5657554 w 7467600"/>
              <a:gd name="connsiteY856" fmla="*/ 1576445 h 6858000"/>
              <a:gd name="connsiteX857" fmla="*/ 5150475 w 7467600"/>
              <a:gd name="connsiteY857" fmla="*/ 1274012 h 6858000"/>
              <a:gd name="connsiteX858" fmla="*/ 5349142 w 7467600"/>
              <a:gd name="connsiteY858" fmla="*/ 2204405 h 6858000"/>
              <a:gd name="connsiteX859" fmla="*/ 5262214 w 7467600"/>
              <a:gd name="connsiteY859" fmla="*/ 2233836 h 6858000"/>
              <a:gd name="connsiteX860" fmla="*/ 4981539 w 7467600"/>
              <a:gd name="connsiteY860" fmla="*/ 1542201 h 6858000"/>
              <a:gd name="connsiteX861" fmla="*/ 4958461 w 7467600"/>
              <a:gd name="connsiteY861" fmla="*/ 1136957 h 6858000"/>
              <a:gd name="connsiteX862" fmla="*/ 4655015 w 7467600"/>
              <a:gd name="connsiteY862" fmla="*/ 891426 h 6858000"/>
              <a:gd name="connsiteX863" fmla="*/ 4348002 w 7467600"/>
              <a:gd name="connsiteY863" fmla="*/ 2205895 h 6858000"/>
              <a:gd name="connsiteX864" fmla="*/ 4262250 w 7467600"/>
              <a:gd name="connsiteY864" fmla="*/ 2219972 h 6858000"/>
              <a:gd name="connsiteX865" fmla="*/ 4550611 w 7467600"/>
              <a:gd name="connsiteY865" fmla="*/ 817540 h 6858000"/>
              <a:gd name="connsiteX866" fmla="*/ 4564418 w 7467600"/>
              <a:gd name="connsiteY866" fmla="*/ 808293 h 6858000"/>
              <a:gd name="connsiteX867" fmla="*/ 4266388 w 7467600"/>
              <a:gd name="connsiteY867" fmla="*/ 500083 h 6858000"/>
              <a:gd name="connsiteX868" fmla="*/ 4032842 w 7467600"/>
              <a:gd name="connsiteY868" fmla="*/ 211809 h 6858000"/>
              <a:gd name="connsiteX869" fmla="*/ 3882765 w 7467600"/>
              <a:gd name="connsiteY869" fmla="*/ 0 h 6858000"/>
              <a:gd name="connsiteX870" fmla="*/ 3721337 w 7467600"/>
              <a:gd name="connsiteY870" fmla="*/ 0 h 6858000"/>
              <a:gd name="connsiteX871" fmla="*/ 3797544 w 7467600"/>
              <a:gd name="connsiteY871" fmla="*/ 0 h 6858000"/>
              <a:gd name="connsiteX872" fmla="*/ 3775734 w 7467600"/>
              <a:gd name="connsiteY872" fmla="*/ 95131 h 6858000"/>
              <a:gd name="connsiteX873" fmla="*/ 3724807 w 7467600"/>
              <a:gd name="connsiteY873" fmla="*/ 272257 h 6858000"/>
              <a:gd name="connsiteX874" fmla="*/ 3726844 w 7467600"/>
              <a:gd name="connsiteY874" fmla="*/ 282988 h 6858000"/>
              <a:gd name="connsiteX875" fmla="*/ 3742664 w 7467600"/>
              <a:gd name="connsiteY875" fmla="*/ 279918 h 6858000"/>
              <a:gd name="connsiteX876" fmla="*/ 4103910 w 7467600"/>
              <a:gd name="connsiteY876" fmla="*/ 1161917 h 6858000"/>
              <a:gd name="connsiteX877" fmla="*/ 4020269 w 7467600"/>
              <a:gd name="connsiteY877" fmla="*/ 1200406 h 6858000"/>
              <a:gd name="connsiteX878" fmla="*/ 3674882 w 7467600"/>
              <a:gd name="connsiteY878" fmla="*/ 488524 h 6858000"/>
              <a:gd name="connsiteX879" fmla="*/ 3132682 w 7467600"/>
              <a:gd name="connsiteY879" fmla="*/ 1072284 h 6858000"/>
              <a:gd name="connsiteX880" fmla="*/ 2716346 w 7467600"/>
              <a:gd name="connsiteY880" fmla="*/ 1276376 h 6858000"/>
              <a:gd name="connsiteX881" fmla="*/ 2716772 w 7467600"/>
              <a:gd name="connsiteY881" fmla="*/ 1255462 h 6858000"/>
              <a:gd name="connsiteX882" fmla="*/ 3471096 w 7467600"/>
              <a:gd name="connsiteY882" fmla="*/ 437072 h 6858000"/>
              <a:gd name="connsiteX883" fmla="*/ 3639057 w 7467600"/>
              <a:gd name="connsiteY883" fmla="*/ 286334 h 6858000"/>
              <a:gd name="connsiteX884" fmla="*/ 3640309 w 7467600"/>
              <a:gd name="connsiteY884" fmla="*/ 284664 h 6858000"/>
              <a:gd name="connsiteX885" fmla="*/ 3646022 w 7467600"/>
              <a:gd name="connsiteY885" fmla="*/ 276711 h 6858000"/>
              <a:gd name="connsiteX886" fmla="*/ 3707943 w 7467600"/>
              <a:gd name="connsiteY886" fmla="*/ 65958 h 6858000"/>
              <a:gd name="connsiteX887" fmla="*/ 3721337 w 7467600"/>
              <a:gd name="connsiteY887" fmla="*/ 0 h 6858000"/>
              <a:gd name="connsiteX888" fmla="*/ 2867960 w 7467600"/>
              <a:gd name="connsiteY888" fmla="*/ 0 h 6858000"/>
              <a:gd name="connsiteX889" fmla="*/ 2926351 w 7467600"/>
              <a:gd name="connsiteY889" fmla="*/ 0 h 6858000"/>
              <a:gd name="connsiteX890" fmla="*/ 2902823 w 7467600"/>
              <a:gd name="connsiteY890" fmla="*/ 262929 h 6858000"/>
              <a:gd name="connsiteX891" fmla="*/ 2940663 w 7467600"/>
              <a:gd name="connsiteY891" fmla="*/ 140884 h 6858000"/>
              <a:gd name="connsiteX892" fmla="*/ 2947039 w 7467600"/>
              <a:gd name="connsiteY892" fmla="*/ 122524 h 6858000"/>
              <a:gd name="connsiteX893" fmla="*/ 2984316 w 7467600"/>
              <a:gd name="connsiteY893" fmla="*/ 0 h 6858000"/>
              <a:gd name="connsiteX894" fmla="*/ 3016114 w 7467600"/>
              <a:gd name="connsiteY894" fmla="*/ 0 h 6858000"/>
              <a:gd name="connsiteX895" fmla="*/ 2979949 w 7467600"/>
              <a:gd name="connsiteY895" fmla="*/ 119274 h 6858000"/>
              <a:gd name="connsiteX896" fmla="*/ 3023879 w 7467600"/>
              <a:gd name="connsiteY896" fmla="*/ 0 h 6858000"/>
              <a:gd name="connsiteX897" fmla="*/ 3105400 w 7467600"/>
              <a:gd name="connsiteY897" fmla="*/ 0 h 6858000"/>
              <a:gd name="connsiteX898" fmla="*/ 3094669 w 7467600"/>
              <a:gd name="connsiteY898" fmla="*/ 30308 h 6858000"/>
              <a:gd name="connsiteX899" fmla="*/ 2901945 w 7467600"/>
              <a:gd name="connsiteY899" fmla="*/ 466538 h 6858000"/>
              <a:gd name="connsiteX900" fmla="*/ 2815209 w 7467600"/>
              <a:gd name="connsiteY900" fmla="*/ 497361 h 6858000"/>
              <a:gd name="connsiteX901" fmla="*/ 2844845 w 7467600"/>
              <a:gd name="connsiteY901" fmla="*/ 127638 h 6858000"/>
              <a:gd name="connsiteX902" fmla="*/ 2867960 w 7467600"/>
              <a:gd name="connsiteY902" fmla="*/ 0 h 6858000"/>
              <a:gd name="connsiteX903" fmla="*/ 1057230 w 7467600"/>
              <a:gd name="connsiteY903" fmla="*/ 0 h 6858000"/>
              <a:gd name="connsiteX904" fmla="*/ 1111003 w 7467600"/>
              <a:gd name="connsiteY904" fmla="*/ 0 h 6858000"/>
              <a:gd name="connsiteX905" fmla="*/ 1125553 w 7467600"/>
              <a:gd name="connsiteY905" fmla="*/ 52588 h 6858000"/>
              <a:gd name="connsiteX906" fmla="*/ 1304276 w 7467600"/>
              <a:gd name="connsiteY906" fmla="*/ 476275 h 6858000"/>
              <a:gd name="connsiteX907" fmla="*/ 1492066 w 7467600"/>
              <a:gd name="connsiteY907" fmla="*/ 886333 h 6858000"/>
              <a:gd name="connsiteX908" fmla="*/ 1423698 w 7467600"/>
              <a:gd name="connsiteY908" fmla="*/ 710817 h 6858000"/>
              <a:gd name="connsiteX909" fmla="*/ 1357609 w 7467600"/>
              <a:gd name="connsiteY909" fmla="*/ 532892 h 6858000"/>
              <a:gd name="connsiteX910" fmla="*/ 1309550 w 7467600"/>
              <a:gd name="connsiteY910" fmla="*/ 374031 h 6858000"/>
              <a:gd name="connsiteX911" fmla="*/ 1193673 w 7467600"/>
              <a:gd name="connsiteY911" fmla="*/ 49533 h 6858000"/>
              <a:gd name="connsiteX912" fmla="*/ 1164391 w 7467600"/>
              <a:gd name="connsiteY912" fmla="*/ 0 h 6858000"/>
              <a:gd name="connsiteX913" fmla="*/ 1200666 w 7467600"/>
              <a:gd name="connsiteY913" fmla="*/ 0 h 6858000"/>
              <a:gd name="connsiteX914" fmla="*/ 1223408 w 7467600"/>
              <a:gd name="connsiteY914" fmla="*/ 38996 h 6858000"/>
              <a:gd name="connsiteX915" fmla="*/ 1339635 w 7467600"/>
              <a:gd name="connsiteY915" fmla="*/ 365517 h 6858000"/>
              <a:gd name="connsiteX916" fmla="*/ 1387469 w 7467600"/>
              <a:gd name="connsiteY916" fmla="*/ 523079 h 6858000"/>
              <a:gd name="connsiteX917" fmla="*/ 1452685 w 7467600"/>
              <a:gd name="connsiteY917" fmla="*/ 699806 h 6858000"/>
              <a:gd name="connsiteX918" fmla="*/ 1492092 w 7467600"/>
              <a:gd name="connsiteY918" fmla="*/ 800424 h 6858000"/>
              <a:gd name="connsiteX919" fmla="*/ 1455302 w 7467600"/>
              <a:gd name="connsiteY919" fmla="*/ 632913 h 6858000"/>
              <a:gd name="connsiteX920" fmla="*/ 1222336 w 7467600"/>
              <a:gd name="connsiteY920" fmla="*/ 9480 h 6858000"/>
              <a:gd name="connsiteX921" fmla="*/ 1214634 w 7467600"/>
              <a:gd name="connsiteY921" fmla="*/ 0 h 6858000"/>
              <a:gd name="connsiteX922" fmla="*/ 1289827 w 7467600"/>
              <a:gd name="connsiteY922" fmla="*/ 0 h 6858000"/>
              <a:gd name="connsiteX923" fmla="*/ 1321076 w 7467600"/>
              <a:gd name="connsiteY923" fmla="*/ 59722 h 6858000"/>
              <a:gd name="connsiteX924" fmla="*/ 1512579 w 7467600"/>
              <a:gd name="connsiteY924" fmla="*/ 626441 h 6858000"/>
              <a:gd name="connsiteX925" fmla="*/ 1506076 w 7467600"/>
              <a:gd name="connsiteY925" fmla="*/ 1089289 h 6858000"/>
              <a:gd name="connsiteX926" fmla="*/ 1486346 w 7467600"/>
              <a:gd name="connsiteY926" fmla="*/ 1079919 h 6858000"/>
              <a:gd name="connsiteX927" fmla="*/ 1070511 w 7467600"/>
              <a:gd name="connsiteY927" fmla="*/ 48609 h 6858000"/>
              <a:gd name="connsiteX928" fmla="*/ 1057230 w 7467600"/>
              <a:gd name="connsiteY928" fmla="*/ 0 h 6858000"/>
              <a:gd name="connsiteX929" fmla="*/ 43151 w 7467600"/>
              <a:gd name="connsiteY929" fmla="*/ 0 h 6858000"/>
              <a:gd name="connsiteX930" fmla="*/ 95283 w 7467600"/>
              <a:gd name="connsiteY930" fmla="*/ 0 h 6858000"/>
              <a:gd name="connsiteX931" fmla="*/ 300708 w 7467600"/>
              <a:gd name="connsiteY931" fmla="*/ 154571 h 6858000"/>
              <a:gd name="connsiteX932" fmla="*/ 530414 w 7467600"/>
              <a:gd name="connsiteY932" fmla="*/ 354673 h 6858000"/>
              <a:gd name="connsiteX933" fmla="*/ 333785 w 7467600"/>
              <a:gd name="connsiteY933" fmla="*/ 161564 h 6858000"/>
              <a:gd name="connsiteX934" fmla="*/ 147005 w 7467600"/>
              <a:gd name="connsiteY934" fmla="*/ 0 h 6858000"/>
              <a:gd name="connsiteX935" fmla="*/ 272509 w 7467600"/>
              <a:gd name="connsiteY935" fmla="*/ 0 h 6858000"/>
              <a:gd name="connsiteX936" fmla="*/ 326276 w 7467600"/>
              <a:gd name="connsiteY936" fmla="*/ 45847 h 6858000"/>
              <a:gd name="connsiteX937" fmla="*/ 823759 w 7467600"/>
              <a:gd name="connsiteY937" fmla="*/ 574145 h 6858000"/>
              <a:gd name="connsiteX938" fmla="*/ 811254 w 7467600"/>
              <a:gd name="connsiteY938" fmla="*/ 665546 h 6858000"/>
              <a:gd name="connsiteX939" fmla="*/ 154042 w 7467600"/>
              <a:gd name="connsiteY939" fmla="*/ 261522 h 6858000"/>
              <a:gd name="connsiteX940" fmla="*/ 13550 w 7467600"/>
              <a:gd name="connsiteY940" fmla="*/ 158423 h 6858000"/>
              <a:gd name="connsiteX941" fmla="*/ 0 w 7467600"/>
              <a:gd name="connsiteY941" fmla="*/ 146618 h 6858000"/>
              <a:gd name="connsiteX942" fmla="*/ 0 w 7467600"/>
              <a:gd name="connsiteY942" fmla="*/ 59161 h 6858000"/>
              <a:gd name="connsiteX943" fmla="*/ 45427 w 7467600"/>
              <a:gd name="connsiteY943" fmla="*/ 101078 h 6858000"/>
              <a:gd name="connsiteX944" fmla="*/ 630103 w 7467600"/>
              <a:gd name="connsiteY944" fmla="*/ 485885 h 6858000"/>
              <a:gd name="connsiteX945" fmla="*/ 532040 w 7467600"/>
              <a:gd name="connsiteY945" fmla="*/ 399359 h 6858000"/>
              <a:gd name="connsiteX946" fmla="*/ 517618 w 7467600"/>
              <a:gd name="connsiteY946" fmla="*/ 385726 h 6858000"/>
              <a:gd name="connsiteX947" fmla="*/ 285074 w 7467600"/>
              <a:gd name="connsiteY947" fmla="*/ 182755 h 6858000"/>
              <a:gd name="connsiteX948" fmla="*/ 43151 w 7467600"/>
              <a:gd name="connsiteY94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67913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1019354 w 7467600"/>
              <a:gd name="connsiteY16" fmla="*/ 6315006 h 6858000"/>
              <a:gd name="connsiteX17" fmla="*/ 441046 w 7467600"/>
              <a:gd name="connsiteY17" fmla="*/ 6691153 h 6858000"/>
              <a:gd name="connsiteX18" fmla="*/ 1019354 w 7467600"/>
              <a:gd name="connsiteY18" fmla="*/ 6315006 h 6858000"/>
              <a:gd name="connsiteX19" fmla="*/ 991680 w 7467600"/>
              <a:gd name="connsiteY19" fmla="*/ 6298413 h 6858000"/>
              <a:gd name="connsiteX20" fmla="*/ 409060 w 7467600"/>
              <a:gd name="connsiteY20" fmla="*/ 6671470 h 6858000"/>
              <a:gd name="connsiteX21" fmla="*/ 991680 w 7467600"/>
              <a:gd name="connsiteY21" fmla="*/ 6298413 h 6858000"/>
              <a:gd name="connsiteX22" fmla="*/ 103333 w 7467600"/>
              <a:gd name="connsiteY22" fmla="*/ 5699602 h 6858000"/>
              <a:gd name="connsiteX23" fmla="*/ 233938 w 7467600"/>
              <a:gd name="connsiteY23" fmla="*/ 5809416 h 6858000"/>
              <a:gd name="connsiteX24" fmla="*/ 883580 w 7467600"/>
              <a:gd name="connsiteY24" fmla="*/ 6180710 h 6858000"/>
              <a:gd name="connsiteX25" fmla="*/ 487337 w 7467600"/>
              <a:gd name="connsiteY25" fmla="*/ 5950182 h 6858000"/>
              <a:gd name="connsiteX26" fmla="*/ 354051 w 7467600"/>
              <a:gd name="connsiteY26" fmla="*/ 5854912 h 6858000"/>
              <a:gd name="connsiteX27" fmla="*/ 195436 w 7467600"/>
              <a:gd name="connsiteY27" fmla="*/ 5755068 h 6858000"/>
              <a:gd name="connsiteX28" fmla="*/ 103333 w 7467600"/>
              <a:gd name="connsiteY28" fmla="*/ 5699602 h 6858000"/>
              <a:gd name="connsiteX29" fmla="*/ 5539432 w 7467600"/>
              <a:gd name="connsiteY29" fmla="*/ 5642928 h 6858000"/>
              <a:gd name="connsiteX30" fmla="*/ 5555462 w 7467600"/>
              <a:gd name="connsiteY30" fmla="*/ 5694454 h 6858000"/>
              <a:gd name="connsiteX31" fmla="*/ 5828270 w 7467600"/>
              <a:gd name="connsiteY31" fmla="*/ 6320663 h 6858000"/>
              <a:gd name="connsiteX32" fmla="*/ 5947416 w 7467600"/>
              <a:gd name="connsiteY32" fmla="*/ 6574846 h 6858000"/>
              <a:gd name="connsiteX33" fmla="*/ 5539432 w 7467600"/>
              <a:gd name="connsiteY33" fmla="*/ 5642928 h 6858000"/>
              <a:gd name="connsiteX34" fmla="*/ 51253 w 7467600"/>
              <a:gd name="connsiteY34" fmla="*/ 5631825 h 6858000"/>
              <a:gd name="connsiteX35" fmla="*/ 211622 w 7467600"/>
              <a:gd name="connsiteY35" fmla="*/ 5728803 h 6858000"/>
              <a:gd name="connsiteX36" fmla="*/ 371652 w 7467600"/>
              <a:gd name="connsiteY36" fmla="*/ 5829062 h 6858000"/>
              <a:gd name="connsiteX37" fmla="*/ 505903 w 7467600"/>
              <a:gd name="connsiteY37" fmla="*/ 5925221 h 6858000"/>
              <a:gd name="connsiteX38" fmla="*/ 899240 w 7467600"/>
              <a:gd name="connsiteY38" fmla="*/ 6153068 h 6858000"/>
              <a:gd name="connsiteX39" fmla="*/ 988114 w 7467600"/>
              <a:gd name="connsiteY39" fmla="*/ 6174204 h 6858000"/>
              <a:gd name="connsiteX40" fmla="*/ 845971 w 7467600"/>
              <a:gd name="connsiteY40" fmla="*/ 6067177 h 6858000"/>
              <a:gd name="connsiteX41" fmla="*/ 448057 w 7467600"/>
              <a:gd name="connsiteY41" fmla="*/ 5841376 h 6858000"/>
              <a:gd name="connsiteX42" fmla="*/ 51253 w 7467600"/>
              <a:gd name="connsiteY42" fmla="*/ 5631825 h 6858000"/>
              <a:gd name="connsiteX43" fmla="*/ 2606687 w 7467600"/>
              <a:gd name="connsiteY43" fmla="*/ 5630718 h 6858000"/>
              <a:gd name="connsiteX44" fmla="*/ 2645658 w 7467600"/>
              <a:gd name="connsiteY44" fmla="*/ 6640259 h 6858000"/>
              <a:gd name="connsiteX45" fmla="*/ 2606687 w 7467600"/>
              <a:gd name="connsiteY45" fmla="*/ 5630718 h 6858000"/>
              <a:gd name="connsiteX46" fmla="*/ 3642057 w 7467600"/>
              <a:gd name="connsiteY46" fmla="*/ 5573487 h 6858000"/>
              <a:gd name="connsiteX47" fmla="*/ 3632981 w 7467600"/>
              <a:gd name="connsiteY47" fmla="*/ 5579437 h 6858000"/>
              <a:gd name="connsiteX48" fmla="*/ 3382436 w 7467600"/>
              <a:gd name="connsiteY48" fmla="*/ 5952726 h 6858000"/>
              <a:gd name="connsiteX49" fmla="*/ 3191929 w 7467600"/>
              <a:gd name="connsiteY49" fmla="*/ 6662669 h 6858000"/>
              <a:gd name="connsiteX50" fmla="*/ 3369898 w 7467600"/>
              <a:gd name="connsiteY50" fmla="*/ 6081771 h 6858000"/>
              <a:gd name="connsiteX51" fmla="*/ 3642057 w 7467600"/>
              <a:gd name="connsiteY51" fmla="*/ 5573487 h 6858000"/>
              <a:gd name="connsiteX52" fmla="*/ 2650666 w 7467600"/>
              <a:gd name="connsiteY52" fmla="*/ 5530686 h 6858000"/>
              <a:gd name="connsiteX53" fmla="*/ 2650249 w 7467600"/>
              <a:gd name="connsiteY53" fmla="*/ 5532101 h 6858000"/>
              <a:gd name="connsiteX54" fmla="*/ 2663808 w 7467600"/>
              <a:gd name="connsiteY54" fmla="*/ 6535215 h 6858000"/>
              <a:gd name="connsiteX55" fmla="*/ 2665418 w 7467600"/>
              <a:gd name="connsiteY55" fmla="*/ 6132756 h 6858000"/>
              <a:gd name="connsiteX56" fmla="*/ 2650666 w 7467600"/>
              <a:gd name="connsiteY56" fmla="*/ 5530686 h 6858000"/>
              <a:gd name="connsiteX57" fmla="*/ 2680277 w 7467600"/>
              <a:gd name="connsiteY57" fmla="*/ 5479204 h 6858000"/>
              <a:gd name="connsiteX58" fmla="*/ 2678972 w 7467600"/>
              <a:gd name="connsiteY58" fmla="*/ 5481582 h 6858000"/>
              <a:gd name="connsiteX59" fmla="*/ 2696666 w 7467600"/>
              <a:gd name="connsiteY59" fmla="*/ 6133836 h 6858000"/>
              <a:gd name="connsiteX60" fmla="*/ 2695769 w 7467600"/>
              <a:gd name="connsiteY60" fmla="*/ 6390955 h 6858000"/>
              <a:gd name="connsiteX61" fmla="*/ 2739893 w 7467600"/>
              <a:gd name="connsiteY61" fmla="*/ 6108357 h 6858000"/>
              <a:gd name="connsiteX62" fmla="*/ 2680277 w 7467600"/>
              <a:gd name="connsiteY62" fmla="*/ 5479204 h 6858000"/>
              <a:gd name="connsiteX63" fmla="*/ 1132195 w 7467600"/>
              <a:gd name="connsiteY63" fmla="*/ 5467980 h 6858000"/>
              <a:gd name="connsiteX64" fmla="*/ 1679056 w 7467600"/>
              <a:gd name="connsiteY64" fmla="*/ 5516907 h 6858000"/>
              <a:gd name="connsiteX65" fmla="*/ 2128648 w 7467600"/>
              <a:gd name="connsiteY65" fmla="*/ 5474249 h 6858000"/>
              <a:gd name="connsiteX66" fmla="*/ 1825619 w 7467600"/>
              <a:gd name="connsiteY66" fmla="*/ 5478447 h 6858000"/>
              <a:gd name="connsiteX67" fmla="*/ 1737798 w 7467600"/>
              <a:gd name="connsiteY67" fmla="*/ 5483353 h 6858000"/>
              <a:gd name="connsiteX68" fmla="*/ 1132195 w 7467600"/>
              <a:gd name="connsiteY68" fmla="*/ 5467980 h 6858000"/>
              <a:gd name="connsiteX69" fmla="*/ 1456157 w 7467600"/>
              <a:gd name="connsiteY69" fmla="*/ 5371404 h 6858000"/>
              <a:gd name="connsiteX70" fmla="*/ 1244432 w 7467600"/>
              <a:gd name="connsiteY70" fmla="*/ 5385601 h 6858000"/>
              <a:gd name="connsiteX71" fmla="*/ 973990 w 7467600"/>
              <a:gd name="connsiteY71" fmla="*/ 5424940 h 6858000"/>
              <a:gd name="connsiteX72" fmla="*/ 1103809 w 7467600"/>
              <a:gd name="connsiteY72" fmla="*/ 5433720 h 6858000"/>
              <a:gd name="connsiteX73" fmla="*/ 1123454 w 7467600"/>
              <a:gd name="connsiteY73" fmla="*/ 5435727 h 6858000"/>
              <a:gd name="connsiteX74" fmla="*/ 1737017 w 7467600"/>
              <a:gd name="connsiteY74" fmla="*/ 5452183 h 6858000"/>
              <a:gd name="connsiteX75" fmla="*/ 1824397 w 7467600"/>
              <a:gd name="connsiteY75" fmla="*/ 5447757 h 6858000"/>
              <a:gd name="connsiteX76" fmla="*/ 2070059 w 7467600"/>
              <a:gd name="connsiteY76" fmla="*/ 5441660 h 6858000"/>
              <a:gd name="connsiteX77" fmla="*/ 1456157 w 7467600"/>
              <a:gd name="connsiteY77" fmla="*/ 5371404 h 6858000"/>
              <a:gd name="connsiteX78" fmla="*/ 4988186 w 7467600"/>
              <a:gd name="connsiteY78" fmla="*/ 5216467 h 6858000"/>
              <a:gd name="connsiteX79" fmla="*/ 4777334 w 7467600"/>
              <a:gd name="connsiteY79" fmla="*/ 5406072 h 6858000"/>
              <a:gd name="connsiteX80" fmla="*/ 4718341 w 7467600"/>
              <a:gd name="connsiteY80" fmla="*/ 5468043 h 6858000"/>
              <a:gd name="connsiteX81" fmla="*/ 4604655 w 7467600"/>
              <a:gd name="connsiteY81" fmla="*/ 5583434 h 6858000"/>
              <a:gd name="connsiteX82" fmla="*/ 4565074 w 7467600"/>
              <a:gd name="connsiteY82" fmla="*/ 5618550 h 6858000"/>
              <a:gd name="connsiteX83" fmla="*/ 4988186 w 7467600"/>
              <a:gd name="connsiteY83" fmla="*/ 5216467 h 6858000"/>
              <a:gd name="connsiteX84" fmla="*/ 4978032 w 7467600"/>
              <a:gd name="connsiteY84" fmla="*/ 5183809 h 6858000"/>
              <a:gd name="connsiteX85" fmla="*/ 4463413 w 7467600"/>
              <a:gd name="connsiteY85" fmla="*/ 5615162 h 6858000"/>
              <a:gd name="connsiteX86" fmla="*/ 4358134 w 7467600"/>
              <a:gd name="connsiteY86" fmla="*/ 5742791 h 6858000"/>
              <a:gd name="connsiteX87" fmla="*/ 4376219 w 7467600"/>
              <a:gd name="connsiteY87" fmla="*/ 5729027 h 6858000"/>
              <a:gd name="connsiteX88" fmla="*/ 4582340 w 7467600"/>
              <a:gd name="connsiteY88" fmla="*/ 5561037 h 6858000"/>
              <a:gd name="connsiteX89" fmla="*/ 4694684 w 7467600"/>
              <a:gd name="connsiteY89" fmla="*/ 5447098 h 6858000"/>
              <a:gd name="connsiteX90" fmla="*/ 4754123 w 7467600"/>
              <a:gd name="connsiteY90" fmla="*/ 5384643 h 6858000"/>
              <a:gd name="connsiteX91" fmla="*/ 4978032 w 7467600"/>
              <a:gd name="connsiteY91" fmla="*/ 5183809 h 6858000"/>
              <a:gd name="connsiteX92" fmla="*/ 1903353 w 7467600"/>
              <a:gd name="connsiteY92" fmla="*/ 5044827 h 6858000"/>
              <a:gd name="connsiteX93" fmla="*/ 1936931 w 7467600"/>
              <a:gd name="connsiteY93" fmla="*/ 5093954 h 6858000"/>
              <a:gd name="connsiteX94" fmla="*/ 2195868 w 7467600"/>
              <a:gd name="connsiteY94" fmla="*/ 5396574 h 6858000"/>
              <a:gd name="connsiteX95" fmla="*/ 2088852 w 7467600"/>
              <a:gd name="connsiteY95" fmla="*/ 5166123 h 6858000"/>
              <a:gd name="connsiteX96" fmla="*/ 1958241 w 7467600"/>
              <a:gd name="connsiteY96" fmla="*/ 5067955 h 6858000"/>
              <a:gd name="connsiteX97" fmla="*/ 1903353 w 7467600"/>
              <a:gd name="connsiteY97" fmla="*/ 5044827 h 6858000"/>
              <a:gd name="connsiteX98" fmla="*/ 1979378 w 7467600"/>
              <a:gd name="connsiteY98" fmla="*/ 4769504 h 6858000"/>
              <a:gd name="connsiteX99" fmla="*/ 2882120 w 7467600"/>
              <a:gd name="connsiteY99" fmla="*/ 5064547 h 6858000"/>
              <a:gd name="connsiteX100" fmla="*/ 2793103 w 7467600"/>
              <a:gd name="connsiteY100" fmla="*/ 5039699 h 6858000"/>
              <a:gd name="connsiteX101" fmla="*/ 2770041 w 7467600"/>
              <a:gd name="connsiteY101" fmla="*/ 5033634 h 6858000"/>
              <a:gd name="connsiteX102" fmla="*/ 1979378 w 7467600"/>
              <a:gd name="connsiteY102" fmla="*/ 4769504 h 6858000"/>
              <a:gd name="connsiteX103" fmla="*/ 1927410 w 7467600"/>
              <a:gd name="connsiteY103" fmla="*/ 4716164 h 6858000"/>
              <a:gd name="connsiteX104" fmla="*/ 1959587 w 7467600"/>
              <a:gd name="connsiteY104" fmla="*/ 4728849 h 6858000"/>
              <a:gd name="connsiteX105" fmla="*/ 2777707 w 7467600"/>
              <a:gd name="connsiteY105" fmla="*/ 5003991 h 6858000"/>
              <a:gd name="connsiteX106" fmla="*/ 2800768 w 7467600"/>
              <a:gd name="connsiteY106" fmla="*/ 5010056 h 6858000"/>
              <a:gd name="connsiteX107" fmla="*/ 2879408 w 7467600"/>
              <a:gd name="connsiteY107" fmla="*/ 5031590 h 6858000"/>
              <a:gd name="connsiteX108" fmla="*/ 2862295 w 7467600"/>
              <a:gd name="connsiteY108" fmla="*/ 5022958 h 6858000"/>
              <a:gd name="connsiteX109" fmla="*/ 2813343 w 7467600"/>
              <a:gd name="connsiteY109" fmla="*/ 4998369 h 6858000"/>
              <a:gd name="connsiteX110" fmla="*/ 2646245 w 7467600"/>
              <a:gd name="connsiteY110" fmla="*/ 4930999 h 6858000"/>
              <a:gd name="connsiteX111" fmla="*/ 1999243 w 7467600"/>
              <a:gd name="connsiteY111" fmla="*/ 4730524 h 6858000"/>
              <a:gd name="connsiteX112" fmla="*/ 1979527 w 7467600"/>
              <a:gd name="connsiteY112" fmla="*/ 4726651 h 6858000"/>
              <a:gd name="connsiteX113" fmla="*/ 1927410 w 7467600"/>
              <a:gd name="connsiteY113" fmla="*/ 4716164 h 6858000"/>
              <a:gd name="connsiteX114" fmla="*/ 1997014 w 7467600"/>
              <a:gd name="connsiteY114" fmla="*/ 4698007 h 6858000"/>
              <a:gd name="connsiteX115" fmla="*/ 2005458 w 7467600"/>
              <a:gd name="connsiteY115" fmla="*/ 4699540 h 6858000"/>
              <a:gd name="connsiteX116" fmla="*/ 2657186 w 7467600"/>
              <a:gd name="connsiteY116" fmla="*/ 4901687 h 6858000"/>
              <a:gd name="connsiteX117" fmla="*/ 2826662 w 7467600"/>
              <a:gd name="connsiteY117" fmla="*/ 4970362 h 6858000"/>
              <a:gd name="connsiteX118" fmla="*/ 2876100 w 7467600"/>
              <a:gd name="connsiteY118" fmla="*/ 4995397 h 6858000"/>
              <a:gd name="connsiteX119" fmla="*/ 3042600 w 7467600"/>
              <a:gd name="connsiteY119" fmla="*/ 5059532 h 6858000"/>
              <a:gd name="connsiteX120" fmla="*/ 1997014 w 7467600"/>
              <a:gd name="connsiteY120" fmla="*/ 4698007 h 6858000"/>
              <a:gd name="connsiteX121" fmla="*/ 2305292 w 7467600"/>
              <a:gd name="connsiteY121" fmla="*/ 4219492 h 6858000"/>
              <a:gd name="connsiteX122" fmla="*/ 3360922 w 7467600"/>
              <a:gd name="connsiteY122" fmla="*/ 4529373 h 6858000"/>
              <a:gd name="connsiteX123" fmla="*/ 3492420 w 7467600"/>
              <a:gd name="connsiteY123" fmla="*/ 4510145 h 6858000"/>
              <a:gd name="connsiteX124" fmla="*/ 3364086 w 7467600"/>
              <a:gd name="connsiteY124" fmla="*/ 4480340 h 6858000"/>
              <a:gd name="connsiteX125" fmla="*/ 3225818 w 7467600"/>
              <a:gd name="connsiteY125" fmla="*/ 4411822 h 6858000"/>
              <a:gd name="connsiteX126" fmla="*/ 3129696 w 7467600"/>
              <a:gd name="connsiteY126" fmla="*/ 4360704 h 6858000"/>
              <a:gd name="connsiteX127" fmla="*/ 2814545 w 7467600"/>
              <a:gd name="connsiteY127" fmla="*/ 4282955 h 6858000"/>
              <a:gd name="connsiteX128" fmla="*/ 2305292 w 7467600"/>
              <a:gd name="connsiteY128" fmla="*/ 4219492 h 6858000"/>
              <a:gd name="connsiteX129" fmla="*/ 2626982 w 7467600"/>
              <a:gd name="connsiteY129" fmla="*/ 4206450 h 6858000"/>
              <a:gd name="connsiteX130" fmla="*/ 2490617 w 7467600"/>
              <a:gd name="connsiteY130" fmla="*/ 4206951 h 6858000"/>
              <a:gd name="connsiteX131" fmla="*/ 2819869 w 7467600"/>
              <a:gd name="connsiteY131" fmla="*/ 4252936 h 6858000"/>
              <a:gd name="connsiteX132" fmla="*/ 3143018 w 7467600"/>
              <a:gd name="connsiteY132" fmla="*/ 4332698 h 6858000"/>
              <a:gd name="connsiteX133" fmla="*/ 3241520 w 7467600"/>
              <a:gd name="connsiteY133" fmla="*/ 4385112 h 6858000"/>
              <a:gd name="connsiteX134" fmla="*/ 3374575 w 7467600"/>
              <a:gd name="connsiteY134" fmla="*/ 4451517 h 6858000"/>
              <a:gd name="connsiteX135" fmla="*/ 3505221 w 7467600"/>
              <a:gd name="connsiteY135" fmla="*/ 4480757 h 6858000"/>
              <a:gd name="connsiteX136" fmla="*/ 2626982 w 7467600"/>
              <a:gd name="connsiteY136" fmla="*/ 4206450 h 6858000"/>
              <a:gd name="connsiteX137" fmla="*/ 1310106 w 7467600"/>
              <a:gd name="connsiteY137" fmla="*/ 3943217 h 6858000"/>
              <a:gd name="connsiteX138" fmla="*/ 854994 w 7467600"/>
              <a:gd name="connsiteY138" fmla="*/ 4399136 h 6858000"/>
              <a:gd name="connsiteX139" fmla="*/ 742462 w 7467600"/>
              <a:gd name="connsiteY139" fmla="*/ 4594648 h 6858000"/>
              <a:gd name="connsiteX140" fmla="*/ 820602 w 7467600"/>
              <a:gd name="connsiteY140" fmla="*/ 4485915 h 6858000"/>
              <a:gd name="connsiteX141" fmla="*/ 878295 w 7467600"/>
              <a:gd name="connsiteY141" fmla="*/ 4403594 h 6858000"/>
              <a:gd name="connsiteX142" fmla="*/ 1240607 w 7467600"/>
              <a:gd name="connsiteY142" fmla="*/ 4010401 h 6858000"/>
              <a:gd name="connsiteX143" fmla="*/ 1310106 w 7467600"/>
              <a:gd name="connsiteY143" fmla="*/ 3943217 h 6858000"/>
              <a:gd name="connsiteX144" fmla="*/ 1423113 w 7467600"/>
              <a:gd name="connsiteY144" fmla="*/ 3874565 h 6858000"/>
              <a:gd name="connsiteX145" fmla="*/ 1260565 w 7467600"/>
              <a:gd name="connsiteY145" fmla="*/ 4031982 h 6858000"/>
              <a:gd name="connsiteX146" fmla="*/ 901900 w 7467600"/>
              <a:gd name="connsiteY146" fmla="*/ 4421236 h 6858000"/>
              <a:gd name="connsiteX147" fmla="*/ 845044 w 7467600"/>
              <a:gd name="connsiteY147" fmla="*/ 4502436 h 6858000"/>
              <a:gd name="connsiteX148" fmla="*/ 685926 w 7467600"/>
              <a:gd name="connsiteY148" fmla="*/ 4703069 h 6858000"/>
              <a:gd name="connsiteX149" fmla="*/ 684248 w 7467600"/>
              <a:gd name="connsiteY149" fmla="*/ 4706721 h 6858000"/>
              <a:gd name="connsiteX150" fmla="*/ 1423113 w 7467600"/>
              <a:gd name="connsiteY150" fmla="*/ 3874565 h 6858000"/>
              <a:gd name="connsiteX151" fmla="*/ 3316479 w 7467600"/>
              <a:gd name="connsiteY151" fmla="*/ 3872136 h 6858000"/>
              <a:gd name="connsiteX152" fmla="*/ 3546806 w 7467600"/>
              <a:gd name="connsiteY152" fmla="*/ 4356139 h 6858000"/>
              <a:gd name="connsiteX153" fmla="*/ 3364433 w 7467600"/>
              <a:gd name="connsiteY153" fmla="*/ 3953121 h 6858000"/>
              <a:gd name="connsiteX154" fmla="*/ 3316479 w 7467600"/>
              <a:gd name="connsiteY154" fmla="*/ 3872136 h 6858000"/>
              <a:gd name="connsiteX155" fmla="*/ 3291335 w 7467600"/>
              <a:gd name="connsiteY155" fmla="*/ 3767420 h 6858000"/>
              <a:gd name="connsiteX156" fmla="*/ 3390805 w 7467600"/>
              <a:gd name="connsiteY156" fmla="*/ 3937163 h 6858000"/>
              <a:gd name="connsiteX157" fmla="*/ 3579062 w 7467600"/>
              <a:gd name="connsiteY157" fmla="*/ 4359040 h 6858000"/>
              <a:gd name="connsiteX158" fmla="*/ 3467355 w 7467600"/>
              <a:gd name="connsiteY158" fmla="*/ 3988130 h 6858000"/>
              <a:gd name="connsiteX159" fmla="*/ 3310753 w 7467600"/>
              <a:gd name="connsiteY159" fmla="*/ 3787140 h 6858000"/>
              <a:gd name="connsiteX160" fmla="*/ 3291335 w 7467600"/>
              <a:gd name="connsiteY160" fmla="*/ 3767420 h 6858000"/>
              <a:gd name="connsiteX161" fmla="*/ 1635889 w 7467600"/>
              <a:gd name="connsiteY161" fmla="*/ 3709494 h 6858000"/>
              <a:gd name="connsiteX162" fmla="*/ 1634800 w 7467600"/>
              <a:gd name="connsiteY162" fmla="*/ 3731111 h 6858000"/>
              <a:gd name="connsiteX163" fmla="*/ 1635889 w 7467600"/>
              <a:gd name="connsiteY163" fmla="*/ 3709494 h 6858000"/>
              <a:gd name="connsiteX164" fmla="*/ 1510397 w 7467600"/>
              <a:gd name="connsiteY164" fmla="*/ 3684705 h 6858000"/>
              <a:gd name="connsiteX165" fmla="*/ 1146550 w 7467600"/>
              <a:gd name="connsiteY165" fmla="*/ 3802012 h 6858000"/>
              <a:gd name="connsiteX166" fmla="*/ 698834 w 7467600"/>
              <a:gd name="connsiteY166" fmla="*/ 3952272 h 6858000"/>
              <a:gd name="connsiteX167" fmla="*/ 34256 w 7467600"/>
              <a:gd name="connsiteY167" fmla="*/ 4347603 h 6858000"/>
              <a:gd name="connsiteX168" fmla="*/ 527241 w 7467600"/>
              <a:gd name="connsiteY168" fmla="*/ 4065078 h 6858000"/>
              <a:gd name="connsiteX169" fmla="*/ 1510397 w 7467600"/>
              <a:gd name="connsiteY169" fmla="*/ 3684705 h 6858000"/>
              <a:gd name="connsiteX170" fmla="*/ 1313114 w 7467600"/>
              <a:gd name="connsiteY170" fmla="*/ 3655216 h 6858000"/>
              <a:gd name="connsiteX171" fmla="*/ 1109304 w 7467600"/>
              <a:gd name="connsiteY171" fmla="*/ 3669030 h 6858000"/>
              <a:gd name="connsiteX172" fmla="*/ 8129 w 7467600"/>
              <a:gd name="connsiteY172" fmla="*/ 4330519 h 6858000"/>
              <a:gd name="connsiteX173" fmla="*/ 687572 w 7467600"/>
              <a:gd name="connsiteY173" fmla="*/ 3925629 h 6858000"/>
              <a:gd name="connsiteX174" fmla="*/ 1138365 w 7467600"/>
              <a:gd name="connsiteY174" fmla="*/ 3774515 h 6858000"/>
              <a:gd name="connsiteX175" fmla="*/ 1505579 w 7467600"/>
              <a:gd name="connsiteY175" fmla="*/ 3655526 h 6858000"/>
              <a:gd name="connsiteX176" fmla="*/ 1313114 w 7467600"/>
              <a:gd name="connsiteY176" fmla="*/ 3655216 h 6858000"/>
              <a:gd name="connsiteX177" fmla="*/ 3655073 w 7467600"/>
              <a:gd name="connsiteY177" fmla="*/ 3650884 h 6858000"/>
              <a:gd name="connsiteX178" fmla="*/ 3989938 w 7467600"/>
              <a:gd name="connsiteY178" fmla="*/ 3991685 h 6858000"/>
              <a:gd name="connsiteX179" fmla="*/ 4393907 w 7467600"/>
              <a:gd name="connsiteY179" fmla="*/ 4261258 h 6858000"/>
              <a:gd name="connsiteX180" fmla="*/ 4648051 w 7467600"/>
              <a:gd name="connsiteY180" fmla="*/ 4374051 h 6858000"/>
              <a:gd name="connsiteX181" fmla="*/ 4383389 w 7467600"/>
              <a:gd name="connsiteY181" fmla="*/ 4184369 h 6858000"/>
              <a:gd name="connsiteX182" fmla="*/ 4165508 w 7467600"/>
              <a:gd name="connsiteY182" fmla="*/ 4035196 h 6858000"/>
              <a:gd name="connsiteX183" fmla="*/ 4068162 w 7467600"/>
              <a:gd name="connsiteY183" fmla="*/ 3953394 h 6858000"/>
              <a:gd name="connsiteX184" fmla="*/ 3981416 w 7467600"/>
              <a:gd name="connsiteY184" fmla="*/ 3880482 h 6858000"/>
              <a:gd name="connsiteX185" fmla="*/ 3800147 w 7467600"/>
              <a:gd name="connsiteY185" fmla="*/ 3749872 h 6858000"/>
              <a:gd name="connsiteX186" fmla="*/ 3655073 w 7467600"/>
              <a:gd name="connsiteY186" fmla="*/ 3650884 h 6858000"/>
              <a:gd name="connsiteX187" fmla="*/ 3670252 w 7467600"/>
              <a:gd name="connsiteY187" fmla="*/ 3622798 h 6858000"/>
              <a:gd name="connsiteX188" fmla="*/ 3817258 w 7467600"/>
              <a:gd name="connsiteY188" fmla="*/ 3723577 h 6858000"/>
              <a:gd name="connsiteX189" fmla="*/ 4000461 w 7467600"/>
              <a:gd name="connsiteY189" fmla="*/ 3855966 h 6858000"/>
              <a:gd name="connsiteX190" fmla="*/ 4088180 w 7467600"/>
              <a:gd name="connsiteY190" fmla="*/ 3929774 h 6858000"/>
              <a:gd name="connsiteX191" fmla="*/ 4184555 w 7467600"/>
              <a:gd name="connsiteY191" fmla="*/ 4010683 h 6858000"/>
              <a:gd name="connsiteX192" fmla="*/ 4399563 w 7467600"/>
              <a:gd name="connsiteY192" fmla="*/ 4158106 h 6858000"/>
              <a:gd name="connsiteX193" fmla="*/ 4684469 w 7467600"/>
              <a:gd name="connsiteY193" fmla="*/ 4364680 h 6858000"/>
              <a:gd name="connsiteX194" fmla="*/ 4690271 w 7467600"/>
              <a:gd name="connsiteY194" fmla="*/ 4370034 h 6858000"/>
              <a:gd name="connsiteX195" fmla="*/ 4136093 w 7467600"/>
              <a:gd name="connsiteY195" fmla="*/ 3858466 h 6858000"/>
              <a:gd name="connsiteX196" fmla="*/ 3670252 w 7467600"/>
              <a:gd name="connsiteY196" fmla="*/ 3622798 h 6858000"/>
              <a:gd name="connsiteX197" fmla="*/ 4440129 w 7467600"/>
              <a:gd name="connsiteY197" fmla="*/ 3448571 h 6858000"/>
              <a:gd name="connsiteX198" fmla="*/ 4856525 w 7467600"/>
              <a:gd name="connsiteY198" fmla="*/ 3915351 h 6858000"/>
              <a:gd name="connsiteX199" fmla="*/ 5059055 w 7467600"/>
              <a:gd name="connsiteY199" fmla="*/ 4108918 h 6858000"/>
              <a:gd name="connsiteX200" fmla="*/ 5290070 w 7467600"/>
              <a:gd name="connsiteY200" fmla="*/ 4263619 h 6858000"/>
              <a:gd name="connsiteX201" fmla="*/ 4834991 w 7467600"/>
              <a:gd name="connsiteY201" fmla="*/ 3830985 h 6858000"/>
              <a:gd name="connsiteX202" fmla="*/ 4440129 w 7467600"/>
              <a:gd name="connsiteY202" fmla="*/ 3448571 h 6858000"/>
              <a:gd name="connsiteX203" fmla="*/ 4441737 w 7467600"/>
              <a:gd name="connsiteY203" fmla="*/ 3399734 h 6858000"/>
              <a:gd name="connsiteX204" fmla="*/ 4431236 w 7467600"/>
              <a:gd name="connsiteY204" fmla="*/ 3400954 h 6858000"/>
              <a:gd name="connsiteX205" fmla="*/ 4557150 w 7467600"/>
              <a:gd name="connsiteY205" fmla="*/ 3510023 h 6858000"/>
              <a:gd name="connsiteX206" fmla="*/ 4856936 w 7467600"/>
              <a:gd name="connsiteY206" fmla="*/ 3809146 h 6858000"/>
              <a:gd name="connsiteX207" fmla="*/ 5111996 w 7467600"/>
              <a:gd name="connsiteY207" fmla="*/ 4065759 h 6858000"/>
              <a:gd name="connsiteX208" fmla="*/ 5388878 w 7467600"/>
              <a:gd name="connsiteY208" fmla="*/ 4300185 h 6858000"/>
              <a:gd name="connsiteX209" fmla="*/ 5425556 w 7467600"/>
              <a:gd name="connsiteY209" fmla="*/ 4308967 h 6858000"/>
              <a:gd name="connsiteX210" fmla="*/ 4943646 w 7467600"/>
              <a:gd name="connsiteY210" fmla="*/ 3822916 h 6858000"/>
              <a:gd name="connsiteX211" fmla="*/ 4594837 w 7467600"/>
              <a:gd name="connsiteY211" fmla="*/ 3532274 h 6858000"/>
              <a:gd name="connsiteX212" fmla="*/ 4441737 w 7467600"/>
              <a:gd name="connsiteY212" fmla="*/ 3399734 h 6858000"/>
              <a:gd name="connsiteX213" fmla="*/ 5425834 w 7467600"/>
              <a:gd name="connsiteY213" fmla="*/ 3162785 h 6858000"/>
              <a:gd name="connsiteX214" fmla="*/ 5401644 w 7467600"/>
              <a:gd name="connsiteY214" fmla="*/ 3617847 h 6858000"/>
              <a:gd name="connsiteX215" fmla="*/ 5467256 w 7467600"/>
              <a:gd name="connsiteY215" fmla="*/ 4175494 h 6858000"/>
              <a:gd name="connsiteX216" fmla="*/ 5448069 w 7467600"/>
              <a:gd name="connsiteY216" fmla="*/ 3567554 h 6858000"/>
              <a:gd name="connsiteX217" fmla="*/ 5425834 w 7467600"/>
              <a:gd name="connsiteY217" fmla="*/ 3162785 h 6858000"/>
              <a:gd name="connsiteX218" fmla="*/ 1318687 w 7467600"/>
              <a:gd name="connsiteY218" fmla="*/ 3113840 h 6858000"/>
              <a:gd name="connsiteX219" fmla="*/ 1066793 w 7467600"/>
              <a:gd name="connsiteY219" fmla="*/ 3212171 h 6858000"/>
              <a:gd name="connsiteX220" fmla="*/ 993319 w 7467600"/>
              <a:gd name="connsiteY220" fmla="*/ 3247648 h 6858000"/>
              <a:gd name="connsiteX221" fmla="*/ 853081 w 7467600"/>
              <a:gd name="connsiteY221" fmla="*/ 3312410 h 6858000"/>
              <a:gd name="connsiteX222" fmla="*/ 805957 w 7467600"/>
              <a:gd name="connsiteY222" fmla="*/ 3330443 h 6858000"/>
              <a:gd name="connsiteX223" fmla="*/ 1318687 w 7467600"/>
              <a:gd name="connsiteY223" fmla="*/ 3113840 h 6858000"/>
              <a:gd name="connsiteX224" fmla="*/ 5453702 w 7467600"/>
              <a:gd name="connsiteY224" fmla="*/ 3090882 h 6858000"/>
              <a:gd name="connsiteX225" fmla="*/ 5480135 w 7467600"/>
              <a:gd name="connsiteY225" fmla="*/ 3565802 h 6858000"/>
              <a:gd name="connsiteX226" fmla="*/ 5499023 w 7467600"/>
              <a:gd name="connsiteY226" fmla="*/ 4166310 h 6858000"/>
              <a:gd name="connsiteX227" fmla="*/ 5547022 w 7467600"/>
              <a:gd name="connsiteY227" fmla="*/ 3607838 h 6858000"/>
              <a:gd name="connsiteX228" fmla="*/ 5515964 w 7467600"/>
              <a:gd name="connsiteY228" fmla="*/ 3378541 h 6858000"/>
              <a:gd name="connsiteX229" fmla="*/ 5453702 w 7467600"/>
              <a:gd name="connsiteY229" fmla="*/ 3090882 h 6858000"/>
              <a:gd name="connsiteX230" fmla="*/ 1238695 w 7467600"/>
              <a:gd name="connsiteY230" fmla="*/ 3076820 h 6858000"/>
              <a:gd name="connsiteX231" fmla="*/ 716371 w 7467600"/>
              <a:gd name="connsiteY231" fmla="*/ 3293249 h 6858000"/>
              <a:gd name="connsiteX232" fmla="*/ 579522 w 7467600"/>
              <a:gd name="connsiteY232" fmla="*/ 3371759 h 6858000"/>
              <a:gd name="connsiteX233" fmla="*/ 600288 w 7467600"/>
              <a:gd name="connsiteY233" fmla="*/ 3365555 h 6858000"/>
              <a:gd name="connsiteX234" fmla="*/ 840692 w 7467600"/>
              <a:gd name="connsiteY234" fmla="*/ 3284921 h 6858000"/>
              <a:gd name="connsiteX235" fmla="*/ 979248 w 7467600"/>
              <a:gd name="connsiteY235" fmla="*/ 3221003 h 6858000"/>
              <a:gd name="connsiteX236" fmla="*/ 1053282 w 7467600"/>
              <a:gd name="connsiteY236" fmla="*/ 3185247 h 6858000"/>
              <a:gd name="connsiteX237" fmla="*/ 1320603 w 7467600"/>
              <a:gd name="connsiteY237" fmla="*/ 3081281 h 6858000"/>
              <a:gd name="connsiteX238" fmla="*/ 1238695 w 7467600"/>
              <a:gd name="connsiteY238" fmla="*/ 3076820 h 6858000"/>
              <a:gd name="connsiteX239" fmla="*/ 5425627 w 7467600"/>
              <a:gd name="connsiteY239" fmla="*/ 2954192 h 6858000"/>
              <a:gd name="connsiteX240" fmla="*/ 5470770 w 7467600"/>
              <a:gd name="connsiteY240" fmla="*/ 3005435 h 6858000"/>
              <a:gd name="connsiteX241" fmla="*/ 5519779 w 7467600"/>
              <a:gd name="connsiteY241" fmla="*/ 4359223 h 6858000"/>
              <a:gd name="connsiteX242" fmla="*/ 5520293 w 7467600"/>
              <a:gd name="connsiteY242" fmla="*/ 4360602 h 6858000"/>
              <a:gd name="connsiteX243" fmla="*/ 5767221 w 7467600"/>
              <a:gd name="connsiteY243" fmla="*/ 4665564 h 6858000"/>
              <a:gd name="connsiteX244" fmla="*/ 6937169 w 7467600"/>
              <a:gd name="connsiteY244" fmla="*/ 4815941 h 6858000"/>
              <a:gd name="connsiteX245" fmla="*/ 6953922 w 7467600"/>
              <a:gd name="connsiteY245" fmla="*/ 4890068 h 6858000"/>
              <a:gd name="connsiteX246" fmla="*/ 6071359 w 7467600"/>
              <a:gd name="connsiteY246" fmla="*/ 4770770 h 6858000"/>
              <a:gd name="connsiteX247" fmla="*/ 6038839 w 7467600"/>
              <a:gd name="connsiteY247" fmla="*/ 4764474 h 6858000"/>
              <a:gd name="connsiteX248" fmla="*/ 6038706 w 7467600"/>
              <a:gd name="connsiteY248" fmla="*/ 4763847 h 6858000"/>
              <a:gd name="connsiteX249" fmla="*/ 6037784 w 7467600"/>
              <a:gd name="connsiteY249" fmla="*/ 4764270 h 6858000"/>
              <a:gd name="connsiteX250" fmla="*/ 6038839 w 7467600"/>
              <a:gd name="connsiteY250" fmla="*/ 4764474 h 6858000"/>
              <a:gd name="connsiteX251" fmla="*/ 6040338 w 7467600"/>
              <a:gd name="connsiteY251" fmla="*/ 4771418 h 6858000"/>
              <a:gd name="connsiteX252" fmla="*/ 6024488 w 7467600"/>
              <a:gd name="connsiteY252" fmla="*/ 4809903 h 6858000"/>
              <a:gd name="connsiteX253" fmla="*/ 5599771 w 7467600"/>
              <a:gd name="connsiteY253" fmla="*/ 5509652 h 6858000"/>
              <a:gd name="connsiteX254" fmla="*/ 5548843 w 7467600"/>
              <a:gd name="connsiteY254" fmla="*/ 5563845 h 6858000"/>
              <a:gd name="connsiteX255" fmla="*/ 5940952 w 7467600"/>
              <a:gd name="connsiteY255" fmla="*/ 6250028 h 6858000"/>
              <a:gd name="connsiteX256" fmla="*/ 6043441 w 7467600"/>
              <a:gd name="connsiteY256" fmla="*/ 6665847 h 6858000"/>
              <a:gd name="connsiteX257" fmla="*/ 6093432 w 7467600"/>
              <a:gd name="connsiteY257" fmla="*/ 6858000 h 6858000"/>
              <a:gd name="connsiteX258" fmla="*/ 6034344 w 7467600"/>
              <a:gd name="connsiteY258" fmla="*/ 6858000 h 6858000"/>
              <a:gd name="connsiteX259" fmla="*/ 6026679 w 7467600"/>
              <a:gd name="connsiteY259" fmla="*/ 6836959 h 6858000"/>
              <a:gd name="connsiteX260" fmla="*/ 5800441 w 7467600"/>
              <a:gd name="connsiteY260" fmla="*/ 6335286 h 6858000"/>
              <a:gd name="connsiteX261" fmla="*/ 5526562 w 7467600"/>
              <a:gd name="connsiteY261" fmla="*/ 5705388 h 6858000"/>
              <a:gd name="connsiteX262" fmla="*/ 5519640 w 7467600"/>
              <a:gd name="connsiteY262" fmla="*/ 5683774 h 6858000"/>
              <a:gd name="connsiteX263" fmla="*/ 5844559 w 7467600"/>
              <a:gd name="connsiteY263" fmla="*/ 6553349 h 6858000"/>
              <a:gd name="connsiteX264" fmla="*/ 5975994 w 7467600"/>
              <a:gd name="connsiteY264" fmla="*/ 6858000 h 6858000"/>
              <a:gd name="connsiteX265" fmla="*/ 5898547 w 7467600"/>
              <a:gd name="connsiteY265" fmla="*/ 6858000 h 6858000"/>
              <a:gd name="connsiteX266" fmla="*/ 5682041 w 7467600"/>
              <a:gd name="connsiteY266" fmla="*/ 6355860 h 6858000"/>
              <a:gd name="connsiteX267" fmla="*/ 5461758 w 7467600"/>
              <a:gd name="connsiteY267" fmla="*/ 5820220 h 6858000"/>
              <a:gd name="connsiteX268" fmla="*/ 5237282 w 7467600"/>
              <a:gd name="connsiteY268" fmla="*/ 6579086 h 6858000"/>
              <a:gd name="connsiteX269" fmla="*/ 5115009 w 7467600"/>
              <a:gd name="connsiteY269" fmla="*/ 6858000 h 6858000"/>
              <a:gd name="connsiteX270" fmla="*/ 5028074 w 7467600"/>
              <a:gd name="connsiteY270" fmla="*/ 6858000 h 6858000"/>
              <a:gd name="connsiteX271" fmla="*/ 5079508 w 7467600"/>
              <a:gd name="connsiteY271" fmla="*/ 6749074 h 6858000"/>
              <a:gd name="connsiteX272" fmla="*/ 5371846 w 7467600"/>
              <a:gd name="connsiteY272" fmla="*/ 5924413 h 6858000"/>
              <a:gd name="connsiteX273" fmla="*/ 5270512 w 7467600"/>
              <a:gd name="connsiteY273" fmla="*/ 6138975 h 6858000"/>
              <a:gd name="connsiteX274" fmla="*/ 5062409 w 7467600"/>
              <a:gd name="connsiteY274" fmla="*/ 6653544 h 6858000"/>
              <a:gd name="connsiteX275" fmla="*/ 5036628 w 7467600"/>
              <a:gd name="connsiteY275" fmla="*/ 6754247 h 6858000"/>
              <a:gd name="connsiteX276" fmla="*/ 5009112 w 7467600"/>
              <a:gd name="connsiteY276" fmla="*/ 6858000 h 6858000"/>
              <a:gd name="connsiteX277" fmla="*/ 4976679 w 7467600"/>
              <a:gd name="connsiteY277" fmla="*/ 6858000 h 6858000"/>
              <a:gd name="connsiteX278" fmla="*/ 5006537 w 7467600"/>
              <a:gd name="connsiteY278" fmla="*/ 6747068 h 6858000"/>
              <a:gd name="connsiteX279" fmla="*/ 5032723 w 7467600"/>
              <a:gd name="connsiteY279" fmla="*/ 6644957 h 6858000"/>
              <a:gd name="connsiteX280" fmla="*/ 5242949 w 7467600"/>
              <a:gd name="connsiteY280" fmla="*/ 6125175 h 6858000"/>
              <a:gd name="connsiteX281" fmla="*/ 5286321 w 7467600"/>
              <a:gd name="connsiteY281" fmla="*/ 6033555 h 6858000"/>
              <a:gd name="connsiteX282" fmla="*/ 5008210 w 7467600"/>
              <a:gd name="connsiteY282" fmla="*/ 6649194 h 6858000"/>
              <a:gd name="connsiteX283" fmla="*/ 4986321 w 7467600"/>
              <a:gd name="connsiteY283" fmla="*/ 6765687 h 6858000"/>
              <a:gd name="connsiteX284" fmla="*/ 4973474 w 7467600"/>
              <a:gd name="connsiteY284" fmla="*/ 6858000 h 6858000"/>
              <a:gd name="connsiteX285" fmla="*/ 4907178 w 7467600"/>
              <a:gd name="connsiteY285" fmla="*/ 6858000 h 6858000"/>
              <a:gd name="connsiteX286" fmla="*/ 4910810 w 7467600"/>
              <a:gd name="connsiteY286" fmla="*/ 6829660 h 6858000"/>
              <a:gd name="connsiteX287" fmla="*/ 4987461 w 7467600"/>
              <a:gd name="connsiteY287" fmla="*/ 6432994 h 6858000"/>
              <a:gd name="connsiteX288" fmla="*/ 5179262 w 7467600"/>
              <a:gd name="connsiteY288" fmla="*/ 6035044 h 6858000"/>
              <a:gd name="connsiteX289" fmla="*/ 4689678 w 7467600"/>
              <a:gd name="connsiteY289" fmla="*/ 6440241 h 6858000"/>
              <a:gd name="connsiteX290" fmla="*/ 4477543 w 7467600"/>
              <a:gd name="connsiteY290" fmla="*/ 6674836 h 6858000"/>
              <a:gd name="connsiteX291" fmla="*/ 4329957 w 7467600"/>
              <a:gd name="connsiteY291" fmla="*/ 6858000 h 6858000"/>
              <a:gd name="connsiteX292" fmla="*/ 4218595 w 7467600"/>
              <a:gd name="connsiteY292" fmla="*/ 6858000 h 6858000"/>
              <a:gd name="connsiteX293" fmla="*/ 4368888 w 7467600"/>
              <a:gd name="connsiteY293" fmla="*/ 6668412 h 6858000"/>
              <a:gd name="connsiteX294" fmla="*/ 4563091 w 7467600"/>
              <a:gd name="connsiteY294" fmla="*/ 6442508 h 6858000"/>
              <a:gd name="connsiteX295" fmla="*/ 5387324 w 7467600"/>
              <a:gd name="connsiteY295" fmla="*/ 5705830 h 6858000"/>
              <a:gd name="connsiteX296" fmla="*/ 5073620 w 7467600"/>
              <a:gd name="connsiteY296" fmla="*/ 5955437 h 6858000"/>
              <a:gd name="connsiteX297" fmla="*/ 4689789 w 7467600"/>
              <a:gd name="connsiteY297" fmla="*/ 6268382 h 6858000"/>
              <a:gd name="connsiteX298" fmla="*/ 4418722 w 7467600"/>
              <a:gd name="connsiteY298" fmla="*/ 6570886 h 6858000"/>
              <a:gd name="connsiteX299" fmla="*/ 4214944 w 7467600"/>
              <a:gd name="connsiteY299" fmla="*/ 6858000 h 6858000"/>
              <a:gd name="connsiteX300" fmla="*/ 4177898 w 7467600"/>
              <a:gd name="connsiteY300" fmla="*/ 6858000 h 6858000"/>
              <a:gd name="connsiteX301" fmla="*/ 4391597 w 7467600"/>
              <a:gd name="connsiteY301" fmla="*/ 6556370 h 6858000"/>
              <a:gd name="connsiteX302" fmla="*/ 4668889 w 7467600"/>
              <a:gd name="connsiteY302" fmla="*/ 6246399 h 6858000"/>
              <a:gd name="connsiteX303" fmla="*/ 5055427 w 7467600"/>
              <a:gd name="connsiteY303" fmla="*/ 5931476 h 6858000"/>
              <a:gd name="connsiteX304" fmla="*/ 5371814 w 7467600"/>
              <a:gd name="connsiteY304" fmla="*/ 5678975 h 6858000"/>
              <a:gd name="connsiteX305" fmla="*/ 4987918 w 7467600"/>
              <a:gd name="connsiteY305" fmla="*/ 5838701 h 6858000"/>
              <a:gd name="connsiteX306" fmla="*/ 4317146 w 7467600"/>
              <a:gd name="connsiteY306" fmla="*/ 6587716 h 6858000"/>
              <a:gd name="connsiteX307" fmla="*/ 4171627 w 7467600"/>
              <a:gd name="connsiteY307" fmla="*/ 6858000 h 6858000"/>
              <a:gd name="connsiteX308" fmla="*/ 4081585 w 7467600"/>
              <a:gd name="connsiteY308" fmla="*/ 6858000 h 6858000"/>
              <a:gd name="connsiteX309" fmla="*/ 4238603 w 7467600"/>
              <a:gd name="connsiteY309" fmla="*/ 6559341 h 6858000"/>
              <a:gd name="connsiteX310" fmla="*/ 4778333 w 7467600"/>
              <a:gd name="connsiteY310" fmla="*/ 5873626 h 6858000"/>
              <a:gd name="connsiteX311" fmla="*/ 5414185 w 7467600"/>
              <a:gd name="connsiteY311" fmla="*/ 5573882 h 6858000"/>
              <a:gd name="connsiteX312" fmla="*/ 5959648 w 7467600"/>
              <a:gd name="connsiteY312" fmla="*/ 4760797 h 6858000"/>
              <a:gd name="connsiteX313" fmla="*/ 5355019 w 7467600"/>
              <a:gd name="connsiteY313" fmla="*/ 4734672 h 6858000"/>
              <a:gd name="connsiteX314" fmla="*/ 5083565 w 7467600"/>
              <a:gd name="connsiteY314" fmla="*/ 5179121 h 6858000"/>
              <a:gd name="connsiteX315" fmla="*/ 4713577 w 7467600"/>
              <a:gd name="connsiteY315" fmla="*/ 5616803 h 6858000"/>
              <a:gd name="connsiteX316" fmla="*/ 3989559 w 7467600"/>
              <a:gd name="connsiteY316" fmla="*/ 6145945 h 6858000"/>
              <a:gd name="connsiteX317" fmla="*/ 3939824 w 7467600"/>
              <a:gd name="connsiteY317" fmla="*/ 6066900 h 6858000"/>
              <a:gd name="connsiteX318" fmla="*/ 4584537 w 7467600"/>
              <a:gd name="connsiteY318" fmla="*/ 5324826 h 6858000"/>
              <a:gd name="connsiteX319" fmla="*/ 5037105 w 7467600"/>
              <a:gd name="connsiteY319" fmla="*/ 5088765 h 6858000"/>
              <a:gd name="connsiteX320" fmla="*/ 5039930 w 7467600"/>
              <a:gd name="connsiteY320" fmla="*/ 5089585 h 6858000"/>
              <a:gd name="connsiteX321" fmla="*/ 5263764 w 7467600"/>
              <a:gd name="connsiteY321" fmla="*/ 4735525 h 6858000"/>
              <a:gd name="connsiteX322" fmla="*/ 4086300 w 7467600"/>
              <a:gd name="connsiteY322" fmla="*/ 4884599 h 6858000"/>
              <a:gd name="connsiteX323" fmla="*/ 4085485 w 7467600"/>
              <a:gd name="connsiteY323" fmla="*/ 4899070 h 6858000"/>
              <a:gd name="connsiteX324" fmla="*/ 3871915 w 7467600"/>
              <a:gd name="connsiteY324" fmla="*/ 5253645 h 6858000"/>
              <a:gd name="connsiteX325" fmla="*/ 3799374 w 7467600"/>
              <a:gd name="connsiteY325" fmla="*/ 5466127 h 6858000"/>
              <a:gd name="connsiteX326" fmla="*/ 3498850 w 7467600"/>
              <a:gd name="connsiteY326" fmla="*/ 6661888 h 6858000"/>
              <a:gd name="connsiteX327" fmla="*/ 3399216 w 7467600"/>
              <a:gd name="connsiteY327" fmla="*/ 6858000 h 6858000"/>
              <a:gd name="connsiteX328" fmla="*/ 3303688 w 7467600"/>
              <a:gd name="connsiteY328" fmla="*/ 6858000 h 6858000"/>
              <a:gd name="connsiteX329" fmla="*/ 3391774 w 7467600"/>
              <a:gd name="connsiteY329" fmla="*/ 6697181 h 6858000"/>
              <a:gd name="connsiteX330" fmla="*/ 3735540 w 7467600"/>
              <a:gd name="connsiteY330" fmla="*/ 5546923 h 6858000"/>
              <a:gd name="connsiteX331" fmla="*/ 3729438 w 7467600"/>
              <a:gd name="connsiteY331" fmla="*/ 5569058 h 6858000"/>
              <a:gd name="connsiteX332" fmla="*/ 3707782 w 7467600"/>
              <a:gd name="connsiteY332" fmla="*/ 5644908 h 6858000"/>
              <a:gd name="connsiteX333" fmla="*/ 3583827 w 7467600"/>
              <a:gd name="connsiteY333" fmla="*/ 6039215 h 6858000"/>
              <a:gd name="connsiteX334" fmla="*/ 3547861 w 7467600"/>
              <a:gd name="connsiteY334" fmla="*/ 6129609 h 6858000"/>
              <a:gd name="connsiteX335" fmla="*/ 3490905 w 7467600"/>
              <a:gd name="connsiteY335" fmla="*/ 6277660 h 6858000"/>
              <a:gd name="connsiteX336" fmla="*/ 3455859 w 7467600"/>
              <a:gd name="connsiteY336" fmla="*/ 6391301 h 6858000"/>
              <a:gd name="connsiteX337" fmla="*/ 3429112 w 7467600"/>
              <a:gd name="connsiteY337" fmla="*/ 6479469 h 6858000"/>
              <a:gd name="connsiteX338" fmla="*/ 3304862 w 7467600"/>
              <a:gd name="connsiteY338" fmla="*/ 6796476 h 6858000"/>
              <a:gd name="connsiteX339" fmla="*/ 3276071 w 7467600"/>
              <a:gd name="connsiteY339" fmla="*/ 6858000 h 6858000"/>
              <a:gd name="connsiteX340" fmla="*/ 3240805 w 7467600"/>
              <a:gd name="connsiteY340" fmla="*/ 6858000 h 6858000"/>
              <a:gd name="connsiteX341" fmla="*/ 3275917 w 7467600"/>
              <a:gd name="connsiteY341" fmla="*/ 6783192 h 6858000"/>
              <a:gd name="connsiteX342" fmla="*/ 3399358 w 7467600"/>
              <a:gd name="connsiteY342" fmla="*/ 6469011 h 6858000"/>
              <a:gd name="connsiteX343" fmla="*/ 3425650 w 7467600"/>
              <a:gd name="connsiteY343" fmla="*/ 6381333 h 6858000"/>
              <a:gd name="connsiteX344" fmla="*/ 3460661 w 7467600"/>
              <a:gd name="connsiteY344" fmla="*/ 6266763 h 6858000"/>
              <a:gd name="connsiteX345" fmla="*/ 3518021 w 7467600"/>
              <a:gd name="connsiteY345" fmla="*/ 6117298 h 6858000"/>
              <a:gd name="connsiteX346" fmla="*/ 3554035 w 7467600"/>
              <a:gd name="connsiteY346" fmla="*/ 6027832 h 6858000"/>
              <a:gd name="connsiteX347" fmla="*/ 3677174 w 7467600"/>
              <a:gd name="connsiteY347" fmla="*/ 5636351 h 6858000"/>
              <a:gd name="connsiteX348" fmla="*/ 3698819 w 7467600"/>
              <a:gd name="connsiteY348" fmla="*/ 5560503 h 6858000"/>
              <a:gd name="connsiteX349" fmla="*/ 3702094 w 7467600"/>
              <a:gd name="connsiteY349" fmla="*/ 5549194 h 6858000"/>
              <a:gd name="connsiteX350" fmla="*/ 3398355 w 7467600"/>
              <a:gd name="connsiteY350" fmla="*/ 6094603 h 6858000"/>
              <a:gd name="connsiteX351" fmla="*/ 3193941 w 7467600"/>
              <a:gd name="connsiteY351" fmla="*/ 6798775 h 6858000"/>
              <a:gd name="connsiteX352" fmla="*/ 3184140 w 7467600"/>
              <a:gd name="connsiteY352" fmla="*/ 6858000 h 6858000"/>
              <a:gd name="connsiteX353" fmla="*/ 3099978 w 7467600"/>
              <a:gd name="connsiteY353" fmla="*/ 6858000 h 6858000"/>
              <a:gd name="connsiteX354" fmla="*/ 3101556 w 7467600"/>
              <a:gd name="connsiteY354" fmla="*/ 6843337 h 6858000"/>
              <a:gd name="connsiteX355" fmla="*/ 3370162 w 7467600"/>
              <a:gd name="connsiteY355" fmla="*/ 5785550 h 6858000"/>
              <a:gd name="connsiteX356" fmla="*/ 3746477 w 7467600"/>
              <a:gd name="connsiteY356" fmla="*/ 5377889 h 6858000"/>
              <a:gd name="connsiteX357" fmla="*/ 3863399 w 7467600"/>
              <a:gd name="connsiteY357" fmla="*/ 5087257 h 6858000"/>
              <a:gd name="connsiteX358" fmla="*/ 3968712 w 7467600"/>
              <a:gd name="connsiteY358" fmla="*/ 4913989 h 6858000"/>
              <a:gd name="connsiteX359" fmla="*/ 2792390 w 7467600"/>
              <a:gd name="connsiteY359" fmla="*/ 5382974 h 6858000"/>
              <a:gd name="connsiteX360" fmla="*/ 2714982 w 7467600"/>
              <a:gd name="connsiteY360" fmla="*/ 5427051 h 6858000"/>
              <a:gd name="connsiteX361" fmla="*/ 2813361 w 7467600"/>
              <a:gd name="connsiteY361" fmla="*/ 6023912 h 6858000"/>
              <a:gd name="connsiteX362" fmla="*/ 2688430 w 7467600"/>
              <a:gd name="connsiteY362" fmla="*/ 6801564 h 6858000"/>
              <a:gd name="connsiteX363" fmla="*/ 2629626 w 7467600"/>
              <a:gd name="connsiteY363" fmla="*/ 6763394 h 6858000"/>
              <a:gd name="connsiteX364" fmla="*/ 2565328 w 7467600"/>
              <a:gd name="connsiteY364" fmla="*/ 5516399 h 6858000"/>
              <a:gd name="connsiteX365" fmla="*/ 1922999 w 7467600"/>
              <a:gd name="connsiteY365" fmla="*/ 5980343 h 6858000"/>
              <a:gd name="connsiteX366" fmla="*/ 1950261 w 7467600"/>
              <a:gd name="connsiteY366" fmla="*/ 6405858 h 6858000"/>
              <a:gd name="connsiteX367" fmla="*/ 2365554 w 7467600"/>
              <a:gd name="connsiteY367" fmla="*/ 6759107 h 6858000"/>
              <a:gd name="connsiteX368" fmla="*/ 2424142 w 7467600"/>
              <a:gd name="connsiteY368" fmla="*/ 6858000 h 6858000"/>
              <a:gd name="connsiteX369" fmla="*/ 2395994 w 7467600"/>
              <a:gd name="connsiteY369" fmla="*/ 6858000 h 6858000"/>
              <a:gd name="connsiteX370" fmla="*/ 2392863 w 7467600"/>
              <a:gd name="connsiteY370" fmla="*/ 6852964 h 6858000"/>
              <a:gd name="connsiteX371" fmla="*/ 2017589 w 7467600"/>
              <a:gd name="connsiteY371" fmla="*/ 6493982 h 6858000"/>
              <a:gd name="connsiteX372" fmla="*/ 2147336 w 7467600"/>
              <a:gd name="connsiteY372" fmla="*/ 6594052 h 6858000"/>
              <a:gd name="connsiteX373" fmla="*/ 2207047 w 7467600"/>
              <a:gd name="connsiteY373" fmla="*/ 6654540 h 6858000"/>
              <a:gd name="connsiteX374" fmla="*/ 2299106 w 7467600"/>
              <a:gd name="connsiteY374" fmla="*/ 6778931 h 6858000"/>
              <a:gd name="connsiteX375" fmla="*/ 2314430 w 7467600"/>
              <a:gd name="connsiteY375" fmla="*/ 6801144 h 6858000"/>
              <a:gd name="connsiteX376" fmla="*/ 2352406 w 7467600"/>
              <a:gd name="connsiteY376" fmla="*/ 6858000 h 6858000"/>
              <a:gd name="connsiteX377" fmla="*/ 2314492 w 7467600"/>
              <a:gd name="connsiteY377" fmla="*/ 6858000 h 6858000"/>
              <a:gd name="connsiteX378" fmla="*/ 2288095 w 7467600"/>
              <a:gd name="connsiteY378" fmla="*/ 6818030 h 6858000"/>
              <a:gd name="connsiteX379" fmla="*/ 2272768 w 7467600"/>
              <a:gd name="connsiteY379" fmla="*/ 6795822 h 6858000"/>
              <a:gd name="connsiteX380" fmla="*/ 2182715 w 7467600"/>
              <a:gd name="connsiteY380" fmla="*/ 6675071 h 6858000"/>
              <a:gd name="connsiteX381" fmla="*/ 2032061 w 7467600"/>
              <a:gd name="connsiteY381" fmla="*/ 6541380 h 6858000"/>
              <a:gd name="connsiteX382" fmla="*/ 2257220 w 7467600"/>
              <a:gd name="connsiteY382" fmla="*/ 6826257 h 6858000"/>
              <a:gd name="connsiteX383" fmla="*/ 2281324 w 7467600"/>
              <a:gd name="connsiteY383" fmla="*/ 6858000 h 6858000"/>
              <a:gd name="connsiteX384" fmla="*/ 2242860 w 7467600"/>
              <a:gd name="connsiteY384" fmla="*/ 6858000 h 6858000"/>
              <a:gd name="connsiteX385" fmla="*/ 2232818 w 7467600"/>
              <a:gd name="connsiteY385" fmla="*/ 6844926 h 6858000"/>
              <a:gd name="connsiteX386" fmla="*/ 1990172 w 7467600"/>
              <a:gd name="connsiteY386" fmla="*/ 6542121 h 6858000"/>
              <a:gd name="connsiteX387" fmla="*/ 2124090 w 7467600"/>
              <a:gd name="connsiteY387" fmla="*/ 6761017 h 6858000"/>
              <a:gd name="connsiteX388" fmla="*/ 2200380 w 7467600"/>
              <a:gd name="connsiteY388" fmla="*/ 6858000 h 6858000"/>
              <a:gd name="connsiteX389" fmla="*/ 2147507 w 7467600"/>
              <a:gd name="connsiteY389" fmla="*/ 6858000 h 6858000"/>
              <a:gd name="connsiteX390" fmla="*/ 2070668 w 7467600"/>
              <a:gd name="connsiteY390" fmla="*/ 6761520 h 6858000"/>
              <a:gd name="connsiteX391" fmla="*/ 1975142 w 7467600"/>
              <a:gd name="connsiteY391" fmla="*/ 6585570 h 6858000"/>
              <a:gd name="connsiteX392" fmla="*/ 2050035 w 7467600"/>
              <a:gd name="connsiteY392" fmla="*/ 6813345 h 6858000"/>
              <a:gd name="connsiteX393" fmla="*/ 2063025 w 7467600"/>
              <a:gd name="connsiteY393" fmla="*/ 6858000 h 6858000"/>
              <a:gd name="connsiteX394" fmla="*/ 2021675 w 7467600"/>
              <a:gd name="connsiteY394" fmla="*/ 6858000 h 6858000"/>
              <a:gd name="connsiteX395" fmla="*/ 2019308 w 7467600"/>
              <a:gd name="connsiteY395" fmla="*/ 6847118 h 6858000"/>
              <a:gd name="connsiteX396" fmla="*/ 1938835 w 7467600"/>
              <a:gd name="connsiteY396" fmla="*/ 6551160 h 6858000"/>
              <a:gd name="connsiteX397" fmla="*/ 1953230 w 7467600"/>
              <a:gd name="connsiteY397" fmla="*/ 6759699 h 6858000"/>
              <a:gd name="connsiteX398" fmla="*/ 1956763 w 7467600"/>
              <a:gd name="connsiteY398" fmla="*/ 6778191 h 6858000"/>
              <a:gd name="connsiteX399" fmla="*/ 1967925 w 7467600"/>
              <a:gd name="connsiteY399" fmla="*/ 6858000 h 6858000"/>
              <a:gd name="connsiteX400" fmla="*/ 1936622 w 7467600"/>
              <a:gd name="connsiteY400" fmla="*/ 6858000 h 6858000"/>
              <a:gd name="connsiteX401" fmla="*/ 1926261 w 7467600"/>
              <a:gd name="connsiteY401" fmla="*/ 6784064 h 6858000"/>
              <a:gd name="connsiteX402" fmla="*/ 1922724 w 7467600"/>
              <a:gd name="connsiteY402" fmla="*/ 6765577 h 6858000"/>
              <a:gd name="connsiteX403" fmla="*/ 1904650 w 7467600"/>
              <a:gd name="connsiteY403" fmla="*/ 6639616 h 6858000"/>
              <a:gd name="connsiteX404" fmla="*/ 1885273 w 7467600"/>
              <a:gd name="connsiteY404" fmla="*/ 6858000 h 6858000"/>
              <a:gd name="connsiteX405" fmla="*/ 1854363 w 7467600"/>
              <a:gd name="connsiteY405" fmla="*/ 6858000 h 6858000"/>
              <a:gd name="connsiteX406" fmla="*/ 1880391 w 7467600"/>
              <a:gd name="connsiteY406" fmla="*/ 6603796 h 6858000"/>
              <a:gd name="connsiteX407" fmla="*/ 1818273 w 7467600"/>
              <a:gd name="connsiteY407" fmla="*/ 6715729 h 6858000"/>
              <a:gd name="connsiteX408" fmla="*/ 1794691 w 7467600"/>
              <a:gd name="connsiteY408" fmla="*/ 6843239 h 6858000"/>
              <a:gd name="connsiteX409" fmla="*/ 1794914 w 7467600"/>
              <a:gd name="connsiteY409" fmla="*/ 6858000 h 6858000"/>
              <a:gd name="connsiteX410" fmla="*/ 1746128 w 7467600"/>
              <a:gd name="connsiteY410" fmla="*/ 6858000 h 6858000"/>
              <a:gd name="connsiteX411" fmla="*/ 1753934 w 7467600"/>
              <a:gd name="connsiteY411" fmla="*/ 6724796 h 6858000"/>
              <a:gd name="connsiteX412" fmla="*/ 1792053 w 7467600"/>
              <a:gd name="connsiteY412" fmla="*/ 6572396 h 6858000"/>
              <a:gd name="connsiteX413" fmla="*/ 1862248 w 7467600"/>
              <a:gd name="connsiteY413" fmla="*/ 6266397 h 6858000"/>
              <a:gd name="connsiteX414" fmla="*/ 1862250 w 7467600"/>
              <a:gd name="connsiteY414" fmla="*/ 6033531 h 6858000"/>
              <a:gd name="connsiteX415" fmla="*/ 1211999 w 7467600"/>
              <a:gd name="connsiteY415" fmla="*/ 6683610 h 6858000"/>
              <a:gd name="connsiteX416" fmla="*/ 1213266 w 7467600"/>
              <a:gd name="connsiteY416" fmla="*/ 6691947 h 6858000"/>
              <a:gd name="connsiteX417" fmla="*/ 1203370 w 7467600"/>
              <a:gd name="connsiteY417" fmla="*/ 6850676 h 6858000"/>
              <a:gd name="connsiteX418" fmla="*/ 1203671 w 7467600"/>
              <a:gd name="connsiteY418" fmla="*/ 6858000 h 6858000"/>
              <a:gd name="connsiteX419" fmla="*/ 1143180 w 7467600"/>
              <a:gd name="connsiteY419" fmla="*/ 6858000 h 6858000"/>
              <a:gd name="connsiteX420" fmla="*/ 1142176 w 7467600"/>
              <a:gd name="connsiteY420" fmla="*/ 6766045 h 6858000"/>
              <a:gd name="connsiteX421" fmla="*/ 1067484 w 7467600"/>
              <a:gd name="connsiteY421" fmla="*/ 6858000 h 6858000"/>
              <a:gd name="connsiteX422" fmla="*/ 953928 w 7467600"/>
              <a:gd name="connsiteY422" fmla="*/ 6858000 h 6858000"/>
              <a:gd name="connsiteX423" fmla="*/ 959715 w 7467600"/>
              <a:gd name="connsiteY423" fmla="*/ 6850185 h 6858000"/>
              <a:gd name="connsiteX424" fmla="*/ 1483788 w 7467600"/>
              <a:gd name="connsiteY424" fmla="*/ 6259174 h 6858000"/>
              <a:gd name="connsiteX425" fmla="*/ 1100671 w 7467600"/>
              <a:gd name="connsiteY425" fmla="*/ 6252137 h 6858000"/>
              <a:gd name="connsiteX426" fmla="*/ 1090144 w 7467600"/>
              <a:gd name="connsiteY426" fmla="*/ 6256748 h 6858000"/>
              <a:gd name="connsiteX427" fmla="*/ 1095872 w 7467600"/>
              <a:gd name="connsiteY427" fmla="*/ 6271892 h 6858000"/>
              <a:gd name="connsiteX428" fmla="*/ 262785 w 7467600"/>
              <a:gd name="connsiteY428" fmla="*/ 6845450 h 6858000"/>
              <a:gd name="connsiteX429" fmla="*/ 209968 w 7467600"/>
              <a:gd name="connsiteY429" fmla="*/ 6770713 h 6858000"/>
              <a:gd name="connsiteX430" fmla="*/ 873460 w 7467600"/>
              <a:gd name="connsiteY430" fmla="*/ 6253768 h 6858000"/>
              <a:gd name="connsiteX431" fmla="*/ 192686 w 7467600"/>
              <a:gd name="connsiteY431" fmla="*/ 5849257 h 6858000"/>
              <a:gd name="connsiteX432" fmla="*/ 4696 w 7467600"/>
              <a:gd name="connsiteY432" fmla="*/ 5697668 h 6858000"/>
              <a:gd name="connsiteX433" fmla="*/ 0 w 7467600"/>
              <a:gd name="connsiteY433" fmla="*/ 5689984 h 6858000"/>
              <a:gd name="connsiteX434" fmla="*/ 0 w 7467600"/>
              <a:gd name="connsiteY434" fmla="*/ 5513472 h 6858000"/>
              <a:gd name="connsiteX435" fmla="*/ 174101 w 7467600"/>
              <a:gd name="connsiteY435" fmla="*/ 5620277 h 6858000"/>
              <a:gd name="connsiteX436" fmla="*/ 891800 w 7467600"/>
              <a:gd name="connsiteY436" fmla="*/ 6036935 h 6858000"/>
              <a:gd name="connsiteX437" fmla="*/ 1072219 w 7467600"/>
              <a:gd name="connsiteY437" fmla="*/ 6169443 h 6858000"/>
              <a:gd name="connsiteX438" fmla="*/ 1074117 w 7467600"/>
              <a:gd name="connsiteY438" fmla="*/ 6170301 h 6858000"/>
              <a:gd name="connsiteX439" fmla="*/ 1083114 w 7467600"/>
              <a:gd name="connsiteY439" fmla="*/ 6174131 h 6858000"/>
              <a:gd name="connsiteX440" fmla="*/ 1543010 w 7467600"/>
              <a:gd name="connsiteY440" fmla="*/ 6191140 h 6858000"/>
              <a:gd name="connsiteX441" fmla="*/ 1551080 w 7467600"/>
              <a:gd name="connsiteY441" fmla="*/ 6195006 h 6858000"/>
              <a:gd name="connsiteX442" fmla="*/ 2345443 w 7467600"/>
              <a:gd name="connsiteY442" fmla="*/ 5549882 h 6858000"/>
              <a:gd name="connsiteX443" fmla="*/ 1721499 w 7467600"/>
              <a:gd name="connsiteY443" fmla="*/ 5599969 h 6858000"/>
              <a:gd name="connsiteX444" fmla="*/ 767716 w 7467600"/>
              <a:gd name="connsiteY444" fmla="*/ 5472768 h 6858000"/>
              <a:gd name="connsiteX445" fmla="*/ 722147 w 7467600"/>
              <a:gd name="connsiteY445" fmla="*/ 5393091 h 6858000"/>
              <a:gd name="connsiteX446" fmla="*/ 1485552 w 7467600"/>
              <a:gd name="connsiteY446" fmla="*/ 5313202 h 6858000"/>
              <a:gd name="connsiteX447" fmla="*/ 2143004 w 7467600"/>
              <a:gd name="connsiteY447" fmla="*/ 5402420 h 6858000"/>
              <a:gd name="connsiteX448" fmla="*/ 1933391 w 7467600"/>
              <a:gd name="connsiteY448" fmla="*/ 5156971 h 6858000"/>
              <a:gd name="connsiteX449" fmla="*/ 1827118 w 7467600"/>
              <a:gd name="connsiteY449" fmla="*/ 4968410 h 6858000"/>
              <a:gd name="connsiteX450" fmla="*/ 1837349 w 7467600"/>
              <a:gd name="connsiteY450" fmla="*/ 4956357 h 6858000"/>
              <a:gd name="connsiteX451" fmla="*/ 2162835 w 7467600"/>
              <a:gd name="connsiteY451" fmla="*/ 5187853 h 6858000"/>
              <a:gd name="connsiteX452" fmla="*/ 2257167 w 7467600"/>
              <a:gd name="connsiteY452" fmla="*/ 5462123 h 6858000"/>
              <a:gd name="connsiteX453" fmla="*/ 2261598 w 7467600"/>
              <a:gd name="connsiteY453" fmla="*/ 5467998 h 6858000"/>
              <a:gd name="connsiteX454" fmla="*/ 2437177 w 7467600"/>
              <a:gd name="connsiteY454" fmla="*/ 5479608 h 6858000"/>
              <a:gd name="connsiteX455" fmla="*/ 2445247 w 7467600"/>
              <a:gd name="connsiteY455" fmla="*/ 5483476 h 6858000"/>
              <a:gd name="connsiteX456" fmla="*/ 2743626 w 7467600"/>
              <a:gd name="connsiteY456" fmla="*/ 5304819 h 6858000"/>
              <a:gd name="connsiteX457" fmla="*/ 3048102 w 7467600"/>
              <a:gd name="connsiteY457" fmla="*/ 5150595 h 6858000"/>
              <a:gd name="connsiteX458" fmla="*/ 1799414 w 7467600"/>
              <a:gd name="connsiteY458" fmla="*/ 4694732 h 6858000"/>
              <a:gd name="connsiteX459" fmla="*/ 1771735 w 7467600"/>
              <a:gd name="connsiteY459" fmla="*/ 4619929 h 6858000"/>
              <a:gd name="connsiteX460" fmla="*/ 3104273 w 7467600"/>
              <a:gd name="connsiteY460" fmla="*/ 5076159 h 6858000"/>
              <a:gd name="connsiteX461" fmla="*/ 3113245 w 7467600"/>
              <a:gd name="connsiteY461" fmla="*/ 5090705 h 6858000"/>
              <a:gd name="connsiteX462" fmla="*/ 3126294 w 7467600"/>
              <a:gd name="connsiteY462" fmla="*/ 5114400 h 6858000"/>
              <a:gd name="connsiteX463" fmla="*/ 3937433 w 7467600"/>
              <a:gd name="connsiteY463" fmla="*/ 4830473 h 6858000"/>
              <a:gd name="connsiteX464" fmla="*/ 3590475 w 7467600"/>
              <a:gd name="connsiteY464" fmla="*/ 4597974 h 6858000"/>
              <a:gd name="connsiteX465" fmla="*/ 3100264 w 7467600"/>
              <a:gd name="connsiteY465" fmla="*/ 4579845 h 6858000"/>
              <a:gd name="connsiteX466" fmla="*/ 2183576 w 7467600"/>
              <a:gd name="connsiteY466" fmla="*/ 4227150 h 6858000"/>
              <a:gd name="connsiteX467" fmla="*/ 2151029 w 7467600"/>
              <a:gd name="connsiteY467" fmla="*/ 4146947 h 6858000"/>
              <a:gd name="connsiteX468" fmla="*/ 3563434 w 7467600"/>
              <a:gd name="connsiteY468" fmla="*/ 4469115 h 6858000"/>
              <a:gd name="connsiteX469" fmla="*/ 3177952 w 7467600"/>
              <a:gd name="connsiteY469" fmla="*/ 3657386 h 6858000"/>
              <a:gd name="connsiteX470" fmla="*/ 3189263 w 7467600"/>
              <a:gd name="connsiteY470" fmla="*/ 3625726 h 6858000"/>
              <a:gd name="connsiteX471" fmla="*/ 3560912 w 7467600"/>
              <a:gd name="connsiteY471" fmla="*/ 4079863 h 6858000"/>
              <a:gd name="connsiteX472" fmla="*/ 3626636 w 7467600"/>
              <a:gd name="connsiteY472" fmla="*/ 4512230 h 6858000"/>
              <a:gd name="connsiteX473" fmla="*/ 3653088 w 7467600"/>
              <a:gd name="connsiteY473" fmla="*/ 4521417 h 6858000"/>
              <a:gd name="connsiteX474" fmla="*/ 3988128 w 7467600"/>
              <a:gd name="connsiteY474" fmla="*/ 4817267 h 6858000"/>
              <a:gd name="connsiteX475" fmla="*/ 4830582 w 7467600"/>
              <a:gd name="connsiteY475" fmla="*/ 4676000 h 6858000"/>
              <a:gd name="connsiteX476" fmla="*/ 4830100 w 7467600"/>
              <a:gd name="connsiteY476" fmla="*/ 4675554 h 6858000"/>
              <a:gd name="connsiteX477" fmla="*/ 4036318 w 7467600"/>
              <a:gd name="connsiteY477" fmla="*/ 4147013 h 6858000"/>
              <a:gd name="connsiteX478" fmla="*/ 3432098 w 7467600"/>
              <a:gd name="connsiteY478" fmla="*/ 3537312 h 6858000"/>
              <a:gd name="connsiteX479" fmla="*/ 3446761 w 7467600"/>
              <a:gd name="connsiteY479" fmla="*/ 3461278 h 6858000"/>
              <a:gd name="connsiteX480" fmla="*/ 4419733 w 7467600"/>
              <a:gd name="connsiteY480" fmla="*/ 3963555 h 6858000"/>
              <a:gd name="connsiteX481" fmla="*/ 4781371 w 7467600"/>
              <a:gd name="connsiteY481" fmla="*/ 4458604 h 6858000"/>
              <a:gd name="connsiteX482" fmla="*/ 4780440 w 7467600"/>
              <a:gd name="connsiteY482" fmla="*/ 4470290 h 6858000"/>
              <a:gd name="connsiteX483" fmla="*/ 4898954 w 7467600"/>
              <a:gd name="connsiteY483" fmla="*/ 4662092 h 6858000"/>
              <a:gd name="connsiteX484" fmla="*/ 4900699 w 7467600"/>
              <a:gd name="connsiteY484" fmla="*/ 4670867 h 6858000"/>
              <a:gd name="connsiteX485" fmla="*/ 5714511 w 7467600"/>
              <a:gd name="connsiteY485" fmla="*/ 4663483 h 6858000"/>
              <a:gd name="connsiteX486" fmla="*/ 5464793 w 7467600"/>
              <a:gd name="connsiteY486" fmla="*/ 4393556 h 6858000"/>
              <a:gd name="connsiteX487" fmla="*/ 5461897 w 7467600"/>
              <a:gd name="connsiteY487" fmla="*/ 4390879 h 6858000"/>
              <a:gd name="connsiteX488" fmla="*/ 4294126 w 7467600"/>
              <a:gd name="connsiteY488" fmla="*/ 3303048 h 6858000"/>
              <a:gd name="connsiteX489" fmla="*/ 4305321 w 7467600"/>
              <a:gd name="connsiteY489" fmla="*/ 3256953 h 6858000"/>
              <a:gd name="connsiteX490" fmla="*/ 4949299 w 7467600"/>
              <a:gd name="connsiteY490" fmla="*/ 3766336 h 6858000"/>
              <a:gd name="connsiteX491" fmla="*/ 5291452 w 7467600"/>
              <a:gd name="connsiteY491" fmla="*/ 4076801 h 6858000"/>
              <a:gd name="connsiteX492" fmla="*/ 5434998 w 7467600"/>
              <a:gd name="connsiteY492" fmla="*/ 4254100 h 6858000"/>
              <a:gd name="connsiteX493" fmla="*/ 5351015 w 7467600"/>
              <a:gd name="connsiteY493" fmla="*/ 3760989 h 6858000"/>
              <a:gd name="connsiteX494" fmla="*/ 5413780 w 7467600"/>
              <a:gd name="connsiteY494" fmla="*/ 2966265 h 6858000"/>
              <a:gd name="connsiteX495" fmla="*/ 5425627 w 7467600"/>
              <a:gd name="connsiteY495" fmla="*/ 2954192 h 6858000"/>
              <a:gd name="connsiteX496" fmla="*/ 6604735 w 7467600"/>
              <a:gd name="connsiteY496" fmla="*/ 2041381 h 6858000"/>
              <a:gd name="connsiteX497" fmla="*/ 7204487 w 7467600"/>
              <a:gd name="connsiteY497" fmla="*/ 2742112 h 6858000"/>
              <a:gd name="connsiteX498" fmla="*/ 7131592 w 7467600"/>
              <a:gd name="connsiteY498" fmla="*/ 2672096 h 6858000"/>
              <a:gd name="connsiteX499" fmla="*/ 6996344 w 7467600"/>
              <a:gd name="connsiteY499" fmla="*/ 2518310 h 6858000"/>
              <a:gd name="connsiteX500" fmla="*/ 6735495 w 7467600"/>
              <a:gd name="connsiteY500" fmla="*/ 2196890 h 6858000"/>
              <a:gd name="connsiteX501" fmla="*/ 6721901 w 7467600"/>
              <a:gd name="connsiteY501" fmla="*/ 2179274 h 6858000"/>
              <a:gd name="connsiteX502" fmla="*/ 6604735 w 7467600"/>
              <a:gd name="connsiteY502" fmla="*/ 2041381 h 6858000"/>
              <a:gd name="connsiteX503" fmla="*/ 6591670 w 7467600"/>
              <a:gd name="connsiteY503" fmla="*/ 1988277 h 6858000"/>
              <a:gd name="connsiteX504" fmla="*/ 6747349 w 7467600"/>
              <a:gd name="connsiteY504" fmla="*/ 2160069 h 6858000"/>
              <a:gd name="connsiteX505" fmla="*/ 6760943 w 7467600"/>
              <a:gd name="connsiteY505" fmla="*/ 2177686 h 6858000"/>
              <a:gd name="connsiteX506" fmla="*/ 7021065 w 7467600"/>
              <a:gd name="connsiteY506" fmla="*/ 2498102 h 6858000"/>
              <a:gd name="connsiteX507" fmla="*/ 7155223 w 7467600"/>
              <a:gd name="connsiteY507" fmla="*/ 2650386 h 6858000"/>
              <a:gd name="connsiteX508" fmla="*/ 7203167 w 7467600"/>
              <a:gd name="connsiteY508" fmla="*/ 2697288 h 6858000"/>
              <a:gd name="connsiteX509" fmla="*/ 6937703 w 7467600"/>
              <a:gd name="connsiteY509" fmla="*/ 2321981 h 6858000"/>
              <a:gd name="connsiteX510" fmla="*/ 6591670 w 7467600"/>
              <a:gd name="connsiteY510" fmla="*/ 1988277 h 6858000"/>
              <a:gd name="connsiteX511" fmla="*/ 5798671 w 7467600"/>
              <a:gd name="connsiteY511" fmla="*/ 1981601 h 6858000"/>
              <a:gd name="connsiteX512" fmla="*/ 5754709 w 7467600"/>
              <a:gd name="connsiteY512" fmla="*/ 2071454 h 6858000"/>
              <a:gd name="connsiteX513" fmla="*/ 5763044 w 7467600"/>
              <a:gd name="connsiteY513" fmla="*/ 2842206 h 6858000"/>
              <a:gd name="connsiteX514" fmla="*/ 5764974 w 7467600"/>
              <a:gd name="connsiteY514" fmla="*/ 2799609 h 6858000"/>
              <a:gd name="connsiteX515" fmla="*/ 5767665 w 7467600"/>
              <a:gd name="connsiteY515" fmla="*/ 2666409 h 6858000"/>
              <a:gd name="connsiteX516" fmla="*/ 5763055 w 7467600"/>
              <a:gd name="connsiteY516" fmla="*/ 2579705 h 6858000"/>
              <a:gd name="connsiteX517" fmla="*/ 5758079 w 7467600"/>
              <a:gd name="connsiteY517" fmla="*/ 2492508 h 6858000"/>
              <a:gd name="connsiteX518" fmla="*/ 5779325 w 7467600"/>
              <a:gd name="connsiteY518" fmla="*/ 2197069 h 6858000"/>
              <a:gd name="connsiteX519" fmla="*/ 5798671 w 7467600"/>
              <a:gd name="connsiteY519" fmla="*/ 1981601 h 6858000"/>
              <a:gd name="connsiteX520" fmla="*/ 5829202 w 7467600"/>
              <a:gd name="connsiteY520" fmla="*/ 1971679 h 6858000"/>
              <a:gd name="connsiteX521" fmla="*/ 5809558 w 7467600"/>
              <a:gd name="connsiteY521" fmla="*/ 2198043 h 6858000"/>
              <a:gd name="connsiteX522" fmla="*/ 5788653 w 7467600"/>
              <a:gd name="connsiteY522" fmla="*/ 2489430 h 6858000"/>
              <a:gd name="connsiteX523" fmla="*/ 5793439 w 7467600"/>
              <a:gd name="connsiteY523" fmla="*/ 2575235 h 6858000"/>
              <a:gd name="connsiteX524" fmla="*/ 5796837 w 7467600"/>
              <a:gd name="connsiteY524" fmla="*/ 2637633 h 6858000"/>
              <a:gd name="connsiteX525" fmla="*/ 5818614 w 7467600"/>
              <a:gd name="connsiteY525" fmla="*/ 2473055 h 6858000"/>
              <a:gd name="connsiteX526" fmla="*/ 5829202 w 7467600"/>
              <a:gd name="connsiteY526" fmla="*/ 1971679 h 6858000"/>
              <a:gd name="connsiteX527" fmla="*/ 5911389 w 7467600"/>
              <a:gd name="connsiteY527" fmla="*/ 1898371 h 6858000"/>
              <a:gd name="connsiteX528" fmla="*/ 6237627 w 7467600"/>
              <a:gd name="connsiteY528" fmla="*/ 2231921 h 6858000"/>
              <a:gd name="connsiteX529" fmla="*/ 5911389 w 7467600"/>
              <a:gd name="connsiteY529" fmla="*/ 1898371 h 6858000"/>
              <a:gd name="connsiteX530" fmla="*/ 6944437 w 7467600"/>
              <a:gd name="connsiteY530" fmla="*/ 1575402 h 6858000"/>
              <a:gd name="connsiteX531" fmla="*/ 6304730 w 7467600"/>
              <a:gd name="connsiteY531" fmla="*/ 1766654 h 6858000"/>
              <a:gd name="connsiteX532" fmla="*/ 6944437 w 7467600"/>
              <a:gd name="connsiteY532" fmla="*/ 1575402 h 6858000"/>
              <a:gd name="connsiteX533" fmla="*/ 7019523 w 7467600"/>
              <a:gd name="connsiteY533" fmla="*/ 1519450 h 6858000"/>
              <a:gd name="connsiteX534" fmla="*/ 6298091 w 7467600"/>
              <a:gd name="connsiteY534" fmla="*/ 1737122 h 6858000"/>
              <a:gd name="connsiteX535" fmla="*/ 7019523 w 7467600"/>
              <a:gd name="connsiteY535" fmla="*/ 1519450 h 6858000"/>
              <a:gd name="connsiteX536" fmla="*/ 2399523 w 7467600"/>
              <a:gd name="connsiteY536" fmla="*/ 1428234 h 6858000"/>
              <a:gd name="connsiteX537" fmla="*/ 2224982 w 7467600"/>
              <a:gd name="connsiteY537" fmla="*/ 1826201 h 6858000"/>
              <a:gd name="connsiteX538" fmla="*/ 2096099 w 7467600"/>
              <a:gd name="connsiteY538" fmla="*/ 2345900 h 6858000"/>
              <a:gd name="connsiteX539" fmla="*/ 2283317 w 7467600"/>
              <a:gd name="connsiteY539" fmla="*/ 1796925 h 6858000"/>
              <a:gd name="connsiteX540" fmla="*/ 2399523 w 7467600"/>
              <a:gd name="connsiteY540" fmla="*/ 1428234 h 6858000"/>
              <a:gd name="connsiteX541" fmla="*/ 2448558 w 7467600"/>
              <a:gd name="connsiteY541" fmla="*/ 1373435 h 6858000"/>
              <a:gd name="connsiteX542" fmla="*/ 2312521 w 7467600"/>
              <a:gd name="connsiteY542" fmla="*/ 1806140 h 6858000"/>
              <a:gd name="connsiteX543" fmla="*/ 2127533 w 7467600"/>
              <a:gd name="connsiteY543" fmla="*/ 2348380 h 6858000"/>
              <a:gd name="connsiteX544" fmla="*/ 2358080 w 7467600"/>
              <a:gd name="connsiteY544" fmla="*/ 1866134 h 6858000"/>
              <a:gd name="connsiteX545" fmla="*/ 2407436 w 7467600"/>
              <a:gd name="connsiteY545" fmla="*/ 1651070 h 6858000"/>
              <a:gd name="connsiteX546" fmla="*/ 2448558 w 7467600"/>
              <a:gd name="connsiteY546" fmla="*/ 1373435 h 6858000"/>
              <a:gd name="connsiteX547" fmla="*/ 278707 w 7467600"/>
              <a:gd name="connsiteY547" fmla="*/ 1352270 h 6858000"/>
              <a:gd name="connsiteX548" fmla="*/ 321570 w 7467600"/>
              <a:gd name="connsiteY548" fmla="*/ 1861610 h 6858000"/>
              <a:gd name="connsiteX549" fmla="*/ 294281 w 7467600"/>
              <a:gd name="connsiteY549" fmla="*/ 1440658 h 6858000"/>
              <a:gd name="connsiteX550" fmla="*/ 278707 w 7467600"/>
              <a:gd name="connsiteY550" fmla="*/ 1352270 h 6858000"/>
              <a:gd name="connsiteX551" fmla="*/ 1423821 w 7467600"/>
              <a:gd name="connsiteY551" fmla="*/ 1351958 h 6858000"/>
              <a:gd name="connsiteX552" fmla="*/ 1638521 w 7467600"/>
              <a:gd name="connsiteY552" fmla="*/ 1908470 h 6858000"/>
              <a:gd name="connsiteX553" fmla="*/ 1754199 w 7467600"/>
              <a:gd name="connsiteY553" fmla="*/ 2149284 h 6858000"/>
              <a:gd name="connsiteX554" fmla="*/ 1908359 w 7467600"/>
              <a:gd name="connsiteY554" fmla="*/ 2364988 h 6858000"/>
              <a:gd name="connsiteX555" fmla="*/ 1647661 w 7467600"/>
              <a:gd name="connsiteY555" fmla="*/ 1825945 h 6858000"/>
              <a:gd name="connsiteX556" fmla="*/ 1423821 w 7467600"/>
              <a:gd name="connsiteY556" fmla="*/ 1351958 h 6858000"/>
              <a:gd name="connsiteX557" fmla="*/ 1431890 w 7467600"/>
              <a:gd name="connsiteY557" fmla="*/ 1306475 h 6858000"/>
              <a:gd name="connsiteX558" fmla="*/ 1507597 w 7467600"/>
              <a:gd name="connsiteY558" fmla="*/ 1446132 h 6858000"/>
              <a:gd name="connsiteX559" fmla="*/ 1674586 w 7467600"/>
              <a:gd name="connsiteY559" fmla="*/ 1813832 h 6858000"/>
              <a:gd name="connsiteX560" fmla="*/ 1815950 w 7467600"/>
              <a:gd name="connsiteY560" fmla="*/ 2128564 h 6858000"/>
              <a:gd name="connsiteX561" fmla="*/ 1984242 w 7467600"/>
              <a:gd name="connsiteY561" fmla="*/ 2430829 h 6858000"/>
              <a:gd name="connsiteX562" fmla="*/ 2014023 w 7467600"/>
              <a:gd name="connsiteY562" fmla="*/ 2450995 h 6858000"/>
              <a:gd name="connsiteX563" fmla="*/ 1747337 w 7467600"/>
              <a:gd name="connsiteY563" fmla="*/ 1855264 h 6858000"/>
              <a:gd name="connsiteX564" fmla="*/ 1533749 w 7467600"/>
              <a:gd name="connsiteY564" fmla="*/ 1478656 h 6858000"/>
              <a:gd name="connsiteX565" fmla="*/ 1431890 w 7467600"/>
              <a:gd name="connsiteY565" fmla="*/ 1306475 h 6858000"/>
              <a:gd name="connsiteX566" fmla="*/ 5052692 w 7467600"/>
              <a:gd name="connsiteY566" fmla="*/ 1292994 h 6858000"/>
              <a:gd name="connsiteX567" fmla="*/ 5200661 w 7467600"/>
              <a:gd name="connsiteY567" fmla="*/ 1635186 h 6858000"/>
              <a:gd name="connsiteX568" fmla="*/ 5297138 w 7467600"/>
              <a:gd name="connsiteY568" fmla="*/ 1906351 h 6858000"/>
              <a:gd name="connsiteX569" fmla="*/ 5052692 w 7467600"/>
              <a:gd name="connsiteY569" fmla="*/ 1292994 h 6858000"/>
              <a:gd name="connsiteX570" fmla="*/ 5009948 w 7467600"/>
              <a:gd name="connsiteY570" fmla="*/ 1273619 h 6858000"/>
              <a:gd name="connsiteX571" fmla="*/ 5121777 w 7467600"/>
              <a:gd name="connsiteY571" fmla="*/ 1654213 h 6858000"/>
              <a:gd name="connsiteX572" fmla="*/ 5293545 w 7467600"/>
              <a:gd name="connsiteY572" fmla="*/ 2072247 h 6858000"/>
              <a:gd name="connsiteX573" fmla="*/ 5294042 w 7467600"/>
              <a:gd name="connsiteY573" fmla="*/ 2065019 h 6858000"/>
              <a:gd name="connsiteX574" fmla="*/ 5171936 w 7467600"/>
              <a:gd name="connsiteY574" fmla="*/ 1647613 h 6858000"/>
              <a:gd name="connsiteX575" fmla="*/ 5009948 w 7467600"/>
              <a:gd name="connsiteY575" fmla="*/ 1273619 h 6858000"/>
              <a:gd name="connsiteX576" fmla="*/ 655236 w 7467600"/>
              <a:gd name="connsiteY576" fmla="*/ 1268632 h 6858000"/>
              <a:gd name="connsiteX577" fmla="*/ 839521 w 7467600"/>
              <a:gd name="connsiteY577" fmla="*/ 1685315 h 6858000"/>
              <a:gd name="connsiteX578" fmla="*/ 1109416 w 7467600"/>
              <a:gd name="connsiteY578" fmla="*/ 2061663 h 6858000"/>
              <a:gd name="connsiteX579" fmla="*/ 1298300 w 7467600"/>
              <a:gd name="connsiteY579" fmla="*/ 2247742 h 6858000"/>
              <a:gd name="connsiteX580" fmla="*/ 1125871 w 7467600"/>
              <a:gd name="connsiteY580" fmla="*/ 1989513 h 6858000"/>
              <a:gd name="connsiteX581" fmla="*/ 981574 w 7467600"/>
              <a:gd name="connsiteY581" fmla="*/ 1783157 h 6858000"/>
              <a:gd name="connsiteX582" fmla="*/ 922198 w 7467600"/>
              <a:gd name="connsiteY582" fmla="*/ 1677437 h 6858000"/>
              <a:gd name="connsiteX583" fmla="*/ 869293 w 7467600"/>
              <a:gd name="connsiteY583" fmla="*/ 1583214 h 6858000"/>
              <a:gd name="connsiteX584" fmla="*/ 751431 w 7467600"/>
              <a:gd name="connsiteY584" fmla="*/ 1405731 h 6858000"/>
              <a:gd name="connsiteX585" fmla="*/ 655236 w 7467600"/>
              <a:gd name="connsiteY585" fmla="*/ 1268632 h 6858000"/>
              <a:gd name="connsiteX586" fmla="*/ 6516292 w 7467600"/>
              <a:gd name="connsiteY586" fmla="*/ 1263064 h 6858000"/>
              <a:gd name="connsiteX587" fmla="*/ 5736320 w 7467600"/>
              <a:gd name="connsiteY587" fmla="*/ 1501803 h 6858000"/>
              <a:gd name="connsiteX588" fmla="*/ 6516292 w 7467600"/>
              <a:gd name="connsiteY588" fmla="*/ 1263064 h 6858000"/>
              <a:gd name="connsiteX589" fmla="*/ 291466 w 7467600"/>
              <a:gd name="connsiteY589" fmla="*/ 1250369 h 6858000"/>
              <a:gd name="connsiteX590" fmla="*/ 323180 w 7467600"/>
              <a:gd name="connsiteY590" fmla="*/ 1435283 h 6858000"/>
              <a:gd name="connsiteX591" fmla="*/ 349381 w 7467600"/>
              <a:gd name="connsiteY591" fmla="*/ 1875041 h 6858000"/>
              <a:gd name="connsiteX592" fmla="*/ 374363 w 7467600"/>
              <a:gd name="connsiteY592" fmla="*/ 1506494 h 6858000"/>
              <a:gd name="connsiteX593" fmla="*/ 302168 w 7467600"/>
              <a:gd name="connsiteY593" fmla="*/ 1274495 h 6858000"/>
              <a:gd name="connsiteX594" fmla="*/ 291466 w 7467600"/>
              <a:gd name="connsiteY594" fmla="*/ 1250369 h 6858000"/>
              <a:gd name="connsiteX595" fmla="*/ 678222 w 7467600"/>
              <a:gd name="connsiteY595" fmla="*/ 1248670 h 6858000"/>
              <a:gd name="connsiteX596" fmla="*/ 775536 w 7467600"/>
              <a:gd name="connsiteY596" fmla="*/ 1388015 h 6858000"/>
              <a:gd name="connsiteX597" fmla="*/ 894529 w 7467600"/>
              <a:gd name="connsiteY597" fmla="*/ 1567739 h 6858000"/>
              <a:gd name="connsiteX598" fmla="*/ 948000 w 7467600"/>
              <a:gd name="connsiteY598" fmla="*/ 1663088 h 6858000"/>
              <a:gd name="connsiteX599" fmla="*/ 1006812 w 7467600"/>
              <a:gd name="connsiteY599" fmla="*/ 1767683 h 6858000"/>
              <a:gd name="connsiteX600" fmla="*/ 1149133 w 7467600"/>
              <a:gd name="connsiteY600" fmla="*/ 1971513 h 6858000"/>
              <a:gd name="connsiteX601" fmla="*/ 1333952 w 7467600"/>
              <a:gd name="connsiteY601" fmla="*/ 2251620 h 6858000"/>
              <a:gd name="connsiteX602" fmla="*/ 1337329 w 7467600"/>
              <a:gd name="connsiteY602" fmla="*/ 2258350 h 6858000"/>
              <a:gd name="connsiteX603" fmla="*/ 1014726 w 7467600"/>
              <a:gd name="connsiteY603" fmla="*/ 1615556 h 6858000"/>
              <a:gd name="connsiteX604" fmla="*/ 678222 w 7467600"/>
              <a:gd name="connsiteY604" fmla="*/ 1248670 h 6858000"/>
              <a:gd name="connsiteX605" fmla="*/ 6691602 w 7467600"/>
              <a:gd name="connsiteY605" fmla="*/ 1140573 h 6858000"/>
              <a:gd name="connsiteX606" fmla="*/ 6571100 w 7467600"/>
              <a:gd name="connsiteY606" fmla="*/ 1183662 h 6858000"/>
              <a:gd name="connsiteX607" fmla="*/ 6241687 w 7467600"/>
              <a:gd name="connsiteY607" fmla="*/ 1257600 h 6858000"/>
              <a:gd name="connsiteX608" fmla="*/ 5693009 w 7467600"/>
              <a:gd name="connsiteY608" fmla="*/ 1478256 h 6858000"/>
              <a:gd name="connsiteX609" fmla="*/ 6548420 w 7467600"/>
              <a:gd name="connsiteY609" fmla="*/ 1214599 h 6858000"/>
              <a:gd name="connsiteX610" fmla="*/ 6605473 w 7467600"/>
              <a:gd name="connsiteY610" fmla="*/ 1184686 h 6858000"/>
              <a:gd name="connsiteX611" fmla="*/ 6691602 w 7467600"/>
              <a:gd name="connsiteY611" fmla="*/ 1140573 h 6858000"/>
              <a:gd name="connsiteX612" fmla="*/ 4002475 w 7467600"/>
              <a:gd name="connsiteY612" fmla="*/ 1037802 h 6858000"/>
              <a:gd name="connsiteX613" fmla="*/ 4000324 w 7467600"/>
              <a:gd name="connsiteY613" fmla="*/ 1039362 h 6858000"/>
              <a:gd name="connsiteX614" fmla="*/ 4002862 w 7467600"/>
              <a:gd name="connsiteY614" fmla="*/ 1042866 h 6858000"/>
              <a:gd name="connsiteX615" fmla="*/ 4002475 w 7467600"/>
              <a:gd name="connsiteY615" fmla="*/ 1037802 h 6858000"/>
              <a:gd name="connsiteX616" fmla="*/ 506322 w 7467600"/>
              <a:gd name="connsiteY616" fmla="*/ 1020997 h 6858000"/>
              <a:gd name="connsiteX617" fmla="*/ 533068 w 7467600"/>
              <a:gd name="connsiteY617" fmla="*/ 1029409 h 6858000"/>
              <a:gd name="connsiteX618" fmla="*/ 1232525 w 7467600"/>
              <a:gd name="connsiteY618" fmla="*/ 1804675 h 6858000"/>
              <a:gd name="connsiteX619" fmla="*/ 1388858 w 7467600"/>
              <a:gd name="connsiteY619" fmla="*/ 2368011 h 6858000"/>
              <a:gd name="connsiteX620" fmla="*/ 1384098 w 7467600"/>
              <a:gd name="connsiteY620" fmla="*/ 2378125 h 6858000"/>
              <a:gd name="connsiteX621" fmla="*/ 1425393 w 7467600"/>
              <a:gd name="connsiteY621" fmla="*/ 2589124 h 6858000"/>
              <a:gd name="connsiteX622" fmla="*/ 1424001 w 7467600"/>
              <a:gd name="connsiteY622" fmla="*/ 2597541 h 6858000"/>
              <a:gd name="connsiteX623" fmla="*/ 2152729 w 7467600"/>
              <a:gd name="connsiteY623" fmla="*/ 2864487 h 6858000"/>
              <a:gd name="connsiteX624" fmla="*/ 2020609 w 7467600"/>
              <a:gd name="connsiteY624" fmla="*/ 2539671 h 6858000"/>
              <a:gd name="connsiteX625" fmla="*/ 2018920 w 7467600"/>
              <a:gd name="connsiteY625" fmla="*/ 2536309 h 6858000"/>
              <a:gd name="connsiteX626" fmla="*/ 1342441 w 7467600"/>
              <a:gd name="connsiteY626" fmla="*/ 1173017 h 6858000"/>
              <a:gd name="connsiteX627" fmla="*/ 1367925 w 7467600"/>
              <a:gd name="connsiteY627" fmla="*/ 1135648 h 6858000"/>
              <a:gd name="connsiteX628" fmla="*/ 1771401 w 7467600"/>
              <a:gd name="connsiteY628" fmla="*/ 1806673 h 6858000"/>
              <a:gd name="connsiteX629" fmla="*/ 1972385 w 7467600"/>
              <a:gd name="connsiteY629" fmla="*/ 2198735 h 6858000"/>
              <a:gd name="connsiteX630" fmla="*/ 2040892 w 7467600"/>
              <a:gd name="connsiteY630" fmla="*/ 2405205 h 6858000"/>
              <a:gd name="connsiteX631" fmla="*/ 2131689 w 7467600"/>
              <a:gd name="connsiteY631" fmla="*/ 1936926 h 6858000"/>
              <a:gd name="connsiteX632" fmla="*/ 2454820 w 7467600"/>
              <a:gd name="connsiteY632" fmla="*/ 1248808 h 6858000"/>
              <a:gd name="connsiteX633" fmla="*/ 2492512 w 7467600"/>
              <a:gd name="connsiteY633" fmla="*/ 1302920 h 6858000"/>
              <a:gd name="connsiteX634" fmla="*/ 2081216 w 7467600"/>
              <a:gd name="connsiteY634" fmla="*/ 2527513 h 6858000"/>
              <a:gd name="connsiteX635" fmla="*/ 2081211 w 7467600"/>
              <a:gd name="connsiteY635" fmla="*/ 2528916 h 6858000"/>
              <a:gd name="connsiteX636" fmla="*/ 2199067 w 7467600"/>
              <a:gd name="connsiteY636" fmla="*/ 2884061 h 6858000"/>
              <a:gd name="connsiteX637" fmla="*/ 3192586 w 7467600"/>
              <a:gd name="connsiteY637" fmla="*/ 3411496 h 6858000"/>
              <a:gd name="connsiteX638" fmla="*/ 3182620 w 7467600"/>
              <a:gd name="connsiteY638" fmla="*/ 3483279 h 6858000"/>
              <a:gd name="connsiteX639" fmla="*/ 2435119 w 7467600"/>
              <a:gd name="connsiteY639" fmla="*/ 3080173 h 6858000"/>
              <a:gd name="connsiteX640" fmla="*/ 2410152 w 7467600"/>
              <a:gd name="connsiteY640" fmla="*/ 3063751 h 6858000"/>
              <a:gd name="connsiteX641" fmla="*/ 2408099 w 7467600"/>
              <a:gd name="connsiteY641" fmla="*/ 3064403 h 6858000"/>
              <a:gd name="connsiteX642" fmla="*/ 2407218 w 7467600"/>
              <a:gd name="connsiteY642" fmla="*/ 3070324 h 6858000"/>
              <a:gd name="connsiteX643" fmla="*/ 2380138 w 7467600"/>
              <a:gd name="connsiteY643" fmla="*/ 3099341 h 6858000"/>
              <a:gd name="connsiteX644" fmla="*/ 1765923 w 7467600"/>
              <a:gd name="connsiteY644" fmla="*/ 3581043 h 6858000"/>
              <a:gd name="connsiteX645" fmla="*/ 1702258 w 7467600"/>
              <a:gd name="connsiteY645" fmla="*/ 3612286 h 6858000"/>
              <a:gd name="connsiteX646" fmla="*/ 1538370 w 7467600"/>
              <a:gd name="connsiteY646" fmla="*/ 3811804 h 6858000"/>
              <a:gd name="connsiteX647" fmla="*/ 542867 w 7467600"/>
              <a:gd name="connsiteY647" fmla="*/ 4944092 h 6858000"/>
              <a:gd name="connsiteX648" fmla="*/ 515800 w 7467600"/>
              <a:gd name="connsiteY648" fmla="*/ 4862180 h 6858000"/>
              <a:gd name="connsiteX649" fmla="*/ 909145 w 7467600"/>
              <a:gd name="connsiteY649" fmla="*/ 4199225 h 6858000"/>
              <a:gd name="connsiteX650" fmla="*/ 1214067 w 7467600"/>
              <a:gd name="connsiteY650" fmla="*/ 3908561 h 6858000"/>
              <a:gd name="connsiteX651" fmla="*/ 640967 w 7467600"/>
              <a:gd name="connsiteY651" fmla="*/ 4105601 h 6858000"/>
              <a:gd name="connsiteX652" fmla="*/ 112563 w 7467600"/>
              <a:gd name="connsiteY652" fmla="*/ 4396952 h 6858000"/>
              <a:gd name="connsiteX653" fmla="*/ 0 w 7467600"/>
              <a:gd name="connsiteY653" fmla="*/ 4466006 h 6858000"/>
              <a:gd name="connsiteX654" fmla="*/ 0 w 7467600"/>
              <a:gd name="connsiteY654" fmla="*/ 4233763 h 6858000"/>
              <a:gd name="connsiteX655" fmla="*/ 36881 w 7467600"/>
              <a:gd name="connsiteY655" fmla="*/ 4200118 h 6858000"/>
              <a:gd name="connsiteX656" fmla="*/ 910534 w 7467600"/>
              <a:gd name="connsiteY656" fmla="*/ 3629753 h 6858000"/>
              <a:gd name="connsiteX657" fmla="*/ 1578717 w 7467600"/>
              <a:gd name="connsiteY657" fmla="*/ 3575982 h 6858000"/>
              <a:gd name="connsiteX658" fmla="*/ 2338780 w 7467600"/>
              <a:gd name="connsiteY658" fmla="*/ 3033725 h 6858000"/>
              <a:gd name="connsiteX659" fmla="*/ 1807991 w 7467600"/>
              <a:gd name="connsiteY659" fmla="*/ 2807184 h 6858000"/>
              <a:gd name="connsiteX660" fmla="*/ 1416358 w 7467600"/>
              <a:gd name="connsiteY660" fmla="*/ 3112571 h 6858000"/>
              <a:gd name="connsiteX661" fmla="*/ 939066 w 7467600"/>
              <a:gd name="connsiteY661" fmla="*/ 3378798 h 6858000"/>
              <a:gd name="connsiteX662" fmla="*/ 115099 w 7467600"/>
              <a:gd name="connsiteY662" fmla="*/ 3607650 h 6858000"/>
              <a:gd name="connsiteX663" fmla="*/ 97284 w 7467600"/>
              <a:gd name="connsiteY663" fmla="*/ 3520393 h 6858000"/>
              <a:gd name="connsiteX664" fmla="*/ 922050 w 7467600"/>
              <a:gd name="connsiteY664" fmla="*/ 3074867 h 6858000"/>
              <a:gd name="connsiteX665" fmla="*/ 1405265 w 7467600"/>
              <a:gd name="connsiteY665" fmla="*/ 3016319 h 6858000"/>
              <a:gd name="connsiteX666" fmla="*/ 1407512 w 7467600"/>
              <a:gd name="connsiteY666" fmla="*/ 3018001 h 6858000"/>
              <a:gd name="connsiteX667" fmla="*/ 1726266 w 7467600"/>
              <a:gd name="connsiteY667" fmla="*/ 2777274 h 6858000"/>
              <a:gd name="connsiteX668" fmla="*/ 625390 w 7467600"/>
              <a:gd name="connsiteY668" fmla="*/ 2514541 h 6858000"/>
              <a:gd name="connsiteX669" fmla="*/ 619799 w 7467600"/>
              <a:gd name="connsiteY669" fmla="*/ 2527180 h 6858000"/>
              <a:gd name="connsiteX670" fmla="*/ 310030 w 7467600"/>
              <a:gd name="connsiteY670" fmla="*/ 2771818 h 6858000"/>
              <a:gd name="connsiteX671" fmla="*/ 173877 w 7467600"/>
              <a:gd name="connsiteY671" fmla="*/ 2937056 h 6858000"/>
              <a:gd name="connsiteX672" fmla="*/ 77889 w 7467600"/>
              <a:gd name="connsiteY672" fmla="*/ 3138440 h 6858000"/>
              <a:gd name="connsiteX673" fmla="*/ 0 w 7467600"/>
              <a:gd name="connsiteY673" fmla="*/ 3271395 h 6858000"/>
              <a:gd name="connsiteX674" fmla="*/ 0 w 7467600"/>
              <a:gd name="connsiteY674" fmla="*/ 3153002 h 6858000"/>
              <a:gd name="connsiteX675" fmla="*/ 2386 w 7467600"/>
              <a:gd name="connsiteY675" fmla="*/ 3149203 h 6858000"/>
              <a:gd name="connsiteX676" fmla="*/ 89753 w 7467600"/>
              <a:gd name="connsiteY676" fmla="*/ 2987702 h 6858000"/>
              <a:gd name="connsiteX677" fmla="*/ 76869 w 7467600"/>
              <a:gd name="connsiteY677" fmla="*/ 3005404 h 6858000"/>
              <a:gd name="connsiteX678" fmla="*/ 32049 w 7467600"/>
              <a:gd name="connsiteY678" fmla="*/ 3065814 h 6858000"/>
              <a:gd name="connsiteX679" fmla="*/ 0 w 7467600"/>
              <a:gd name="connsiteY679" fmla="*/ 3108744 h 6858000"/>
              <a:gd name="connsiteX680" fmla="*/ 0 w 7467600"/>
              <a:gd name="connsiteY680" fmla="*/ 3058059 h 6858000"/>
              <a:gd name="connsiteX681" fmla="*/ 7610 w 7467600"/>
              <a:gd name="connsiteY681" fmla="*/ 3047889 h 6858000"/>
              <a:gd name="connsiteX682" fmla="*/ 52419 w 7467600"/>
              <a:gd name="connsiteY682" fmla="*/ 2987479 h 6858000"/>
              <a:gd name="connsiteX683" fmla="*/ 59142 w 7467600"/>
              <a:gd name="connsiteY683" fmla="*/ 2978488 h 6858000"/>
              <a:gd name="connsiteX684" fmla="*/ 0 w 7467600"/>
              <a:gd name="connsiteY684" fmla="*/ 3015334 h 6858000"/>
              <a:gd name="connsiteX685" fmla="*/ 0 w 7467600"/>
              <a:gd name="connsiteY685" fmla="*/ 2914286 h 6858000"/>
              <a:gd name="connsiteX686" fmla="*/ 36383 w 7467600"/>
              <a:gd name="connsiteY686" fmla="*/ 2901128 h 6858000"/>
              <a:gd name="connsiteX687" fmla="*/ 156329 w 7467600"/>
              <a:gd name="connsiteY687" fmla="*/ 2840533 h 6858000"/>
              <a:gd name="connsiteX688" fmla="*/ 358355 w 7467600"/>
              <a:gd name="connsiteY688" fmla="*/ 2620471 h 6858000"/>
              <a:gd name="connsiteX689" fmla="*/ 510577 w 7467600"/>
              <a:gd name="connsiteY689" fmla="*/ 2501244 h 6858000"/>
              <a:gd name="connsiteX690" fmla="*/ 211967 w 7467600"/>
              <a:gd name="connsiteY690" fmla="*/ 2479171 h 6858000"/>
              <a:gd name="connsiteX691" fmla="*/ 0 w 7467600"/>
              <a:gd name="connsiteY691" fmla="*/ 2476398 h 6858000"/>
              <a:gd name="connsiteX692" fmla="*/ 0 w 7467600"/>
              <a:gd name="connsiteY692" fmla="*/ 2389189 h 6858000"/>
              <a:gd name="connsiteX693" fmla="*/ 103062 w 7467600"/>
              <a:gd name="connsiteY693" fmla="*/ 2389518 h 6858000"/>
              <a:gd name="connsiteX694" fmla="*/ 510734 w 7467600"/>
              <a:gd name="connsiteY694" fmla="*/ 2416201 h 6858000"/>
              <a:gd name="connsiteX695" fmla="*/ 279257 w 7467600"/>
              <a:gd name="connsiteY695" fmla="*/ 2092102 h 6858000"/>
              <a:gd name="connsiteX696" fmla="*/ 65265 w 7467600"/>
              <a:gd name="connsiteY696" fmla="*/ 2006049 h 6858000"/>
              <a:gd name="connsiteX697" fmla="*/ 0 w 7467600"/>
              <a:gd name="connsiteY697" fmla="*/ 1982532 h 6858000"/>
              <a:gd name="connsiteX698" fmla="*/ 0 w 7467600"/>
              <a:gd name="connsiteY698" fmla="*/ 1912789 h 6858000"/>
              <a:gd name="connsiteX699" fmla="*/ 97460 w 7467600"/>
              <a:gd name="connsiteY699" fmla="*/ 1953725 h 6858000"/>
              <a:gd name="connsiteX700" fmla="*/ 221272 w 7467600"/>
              <a:gd name="connsiteY700" fmla="*/ 1980766 h 6858000"/>
              <a:gd name="connsiteX701" fmla="*/ 116765 w 7467600"/>
              <a:gd name="connsiteY701" fmla="*/ 1911033 h 6858000"/>
              <a:gd name="connsiteX702" fmla="*/ 16405 w 7467600"/>
              <a:gd name="connsiteY702" fmla="*/ 1803412 h 6858000"/>
              <a:gd name="connsiteX703" fmla="*/ 0 w 7467600"/>
              <a:gd name="connsiteY703" fmla="*/ 1784777 h 6858000"/>
              <a:gd name="connsiteX704" fmla="*/ 0 w 7467600"/>
              <a:gd name="connsiteY704" fmla="*/ 1740082 h 6858000"/>
              <a:gd name="connsiteX705" fmla="*/ 39394 w 7467600"/>
              <a:gd name="connsiteY705" fmla="*/ 1784856 h 6858000"/>
              <a:gd name="connsiteX706" fmla="*/ 135813 w 7467600"/>
              <a:gd name="connsiteY706" fmla="*/ 1888838 h 6858000"/>
              <a:gd name="connsiteX707" fmla="*/ 242575 w 7467600"/>
              <a:gd name="connsiteY707" fmla="*/ 1958841 h 6858000"/>
              <a:gd name="connsiteX708" fmla="*/ 82197 w 7467600"/>
              <a:gd name="connsiteY708" fmla="*/ 1754826 h 6858000"/>
              <a:gd name="connsiteX709" fmla="*/ 0 w 7467600"/>
              <a:gd name="connsiteY709" fmla="*/ 1679650 h 6858000"/>
              <a:gd name="connsiteX710" fmla="*/ 0 w 7467600"/>
              <a:gd name="connsiteY710" fmla="*/ 1602463 h 6858000"/>
              <a:gd name="connsiteX711" fmla="*/ 84689 w 7467600"/>
              <a:gd name="connsiteY711" fmla="*/ 1677442 h 6858000"/>
              <a:gd name="connsiteX712" fmla="*/ 298437 w 7467600"/>
              <a:gd name="connsiteY712" fmla="*/ 1968019 h 6858000"/>
              <a:gd name="connsiteX713" fmla="*/ 227269 w 7467600"/>
              <a:gd name="connsiteY713" fmla="*/ 1114064 h 6858000"/>
              <a:gd name="connsiteX714" fmla="*/ 248003 w 7467600"/>
              <a:gd name="connsiteY714" fmla="*/ 1089613 h 6858000"/>
              <a:gd name="connsiteX715" fmla="*/ 427020 w 7467600"/>
              <a:gd name="connsiteY715" fmla="*/ 1619803 h 6858000"/>
              <a:gd name="connsiteX716" fmla="*/ 340345 w 7467600"/>
              <a:gd name="connsiteY716" fmla="*/ 2027739 h 6858000"/>
              <a:gd name="connsiteX717" fmla="*/ 360865 w 7467600"/>
              <a:gd name="connsiteY717" fmla="*/ 2044827 h 6858000"/>
              <a:gd name="connsiteX718" fmla="*/ 560414 w 7467600"/>
              <a:gd name="connsiteY718" fmla="*/ 2421457 h 6858000"/>
              <a:gd name="connsiteX719" fmla="*/ 1359703 w 7467600"/>
              <a:gd name="connsiteY719" fmla="*/ 2578554 h 6858000"/>
              <a:gd name="connsiteX720" fmla="*/ 1359422 w 7467600"/>
              <a:gd name="connsiteY720" fmla="*/ 2577994 h 6858000"/>
              <a:gd name="connsiteX721" fmla="*/ 828701 w 7467600"/>
              <a:gd name="connsiteY721" fmla="*/ 1839520 h 6858000"/>
              <a:gd name="connsiteX722" fmla="*/ 494427 w 7467600"/>
              <a:gd name="connsiteY722" fmla="*/ 1092333 h 6858000"/>
              <a:gd name="connsiteX723" fmla="*/ 506322 w 7467600"/>
              <a:gd name="connsiteY723" fmla="*/ 1020997 h 6858000"/>
              <a:gd name="connsiteX724" fmla="*/ 4570198 w 7467600"/>
              <a:gd name="connsiteY724" fmla="*/ 978081 h 6858000"/>
              <a:gd name="connsiteX725" fmla="*/ 4523691 w 7467600"/>
              <a:gd name="connsiteY725" fmla="*/ 1127776 h 6858000"/>
              <a:gd name="connsiteX726" fmla="*/ 4509875 w 7467600"/>
              <a:gd name="connsiteY726" fmla="*/ 1167552 h 6858000"/>
              <a:gd name="connsiteX727" fmla="*/ 4478168 w 7467600"/>
              <a:gd name="connsiteY727" fmla="*/ 1260735 h 6858000"/>
              <a:gd name="connsiteX728" fmla="*/ 4409309 w 7467600"/>
              <a:gd name="connsiteY728" fmla="*/ 1666996 h 6858000"/>
              <a:gd name="connsiteX729" fmla="*/ 4370031 w 7467600"/>
              <a:gd name="connsiteY729" fmla="*/ 1955666 h 6858000"/>
              <a:gd name="connsiteX730" fmla="*/ 4570198 w 7467600"/>
              <a:gd name="connsiteY730" fmla="*/ 978081 h 6858000"/>
              <a:gd name="connsiteX731" fmla="*/ 4557898 w 7467600"/>
              <a:gd name="connsiteY731" fmla="*/ 900011 h 6858000"/>
              <a:gd name="connsiteX732" fmla="*/ 4344840 w 7467600"/>
              <a:gd name="connsiteY732" fmla="*/ 1922038 h 6858000"/>
              <a:gd name="connsiteX733" fmla="*/ 4378710 w 7467600"/>
              <a:gd name="connsiteY733" fmla="*/ 1665516 h 6858000"/>
              <a:gd name="connsiteX734" fmla="*/ 4448798 w 7467600"/>
              <a:gd name="connsiteY734" fmla="*/ 1253024 h 6858000"/>
              <a:gd name="connsiteX735" fmla="*/ 4480315 w 7467600"/>
              <a:gd name="connsiteY735" fmla="*/ 1158454 h 6858000"/>
              <a:gd name="connsiteX736" fmla="*/ 4494133 w 7467600"/>
              <a:gd name="connsiteY736" fmla="*/ 1118676 h 6858000"/>
              <a:gd name="connsiteX737" fmla="*/ 4557898 w 7467600"/>
              <a:gd name="connsiteY737" fmla="*/ 900011 h 6858000"/>
              <a:gd name="connsiteX738" fmla="*/ 5870151 w 7467600"/>
              <a:gd name="connsiteY738" fmla="*/ 898890 h 6858000"/>
              <a:gd name="connsiteX739" fmla="*/ 5861335 w 7467600"/>
              <a:gd name="connsiteY739" fmla="*/ 899177 h 6858000"/>
              <a:gd name="connsiteX740" fmla="*/ 5843702 w 7467600"/>
              <a:gd name="connsiteY740" fmla="*/ 899748 h 6858000"/>
              <a:gd name="connsiteX741" fmla="*/ 5651107 w 7467600"/>
              <a:gd name="connsiteY741" fmla="*/ 920306 h 6858000"/>
              <a:gd name="connsiteX742" fmla="*/ 5459407 w 7467600"/>
              <a:gd name="connsiteY742" fmla="*/ 940975 h 6858000"/>
              <a:gd name="connsiteX743" fmla="*/ 5374846 w 7467600"/>
              <a:gd name="connsiteY743" fmla="*/ 941988 h 6858000"/>
              <a:gd name="connsiteX744" fmla="*/ 5256105 w 7467600"/>
              <a:gd name="connsiteY744" fmla="*/ 945632 h 6858000"/>
              <a:gd name="connsiteX745" fmla="*/ 5107071 w 7467600"/>
              <a:gd name="connsiteY745" fmla="*/ 969720 h 6858000"/>
              <a:gd name="connsiteX746" fmla="*/ 4998681 w 7467600"/>
              <a:gd name="connsiteY746" fmla="*/ 988771 h 6858000"/>
              <a:gd name="connsiteX747" fmla="*/ 5870151 w 7467600"/>
              <a:gd name="connsiteY747" fmla="*/ 898890 h 6858000"/>
              <a:gd name="connsiteX748" fmla="*/ 5504425 w 7467600"/>
              <a:gd name="connsiteY748" fmla="*/ 848067 h 6858000"/>
              <a:gd name="connsiteX749" fmla="*/ 4968849 w 7467600"/>
              <a:gd name="connsiteY749" fmla="*/ 962318 h 6858000"/>
              <a:gd name="connsiteX750" fmla="*/ 5104039 w 7467600"/>
              <a:gd name="connsiteY750" fmla="*/ 940634 h 6858000"/>
              <a:gd name="connsiteX751" fmla="*/ 5256311 w 7467600"/>
              <a:gd name="connsiteY751" fmla="*/ 916490 h 6858000"/>
              <a:gd name="connsiteX752" fmla="*/ 5377381 w 7467600"/>
              <a:gd name="connsiteY752" fmla="*/ 912671 h 6858000"/>
              <a:gd name="connsiteX753" fmla="*/ 5460148 w 7467600"/>
              <a:gd name="connsiteY753" fmla="*/ 911442 h 6858000"/>
              <a:gd name="connsiteX754" fmla="*/ 5648971 w 7467600"/>
              <a:gd name="connsiteY754" fmla="*/ 891331 h 6858000"/>
              <a:gd name="connsiteX755" fmla="*/ 5844807 w 7467600"/>
              <a:gd name="connsiteY755" fmla="*/ 870718 h 6858000"/>
              <a:gd name="connsiteX756" fmla="*/ 5862975 w 7467600"/>
              <a:gd name="connsiteY756" fmla="*/ 869756 h 6858000"/>
              <a:gd name="connsiteX757" fmla="*/ 5920887 w 7467600"/>
              <a:gd name="connsiteY757" fmla="*/ 865929 h 6858000"/>
              <a:gd name="connsiteX758" fmla="*/ 5504425 w 7467600"/>
              <a:gd name="connsiteY758" fmla="*/ 848067 h 6858000"/>
              <a:gd name="connsiteX759" fmla="*/ 3607114 w 7467600"/>
              <a:gd name="connsiteY759" fmla="*/ 467441 h 6858000"/>
              <a:gd name="connsiteX760" fmla="*/ 3296242 w 7467600"/>
              <a:gd name="connsiteY760" fmla="*/ 807991 h 6858000"/>
              <a:gd name="connsiteX761" fmla="*/ 3174674 w 7467600"/>
              <a:gd name="connsiteY761" fmla="*/ 919759 h 6858000"/>
              <a:gd name="connsiteX762" fmla="*/ 3042978 w 7467600"/>
              <a:gd name="connsiteY762" fmla="*/ 1054894 h 6858000"/>
              <a:gd name="connsiteX763" fmla="*/ 2968914 w 7467600"/>
              <a:gd name="connsiteY763" fmla="*/ 1133756 h 6858000"/>
              <a:gd name="connsiteX764" fmla="*/ 3103823 w 7467600"/>
              <a:gd name="connsiteY764" fmla="*/ 1026814 h 6858000"/>
              <a:gd name="connsiteX765" fmla="*/ 3607114 w 7467600"/>
              <a:gd name="connsiteY765" fmla="*/ 467441 h 6858000"/>
              <a:gd name="connsiteX766" fmla="*/ 3744487 w 7467600"/>
              <a:gd name="connsiteY766" fmla="*/ 383136 h 6858000"/>
              <a:gd name="connsiteX767" fmla="*/ 3970213 w 7467600"/>
              <a:gd name="connsiteY767" fmla="*/ 995559 h 6858000"/>
              <a:gd name="connsiteX768" fmla="*/ 3744487 w 7467600"/>
              <a:gd name="connsiteY768" fmla="*/ 383136 h 6858000"/>
              <a:gd name="connsiteX769" fmla="*/ 3624562 w 7467600"/>
              <a:gd name="connsiteY769" fmla="*/ 367041 h 6858000"/>
              <a:gd name="connsiteX770" fmla="*/ 3489712 w 7467600"/>
              <a:gd name="connsiteY770" fmla="*/ 485386 h 6858000"/>
              <a:gd name="connsiteX771" fmla="*/ 3182994 w 7467600"/>
              <a:gd name="connsiteY771" fmla="*/ 828265 h 6858000"/>
              <a:gd name="connsiteX772" fmla="*/ 2892114 w 7467600"/>
              <a:gd name="connsiteY772" fmla="*/ 1172635 h 6858000"/>
              <a:gd name="connsiteX773" fmla="*/ 3021459 w 7467600"/>
              <a:gd name="connsiteY773" fmla="*/ 1035385 h 6858000"/>
              <a:gd name="connsiteX774" fmla="*/ 3153873 w 7467600"/>
              <a:gd name="connsiteY774" fmla="*/ 898971 h 6858000"/>
              <a:gd name="connsiteX775" fmla="*/ 3276511 w 7467600"/>
              <a:gd name="connsiteY775" fmla="*/ 786423 h 6858000"/>
              <a:gd name="connsiteX776" fmla="*/ 3584154 w 7467600"/>
              <a:gd name="connsiteY776" fmla="*/ 448218 h 6858000"/>
              <a:gd name="connsiteX777" fmla="*/ 3624562 w 7467600"/>
              <a:gd name="connsiteY777" fmla="*/ 367041 h 6858000"/>
              <a:gd name="connsiteX778" fmla="*/ 3766672 w 7467600"/>
              <a:gd name="connsiteY778" fmla="*/ 359429 h 6858000"/>
              <a:gd name="connsiteX779" fmla="*/ 3996338 w 7467600"/>
              <a:gd name="connsiteY779" fmla="*/ 968237 h 6858000"/>
              <a:gd name="connsiteX780" fmla="*/ 3766672 w 7467600"/>
              <a:gd name="connsiteY780" fmla="*/ 359429 h 6858000"/>
              <a:gd name="connsiteX781" fmla="*/ 5805386 w 7467600"/>
              <a:gd name="connsiteY781" fmla="*/ 239240 h 6858000"/>
              <a:gd name="connsiteX782" fmla="*/ 5736947 w 7467600"/>
              <a:gd name="connsiteY782" fmla="*/ 261367 h 6858000"/>
              <a:gd name="connsiteX783" fmla="*/ 5427012 w 7467600"/>
              <a:gd name="connsiteY783" fmla="*/ 311272 h 6858000"/>
              <a:gd name="connsiteX784" fmla="*/ 5147818 w 7467600"/>
              <a:gd name="connsiteY784" fmla="*/ 322112 h 6858000"/>
              <a:gd name="connsiteX785" fmla="*/ 5060854 w 7467600"/>
              <a:gd name="connsiteY785" fmla="*/ 311882 h 6858000"/>
              <a:gd name="connsiteX786" fmla="*/ 4945989 w 7467600"/>
              <a:gd name="connsiteY786" fmla="*/ 300516 h 6858000"/>
              <a:gd name="connsiteX787" fmla="*/ 5410479 w 7467600"/>
              <a:gd name="connsiteY787" fmla="*/ 348434 h 6858000"/>
              <a:gd name="connsiteX788" fmla="*/ 5805386 w 7467600"/>
              <a:gd name="connsiteY788" fmla="*/ 239240 h 6858000"/>
              <a:gd name="connsiteX789" fmla="*/ 5905192 w 7467600"/>
              <a:gd name="connsiteY789" fmla="*/ 163079 h 6858000"/>
              <a:gd name="connsiteX790" fmla="*/ 5865655 w 7467600"/>
              <a:gd name="connsiteY790" fmla="*/ 171901 h 6858000"/>
              <a:gd name="connsiteX791" fmla="*/ 5259740 w 7467600"/>
              <a:gd name="connsiteY791" fmla="*/ 257013 h 6858000"/>
              <a:gd name="connsiteX792" fmla="*/ 5208466 w 7467600"/>
              <a:gd name="connsiteY792" fmla="*/ 257550 h 6858000"/>
              <a:gd name="connsiteX793" fmla="*/ 4980204 w 7467600"/>
              <a:gd name="connsiteY793" fmla="*/ 271903 h 6858000"/>
              <a:gd name="connsiteX794" fmla="*/ 5068068 w 7467600"/>
              <a:gd name="connsiteY794" fmla="*/ 282244 h 6858000"/>
              <a:gd name="connsiteX795" fmla="*/ 5153231 w 7467600"/>
              <a:gd name="connsiteY795" fmla="*/ 292240 h 6858000"/>
              <a:gd name="connsiteX796" fmla="*/ 5426491 w 7467600"/>
              <a:gd name="connsiteY796" fmla="*/ 281128 h 6858000"/>
              <a:gd name="connsiteX797" fmla="*/ 5731212 w 7467600"/>
              <a:gd name="connsiteY797" fmla="*/ 231951 h 6858000"/>
              <a:gd name="connsiteX798" fmla="*/ 5905192 w 7467600"/>
              <a:gd name="connsiteY798" fmla="*/ 163079 h 6858000"/>
              <a:gd name="connsiteX799" fmla="*/ 5944437 w 7467600"/>
              <a:gd name="connsiteY799" fmla="*/ 113829 h 6858000"/>
              <a:gd name="connsiteX800" fmla="*/ 5825032 w 7467600"/>
              <a:gd name="connsiteY800" fmla="*/ 146405 h 6858000"/>
              <a:gd name="connsiteX801" fmla="*/ 4955599 w 7467600"/>
              <a:gd name="connsiteY801" fmla="*/ 247008 h 6858000"/>
              <a:gd name="connsiteX802" fmla="*/ 5210104 w 7467600"/>
              <a:gd name="connsiteY802" fmla="*/ 228123 h 6858000"/>
              <a:gd name="connsiteX803" fmla="*/ 5261015 w 7467600"/>
              <a:gd name="connsiteY803" fmla="*/ 227087 h 6858000"/>
              <a:gd name="connsiteX804" fmla="*/ 5861181 w 7467600"/>
              <a:gd name="connsiteY804" fmla="*/ 143093 h 6858000"/>
              <a:gd name="connsiteX805" fmla="*/ 5961252 w 7467600"/>
              <a:gd name="connsiteY805" fmla="*/ 114820 h 6858000"/>
              <a:gd name="connsiteX806" fmla="*/ 5944437 w 7467600"/>
              <a:gd name="connsiteY806" fmla="*/ 113829 h 6858000"/>
              <a:gd name="connsiteX807" fmla="*/ 3882765 w 7467600"/>
              <a:gd name="connsiteY807" fmla="*/ 0 h 6858000"/>
              <a:gd name="connsiteX808" fmla="*/ 3995099 w 7467600"/>
              <a:gd name="connsiteY808" fmla="*/ 0 h 6858000"/>
              <a:gd name="connsiteX809" fmla="*/ 4163818 w 7467600"/>
              <a:gd name="connsiteY809" fmla="*/ 234104 h 6858000"/>
              <a:gd name="connsiteX810" fmla="*/ 4172099 w 7467600"/>
              <a:gd name="connsiteY810" fmla="*/ 234207 h 6858000"/>
              <a:gd name="connsiteX811" fmla="*/ 4784282 w 7467600"/>
              <a:gd name="connsiteY811" fmla="*/ 276561 h 6858000"/>
              <a:gd name="connsiteX812" fmla="*/ 4801687 w 7467600"/>
              <a:gd name="connsiteY812" fmla="*/ 267764 h 6858000"/>
              <a:gd name="connsiteX813" fmla="*/ 6082788 w 7467600"/>
              <a:gd name="connsiteY813" fmla="*/ 64119 h 6858000"/>
              <a:gd name="connsiteX814" fmla="*/ 6099442 w 7467600"/>
              <a:gd name="connsiteY814" fmla="*/ 82568 h 6858000"/>
              <a:gd name="connsiteX815" fmla="*/ 4804137 w 7467600"/>
              <a:gd name="connsiteY815" fmla="*/ 320931 h 6858000"/>
              <a:gd name="connsiteX816" fmla="*/ 4227047 w 7467600"/>
              <a:gd name="connsiteY816" fmla="*/ 313415 h 6858000"/>
              <a:gd name="connsiteX817" fmla="*/ 4346041 w 7467600"/>
              <a:gd name="connsiteY817" fmla="*/ 456086 h 6858000"/>
              <a:gd name="connsiteX818" fmla="*/ 4870967 w 7467600"/>
              <a:gd name="connsiteY818" fmla="*/ 963061 h 6858000"/>
              <a:gd name="connsiteX819" fmla="*/ 4889647 w 7467600"/>
              <a:gd name="connsiteY819" fmla="*/ 957147 h 6858000"/>
              <a:gd name="connsiteX820" fmla="*/ 5422504 w 7467600"/>
              <a:gd name="connsiteY820" fmla="*/ 805191 h 6858000"/>
              <a:gd name="connsiteX821" fmla="*/ 6087656 w 7467600"/>
              <a:gd name="connsiteY821" fmla="*/ 826703 h 6858000"/>
              <a:gd name="connsiteX822" fmla="*/ 6058717 w 7467600"/>
              <a:gd name="connsiteY822" fmla="*/ 865992 h 6858000"/>
              <a:gd name="connsiteX823" fmla="*/ 4974153 w 7467600"/>
              <a:gd name="connsiteY823" fmla="*/ 1045456 h 6858000"/>
              <a:gd name="connsiteX824" fmla="*/ 5627835 w 7467600"/>
              <a:gd name="connsiteY824" fmla="*/ 1472077 h 6858000"/>
              <a:gd name="connsiteX825" fmla="*/ 5629817 w 7467600"/>
              <a:gd name="connsiteY825" fmla="*/ 1471412 h 6858000"/>
              <a:gd name="connsiteX826" fmla="*/ 5634124 w 7467600"/>
              <a:gd name="connsiteY826" fmla="*/ 1470572 h 6858000"/>
              <a:gd name="connsiteX827" fmla="*/ 5755832 w 7467600"/>
              <a:gd name="connsiteY827" fmla="*/ 1383886 h 6858000"/>
              <a:gd name="connsiteX828" fmla="*/ 6014186 w 7467600"/>
              <a:gd name="connsiteY828" fmla="*/ 1279799 h 6858000"/>
              <a:gd name="connsiteX829" fmla="*/ 6901619 w 7467600"/>
              <a:gd name="connsiteY829" fmla="*/ 1047874 h 6858000"/>
              <a:gd name="connsiteX830" fmla="*/ 6931566 w 7467600"/>
              <a:gd name="connsiteY830" fmla="*/ 1062034 h 6858000"/>
              <a:gd name="connsiteX831" fmla="*/ 5790982 w 7467600"/>
              <a:gd name="connsiteY831" fmla="*/ 1561380 h 6858000"/>
              <a:gd name="connsiteX832" fmla="*/ 6188971 w 7467600"/>
              <a:gd name="connsiteY832" fmla="*/ 1755168 h 6858000"/>
              <a:gd name="connsiteX833" fmla="*/ 6202446 w 7467600"/>
              <a:gd name="connsiteY833" fmla="*/ 1752268 h 6858000"/>
              <a:gd name="connsiteX834" fmla="*/ 7179560 w 7467600"/>
              <a:gd name="connsiteY834" fmla="*/ 1467551 h 6858000"/>
              <a:gd name="connsiteX835" fmla="*/ 7158730 w 7467600"/>
              <a:gd name="connsiteY835" fmla="*/ 1507835 h 6858000"/>
              <a:gd name="connsiteX836" fmla="*/ 6326959 w 7467600"/>
              <a:gd name="connsiteY836" fmla="*/ 1817686 h 6858000"/>
              <a:gd name="connsiteX837" fmla="*/ 6537433 w 7467600"/>
              <a:gd name="connsiteY837" fmla="*/ 1907790 h 6858000"/>
              <a:gd name="connsiteX838" fmla="*/ 6550221 w 7467600"/>
              <a:gd name="connsiteY838" fmla="*/ 1910729 h 6858000"/>
              <a:gd name="connsiteX839" fmla="*/ 6964438 w 7467600"/>
              <a:gd name="connsiteY839" fmla="*/ 2209505 h 6858000"/>
              <a:gd name="connsiteX840" fmla="*/ 7367862 w 7467600"/>
              <a:gd name="connsiteY840" fmla="*/ 2806833 h 6858000"/>
              <a:gd name="connsiteX841" fmla="*/ 7364329 w 7467600"/>
              <a:gd name="connsiteY841" fmla="*/ 2826907 h 6858000"/>
              <a:gd name="connsiteX842" fmla="*/ 7290545 w 7467600"/>
              <a:gd name="connsiteY842" fmla="*/ 2850663 h 6858000"/>
              <a:gd name="connsiteX843" fmla="*/ 6472036 w 7467600"/>
              <a:gd name="connsiteY843" fmla="*/ 1959003 h 6858000"/>
              <a:gd name="connsiteX844" fmla="*/ 5792897 w 7467600"/>
              <a:gd name="connsiteY844" fmla="*/ 1647747 h 6858000"/>
              <a:gd name="connsiteX845" fmla="*/ 5842751 w 7467600"/>
              <a:gd name="connsiteY845" fmla="*/ 1816112 h 6858000"/>
              <a:gd name="connsiteX846" fmla="*/ 5847424 w 7467600"/>
              <a:gd name="connsiteY846" fmla="*/ 1815776 h 6858000"/>
              <a:gd name="connsiteX847" fmla="*/ 6399821 w 7467600"/>
              <a:gd name="connsiteY847" fmla="*/ 2344799 h 6858000"/>
              <a:gd name="connsiteX848" fmla="*/ 6323232 w 7467600"/>
              <a:gd name="connsiteY848" fmla="*/ 2389634 h 6858000"/>
              <a:gd name="connsiteX849" fmla="*/ 5942958 w 7467600"/>
              <a:gd name="connsiteY849" fmla="*/ 2077708 h 6858000"/>
              <a:gd name="connsiteX850" fmla="*/ 5921559 w 7467600"/>
              <a:gd name="connsiteY850" fmla="*/ 2378596 h 6858000"/>
              <a:gd name="connsiteX851" fmla="*/ 5817651 w 7467600"/>
              <a:gd name="connsiteY851" fmla="*/ 3023919 h 6858000"/>
              <a:gd name="connsiteX852" fmla="*/ 5729634 w 7467600"/>
              <a:gd name="connsiteY852" fmla="*/ 3051849 h 6858000"/>
              <a:gd name="connsiteX853" fmla="*/ 5611018 w 7467600"/>
              <a:gd name="connsiteY853" fmla="*/ 2316769 h 6858000"/>
              <a:gd name="connsiteX854" fmla="*/ 5687608 w 7467600"/>
              <a:gd name="connsiteY854" fmla="*/ 2039972 h 6858000"/>
              <a:gd name="connsiteX855" fmla="*/ 5657554 w 7467600"/>
              <a:gd name="connsiteY855" fmla="*/ 1576445 h 6858000"/>
              <a:gd name="connsiteX856" fmla="*/ 5150475 w 7467600"/>
              <a:gd name="connsiteY856" fmla="*/ 1274012 h 6858000"/>
              <a:gd name="connsiteX857" fmla="*/ 5349142 w 7467600"/>
              <a:gd name="connsiteY857" fmla="*/ 2204405 h 6858000"/>
              <a:gd name="connsiteX858" fmla="*/ 5262214 w 7467600"/>
              <a:gd name="connsiteY858" fmla="*/ 2233836 h 6858000"/>
              <a:gd name="connsiteX859" fmla="*/ 4981539 w 7467600"/>
              <a:gd name="connsiteY859" fmla="*/ 1542201 h 6858000"/>
              <a:gd name="connsiteX860" fmla="*/ 4958461 w 7467600"/>
              <a:gd name="connsiteY860" fmla="*/ 1136957 h 6858000"/>
              <a:gd name="connsiteX861" fmla="*/ 4655015 w 7467600"/>
              <a:gd name="connsiteY861" fmla="*/ 891426 h 6858000"/>
              <a:gd name="connsiteX862" fmla="*/ 4348002 w 7467600"/>
              <a:gd name="connsiteY862" fmla="*/ 2205895 h 6858000"/>
              <a:gd name="connsiteX863" fmla="*/ 4262250 w 7467600"/>
              <a:gd name="connsiteY863" fmla="*/ 2219972 h 6858000"/>
              <a:gd name="connsiteX864" fmla="*/ 4550611 w 7467600"/>
              <a:gd name="connsiteY864" fmla="*/ 817540 h 6858000"/>
              <a:gd name="connsiteX865" fmla="*/ 4564418 w 7467600"/>
              <a:gd name="connsiteY865" fmla="*/ 808293 h 6858000"/>
              <a:gd name="connsiteX866" fmla="*/ 4266388 w 7467600"/>
              <a:gd name="connsiteY866" fmla="*/ 500083 h 6858000"/>
              <a:gd name="connsiteX867" fmla="*/ 4032842 w 7467600"/>
              <a:gd name="connsiteY867" fmla="*/ 211809 h 6858000"/>
              <a:gd name="connsiteX868" fmla="*/ 3882765 w 7467600"/>
              <a:gd name="connsiteY868" fmla="*/ 0 h 6858000"/>
              <a:gd name="connsiteX869" fmla="*/ 3721337 w 7467600"/>
              <a:gd name="connsiteY869" fmla="*/ 0 h 6858000"/>
              <a:gd name="connsiteX870" fmla="*/ 3797544 w 7467600"/>
              <a:gd name="connsiteY870" fmla="*/ 0 h 6858000"/>
              <a:gd name="connsiteX871" fmla="*/ 3775734 w 7467600"/>
              <a:gd name="connsiteY871" fmla="*/ 95131 h 6858000"/>
              <a:gd name="connsiteX872" fmla="*/ 3724807 w 7467600"/>
              <a:gd name="connsiteY872" fmla="*/ 272257 h 6858000"/>
              <a:gd name="connsiteX873" fmla="*/ 3726844 w 7467600"/>
              <a:gd name="connsiteY873" fmla="*/ 282988 h 6858000"/>
              <a:gd name="connsiteX874" fmla="*/ 3742664 w 7467600"/>
              <a:gd name="connsiteY874" fmla="*/ 279918 h 6858000"/>
              <a:gd name="connsiteX875" fmla="*/ 4103910 w 7467600"/>
              <a:gd name="connsiteY875" fmla="*/ 1161917 h 6858000"/>
              <a:gd name="connsiteX876" fmla="*/ 4020269 w 7467600"/>
              <a:gd name="connsiteY876" fmla="*/ 1200406 h 6858000"/>
              <a:gd name="connsiteX877" fmla="*/ 3674882 w 7467600"/>
              <a:gd name="connsiteY877" fmla="*/ 488524 h 6858000"/>
              <a:gd name="connsiteX878" fmla="*/ 3132682 w 7467600"/>
              <a:gd name="connsiteY878" fmla="*/ 1072284 h 6858000"/>
              <a:gd name="connsiteX879" fmla="*/ 2716346 w 7467600"/>
              <a:gd name="connsiteY879" fmla="*/ 1276376 h 6858000"/>
              <a:gd name="connsiteX880" fmla="*/ 2716772 w 7467600"/>
              <a:gd name="connsiteY880" fmla="*/ 1255462 h 6858000"/>
              <a:gd name="connsiteX881" fmla="*/ 3471096 w 7467600"/>
              <a:gd name="connsiteY881" fmla="*/ 437072 h 6858000"/>
              <a:gd name="connsiteX882" fmla="*/ 3639057 w 7467600"/>
              <a:gd name="connsiteY882" fmla="*/ 286334 h 6858000"/>
              <a:gd name="connsiteX883" fmla="*/ 3640309 w 7467600"/>
              <a:gd name="connsiteY883" fmla="*/ 284664 h 6858000"/>
              <a:gd name="connsiteX884" fmla="*/ 3646022 w 7467600"/>
              <a:gd name="connsiteY884" fmla="*/ 276711 h 6858000"/>
              <a:gd name="connsiteX885" fmla="*/ 3707943 w 7467600"/>
              <a:gd name="connsiteY885" fmla="*/ 65958 h 6858000"/>
              <a:gd name="connsiteX886" fmla="*/ 3721337 w 7467600"/>
              <a:gd name="connsiteY886" fmla="*/ 0 h 6858000"/>
              <a:gd name="connsiteX887" fmla="*/ 2867960 w 7467600"/>
              <a:gd name="connsiteY887" fmla="*/ 0 h 6858000"/>
              <a:gd name="connsiteX888" fmla="*/ 2926351 w 7467600"/>
              <a:gd name="connsiteY888" fmla="*/ 0 h 6858000"/>
              <a:gd name="connsiteX889" fmla="*/ 2902823 w 7467600"/>
              <a:gd name="connsiteY889" fmla="*/ 262929 h 6858000"/>
              <a:gd name="connsiteX890" fmla="*/ 2940663 w 7467600"/>
              <a:gd name="connsiteY890" fmla="*/ 140884 h 6858000"/>
              <a:gd name="connsiteX891" fmla="*/ 2947039 w 7467600"/>
              <a:gd name="connsiteY891" fmla="*/ 122524 h 6858000"/>
              <a:gd name="connsiteX892" fmla="*/ 2984316 w 7467600"/>
              <a:gd name="connsiteY892" fmla="*/ 0 h 6858000"/>
              <a:gd name="connsiteX893" fmla="*/ 3016114 w 7467600"/>
              <a:gd name="connsiteY893" fmla="*/ 0 h 6858000"/>
              <a:gd name="connsiteX894" fmla="*/ 2979949 w 7467600"/>
              <a:gd name="connsiteY894" fmla="*/ 119274 h 6858000"/>
              <a:gd name="connsiteX895" fmla="*/ 3023879 w 7467600"/>
              <a:gd name="connsiteY895" fmla="*/ 0 h 6858000"/>
              <a:gd name="connsiteX896" fmla="*/ 3105400 w 7467600"/>
              <a:gd name="connsiteY896" fmla="*/ 0 h 6858000"/>
              <a:gd name="connsiteX897" fmla="*/ 3094669 w 7467600"/>
              <a:gd name="connsiteY897" fmla="*/ 30308 h 6858000"/>
              <a:gd name="connsiteX898" fmla="*/ 2901945 w 7467600"/>
              <a:gd name="connsiteY898" fmla="*/ 466538 h 6858000"/>
              <a:gd name="connsiteX899" fmla="*/ 2815209 w 7467600"/>
              <a:gd name="connsiteY899" fmla="*/ 497361 h 6858000"/>
              <a:gd name="connsiteX900" fmla="*/ 2844845 w 7467600"/>
              <a:gd name="connsiteY900" fmla="*/ 127638 h 6858000"/>
              <a:gd name="connsiteX901" fmla="*/ 2867960 w 7467600"/>
              <a:gd name="connsiteY901" fmla="*/ 0 h 6858000"/>
              <a:gd name="connsiteX902" fmla="*/ 1057230 w 7467600"/>
              <a:gd name="connsiteY902" fmla="*/ 0 h 6858000"/>
              <a:gd name="connsiteX903" fmla="*/ 1111003 w 7467600"/>
              <a:gd name="connsiteY903" fmla="*/ 0 h 6858000"/>
              <a:gd name="connsiteX904" fmla="*/ 1125553 w 7467600"/>
              <a:gd name="connsiteY904" fmla="*/ 52588 h 6858000"/>
              <a:gd name="connsiteX905" fmla="*/ 1304276 w 7467600"/>
              <a:gd name="connsiteY905" fmla="*/ 476275 h 6858000"/>
              <a:gd name="connsiteX906" fmla="*/ 1492066 w 7467600"/>
              <a:gd name="connsiteY906" fmla="*/ 886333 h 6858000"/>
              <a:gd name="connsiteX907" fmla="*/ 1423698 w 7467600"/>
              <a:gd name="connsiteY907" fmla="*/ 710817 h 6858000"/>
              <a:gd name="connsiteX908" fmla="*/ 1357609 w 7467600"/>
              <a:gd name="connsiteY908" fmla="*/ 532892 h 6858000"/>
              <a:gd name="connsiteX909" fmla="*/ 1309550 w 7467600"/>
              <a:gd name="connsiteY909" fmla="*/ 374031 h 6858000"/>
              <a:gd name="connsiteX910" fmla="*/ 1193673 w 7467600"/>
              <a:gd name="connsiteY910" fmla="*/ 49533 h 6858000"/>
              <a:gd name="connsiteX911" fmla="*/ 1164391 w 7467600"/>
              <a:gd name="connsiteY911" fmla="*/ 0 h 6858000"/>
              <a:gd name="connsiteX912" fmla="*/ 1200666 w 7467600"/>
              <a:gd name="connsiteY912" fmla="*/ 0 h 6858000"/>
              <a:gd name="connsiteX913" fmla="*/ 1223408 w 7467600"/>
              <a:gd name="connsiteY913" fmla="*/ 38996 h 6858000"/>
              <a:gd name="connsiteX914" fmla="*/ 1339635 w 7467600"/>
              <a:gd name="connsiteY914" fmla="*/ 365517 h 6858000"/>
              <a:gd name="connsiteX915" fmla="*/ 1387469 w 7467600"/>
              <a:gd name="connsiteY915" fmla="*/ 523079 h 6858000"/>
              <a:gd name="connsiteX916" fmla="*/ 1452685 w 7467600"/>
              <a:gd name="connsiteY916" fmla="*/ 699806 h 6858000"/>
              <a:gd name="connsiteX917" fmla="*/ 1492092 w 7467600"/>
              <a:gd name="connsiteY917" fmla="*/ 800424 h 6858000"/>
              <a:gd name="connsiteX918" fmla="*/ 1455302 w 7467600"/>
              <a:gd name="connsiteY918" fmla="*/ 632913 h 6858000"/>
              <a:gd name="connsiteX919" fmla="*/ 1222336 w 7467600"/>
              <a:gd name="connsiteY919" fmla="*/ 9480 h 6858000"/>
              <a:gd name="connsiteX920" fmla="*/ 1214634 w 7467600"/>
              <a:gd name="connsiteY920" fmla="*/ 0 h 6858000"/>
              <a:gd name="connsiteX921" fmla="*/ 1289827 w 7467600"/>
              <a:gd name="connsiteY921" fmla="*/ 0 h 6858000"/>
              <a:gd name="connsiteX922" fmla="*/ 1321076 w 7467600"/>
              <a:gd name="connsiteY922" fmla="*/ 59722 h 6858000"/>
              <a:gd name="connsiteX923" fmla="*/ 1512579 w 7467600"/>
              <a:gd name="connsiteY923" fmla="*/ 626441 h 6858000"/>
              <a:gd name="connsiteX924" fmla="*/ 1506076 w 7467600"/>
              <a:gd name="connsiteY924" fmla="*/ 1089289 h 6858000"/>
              <a:gd name="connsiteX925" fmla="*/ 1486346 w 7467600"/>
              <a:gd name="connsiteY925" fmla="*/ 1079919 h 6858000"/>
              <a:gd name="connsiteX926" fmla="*/ 1070511 w 7467600"/>
              <a:gd name="connsiteY926" fmla="*/ 48609 h 6858000"/>
              <a:gd name="connsiteX927" fmla="*/ 1057230 w 7467600"/>
              <a:gd name="connsiteY927" fmla="*/ 0 h 6858000"/>
              <a:gd name="connsiteX928" fmla="*/ 43151 w 7467600"/>
              <a:gd name="connsiteY928" fmla="*/ 0 h 6858000"/>
              <a:gd name="connsiteX929" fmla="*/ 95283 w 7467600"/>
              <a:gd name="connsiteY929" fmla="*/ 0 h 6858000"/>
              <a:gd name="connsiteX930" fmla="*/ 300708 w 7467600"/>
              <a:gd name="connsiteY930" fmla="*/ 154571 h 6858000"/>
              <a:gd name="connsiteX931" fmla="*/ 530414 w 7467600"/>
              <a:gd name="connsiteY931" fmla="*/ 354673 h 6858000"/>
              <a:gd name="connsiteX932" fmla="*/ 333785 w 7467600"/>
              <a:gd name="connsiteY932" fmla="*/ 161564 h 6858000"/>
              <a:gd name="connsiteX933" fmla="*/ 147005 w 7467600"/>
              <a:gd name="connsiteY933" fmla="*/ 0 h 6858000"/>
              <a:gd name="connsiteX934" fmla="*/ 272509 w 7467600"/>
              <a:gd name="connsiteY934" fmla="*/ 0 h 6858000"/>
              <a:gd name="connsiteX935" fmla="*/ 326276 w 7467600"/>
              <a:gd name="connsiteY935" fmla="*/ 45847 h 6858000"/>
              <a:gd name="connsiteX936" fmla="*/ 823759 w 7467600"/>
              <a:gd name="connsiteY936" fmla="*/ 574145 h 6858000"/>
              <a:gd name="connsiteX937" fmla="*/ 811254 w 7467600"/>
              <a:gd name="connsiteY937" fmla="*/ 665546 h 6858000"/>
              <a:gd name="connsiteX938" fmla="*/ 154042 w 7467600"/>
              <a:gd name="connsiteY938" fmla="*/ 261522 h 6858000"/>
              <a:gd name="connsiteX939" fmla="*/ 13550 w 7467600"/>
              <a:gd name="connsiteY939" fmla="*/ 158423 h 6858000"/>
              <a:gd name="connsiteX940" fmla="*/ 0 w 7467600"/>
              <a:gd name="connsiteY940" fmla="*/ 146618 h 6858000"/>
              <a:gd name="connsiteX941" fmla="*/ 0 w 7467600"/>
              <a:gd name="connsiteY941" fmla="*/ 59161 h 6858000"/>
              <a:gd name="connsiteX942" fmla="*/ 45427 w 7467600"/>
              <a:gd name="connsiteY942" fmla="*/ 101078 h 6858000"/>
              <a:gd name="connsiteX943" fmla="*/ 630103 w 7467600"/>
              <a:gd name="connsiteY943" fmla="*/ 485885 h 6858000"/>
              <a:gd name="connsiteX944" fmla="*/ 532040 w 7467600"/>
              <a:gd name="connsiteY944" fmla="*/ 399359 h 6858000"/>
              <a:gd name="connsiteX945" fmla="*/ 517618 w 7467600"/>
              <a:gd name="connsiteY945" fmla="*/ 385726 h 6858000"/>
              <a:gd name="connsiteX946" fmla="*/ 285074 w 7467600"/>
              <a:gd name="connsiteY946" fmla="*/ 182755 h 6858000"/>
              <a:gd name="connsiteX947" fmla="*/ 43151 w 7467600"/>
              <a:gd name="connsiteY94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3615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1019354 w 7467600"/>
              <a:gd name="connsiteY15" fmla="*/ 6315006 h 6858000"/>
              <a:gd name="connsiteX16" fmla="*/ 441046 w 7467600"/>
              <a:gd name="connsiteY16" fmla="*/ 6691153 h 6858000"/>
              <a:gd name="connsiteX17" fmla="*/ 1019354 w 7467600"/>
              <a:gd name="connsiteY17" fmla="*/ 6315006 h 6858000"/>
              <a:gd name="connsiteX18" fmla="*/ 991680 w 7467600"/>
              <a:gd name="connsiteY18" fmla="*/ 6298413 h 6858000"/>
              <a:gd name="connsiteX19" fmla="*/ 409060 w 7467600"/>
              <a:gd name="connsiteY19" fmla="*/ 6671470 h 6858000"/>
              <a:gd name="connsiteX20" fmla="*/ 991680 w 7467600"/>
              <a:gd name="connsiteY20" fmla="*/ 6298413 h 6858000"/>
              <a:gd name="connsiteX21" fmla="*/ 103333 w 7467600"/>
              <a:gd name="connsiteY21" fmla="*/ 5699602 h 6858000"/>
              <a:gd name="connsiteX22" fmla="*/ 233938 w 7467600"/>
              <a:gd name="connsiteY22" fmla="*/ 5809416 h 6858000"/>
              <a:gd name="connsiteX23" fmla="*/ 883580 w 7467600"/>
              <a:gd name="connsiteY23" fmla="*/ 6180710 h 6858000"/>
              <a:gd name="connsiteX24" fmla="*/ 487337 w 7467600"/>
              <a:gd name="connsiteY24" fmla="*/ 5950182 h 6858000"/>
              <a:gd name="connsiteX25" fmla="*/ 354051 w 7467600"/>
              <a:gd name="connsiteY25" fmla="*/ 5854912 h 6858000"/>
              <a:gd name="connsiteX26" fmla="*/ 195436 w 7467600"/>
              <a:gd name="connsiteY26" fmla="*/ 5755068 h 6858000"/>
              <a:gd name="connsiteX27" fmla="*/ 103333 w 7467600"/>
              <a:gd name="connsiteY27" fmla="*/ 5699602 h 6858000"/>
              <a:gd name="connsiteX28" fmla="*/ 5539432 w 7467600"/>
              <a:gd name="connsiteY28" fmla="*/ 5642928 h 6858000"/>
              <a:gd name="connsiteX29" fmla="*/ 5555462 w 7467600"/>
              <a:gd name="connsiteY29" fmla="*/ 5694454 h 6858000"/>
              <a:gd name="connsiteX30" fmla="*/ 5828270 w 7467600"/>
              <a:gd name="connsiteY30" fmla="*/ 6320663 h 6858000"/>
              <a:gd name="connsiteX31" fmla="*/ 5947416 w 7467600"/>
              <a:gd name="connsiteY31" fmla="*/ 6574846 h 6858000"/>
              <a:gd name="connsiteX32" fmla="*/ 5539432 w 7467600"/>
              <a:gd name="connsiteY32" fmla="*/ 5642928 h 6858000"/>
              <a:gd name="connsiteX33" fmla="*/ 51253 w 7467600"/>
              <a:gd name="connsiteY33" fmla="*/ 5631825 h 6858000"/>
              <a:gd name="connsiteX34" fmla="*/ 211622 w 7467600"/>
              <a:gd name="connsiteY34" fmla="*/ 5728803 h 6858000"/>
              <a:gd name="connsiteX35" fmla="*/ 371652 w 7467600"/>
              <a:gd name="connsiteY35" fmla="*/ 5829062 h 6858000"/>
              <a:gd name="connsiteX36" fmla="*/ 505903 w 7467600"/>
              <a:gd name="connsiteY36" fmla="*/ 5925221 h 6858000"/>
              <a:gd name="connsiteX37" fmla="*/ 899240 w 7467600"/>
              <a:gd name="connsiteY37" fmla="*/ 6153068 h 6858000"/>
              <a:gd name="connsiteX38" fmla="*/ 988114 w 7467600"/>
              <a:gd name="connsiteY38" fmla="*/ 6174204 h 6858000"/>
              <a:gd name="connsiteX39" fmla="*/ 845971 w 7467600"/>
              <a:gd name="connsiteY39" fmla="*/ 6067177 h 6858000"/>
              <a:gd name="connsiteX40" fmla="*/ 448057 w 7467600"/>
              <a:gd name="connsiteY40" fmla="*/ 5841376 h 6858000"/>
              <a:gd name="connsiteX41" fmla="*/ 51253 w 7467600"/>
              <a:gd name="connsiteY41" fmla="*/ 5631825 h 6858000"/>
              <a:gd name="connsiteX42" fmla="*/ 2606687 w 7467600"/>
              <a:gd name="connsiteY42" fmla="*/ 5630718 h 6858000"/>
              <a:gd name="connsiteX43" fmla="*/ 2645658 w 7467600"/>
              <a:gd name="connsiteY43" fmla="*/ 6640259 h 6858000"/>
              <a:gd name="connsiteX44" fmla="*/ 2606687 w 7467600"/>
              <a:gd name="connsiteY44" fmla="*/ 5630718 h 6858000"/>
              <a:gd name="connsiteX45" fmla="*/ 3642057 w 7467600"/>
              <a:gd name="connsiteY45" fmla="*/ 5573487 h 6858000"/>
              <a:gd name="connsiteX46" fmla="*/ 3632981 w 7467600"/>
              <a:gd name="connsiteY46" fmla="*/ 5579437 h 6858000"/>
              <a:gd name="connsiteX47" fmla="*/ 3382436 w 7467600"/>
              <a:gd name="connsiteY47" fmla="*/ 5952726 h 6858000"/>
              <a:gd name="connsiteX48" fmla="*/ 3191929 w 7467600"/>
              <a:gd name="connsiteY48" fmla="*/ 6662669 h 6858000"/>
              <a:gd name="connsiteX49" fmla="*/ 3369898 w 7467600"/>
              <a:gd name="connsiteY49" fmla="*/ 6081771 h 6858000"/>
              <a:gd name="connsiteX50" fmla="*/ 3642057 w 7467600"/>
              <a:gd name="connsiteY50" fmla="*/ 5573487 h 6858000"/>
              <a:gd name="connsiteX51" fmla="*/ 2650666 w 7467600"/>
              <a:gd name="connsiteY51" fmla="*/ 5530686 h 6858000"/>
              <a:gd name="connsiteX52" fmla="*/ 2650249 w 7467600"/>
              <a:gd name="connsiteY52" fmla="*/ 5532101 h 6858000"/>
              <a:gd name="connsiteX53" fmla="*/ 2663808 w 7467600"/>
              <a:gd name="connsiteY53" fmla="*/ 6535215 h 6858000"/>
              <a:gd name="connsiteX54" fmla="*/ 2665418 w 7467600"/>
              <a:gd name="connsiteY54" fmla="*/ 6132756 h 6858000"/>
              <a:gd name="connsiteX55" fmla="*/ 2650666 w 7467600"/>
              <a:gd name="connsiteY55" fmla="*/ 5530686 h 6858000"/>
              <a:gd name="connsiteX56" fmla="*/ 2680277 w 7467600"/>
              <a:gd name="connsiteY56" fmla="*/ 5479204 h 6858000"/>
              <a:gd name="connsiteX57" fmla="*/ 2678972 w 7467600"/>
              <a:gd name="connsiteY57" fmla="*/ 5481582 h 6858000"/>
              <a:gd name="connsiteX58" fmla="*/ 2696666 w 7467600"/>
              <a:gd name="connsiteY58" fmla="*/ 6133836 h 6858000"/>
              <a:gd name="connsiteX59" fmla="*/ 2695769 w 7467600"/>
              <a:gd name="connsiteY59" fmla="*/ 6390955 h 6858000"/>
              <a:gd name="connsiteX60" fmla="*/ 2739893 w 7467600"/>
              <a:gd name="connsiteY60" fmla="*/ 6108357 h 6858000"/>
              <a:gd name="connsiteX61" fmla="*/ 2680277 w 7467600"/>
              <a:gd name="connsiteY61" fmla="*/ 5479204 h 6858000"/>
              <a:gd name="connsiteX62" fmla="*/ 1132195 w 7467600"/>
              <a:gd name="connsiteY62" fmla="*/ 5467980 h 6858000"/>
              <a:gd name="connsiteX63" fmla="*/ 1679056 w 7467600"/>
              <a:gd name="connsiteY63" fmla="*/ 5516907 h 6858000"/>
              <a:gd name="connsiteX64" fmla="*/ 2128648 w 7467600"/>
              <a:gd name="connsiteY64" fmla="*/ 5474249 h 6858000"/>
              <a:gd name="connsiteX65" fmla="*/ 1825619 w 7467600"/>
              <a:gd name="connsiteY65" fmla="*/ 5478447 h 6858000"/>
              <a:gd name="connsiteX66" fmla="*/ 1737798 w 7467600"/>
              <a:gd name="connsiteY66" fmla="*/ 5483353 h 6858000"/>
              <a:gd name="connsiteX67" fmla="*/ 1132195 w 7467600"/>
              <a:gd name="connsiteY67" fmla="*/ 5467980 h 6858000"/>
              <a:gd name="connsiteX68" fmla="*/ 1456157 w 7467600"/>
              <a:gd name="connsiteY68" fmla="*/ 5371404 h 6858000"/>
              <a:gd name="connsiteX69" fmla="*/ 1244432 w 7467600"/>
              <a:gd name="connsiteY69" fmla="*/ 5385601 h 6858000"/>
              <a:gd name="connsiteX70" fmla="*/ 973990 w 7467600"/>
              <a:gd name="connsiteY70" fmla="*/ 5424940 h 6858000"/>
              <a:gd name="connsiteX71" fmla="*/ 1103809 w 7467600"/>
              <a:gd name="connsiteY71" fmla="*/ 5433720 h 6858000"/>
              <a:gd name="connsiteX72" fmla="*/ 1123454 w 7467600"/>
              <a:gd name="connsiteY72" fmla="*/ 5435727 h 6858000"/>
              <a:gd name="connsiteX73" fmla="*/ 1737017 w 7467600"/>
              <a:gd name="connsiteY73" fmla="*/ 5452183 h 6858000"/>
              <a:gd name="connsiteX74" fmla="*/ 1824397 w 7467600"/>
              <a:gd name="connsiteY74" fmla="*/ 5447757 h 6858000"/>
              <a:gd name="connsiteX75" fmla="*/ 2070059 w 7467600"/>
              <a:gd name="connsiteY75" fmla="*/ 5441660 h 6858000"/>
              <a:gd name="connsiteX76" fmla="*/ 1456157 w 7467600"/>
              <a:gd name="connsiteY76" fmla="*/ 5371404 h 6858000"/>
              <a:gd name="connsiteX77" fmla="*/ 4988186 w 7467600"/>
              <a:gd name="connsiteY77" fmla="*/ 5216467 h 6858000"/>
              <a:gd name="connsiteX78" fmla="*/ 4777334 w 7467600"/>
              <a:gd name="connsiteY78" fmla="*/ 5406072 h 6858000"/>
              <a:gd name="connsiteX79" fmla="*/ 4718341 w 7467600"/>
              <a:gd name="connsiteY79" fmla="*/ 5468043 h 6858000"/>
              <a:gd name="connsiteX80" fmla="*/ 4604655 w 7467600"/>
              <a:gd name="connsiteY80" fmla="*/ 5583434 h 6858000"/>
              <a:gd name="connsiteX81" fmla="*/ 4565074 w 7467600"/>
              <a:gd name="connsiteY81" fmla="*/ 5618550 h 6858000"/>
              <a:gd name="connsiteX82" fmla="*/ 4988186 w 7467600"/>
              <a:gd name="connsiteY82" fmla="*/ 5216467 h 6858000"/>
              <a:gd name="connsiteX83" fmla="*/ 4978032 w 7467600"/>
              <a:gd name="connsiteY83" fmla="*/ 5183809 h 6858000"/>
              <a:gd name="connsiteX84" fmla="*/ 4463413 w 7467600"/>
              <a:gd name="connsiteY84" fmla="*/ 5615162 h 6858000"/>
              <a:gd name="connsiteX85" fmla="*/ 4358134 w 7467600"/>
              <a:gd name="connsiteY85" fmla="*/ 5742791 h 6858000"/>
              <a:gd name="connsiteX86" fmla="*/ 4376219 w 7467600"/>
              <a:gd name="connsiteY86" fmla="*/ 5729027 h 6858000"/>
              <a:gd name="connsiteX87" fmla="*/ 4582340 w 7467600"/>
              <a:gd name="connsiteY87" fmla="*/ 5561037 h 6858000"/>
              <a:gd name="connsiteX88" fmla="*/ 4694684 w 7467600"/>
              <a:gd name="connsiteY88" fmla="*/ 5447098 h 6858000"/>
              <a:gd name="connsiteX89" fmla="*/ 4754123 w 7467600"/>
              <a:gd name="connsiteY89" fmla="*/ 5384643 h 6858000"/>
              <a:gd name="connsiteX90" fmla="*/ 4978032 w 7467600"/>
              <a:gd name="connsiteY90" fmla="*/ 5183809 h 6858000"/>
              <a:gd name="connsiteX91" fmla="*/ 1903353 w 7467600"/>
              <a:gd name="connsiteY91" fmla="*/ 5044827 h 6858000"/>
              <a:gd name="connsiteX92" fmla="*/ 1936931 w 7467600"/>
              <a:gd name="connsiteY92" fmla="*/ 5093954 h 6858000"/>
              <a:gd name="connsiteX93" fmla="*/ 2195868 w 7467600"/>
              <a:gd name="connsiteY93" fmla="*/ 5396574 h 6858000"/>
              <a:gd name="connsiteX94" fmla="*/ 2088852 w 7467600"/>
              <a:gd name="connsiteY94" fmla="*/ 5166123 h 6858000"/>
              <a:gd name="connsiteX95" fmla="*/ 1958241 w 7467600"/>
              <a:gd name="connsiteY95" fmla="*/ 5067955 h 6858000"/>
              <a:gd name="connsiteX96" fmla="*/ 1903353 w 7467600"/>
              <a:gd name="connsiteY96" fmla="*/ 5044827 h 6858000"/>
              <a:gd name="connsiteX97" fmla="*/ 1979378 w 7467600"/>
              <a:gd name="connsiteY97" fmla="*/ 4769504 h 6858000"/>
              <a:gd name="connsiteX98" fmla="*/ 2882120 w 7467600"/>
              <a:gd name="connsiteY98" fmla="*/ 5064547 h 6858000"/>
              <a:gd name="connsiteX99" fmla="*/ 2793103 w 7467600"/>
              <a:gd name="connsiteY99" fmla="*/ 5039699 h 6858000"/>
              <a:gd name="connsiteX100" fmla="*/ 2770041 w 7467600"/>
              <a:gd name="connsiteY100" fmla="*/ 5033634 h 6858000"/>
              <a:gd name="connsiteX101" fmla="*/ 1979378 w 7467600"/>
              <a:gd name="connsiteY101" fmla="*/ 4769504 h 6858000"/>
              <a:gd name="connsiteX102" fmla="*/ 1927410 w 7467600"/>
              <a:gd name="connsiteY102" fmla="*/ 4716164 h 6858000"/>
              <a:gd name="connsiteX103" fmla="*/ 1959587 w 7467600"/>
              <a:gd name="connsiteY103" fmla="*/ 4728849 h 6858000"/>
              <a:gd name="connsiteX104" fmla="*/ 2777707 w 7467600"/>
              <a:gd name="connsiteY104" fmla="*/ 5003991 h 6858000"/>
              <a:gd name="connsiteX105" fmla="*/ 2800768 w 7467600"/>
              <a:gd name="connsiteY105" fmla="*/ 5010056 h 6858000"/>
              <a:gd name="connsiteX106" fmla="*/ 2879408 w 7467600"/>
              <a:gd name="connsiteY106" fmla="*/ 5031590 h 6858000"/>
              <a:gd name="connsiteX107" fmla="*/ 2862295 w 7467600"/>
              <a:gd name="connsiteY107" fmla="*/ 5022958 h 6858000"/>
              <a:gd name="connsiteX108" fmla="*/ 2813343 w 7467600"/>
              <a:gd name="connsiteY108" fmla="*/ 4998369 h 6858000"/>
              <a:gd name="connsiteX109" fmla="*/ 2646245 w 7467600"/>
              <a:gd name="connsiteY109" fmla="*/ 4930999 h 6858000"/>
              <a:gd name="connsiteX110" fmla="*/ 1999243 w 7467600"/>
              <a:gd name="connsiteY110" fmla="*/ 4730524 h 6858000"/>
              <a:gd name="connsiteX111" fmla="*/ 1979527 w 7467600"/>
              <a:gd name="connsiteY111" fmla="*/ 4726651 h 6858000"/>
              <a:gd name="connsiteX112" fmla="*/ 1927410 w 7467600"/>
              <a:gd name="connsiteY112" fmla="*/ 4716164 h 6858000"/>
              <a:gd name="connsiteX113" fmla="*/ 1997014 w 7467600"/>
              <a:gd name="connsiteY113" fmla="*/ 4698007 h 6858000"/>
              <a:gd name="connsiteX114" fmla="*/ 2005458 w 7467600"/>
              <a:gd name="connsiteY114" fmla="*/ 4699540 h 6858000"/>
              <a:gd name="connsiteX115" fmla="*/ 2657186 w 7467600"/>
              <a:gd name="connsiteY115" fmla="*/ 4901687 h 6858000"/>
              <a:gd name="connsiteX116" fmla="*/ 2826662 w 7467600"/>
              <a:gd name="connsiteY116" fmla="*/ 4970362 h 6858000"/>
              <a:gd name="connsiteX117" fmla="*/ 2876100 w 7467600"/>
              <a:gd name="connsiteY117" fmla="*/ 4995397 h 6858000"/>
              <a:gd name="connsiteX118" fmla="*/ 3042600 w 7467600"/>
              <a:gd name="connsiteY118" fmla="*/ 5059532 h 6858000"/>
              <a:gd name="connsiteX119" fmla="*/ 1997014 w 7467600"/>
              <a:gd name="connsiteY119" fmla="*/ 4698007 h 6858000"/>
              <a:gd name="connsiteX120" fmla="*/ 2305292 w 7467600"/>
              <a:gd name="connsiteY120" fmla="*/ 4219492 h 6858000"/>
              <a:gd name="connsiteX121" fmla="*/ 3360922 w 7467600"/>
              <a:gd name="connsiteY121" fmla="*/ 4529373 h 6858000"/>
              <a:gd name="connsiteX122" fmla="*/ 3492420 w 7467600"/>
              <a:gd name="connsiteY122" fmla="*/ 4510145 h 6858000"/>
              <a:gd name="connsiteX123" fmla="*/ 3364086 w 7467600"/>
              <a:gd name="connsiteY123" fmla="*/ 4480340 h 6858000"/>
              <a:gd name="connsiteX124" fmla="*/ 3225818 w 7467600"/>
              <a:gd name="connsiteY124" fmla="*/ 4411822 h 6858000"/>
              <a:gd name="connsiteX125" fmla="*/ 3129696 w 7467600"/>
              <a:gd name="connsiteY125" fmla="*/ 4360704 h 6858000"/>
              <a:gd name="connsiteX126" fmla="*/ 2814545 w 7467600"/>
              <a:gd name="connsiteY126" fmla="*/ 4282955 h 6858000"/>
              <a:gd name="connsiteX127" fmla="*/ 2305292 w 7467600"/>
              <a:gd name="connsiteY127" fmla="*/ 4219492 h 6858000"/>
              <a:gd name="connsiteX128" fmla="*/ 2626982 w 7467600"/>
              <a:gd name="connsiteY128" fmla="*/ 4206450 h 6858000"/>
              <a:gd name="connsiteX129" fmla="*/ 2490617 w 7467600"/>
              <a:gd name="connsiteY129" fmla="*/ 4206951 h 6858000"/>
              <a:gd name="connsiteX130" fmla="*/ 2819869 w 7467600"/>
              <a:gd name="connsiteY130" fmla="*/ 4252936 h 6858000"/>
              <a:gd name="connsiteX131" fmla="*/ 3143018 w 7467600"/>
              <a:gd name="connsiteY131" fmla="*/ 4332698 h 6858000"/>
              <a:gd name="connsiteX132" fmla="*/ 3241520 w 7467600"/>
              <a:gd name="connsiteY132" fmla="*/ 4385112 h 6858000"/>
              <a:gd name="connsiteX133" fmla="*/ 3374575 w 7467600"/>
              <a:gd name="connsiteY133" fmla="*/ 4451517 h 6858000"/>
              <a:gd name="connsiteX134" fmla="*/ 3505221 w 7467600"/>
              <a:gd name="connsiteY134" fmla="*/ 4480757 h 6858000"/>
              <a:gd name="connsiteX135" fmla="*/ 2626982 w 7467600"/>
              <a:gd name="connsiteY135" fmla="*/ 4206450 h 6858000"/>
              <a:gd name="connsiteX136" fmla="*/ 1310106 w 7467600"/>
              <a:gd name="connsiteY136" fmla="*/ 3943217 h 6858000"/>
              <a:gd name="connsiteX137" fmla="*/ 854994 w 7467600"/>
              <a:gd name="connsiteY137" fmla="*/ 4399136 h 6858000"/>
              <a:gd name="connsiteX138" fmla="*/ 742462 w 7467600"/>
              <a:gd name="connsiteY138" fmla="*/ 4594648 h 6858000"/>
              <a:gd name="connsiteX139" fmla="*/ 820602 w 7467600"/>
              <a:gd name="connsiteY139" fmla="*/ 4485915 h 6858000"/>
              <a:gd name="connsiteX140" fmla="*/ 878295 w 7467600"/>
              <a:gd name="connsiteY140" fmla="*/ 4403594 h 6858000"/>
              <a:gd name="connsiteX141" fmla="*/ 1240607 w 7467600"/>
              <a:gd name="connsiteY141" fmla="*/ 4010401 h 6858000"/>
              <a:gd name="connsiteX142" fmla="*/ 1310106 w 7467600"/>
              <a:gd name="connsiteY142" fmla="*/ 3943217 h 6858000"/>
              <a:gd name="connsiteX143" fmla="*/ 1423113 w 7467600"/>
              <a:gd name="connsiteY143" fmla="*/ 3874565 h 6858000"/>
              <a:gd name="connsiteX144" fmla="*/ 1260565 w 7467600"/>
              <a:gd name="connsiteY144" fmla="*/ 4031982 h 6858000"/>
              <a:gd name="connsiteX145" fmla="*/ 901900 w 7467600"/>
              <a:gd name="connsiteY145" fmla="*/ 4421236 h 6858000"/>
              <a:gd name="connsiteX146" fmla="*/ 845044 w 7467600"/>
              <a:gd name="connsiteY146" fmla="*/ 4502436 h 6858000"/>
              <a:gd name="connsiteX147" fmla="*/ 685926 w 7467600"/>
              <a:gd name="connsiteY147" fmla="*/ 4703069 h 6858000"/>
              <a:gd name="connsiteX148" fmla="*/ 684248 w 7467600"/>
              <a:gd name="connsiteY148" fmla="*/ 4706721 h 6858000"/>
              <a:gd name="connsiteX149" fmla="*/ 1423113 w 7467600"/>
              <a:gd name="connsiteY149" fmla="*/ 3874565 h 6858000"/>
              <a:gd name="connsiteX150" fmla="*/ 3316479 w 7467600"/>
              <a:gd name="connsiteY150" fmla="*/ 3872136 h 6858000"/>
              <a:gd name="connsiteX151" fmla="*/ 3546806 w 7467600"/>
              <a:gd name="connsiteY151" fmla="*/ 4356139 h 6858000"/>
              <a:gd name="connsiteX152" fmla="*/ 3364433 w 7467600"/>
              <a:gd name="connsiteY152" fmla="*/ 3953121 h 6858000"/>
              <a:gd name="connsiteX153" fmla="*/ 3316479 w 7467600"/>
              <a:gd name="connsiteY153" fmla="*/ 3872136 h 6858000"/>
              <a:gd name="connsiteX154" fmla="*/ 3291335 w 7467600"/>
              <a:gd name="connsiteY154" fmla="*/ 3767420 h 6858000"/>
              <a:gd name="connsiteX155" fmla="*/ 3390805 w 7467600"/>
              <a:gd name="connsiteY155" fmla="*/ 3937163 h 6858000"/>
              <a:gd name="connsiteX156" fmla="*/ 3579062 w 7467600"/>
              <a:gd name="connsiteY156" fmla="*/ 4359040 h 6858000"/>
              <a:gd name="connsiteX157" fmla="*/ 3467355 w 7467600"/>
              <a:gd name="connsiteY157" fmla="*/ 3988130 h 6858000"/>
              <a:gd name="connsiteX158" fmla="*/ 3310753 w 7467600"/>
              <a:gd name="connsiteY158" fmla="*/ 3787140 h 6858000"/>
              <a:gd name="connsiteX159" fmla="*/ 3291335 w 7467600"/>
              <a:gd name="connsiteY159" fmla="*/ 3767420 h 6858000"/>
              <a:gd name="connsiteX160" fmla="*/ 1635889 w 7467600"/>
              <a:gd name="connsiteY160" fmla="*/ 3709494 h 6858000"/>
              <a:gd name="connsiteX161" fmla="*/ 1634800 w 7467600"/>
              <a:gd name="connsiteY161" fmla="*/ 3731111 h 6858000"/>
              <a:gd name="connsiteX162" fmla="*/ 1635889 w 7467600"/>
              <a:gd name="connsiteY162" fmla="*/ 3709494 h 6858000"/>
              <a:gd name="connsiteX163" fmla="*/ 1510397 w 7467600"/>
              <a:gd name="connsiteY163" fmla="*/ 3684705 h 6858000"/>
              <a:gd name="connsiteX164" fmla="*/ 1146550 w 7467600"/>
              <a:gd name="connsiteY164" fmla="*/ 3802012 h 6858000"/>
              <a:gd name="connsiteX165" fmla="*/ 698834 w 7467600"/>
              <a:gd name="connsiteY165" fmla="*/ 3952272 h 6858000"/>
              <a:gd name="connsiteX166" fmla="*/ 34256 w 7467600"/>
              <a:gd name="connsiteY166" fmla="*/ 4347603 h 6858000"/>
              <a:gd name="connsiteX167" fmla="*/ 527241 w 7467600"/>
              <a:gd name="connsiteY167" fmla="*/ 4065078 h 6858000"/>
              <a:gd name="connsiteX168" fmla="*/ 1510397 w 7467600"/>
              <a:gd name="connsiteY168" fmla="*/ 3684705 h 6858000"/>
              <a:gd name="connsiteX169" fmla="*/ 1313114 w 7467600"/>
              <a:gd name="connsiteY169" fmla="*/ 3655216 h 6858000"/>
              <a:gd name="connsiteX170" fmla="*/ 1109304 w 7467600"/>
              <a:gd name="connsiteY170" fmla="*/ 3669030 h 6858000"/>
              <a:gd name="connsiteX171" fmla="*/ 8129 w 7467600"/>
              <a:gd name="connsiteY171" fmla="*/ 4330519 h 6858000"/>
              <a:gd name="connsiteX172" fmla="*/ 687572 w 7467600"/>
              <a:gd name="connsiteY172" fmla="*/ 3925629 h 6858000"/>
              <a:gd name="connsiteX173" fmla="*/ 1138365 w 7467600"/>
              <a:gd name="connsiteY173" fmla="*/ 3774515 h 6858000"/>
              <a:gd name="connsiteX174" fmla="*/ 1505579 w 7467600"/>
              <a:gd name="connsiteY174" fmla="*/ 3655526 h 6858000"/>
              <a:gd name="connsiteX175" fmla="*/ 1313114 w 7467600"/>
              <a:gd name="connsiteY175" fmla="*/ 3655216 h 6858000"/>
              <a:gd name="connsiteX176" fmla="*/ 3655073 w 7467600"/>
              <a:gd name="connsiteY176" fmla="*/ 3650884 h 6858000"/>
              <a:gd name="connsiteX177" fmla="*/ 3989938 w 7467600"/>
              <a:gd name="connsiteY177" fmla="*/ 3991685 h 6858000"/>
              <a:gd name="connsiteX178" fmla="*/ 4393907 w 7467600"/>
              <a:gd name="connsiteY178" fmla="*/ 4261258 h 6858000"/>
              <a:gd name="connsiteX179" fmla="*/ 4648051 w 7467600"/>
              <a:gd name="connsiteY179" fmla="*/ 4374051 h 6858000"/>
              <a:gd name="connsiteX180" fmla="*/ 4383389 w 7467600"/>
              <a:gd name="connsiteY180" fmla="*/ 4184369 h 6858000"/>
              <a:gd name="connsiteX181" fmla="*/ 4165508 w 7467600"/>
              <a:gd name="connsiteY181" fmla="*/ 4035196 h 6858000"/>
              <a:gd name="connsiteX182" fmla="*/ 4068162 w 7467600"/>
              <a:gd name="connsiteY182" fmla="*/ 3953394 h 6858000"/>
              <a:gd name="connsiteX183" fmla="*/ 3981416 w 7467600"/>
              <a:gd name="connsiteY183" fmla="*/ 3880482 h 6858000"/>
              <a:gd name="connsiteX184" fmla="*/ 3800147 w 7467600"/>
              <a:gd name="connsiteY184" fmla="*/ 3749872 h 6858000"/>
              <a:gd name="connsiteX185" fmla="*/ 3655073 w 7467600"/>
              <a:gd name="connsiteY185" fmla="*/ 3650884 h 6858000"/>
              <a:gd name="connsiteX186" fmla="*/ 3670252 w 7467600"/>
              <a:gd name="connsiteY186" fmla="*/ 3622798 h 6858000"/>
              <a:gd name="connsiteX187" fmla="*/ 3817258 w 7467600"/>
              <a:gd name="connsiteY187" fmla="*/ 3723577 h 6858000"/>
              <a:gd name="connsiteX188" fmla="*/ 4000461 w 7467600"/>
              <a:gd name="connsiteY188" fmla="*/ 3855966 h 6858000"/>
              <a:gd name="connsiteX189" fmla="*/ 4088180 w 7467600"/>
              <a:gd name="connsiteY189" fmla="*/ 3929774 h 6858000"/>
              <a:gd name="connsiteX190" fmla="*/ 4184555 w 7467600"/>
              <a:gd name="connsiteY190" fmla="*/ 4010683 h 6858000"/>
              <a:gd name="connsiteX191" fmla="*/ 4399563 w 7467600"/>
              <a:gd name="connsiteY191" fmla="*/ 4158106 h 6858000"/>
              <a:gd name="connsiteX192" fmla="*/ 4684469 w 7467600"/>
              <a:gd name="connsiteY192" fmla="*/ 4364680 h 6858000"/>
              <a:gd name="connsiteX193" fmla="*/ 4690271 w 7467600"/>
              <a:gd name="connsiteY193" fmla="*/ 4370034 h 6858000"/>
              <a:gd name="connsiteX194" fmla="*/ 4136093 w 7467600"/>
              <a:gd name="connsiteY194" fmla="*/ 3858466 h 6858000"/>
              <a:gd name="connsiteX195" fmla="*/ 3670252 w 7467600"/>
              <a:gd name="connsiteY195" fmla="*/ 3622798 h 6858000"/>
              <a:gd name="connsiteX196" fmla="*/ 4440129 w 7467600"/>
              <a:gd name="connsiteY196" fmla="*/ 3448571 h 6858000"/>
              <a:gd name="connsiteX197" fmla="*/ 4856525 w 7467600"/>
              <a:gd name="connsiteY197" fmla="*/ 3915351 h 6858000"/>
              <a:gd name="connsiteX198" fmla="*/ 5059055 w 7467600"/>
              <a:gd name="connsiteY198" fmla="*/ 4108918 h 6858000"/>
              <a:gd name="connsiteX199" fmla="*/ 5290070 w 7467600"/>
              <a:gd name="connsiteY199" fmla="*/ 4263619 h 6858000"/>
              <a:gd name="connsiteX200" fmla="*/ 4834991 w 7467600"/>
              <a:gd name="connsiteY200" fmla="*/ 3830985 h 6858000"/>
              <a:gd name="connsiteX201" fmla="*/ 4440129 w 7467600"/>
              <a:gd name="connsiteY201" fmla="*/ 3448571 h 6858000"/>
              <a:gd name="connsiteX202" fmla="*/ 4441737 w 7467600"/>
              <a:gd name="connsiteY202" fmla="*/ 3399734 h 6858000"/>
              <a:gd name="connsiteX203" fmla="*/ 4431236 w 7467600"/>
              <a:gd name="connsiteY203" fmla="*/ 3400954 h 6858000"/>
              <a:gd name="connsiteX204" fmla="*/ 4557150 w 7467600"/>
              <a:gd name="connsiteY204" fmla="*/ 3510023 h 6858000"/>
              <a:gd name="connsiteX205" fmla="*/ 4856936 w 7467600"/>
              <a:gd name="connsiteY205" fmla="*/ 3809146 h 6858000"/>
              <a:gd name="connsiteX206" fmla="*/ 5111996 w 7467600"/>
              <a:gd name="connsiteY206" fmla="*/ 4065759 h 6858000"/>
              <a:gd name="connsiteX207" fmla="*/ 5388878 w 7467600"/>
              <a:gd name="connsiteY207" fmla="*/ 4300185 h 6858000"/>
              <a:gd name="connsiteX208" fmla="*/ 5425556 w 7467600"/>
              <a:gd name="connsiteY208" fmla="*/ 4308967 h 6858000"/>
              <a:gd name="connsiteX209" fmla="*/ 4943646 w 7467600"/>
              <a:gd name="connsiteY209" fmla="*/ 3822916 h 6858000"/>
              <a:gd name="connsiteX210" fmla="*/ 4594837 w 7467600"/>
              <a:gd name="connsiteY210" fmla="*/ 3532274 h 6858000"/>
              <a:gd name="connsiteX211" fmla="*/ 4441737 w 7467600"/>
              <a:gd name="connsiteY211" fmla="*/ 3399734 h 6858000"/>
              <a:gd name="connsiteX212" fmla="*/ 5425834 w 7467600"/>
              <a:gd name="connsiteY212" fmla="*/ 3162785 h 6858000"/>
              <a:gd name="connsiteX213" fmla="*/ 5401644 w 7467600"/>
              <a:gd name="connsiteY213" fmla="*/ 3617847 h 6858000"/>
              <a:gd name="connsiteX214" fmla="*/ 5467256 w 7467600"/>
              <a:gd name="connsiteY214" fmla="*/ 4175494 h 6858000"/>
              <a:gd name="connsiteX215" fmla="*/ 5448069 w 7467600"/>
              <a:gd name="connsiteY215" fmla="*/ 3567554 h 6858000"/>
              <a:gd name="connsiteX216" fmla="*/ 5425834 w 7467600"/>
              <a:gd name="connsiteY216" fmla="*/ 3162785 h 6858000"/>
              <a:gd name="connsiteX217" fmla="*/ 1318687 w 7467600"/>
              <a:gd name="connsiteY217" fmla="*/ 3113840 h 6858000"/>
              <a:gd name="connsiteX218" fmla="*/ 1066793 w 7467600"/>
              <a:gd name="connsiteY218" fmla="*/ 3212171 h 6858000"/>
              <a:gd name="connsiteX219" fmla="*/ 993319 w 7467600"/>
              <a:gd name="connsiteY219" fmla="*/ 3247648 h 6858000"/>
              <a:gd name="connsiteX220" fmla="*/ 853081 w 7467600"/>
              <a:gd name="connsiteY220" fmla="*/ 3312410 h 6858000"/>
              <a:gd name="connsiteX221" fmla="*/ 805957 w 7467600"/>
              <a:gd name="connsiteY221" fmla="*/ 3330443 h 6858000"/>
              <a:gd name="connsiteX222" fmla="*/ 1318687 w 7467600"/>
              <a:gd name="connsiteY222" fmla="*/ 3113840 h 6858000"/>
              <a:gd name="connsiteX223" fmla="*/ 5453702 w 7467600"/>
              <a:gd name="connsiteY223" fmla="*/ 3090882 h 6858000"/>
              <a:gd name="connsiteX224" fmla="*/ 5480135 w 7467600"/>
              <a:gd name="connsiteY224" fmla="*/ 3565802 h 6858000"/>
              <a:gd name="connsiteX225" fmla="*/ 5499023 w 7467600"/>
              <a:gd name="connsiteY225" fmla="*/ 4166310 h 6858000"/>
              <a:gd name="connsiteX226" fmla="*/ 5547022 w 7467600"/>
              <a:gd name="connsiteY226" fmla="*/ 3607838 h 6858000"/>
              <a:gd name="connsiteX227" fmla="*/ 5515964 w 7467600"/>
              <a:gd name="connsiteY227" fmla="*/ 3378541 h 6858000"/>
              <a:gd name="connsiteX228" fmla="*/ 5453702 w 7467600"/>
              <a:gd name="connsiteY228" fmla="*/ 3090882 h 6858000"/>
              <a:gd name="connsiteX229" fmla="*/ 1238695 w 7467600"/>
              <a:gd name="connsiteY229" fmla="*/ 3076820 h 6858000"/>
              <a:gd name="connsiteX230" fmla="*/ 716371 w 7467600"/>
              <a:gd name="connsiteY230" fmla="*/ 3293249 h 6858000"/>
              <a:gd name="connsiteX231" fmla="*/ 579522 w 7467600"/>
              <a:gd name="connsiteY231" fmla="*/ 3371759 h 6858000"/>
              <a:gd name="connsiteX232" fmla="*/ 600288 w 7467600"/>
              <a:gd name="connsiteY232" fmla="*/ 3365555 h 6858000"/>
              <a:gd name="connsiteX233" fmla="*/ 840692 w 7467600"/>
              <a:gd name="connsiteY233" fmla="*/ 3284921 h 6858000"/>
              <a:gd name="connsiteX234" fmla="*/ 979248 w 7467600"/>
              <a:gd name="connsiteY234" fmla="*/ 3221003 h 6858000"/>
              <a:gd name="connsiteX235" fmla="*/ 1053282 w 7467600"/>
              <a:gd name="connsiteY235" fmla="*/ 3185247 h 6858000"/>
              <a:gd name="connsiteX236" fmla="*/ 1320603 w 7467600"/>
              <a:gd name="connsiteY236" fmla="*/ 3081281 h 6858000"/>
              <a:gd name="connsiteX237" fmla="*/ 1238695 w 7467600"/>
              <a:gd name="connsiteY237" fmla="*/ 3076820 h 6858000"/>
              <a:gd name="connsiteX238" fmla="*/ 5425627 w 7467600"/>
              <a:gd name="connsiteY238" fmla="*/ 2954192 h 6858000"/>
              <a:gd name="connsiteX239" fmla="*/ 5470770 w 7467600"/>
              <a:gd name="connsiteY239" fmla="*/ 3005435 h 6858000"/>
              <a:gd name="connsiteX240" fmla="*/ 5519779 w 7467600"/>
              <a:gd name="connsiteY240" fmla="*/ 4359223 h 6858000"/>
              <a:gd name="connsiteX241" fmla="*/ 5520293 w 7467600"/>
              <a:gd name="connsiteY241" fmla="*/ 4360602 h 6858000"/>
              <a:gd name="connsiteX242" fmla="*/ 5767221 w 7467600"/>
              <a:gd name="connsiteY242" fmla="*/ 4665564 h 6858000"/>
              <a:gd name="connsiteX243" fmla="*/ 6937169 w 7467600"/>
              <a:gd name="connsiteY243" fmla="*/ 4815941 h 6858000"/>
              <a:gd name="connsiteX244" fmla="*/ 6953922 w 7467600"/>
              <a:gd name="connsiteY244" fmla="*/ 4890068 h 6858000"/>
              <a:gd name="connsiteX245" fmla="*/ 6071359 w 7467600"/>
              <a:gd name="connsiteY245" fmla="*/ 4770770 h 6858000"/>
              <a:gd name="connsiteX246" fmla="*/ 6038839 w 7467600"/>
              <a:gd name="connsiteY246" fmla="*/ 4764474 h 6858000"/>
              <a:gd name="connsiteX247" fmla="*/ 6038706 w 7467600"/>
              <a:gd name="connsiteY247" fmla="*/ 4763847 h 6858000"/>
              <a:gd name="connsiteX248" fmla="*/ 6037784 w 7467600"/>
              <a:gd name="connsiteY248" fmla="*/ 4764270 h 6858000"/>
              <a:gd name="connsiteX249" fmla="*/ 6038839 w 7467600"/>
              <a:gd name="connsiteY249" fmla="*/ 4764474 h 6858000"/>
              <a:gd name="connsiteX250" fmla="*/ 6040338 w 7467600"/>
              <a:gd name="connsiteY250" fmla="*/ 4771418 h 6858000"/>
              <a:gd name="connsiteX251" fmla="*/ 6024488 w 7467600"/>
              <a:gd name="connsiteY251" fmla="*/ 4809903 h 6858000"/>
              <a:gd name="connsiteX252" fmla="*/ 5599771 w 7467600"/>
              <a:gd name="connsiteY252" fmla="*/ 5509652 h 6858000"/>
              <a:gd name="connsiteX253" fmla="*/ 5548843 w 7467600"/>
              <a:gd name="connsiteY253" fmla="*/ 5563845 h 6858000"/>
              <a:gd name="connsiteX254" fmla="*/ 5940952 w 7467600"/>
              <a:gd name="connsiteY254" fmla="*/ 6250028 h 6858000"/>
              <a:gd name="connsiteX255" fmla="*/ 6043441 w 7467600"/>
              <a:gd name="connsiteY255" fmla="*/ 6665847 h 6858000"/>
              <a:gd name="connsiteX256" fmla="*/ 6093432 w 7467600"/>
              <a:gd name="connsiteY256" fmla="*/ 6858000 h 6858000"/>
              <a:gd name="connsiteX257" fmla="*/ 6034344 w 7467600"/>
              <a:gd name="connsiteY257" fmla="*/ 6858000 h 6858000"/>
              <a:gd name="connsiteX258" fmla="*/ 6026679 w 7467600"/>
              <a:gd name="connsiteY258" fmla="*/ 6836959 h 6858000"/>
              <a:gd name="connsiteX259" fmla="*/ 5800441 w 7467600"/>
              <a:gd name="connsiteY259" fmla="*/ 6335286 h 6858000"/>
              <a:gd name="connsiteX260" fmla="*/ 5526562 w 7467600"/>
              <a:gd name="connsiteY260" fmla="*/ 5705388 h 6858000"/>
              <a:gd name="connsiteX261" fmla="*/ 5519640 w 7467600"/>
              <a:gd name="connsiteY261" fmla="*/ 5683774 h 6858000"/>
              <a:gd name="connsiteX262" fmla="*/ 5844559 w 7467600"/>
              <a:gd name="connsiteY262" fmla="*/ 6553349 h 6858000"/>
              <a:gd name="connsiteX263" fmla="*/ 5975994 w 7467600"/>
              <a:gd name="connsiteY263" fmla="*/ 6858000 h 6858000"/>
              <a:gd name="connsiteX264" fmla="*/ 5898547 w 7467600"/>
              <a:gd name="connsiteY264" fmla="*/ 6858000 h 6858000"/>
              <a:gd name="connsiteX265" fmla="*/ 5682041 w 7467600"/>
              <a:gd name="connsiteY265" fmla="*/ 6355860 h 6858000"/>
              <a:gd name="connsiteX266" fmla="*/ 5461758 w 7467600"/>
              <a:gd name="connsiteY266" fmla="*/ 5820220 h 6858000"/>
              <a:gd name="connsiteX267" fmla="*/ 5237282 w 7467600"/>
              <a:gd name="connsiteY267" fmla="*/ 6579086 h 6858000"/>
              <a:gd name="connsiteX268" fmla="*/ 5115009 w 7467600"/>
              <a:gd name="connsiteY268" fmla="*/ 6858000 h 6858000"/>
              <a:gd name="connsiteX269" fmla="*/ 5028074 w 7467600"/>
              <a:gd name="connsiteY269" fmla="*/ 6858000 h 6858000"/>
              <a:gd name="connsiteX270" fmla="*/ 5079508 w 7467600"/>
              <a:gd name="connsiteY270" fmla="*/ 6749074 h 6858000"/>
              <a:gd name="connsiteX271" fmla="*/ 5371846 w 7467600"/>
              <a:gd name="connsiteY271" fmla="*/ 5924413 h 6858000"/>
              <a:gd name="connsiteX272" fmla="*/ 5270512 w 7467600"/>
              <a:gd name="connsiteY272" fmla="*/ 6138975 h 6858000"/>
              <a:gd name="connsiteX273" fmla="*/ 5062409 w 7467600"/>
              <a:gd name="connsiteY273" fmla="*/ 6653544 h 6858000"/>
              <a:gd name="connsiteX274" fmla="*/ 5036628 w 7467600"/>
              <a:gd name="connsiteY274" fmla="*/ 6754247 h 6858000"/>
              <a:gd name="connsiteX275" fmla="*/ 5009112 w 7467600"/>
              <a:gd name="connsiteY275" fmla="*/ 6858000 h 6858000"/>
              <a:gd name="connsiteX276" fmla="*/ 4976679 w 7467600"/>
              <a:gd name="connsiteY276" fmla="*/ 6858000 h 6858000"/>
              <a:gd name="connsiteX277" fmla="*/ 5006537 w 7467600"/>
              <a:gd name="connsiteY277" fmla="*/ 6747068 h 6858000"/>
              <a:gd name="connsiteX278" fmla="*/ 5032723 w 7467600"/>
              <a:gd name="connsiteY278" fmla="*/ 6644957 h 6858000"/>
              <a:gd name="connsiteX279" fmla="*/ 5242949 w 7467600"/>
              <a:gd name="connsiteY279" fmla="*/ 6125175 h 6858000"/>
              <a:gd name="connsiteX280" fmla="*/ 5286321 w 7467600"/>
              <a:gd name="connsiteY280" fmla="*/ 6033555 h 6858000"/>
              <a:gd name="connsiteX281" fmla="*/ 5008210 w 7467600"/>
              <a:gd name="connsiteY281" fmla="*/ 6649194 h 6858000"/>
              <a:gd name="connsiteX282" fmla="*/ 4986321 w 7467600"/>
              <a:gd name="connsiteY282" fmla="*/ 6765687 h 6858000"/>
              <a:gd name="connsiteX283" fmla="*/ 4973474 w 7467600"/>
              <a:gd name="connsiteY283" fmla="*/ 6858000 h 6858000"/>
              <a:gd name="connsiteX284" fmla="*/ 4907178 w 7467600"/>
              <a:gd name="connsiteY284" fmla="*/ 6858000 h 6858000"/>
              <a:gd name="connsiteX285" fmla="*/ 4910810 w 7467600"/>
              <a:gd name="connsiteY285" fmla="*/ 6829660 h 6858000"/>
              <a:gd name="connsiteX286" fmla="*/ 4987461 w 7467600"/>
              <a:gd name="connsiteY286" fmla="*/ 6432994 h 6858000"/>
              <a:gd name="connsiteX287" fmla="*/ 5179262 w 7467600"/>
              <a:gd name="connsiteY287" fmla="*/ 6035044 h 6858000"/>
              <a:gd name="connsiteX288" fmla="*/ 4689678 w 7467600"/>
              <a:gd name="connsiteY288" fmla="*/ 6440241 h 6858000"/>
              <a:gd name="connsiteX289" fmla="*/ 4477543 w 7467600"/>
              <a:gd name="connsiteY289" fmla="*/ 6674836 h 6858000"/>
              <a:gd name="connsiteX290" fmla="*/ 4329957 w 7467600"/>
              <a:gd name="connsiteY290" fmla="*/ 6858000 h 6858000"/>
              <a:gd name="connsiteX291" fmla="*/ 4218595 w 7467600"/>
              <a:gd name="connsiteY291" fmla="*/ 6858000 h 6858000"/>
              <a:gd name="connsiteX292" fmla="*/ 4368888 w 7467600"/>
              <a:gd name="connsiteY292" fmla="*/ 6668412 h 6858000"/>
              <a:gd name="connsiteX293" fmla="*/ 4563091 w 7467600"/>
              <a:gd name="connsiteY293" fmla="*/ 6442508 h 6858000"/>
              <a:gd name="connsiteX294" fmla="*/ 5387324 w 7467600"/>
              <a:gd name="connsiteY294" fmla="*/ 5705830 h 6858000"/>
              <a:gd name="connsiteX295" fmla="*/ 5073620 w 7467600"/>
              <a:gd name="connsiteY295" fmla="*/ 5955437 h 6858000"/>
              <a:gd name="connsiteX296" fmla="*/ 4689789 w 7467600"/>
              <a:gd name="connsiteY296" fmla="*/ 6268382 h 6858000"/>
              <a:gd name="connsiteX297" fmla="*/ 4418722 w 7467600"/>
              <a:gd name="connsiteY297" fmla="*/ 6570886 h 6858000"/>
              <a:gd name="connsiteX298" fmla="*/ 4214944 w 7467600"/>
              <a:gd name="connsiteY298" fmla="*/ 6858000 h 6858000"/>
              <a:gd name="connsiteX299" fmla="*/ 4177898 w 7467600"/>
              <a:gd name="connsiteY299" fmla="*/ 6858000 h 6858000"/>
              <a:gd name="connsiteX300" fmla="*/ 4391597 w 7467600"/>
              <a:gd name="connsiteY300" fmla="*/ 6556370 h 6858000"/>
              <a:gd name="connsiteX301" fmla="*/ 4668889 w 7467600"/>
              <a:gd name="connsiteY301" fmla="*/ 6246399 h 6858000"/>
              <a:gd name="connsiteX302" fmla="*/ 5055427 w 7467600"/>
              <a:gd name="connsiteY302" fmla="*/ 5931476 h 6858000"/>
              <a:gd name="connsiteX303" fmla="*/ 5371814 w 7467600"/>
              <a:gd name="connsiteY303" fmla="*/ 5678975 h 6858000"/>
              <a:gd name="connsiteX304" fmla="*/ 4987918 w 7467600"/>
              <a:gd name="connsiteY304" fmla="*/ 5838701 h 6858000"/>
              <a:gd name="connsiteX305" fmla="*/ 4317146 w 7467600"/>
              <a:gd name="connsiteY305" fmla="*/ 6587716 h 6858000"/>
              <a:gd name="connsiteX306" fmla="*/ 4171627 w 7467600"/>
              <a:gd name="connsiteY306" fmla="*/ 6858000 h 6858000"/>
              <a:gd name="connsiteX307" fmla="*/ 4081585 w 7467600"/>
              <a:gd name="connsiteY307" fmla="*/ 6858000 h 6858000"/>
              <a:gd name="connsiteX308" fmla="*/ 4238603 w 7467600"/>
              <a:gd name="connsiteY308" fmla="*/ 6559341 h 6858000"/>
              <a:gd name="connsiteX309" fmla="*/ 4778333 w 7467600"/>
              <a:gd name="connsiteY309" fmla="*/ 5873626 h 6858000"/>
              <a:gd name="connsiteX310" fmla="*/ 5414185 w 7467600"/>
              <a:gd name="connsiteY310" fmla="*/ 5573882 h 6858000"/>
              <a:gd name="connsiteX311" fmla="*/ 5959648 w 7467600"/>
              <a:gd name="connsiteY311" fmla="*/ 4760797 h 6858000"/>
              <a:gd name="connsiteX312" fmla="*/ 5355019 w 7467600"/>
              <a:gd name="connsiteY312" fmla="*/ 4734672 h 6858000"/>
              <a:gd name="connsiteX313" fmla="*/ 5083565 w 7467600"/>
              <a:gd name="connsiteY313" fmla="*/ 5179121 h 6858000"/>
              <a:gd name="connsiteX314" fmla="*/ 4713577 w 7467600"/>
              <a:gd name="connsiteY314" fmla="*/ 5616803 h 6858000"/>
              <a:gd name="connsiteX315" fmla="*/ 3989559 w 7467600"/>
              <a:gd name="connsiteY315" fmla="*/ 6145945 h 6858000"/>
              <a:gd name="connsiteX316" fmla="*/ 3939824 w 7467600"/>
              <a:gd name="connsiteY316" fmla="*/ 6066900 h 6858000"/>
              <a:gd name="connsiteX317" fmla="*/ 4584537 w 7467600"/>
              <a:gd name="connsiteY317" fmla="*/ 5324826 h 6858000"/>
              <a:gd name="connsiteX318" fmla="*/ 5037105 w 7467600"/>
              <a:gd name="connsiteY318" fmla="*/ 5088765 h 6858000"/>
              <a:gd name="connsiteX319" fmla="*/ 5039930 w 7467600"/>
              <a:gd name="connsiteY319" fmla="*/ 5089585 h 6858000"/>
              <a:gd name="connsiteX320" fmla="*/ 5263764 w 7467600"/>
              <a:gd name="connsiteY320" fmla="*/ 4735525 h 6858000"/>
              <a:gd name="connsiteX321" fmla="*/ 4086300 w 7467600"/>
              <a:gd name="connsiteY321" fmla="*/ 4884599 h 6858000"/>
              <a:gd name="connsiteX322" fmla="*/ 4085485 w 7467600"/>
              <a:gd name="connsiteY322" fmla="*/ 4899070 h 6858000"/>
              <a:gd name="connsiteX323" fmla="*/ 3871915 w 7467600"/>
              <a:gd name="connsiteY323" fmla="*/ 5253645 h 6858000"/>
              <a:gd name="connsiteX324" fmla="*/ 3799374 w 7467600"/>
              <a:gd name="connsiteY324" fmla="*/ 5466127 h 6858000"/>
              <a:gd name="connsiteX325" fmla="*/ 3498850 w 7467600"/>
              <a:gd name="connsiteY325" fmla="*/ 6661888 h 6858000"/>
              <a:gd name="connsiteX326" fmla="*/ 3399216 w 7467600"/>
              <a:gd name="connsiteY326" fmla="*/ 6858000 h 6858000"/>
              <a:gd name="connsiteX327" fmla="*/ 3303688 w 7467600"/>
              <a:gd name="connsiteY327" fmla="*/ 6858000 h 6858000"/>
              <a:gd name="connsiteX328" fmla="*/ 3391774 w 7467600"/>
              <a:gd name="connsiteY328" fmla="*/ 6697181 h 6858000"/>
              <a:gd name="connsiteX329" fmla="*/ 3735540 w 7467600"/>
              <a:gd name="connsiteY329" fmla="*/ 5546923 h 6858000"/>
              <a:gd name="connsiteX330" fmla="*/ 3729438 w 7467600"/>
              <a:gd name="connsiteY330" fmla="*/ 5569058 h 6858000"/>
              <a:gd name="connsiteX331" fmla="*/ 3707782 w 7467600"/>
              <a:gd name="connsiteY331" fmla="*/ 5644908 h 6858000"/>
              <a:gd name="connsiteX332" fmla="*/ 3583827 w 7467600"/>
              <a:gd name="connsiteY332" fmla="*/ 6039215 h 6858000"/>
              <a:gd name="connsiteX333" fmla="*/ 3547861 w 7467600"/>
              <a:gd name="connsiteY333" fmla="*/ 6129609 h 6858000"/>
              <a:gd name="connsiteX334" fmla="*/ 3490905 w 7467600"/>
              <a:gd name="connsiteY334" fmla="*/ 6277660 h 6858000"/>
              <a:gd name="connsiteX335" fmla="*/ 3455859 w 7467600"/>
              <a:gd name="connsiteY335" fmla="*/ 6391301 h 6858000"/>
              <a:gd name="connsiteX336" fmla="*/ 3429112 w 7467600"/>
              <a:gd name="connsiteY336" fmla="*/ 6479469 h 6858000"/>
              <a:gd name="connsiteX337" fmla="*/ 3304862 w 7467600"/>
              <a:gd name="connsiteY337" fmla="*/ 6796476 h 6858000"/>
              <a:gd name="connsiteX338" fmla="*/ 3276071 w 7467600"/>
              <a:gd name="connsiteY338" fmla="*/ 6858000 h 6858000"/>
              <a:gd name="connsiteX339" fmla="*/ 3240805 w 7467600"/>
              <a:gd name="connsiteY339" fmla="*/ 6858000 h 6858000"/>
              <a:gd name="connsiteX340" fmla="*/ 3275917 w 7467600"/>
              <a:gd name="connsiteY340" fmla="*/ 6783192 h 6858000"/>
              <a:gd name="connsiteX341" fmla="*/ 3399358 w 7467600"/>
              <a:gd name="connsiteY341" fmla="*/ 6469011 h 6858000"/>
              <a:gd name="connsiteX342" fmla="*/ 3425650 w 7467600"/>
              <a:gd name="connsiteY342" fmla="*/ 6381333 h 6858000"/>
              <a:gd name="connsiteX343" fmla="*/ 3460661 w 7467600"/>
              <a:gd name="connsiteY343" fmla="*/ 6266763 h 6858000"/>
              <a:gd name="connsiteX344" fmla="*/ 3518021 w 7467600"/>
              <a:gd name="connsiteY344" fmla="*/ 6117298 h 6858000"/>
              <a:gd name="connsiteX345" fmla="*/ 3554035 w 7467600"/>
              <a:gd name="connsiteY345" fmla="*/ 6027832 h 6858000"/>
              <a:gd name="connsiteX346" fmla="*/ 3677174 w 7467600"/>
              <a:gd name="connsiteY346" fmla="*/ 5636351 h 6858000"/>
              <a:gd name="connsiteX347" fmla="*/ 3698819 w 7467600"/>
              <a:gd name="connsiteY347" fmla="*/ 5560503 h 6858000"/>
              <a:gd name="connsiteX348" fmla="*/ 3702094 w 7467600"/>
              <a:gd name="connsiteY348" fmla="*/ 5549194 h 6858000"/>
              <a:gd name="connsiteX349" fmla="*/ 3398355 w 7467600"/>
              <a:gd name="connsiteY349" fmla="*/ 6094603 h 6858000"/>
              <a:gd name="connsiteX350" fmla="*/ 3193941 w 7467600"/>
              <a:gd name="connsiteY350" fmla="*/ 6798775 h 6858000"/>
              <a:gd name="connsiteX351" fmla="*/ 3184140 w 7467600"/>
              <a:gd name="connsiteY351" fmla="*/ 6858000 h 6858000"/>
              <a:gd name="connsiteX352" fmla="*/ 3099978 w 7467600"/>
              <a:gd name="connsiteY352" fmla="*/ 6858000 h 6858000"/>
              <a:gd name="connsiteX353" fmla="*/ 3101556 w 7467600"/>
              <a:gd name="connsiteY353" fmla="*/ 6843337 h 6858000"/>
              <a:gd name="connsiteX354" fmla="*/ 3370162 w 7467600"/>
              <a:gd name="connsiteY354" fmla="*/ 5785550 h 6858000"/>
              <a:gd name="connsiteX355" fmla="*/ 3746477 w 7467600"/>
              <a:gd name="connsiteY355" fmla="*/ 5377889 h 6858000"/>
              <a:gd name="connsiteX356" fmla="*/ 3863399 w 7467600"/>
              <a:gd name="connsiteY356" fmla="*/ 5087257 h 6858000"/>
              <a:gd name="connsiteX357" fmla="*/ 3968712 w 7467600"/>
              <a:gd name="connsiteY357" fmla="*/ 4913989 h 6858000"/>
              <a:gd name="connsiteX358" fmla="*/ 2792390 w 7467600"/>
              <a:gd name="connsiteY358" fmla="*/ 5382974 h 6858000"/>
              <a:gd name="connsiteX359" fmla="*/ 2714982 w 7467600"/>
              <a:gd name="connsiteY359" fmla="*/ 5427051 h 6858000"/>
              <a:gd name="connsiteX360" fmla="*/ 2813361 w 7467600"/>
              <a:gd name="connsiteY360" fmla="*/ 6023912 h 6858000"/>
              <a:gd name="connsiteX361" fmla="*/ 2688430 w 7467600"/>
              <a:gd name="connsiteY361" fmla="*/ 6801564 h 6858000"/>
              <a:gd name="connsiteX362" fmla="*/ 2629626 w 7467600"/>
              <a:gd name="connsiteY362" fmla="*/ 6763394 h 6858000"/>
              <a:gd name="connsiteX363" fmla="*/ 2565328 w 7467600"/>
              <a:gd name="connsiteY363" fmla="*/ 5516399 h 6858000"/>
              <a:gd name="connsiteX364" fmla="*/ 1922999 w 7467600"/>
              <a:gd name="connsiteY364" fmla="*/ 5980343 h 6858000"/>
              <a:gd name="connsiteX365" fmla="*/ 1950261 w 7467600"/>
              <a:gd name="connsiteY365" fmla="*/ 6405858 h 6858000"/>
              <a:gd name="connsiteX366" fmla="*/ 2365554 w 7467600"/>
              <a:gd name="connsiteY366" fmla="*/ 6759107 h 6858000"/>
              <a:gd name="connsiteX367" fmla="*/ 2424142 w 7467600"/>
              <a:gd name="connsiteY367" fmla="*/ 6858000 h 6858000"/>
              <a:gd name="connsiteX368" fmla="*/ 2395994 w 7467600"/>
              <a:gd name="connsiteY368" fmla="*/ 6858000 h 6858000"/>
              <a:gd name="connsiteX369" fmla="*/ 2392863 w 7467600"/>
              <a:gd name="connsiteY369" fmla="*/ 6852964 h 6858000"/>
              <a:gd name="connsiteX370" fmla="*/ 2017589 w 7467600"/>
              <a:gd name="connsiteY370" fmla="*/ 6493982 h 6858000"/>
              <a:gd name="connsiteX371" fmla="*/ 2147336 w 7467600"/>
              <a:gd name="connsiteY371" fmla="*/ 6594052 h 6858000"/>
              <a:gd name="connsiteX372" fmla="*/ 2207047 w 7467600"/>
              <a:gd name="connsiteY372" fmla="*/ 6654540 h 6858000"/>
              <a:gd name="connsiteX373" fmla="*/ 2299106 w 7467600"/>
              <a:gd name="connsiteY373" fmla="*/ 6778931 h 6858000"/>
              <a:gd name="connsiteX374" fmla="*/ 2314430 w 7467600"/>
              <a:gd name="connsiteY374" fmla="*/ 6801144 h 6858000"/>
              <a:gd name="connsiteX375" fmla="*/ 2352406 w 7467600"/>
              <a:gd name="connsiteY375" fmla="*/ 6858000 h 6858000"/>
              <a:gd name="connsiteX376" fmla="*/ 2314492 w 7467600"/>
              <a:gd name="connsiteY376" fmla="*/ 6858000 h 6858000"/>
              <a:gd name="connsiteX377" fmla="*/ 2288095 w 7467600"/>
              <a:gd name="connsiteY377" fmla="*/ 6818030 h 6858000"/>
              <a:gd name="connsiteX378" fmla="*/ 2272768 w 7467600"/>
              <a:gd name="connsiteY378" fmla="*/ 6795822 h 6858000"/>
              <a:gd name="connsiteX379" fmla="*/ 2182715 w 7467600"/>
              <a:gd name="connsiteY379" fmla="*/ 6675071 h 6858000"/>
              <a:gd name="connsiteX380" fmla="*/ 2032061 w 7467600"/>
              <a:gd name="connsiteY380" fmla="*/ 6541380 h 6858000"/>
              <a:gd name="connsiteX381" fmla="*/ 2257220 w 7467600"/>
              <a:gd name="connsiteY381" fmla="*/ 6826257 h 6858000"/>
              <a:gd name="connsiteX382" fmla="*/ 2281324 w 7467600"/>
              <a:gd name="connsiteY382" fmla="*/ 6858000 h 6858000"/>
              <a:gd name="connsiteX383" fmla="*/ 2242860 w 7467600"/>
              <a:gd name="connsiteY383" fmla="*/ 6858000 h 6858000"/>
              <a:gd name="connsiteX384" fmla="*/ 2232818 w 7467600"/>
              <a:gd name="connsiteY384" fmla="*/ 6844926 h 6858000"/>
              <a:gd name="connsiteX385" fmla="*/ 1990172 w 7467600"/>
              <a:gd name="connsiteY385" fmla="*/ 6542121 h 6858000"/>
              <a:gd name="connsiteX386" fmla="*/ 2124090 w 7467600"/>
              <a:gd name="connsiteY386" fmla="*/ 6761017 h 6858000"/>
              <a:gd name="connsiteX387" fmla="*/ 2200380 w 7467600"/>
              <a:gd name="connsiteY387" fmla="*/ 6858000 h 6858000"/>
              <a:gd name="connsiteX388" fmla="*/ 2147507 w 7467600"/>
              <a:gd name="connsiteY388" fmla="*/ 6858000 h 6858000"/>
              <a:gd name="connsiteX389" fmla="*/ 2070668 w 7467600"/>
              <a:gd name="connsiteY389" fmla="*/ 6761520 h 6858000"/>
              <a:gd name="connsiteX390" fmla="*/ 1975142 w 7467600"/>
              <a:gd name="connsiteY390" fmla="*/ 6585570 h 6858000"/>
              <a:gd name="connsiteX391" fmla="*/ 2050035 w 7467600"/>
              <a:gd name="connsiteY391" fmla="*/ 6813345 h 6858000"/>
              <a:gd name="connsiteX392" fmla="*/ 2063025 w 7467600"/>
              <a:gd name="connsiteY392" fmla="*/ 6858000 h 6858000"/>
              <a:gd name="connsiteX393" fmla="*/ 2021675 w 7467600"/>
              <a:gd name="connsiteY393" fmla="*/ 6858000 h 6858000"/>
              <a:gd name="connsiteX394" fmla="*/ 2019308 w 7467600"/>
              <a:gd name="connsiteY394" fmla="*/ 6847118 h 6858000"/>
              <a:gd name="connsiteX395" fmla="*/ 1938835 w 7467600"/>
              <a:gd name="connsiteY395" fmla="*/ 6551160 h 6858000"/>
              <a:gd name="connsiteX396" fmla="*/ 1953230 w 7467600"/>
              <a:gd name="connsiteY396" fmla="*/ 6759699 h 6858000"/>
              <a:gd name="connsiteX397" fmla="*/ 1956763 w 7467600"/>
              <a:gd name="connsiteY397" fmla="*/ 6778191 h 6858000"/>
              <a:gd name="connsiteX398" fmla="*/ 1967925 w 7467600"/>
              <a:gd name="connsiteY398" fmla="*/ 6858000 h 6858000"/>
              <a:gd name="connsiteX399" fmla="*/ 1936622 w 7467600"/>
              <a:gd name="connsiteY399" fmla="*/ 6858000 h 6858000"/>
              <a:gd name="connsiteX400" fmla="*/ 1926261 w 7467600"/>
              <a:gd name="connsiteY400" fmla="*/ 6784064 h 6858000"/>
              <a:gd name="connsiteX401" fmla="*/ 1922724 w 7467600"/>
              <a:gd name="connsiteY401" fmla="*/ 6765577 h 6858000"/>
              <a:gd name="connsiteX402" fmla="*/ 1904650 w 7467600"/>
              <a:gd name="connsiteY402" fmla="*/ 6639616 h 6858000"/>
              <a:gd name="connsiteX403" fmla="*/ 1885273 w 7467600"/>
              <a:gd name="connsiteY403" fmla="*/ 6858000 h 6858000"/>
              <a:gd name="connsiteX404" fmla="*/ 1854363 w 7467600"/>
              <a:gd name="connsiteY404" fmla="*/ 6858000 h 6858000"/>
              <a:gd name="connsiteX405" fmla="*/ 1880391 w 7467600"/>
              <a:gd name="connsiteY405" fmla="*/ 6603796 h 6858000"/>
              <a:gd name="connsiteX406" fmla="*/ 1818273 w 7467600"/>
              <a:gd name="connsiteY406" fmla="*/ 6715729 h 6858000"/>
              <a:gd name="connsiteX407" fmla="*/ 1794691 w 7467600"/>
              <a:gd name="connsiteY407" fmla="*/ 6843239 h 6858000"/>
              <a:gd name="connsiteX408" fmla="*/ 1794914 w 7467600"/>
              <a:gd name="connsiteY408" fmla="*/ 6858000 h 6858000"/>
              <a:gd name="connsiteX409" fmla="*/ 1746128 w 7467600"/>
              <a:gd name="connsiteY409" fmla="*/ 6858000 h 6858000"/>
              <a:gd name="connsiteX410" fmla="*/ 1753934 w 7467600"/>
              <a:gd name="connsiteY410" fmla="*/ 6724796 h 6858000"/>
              <a:gd name="connsiteX411" fmla="*/ 1792053 w 7467600"/>
              <a:gd name="connsiteY411" fmla="*/ 6572396 h 6858000"/>
              <a:gd name="connsiteX412" fmla="*/ 1862248 w 7467600"/>
              <a:gd name="connsiteY412" fmla="*/ 6266397 h 6858000"/>
              <a:gd name="connsiteX413" fmla="*/ 1862250 w 7467600"/>
              <a:gd name="connsiteY413" fmla="*/ 6033531 h 6858000"/>
              <a:gd name="connsiteX414" fmla="*/ 1211999 w 7467600"/>
              <a:gd name="connsiteY414" fmla="*/ 6683610 h 6858000"/>
              <a:gd name="connsiteX415" fmla="*/ 1213266 w 7467600"/>
              <a:gd name="connsiteY415" fmla="*/ 6691947 h 6858000"/>
              <a:gd name="connsiteX416" fmla="*/ 1203370 w 7467600"/>
              <a:gd name="connsiteY416" fmla="*/ 6850676 h 6858000"/>
              <a:gd name="connsiteX417" fmla="*/ 1203671 w 7467600"/>
              <a:gd name="connsiteY417" fmla="*/ 6858000 h 6858000"/>
              <a:gd name="connsiteX418" fmla="*/ 1143180 w 7467600"/>
              <a:gd name="connsiteY418" fmla="*/ 6858000 h 6858000"/>
              <a:gd name="connsiteX419" fmla="*/ 1142176 w 7467600"/>
              <a:gd name="connsiteY419" fmla="*/ 6766045 h 6858000"/>
              <a:gd name="connsiteX420" fmla="*/ 1067484 w 7467600"/>
              <a:gd name="connsiteY420" fmla="*/ 6858000 h 6858000"/>
              <a:gd name="connsiteX421" fmla="*/ 953928 w 7467600"/>
              <a:gd name="connsiteY421" fmla="*/ 6858000 h 6858000"/>
              <a:gd name="connsiteX422" fmla="*/ 959715 w 7467600"/>
              <a:gd name="connsiteY422" fmla="*/ 6850185 h 6858000"/>
              <a:gd name="connsiteX423" fmla="*/ 1483788 w 7467600"/>
              <a:gd name="connsiteY423" fmla="*/ 6259174 h 6858000"/>
              <a:gd name="connsiteX424" fmla="*/ 1100671 w 7467600"/>
              <a:gd name="connsiteY424" fmla="*/ 6252137 h 6858000"/>
              <a:gd name="connsiteX425" fmla="*/ 1090144 w 7467600"/>
              <a:gd name="connsiteY425" fmla="*/ 6256748 h 6858000"/>
              <a:gd name="connsiteX426" fmla="*/ 1095872 w 7467600"/>
              <a:gd name="connsiteY426" fmla="*/ 6271892 h 6858000"/>
              <a:gd name="connsiteX427" fmla="*/ 262785 w 7467600"/>
              <a:gd name="connsiteY427" fmla="*/ 6845450 h 6858000"/>
              <a:gd name="connsiteX428" fmla="*/ 209968 w 7467600"/>
              <a:gd name="connsiteY428" fmla="*/ 6770713 h 6858000"/>
              <a:gd name="connsiteX429" fmla="*/ 873460 w 7467600"/>
              <a:gd name="connsiteY429" fmla="*/ 6253768 h 6858000"/>
              <a:gd name="connsiteX430" fmla="*/ 192686 w 7467600"/>
              <a:gd name="connsiteY430" fmla="*/ 5849257 h 6858000"/>
              <a:gd name="connsiteX431" fmla="*/ 4696 w 7467600"/>
              <a:gd name="connsiteY431" fmla="*/ 5697668 h 6858000"/>
              <a:gd name="connsiteX432" fmla="*/ 0 w 7467600"/>
              <a:gd name="connsiteY432" fmla="*/ 5689984 h 6858000"/>
              <a:gd name="connsiteX433" fmla="*/ 0 w 7467600"/>
              <a:gd name="connsiteY433" fmla="*/ 5513472 h 6858000"/>
              <a:gd name="connsiteX434" fmla="*/ 174101 w 7467600"/>
              <a:gd name="connsiteY434" fmla="*/ 5620277 h 6858000"/>
              <a:gd name="connsiteX435" fmla="*/ 891800 w 7467600"/>
              <a:gd name="connsiteY435" fmla="*/ 6036935 h 6858000"/>
              <a:gd name="connsiteX436" fmla="*/ 1072219 w 7467600"/>
              <a:gd name="connsiteY436" fmla="*/ 6169443 h 6858000"/>
              <a:gd name="connsiteX437" fmla="*/ 1074117 w 7467600"/>
              <a:gd name="connsiteY437" fmla="*/ 6170301 h 6858000"/>
              <a:gd name="connsiteX438" fmla="*/ 1083114 w 7467600"/>
              <a:gd name="connsiteY438" fmla="*/ 6174131 h 6858000"/>
              <a:gd name="connsiteX439" fmla="*/ 1543010 w 7467600"/>
              <a:gd name="connsiteY439" fmla="*/ 6191140 h 6858000"/>
              <a:gd name="connsiteX440" fmla="*/ 1551080 w 7467600"/>
              <a:gd name="connsiteY440" fmla="*/ 6195006 h 6858000"/>
              <a:gd name="connsiteX441" fmla="*/ 2345443 w 7467600"/>
              <a:gd name="connsiteY441" fmla="*/ 5549882 h 6858000"/>
              <a:gd name="connsiteX442" fmla="*/ 1721499 w 7467600"/>
              <a:gd name="connsiteY442" fmla="*/ 5599969 h 6858000"/>
              <a:gd name="connsiteX443" fmla="*/ 767716 w 7467600"/>
              <a:gd name="connsiteY443" fmla="*/ 5472768 h 6858000"/>
              <a:gd name="connsiteX444" fmla="*/ 722147 w 7467600"/>
              <a:gd name="connsiteY444" fmla="*/ 5393091 h 6858000"/>
              <a:gd name="connsiteX445" fmla="*/ 1485552 w 7467600"/>
              <a:gd name="connsiteY445" fmla="*/ 5313202 h 6858000"/>
              <a:gd name="connsiteX446" fmla="*/ 2143004 w 7467600"/>
              <a:gd name="connsiteY446" fmla="*/ 5402420 h 6858000"/>
              <a:gd name="connsiteX447" fmla="*/ 1933391 w 7467600"/>
              <a:gd name="connsiteY447" fmla="*/ 5156971 h 6858000"/>
              <a:gd name="connsiteX448" fmla="*/ 1827118 w 7467600"/>
              <a:gd name="connsiteY448" fmla="*/ 4968410 h 6858000"/>
              <a:gd name="connsiteX449" fmla="*/ 1837349 w 7467600"/>
              <a:gd name="connsiteY449" fmla="*/ 4956357 h 6858000"/>
              <a:gd name="connsiteX450" fmla="*/ 2162835 w 7467600"/>
              <a:gd name="connsiteY450" fmla="*/ 5187853 h 6858000"/>
              <a:gd name="connsiteX451" fmla="*/ 2257167 w 7467600"/>
              <a:gd name="connsiteY451" fmla="*/ 5462123 h 6858000"/>
              <a:gd name="connsiteX452" fmla="*/ 2261598 w 7467600"/>
              <a:gd name="connsiteY452" fmla="*/ 5467998 h 6858000"/>
              <a:gd name="connsiteX453" fmla="*/ 2437177 w 7467600"/>
              <a:gd name="connsiteY453" fmla="*/ 5479608 h 6858000"/>
              <a:gd name="connsiteX454" fmla="*/ 2445247 w 7467600"/>
              <a:gd name="connsiteY454" fmla="*/ 5483476 h 6858000"/>
              <a:gd name="connsiteX455" fmla="*/ 2743626 w 7467600"/>
              <a:gd name="connsiteY455" fmla="*/ 5304819 h 6858000"/>
              <a:gd name="connsiteX456" fmla="*/ 3048102 w 7467600"/>
              <a:gd name="connsiteY456" fmla="*/ 5150595 h 6858000"/>
              <a:gd name="connsiteX457" fmla="*/ 1799414 w 7467600"/>
              <a:gd name="connsiteY457" fmla="*/ 4694732 h 6858000"/>
              <a:gd name="connsiteX458" fmla="*/ 1771735 w 7467600"/>
              <a:gd name="connsiteY458" fmla="*/ 4619929 h 6858000"/>
              <a:gd name="connsiteX459" fmla="*/ 3104273 w 7467600"/>
              <a:gd name="connsiteY459" fmla="*/ 5076159 h 6858000"/>
              <a:gd name="connsiteX460" fmla="*/ 3113245 w 7467600"/>
              <a:gd name="connsiteY460" fmla="*/ 5090705 h 6858000"/>
              <a:gd name="connsiteX461" fmla="*/ 3126294 w 7467600"/>
              <a:gd name="connsiteY461" fmla="*/ 5114400 h 6858000"/>
              <a:gd name="connsiteX462" fmla="*/ 3937433 w 7467600"/>
              <a:gd name="connsiteY462" fmla="*/ 4830473 h 6858000"/>
              <a:gd name="connsiteX463" fmla="*/ 3590475 w 7467600"/>
              <a:gd name="connsiteY463" fmla="*/ 4597974 h 6858000"/>
              <a:gd name="connsiteX464" fmla="*/ 3100264 w 7467600"/>
              <a:gd name="connsiteY464" fmla="*/ 4579845 h 6858000"/>
              <a:gd name="connsiteX465" fmla="*/ 2183576 w 7467600"/>
              <a:gd name="connsiteY465" fmla="*/ 4227150 h 6858000"/>
              <a:gd name="connsiteX466" fmla="*/ 2151029 w 7467600"/>
              <a:gd name="connsiteY466" fmla="*/ 4146947 h 6858000"/>
              <a:gd name="connsiteX467" fmla="*/ 3563434 w 7467600"/>
              <a:gd name="connsiteY467" fmla="*/ 4469115 h 6858000"/>
              <a:gd name="connsiteX468" fmla="*/ 3177952 w 7467600"/>
              <a:gd name="connsiteY468" fmla="*/ 3657386 h 6858000"/>
              <a:gd name="connsiteX469" fmla="*/ 3189263 w 7467600"/>
              <a:gd name="connsiteY469" fmla="*/ 3625726 h 6858000"/>
              <a:gd name="connsiteX470" fmla="*/ 3560912 w 7467600"/>
              <a:gd name="connsiteY470" fmla="*/ 4079863 h 6858000"/>
              <a:gd name="connsiteX471" fmla="*/ 3626636 w 7467600"/>
              <a:gd name="connsiteY471" fmla="*/ 4512230 h 6858000"/>
              <a:gd name="connsiteX472" fmla="*/ 3653088 w 7467600"/>
              <a:gd name="connsiteY472" fmla="*/ 4521417 h 6858000"/>
              <a:gd name="connsiteX473" fmla="*/ 3988128 w 7467600"/>
              <a:gd name="connsiteY473" fmla="*/ 4817267 h 6858000"/>
              <a:gd name="connsiteX474" fmla="*/ 4830582 w 7467600"/>
              <a:gd name="connsiteY474" fmla="*/ 4676000 h 6858000"/>
              <a:gd name="connsiteX475" fmla="*/ 4830100 w 7467600"/>
              <a:gd name="connsiteY475" fmla="*/ 4675554 h 6858000"/>
              <a:gd name="connsiteX476" fmla="*/ 4036318 w 7467600"/>
              <a:gd name="connsiteY476" fmla="*/ 4147013 h 6858000"/>
              <a:gd name="connsiteX477" fmla="*/ 3432098 w 7467600"/>
              <a:gd name="connsiteY477" fmla="*/ 3537312 h 6858000"/>
              <a:gd name="connsiteX478" fmla="*/ 3446761 w 7467600"/>
              <a:gd name="connsiteY478" fmla="*/ 3461278 h 6858000"/>
              <a:gd name="connsiteX479" fmla="*/ 4419733 w 7467600"/>
              <a:gd name="connsiteY479" fmla="*/ 3963555 h 6858000"/>
              <a:gd name="connsiteX480" fmla="*/ 4781371 w 7467600"/>
              <a:gd name="connsiteY480" fmla="*/ 4458604 h 6858000"/>
              <a:gd name="connsiteX481" fmla="*/ 4780440 w 7467600"/>
              <a:gd name="connsiteY481" fmla="*/ 4470290 h 6858000"/>
              <a:gd name="connsiteX482" fmla="*/ 4898954 w 7467600"/>
              <a:gd name="connsiteY482" fmla="*/ 4662092 h 6858000"/>
              <a:gd name="connsiteX483" fmla="*/ 4900699 w 7467600"/>
              <a:gd name="connsiteY483" fmla="*/ 4670867 h 6858000"/>
              <a:gd name="connsiteX484" fmla="*/ 5714511 w 7467600"/>
              <a:gd name="connsiteY484" fmla="*/ 4663483 h 6858000"/>
              <a:gd name="connsiteX485" fmla="*/ 5464793 w 7467600"/>
              <a:gd name="connsiteY485" fmla="*/ 4393556 h 6858000"/>
              <a:gd name="connsiteX486" fmla="*/ 5461897 w 7467600"/>
              <a:gd name="connsiteY486" fmla="*/ 4390879 h 6858000"/>
              <a:gd name="connsiteX487" fmla="*/ 4294126 w 7467600"/>
              <a:gd name="connsiteY487" fmla="*/ 3303048 h 6858000"/>
              <a:gd name="connsiteX488" fmla="*/ 4305321 w 7467600"/>
              <a:gd name="connsiteY488" fmla="*/ 3256953 h 6858000"/>
              <a:gd name="connsiteX489" fmla="*/ 4949299 w 7467600"/>
              <a:gd name="connsiteY489" fmla="*/ 3766336 h 6858000"/>
              <a:gd name="connsiteX490" fmla="*/ 5291452 w 7467600"/>
              <a:gd name="connsiteY490" fmla="*/ 4076801 h 6858000"/>
              <a:gd name="connsiteX491" fmla="*/ 5434998 w 7467600"/>
              <a:gd name="connsiteY491" fmla="*/ 4254100 h 6858000"/>
              <a:gd name="connsiteX492" fmla="*/ 5351015 w 7467600"/>
              <a:gd name="connsiteY492" fmla="*/ 3760989 h 6858000"/>
              <a:gd name="connsiteX493" fmla="*/ 5413780 w 7467600"/>
              <a:gd name="connsiteY493" fmla="*/ 2966265 h 6858000"/>
              <a:gd name="connsiteX494" fmla="*/ 5425627 w 7467600"/>
              <a:gd name="connsiteY494" fmla="*/ 2954192 h 6858000"/>
              <a:gd name="connsiteX495" fmla="*/ 6604735 w 7467600"/>
              <a:gd name="connsiteY495" fmla="*/ 2041381 h 6858000"/>
              <a:gd name="connsiteX496" fmla="*/ 7204487 w 7467600"/>
              <a:gd name="connsiteY496" fmla="*/ 2742112 h 6858000"/>
              <a:gd name="connsiteX497" fmla="*/ 7131592 w 7467600"/>
              <a:gd name="connsiteY497" fmla="*/ 2672096 h 6858000"/>
              <a:gd name="connsiteX498" fmla="*/ 6996344 w 7467600"/>
              <a:gd name="connsiteY498" fmla="*/ 2518310 h 6858000"/>
              <a:gd name="connsiteX499" fmla="*/ 6735495 w 7467600"/>
              <a:gd name="connsiteY499" fmla="*/ 2196890 h 6858000"/>
              <a:gd name="connsiteX500" fmla="*/ 6721901 w 7467600"/>
              <a:gd name="connsiteY500" fmla="*/ 2179274 h 6858000"/>
              <a:gd name="connsiteX501" fmla="*/ 6604735 w 7467600"/>
              <a:gd name="connsiteY501" fmla="*/ 2041381 h 6858000"/>
              <a:gd name="connsiteX502" fmla="*/ 6591670 w 7467600"/>
              <a:gd name="connsiteY502" fmla="*/ 1988277 h 6858000"/>
              <a:gd name="connsiteX503" fmla="*/ 6747349 w 7467600"/>
              <a:gd name="connsiteY503" fmla="*/ 2160069 h 6858000"/>
              <a:gd name="connsiteX504" fmla="*/ 6760943 w 7467600"/>
              <a:gd name="connsiteY504" fmla="*/ 2177686 h 6858000"/>
              <a:gd name="connsiteX505" fmla="*/ 7021065 w 7467600"/>
              <a:gd name="connsiteY505" fmla="*/ 2498102 h 6858000"/>
              <a:gd name="connsiteX506" fmla="*/ 7155223 w 7467600"/>
              <a:gd name="connsiteY506" fmla="*/ 2650386 h 6858000"/>
              <a:gd name="connsiteX507" fmla="*/ 7203167 w 7467600"/>
              <a:gd name="connsiteY507" fmla="*/ 2697288 h 6858000"/>
              <a:gd name="connsiteX508" fmla="*/ 6937703 w 7467600"/>
              <a:gd name="connsiteY508" fmla="*/ 2321981 h 6858000"/>
              <a:gd name="connsiteX509" fmla="*/ 6591670 w 7467600"/>
              <a:gd name="connsiteY509" fmla="*/ 1988277 h 6858000"/>
              <a:gd name="connsiteX510" fmla="*/ 5798671 w 7467600"/>
              <a:gd name="connsiteY510" fmla="*/ 1981601 h 6858000"/>
              <a:gd name="connsiteX511" fmla="*/ 5754709 w 7467600"/>
              <a:gd name="connsiteY511" fmla="*/ 2071454 h 6858000"/>
              <a:gd name="connsiteX512" fmla="*/ 5763044 w 7467600"/>
              <a:gd name="connsiteY512" fmla="*/ 2842206 h 6858000"/>
              <a:gd name="connsiteX513" fmla="*/ 5764974 w 7467600"/>
              <a:gd name="connsiteY513" fmla="*/ 2799609 h 6858000"/>
              <a:gd name="connsiteX514" fmla="*/ 5767665 w 7467600"/>
              <a:gd name="connsiteY514" fmla="*/ 2666409 h 6858000"/>
              <a:gd name="connsiteX515" fmla="*/ 5763055 w 7467600"/>
              <a:gd name="connsiteY515" fmla="*/ 2579705 h 6858000"/>
              <a:gd name="connsiteX516" fmla="*/ 5758079 w 7467600"/>
              <a:gd name="connsiteY516" fmla="*/ 2492508 h 6858000"/>
              <a:gd name="connsiteX517" fmla="*/ 5779325 w 7467600"/>
              <a:gd name="connsiteY517" fmla="*/ 2197069 h 6858000"/>
              <a:gd name="connsiteX518" fmla="*/ 5798671 w 7467600"/>
              <a:gd name="connsiteY518" fmla="*/ 1981601 h 6858000"/>
              <a:gd name="connsiteX519" fmla="*/ 5829202 w 7467600"/>
              <a:gd name="connsiteY519" fmla="*/ 1971679 h 6858000"/>
              <a:gd name="connsiteX520" fmla="*/ 5809558 w 7467600"/>
              <a:gd name="connsiteY520" fmla="*/ 2198043 h 6858000"/>
              <a:gd name="connsiteX521" fmla="*/ 5788653 w 7467600"/>
              <a:gd name="connsiteY521" fmla="*/ 2489430 h 6858000"/>
              <a:gd name="connsiteX522" fmla="*/ 5793439 w 7467600"/>
              <a:gd name="connsiteY522" fmla="*/ 2575235 h 6858000"/>
              <a:gd name="connsiteX523" fmla="*/ 5796837 w 7467600"/>
              <a:gd name="connsiteY523" fmla="*/ 2637633 h 6858000"/>
              <a:gd name="connsiteX524" fmla="*/ 5818614 w 7467600"/>
              <a:gd name="connsiteY524" fmla="*/ 2473055 h 6858000"/>
              <a:gd name="connsiteX525" fmla="*/ 5829202 w 7467600"/>
              <a:gd name="connsiteY525" fmla="*/ 1971679 h 6858000"/>
              <a:gd name="connsiteX526" fmla="*/ 5911389 w 7467600"/>
              <a:gd name="connsiteY526" fmla="*/ 1898371 h 6858000"/>
              <a:gd name="connsiteX527" fmla="*/ 6237627 w 7467600"/>
              <a:gd name="connsiteY527" fmla="*/ 2231921 h 6858000"/>
              <a:gd name="connsiteX528" fmla="*/ 5911389 w 7467600"/>
              <a:gd name="connsiteY528" fmla="*/ 1898371 h 6858000"/>
              <a:gd name="connsiteX529" fmla="*/ 6944437 w 7467600"/>
              <a:gd name="connsiteY529" fmla="*/ 1575402 h 6858000"/>
              <a:gd name="connsiteX530" fmla="*/ 6304730 w 7467600"/>
              <a:gd name="connsiteY530" fmla="*/ 1766654 h 6858000"/>
              <a:gd name="connsiteX531" fmla="*/ 6944437 w 7467600"/>
              <a:gd name="connsiteY531" fmla="*/ 1575402 h 6858000"/>
              <a:gd name="connsiteX532" fmla="*/ 7019523 w 7467600"/>
              <a:gd name="connsiteY532" fmla="*/ 1519450 h 6858000"/>
              <a:gd name="connsiteX533" fmla="*/ 6298091 w 7467600"/>
              <a:gd name="connsiteY533" fmla="*/ 1737122 h 6858000"/>
              <a:gd name="connsiteX534" fmla="*/ 7019523 w 7467600"/>
              <a:gd name="connsiteY534" fmla="*/ 1519450 h 6858000"/>
              <a:gd name="connsiteX535" fmla="*/ 2399523 w 7467600"/>
              <a:gd name="connsiteY535" fmla="*/ 1428234 h 6858000"/>
              <a:gd name="connsiteX536" fmla="*/ 2224982 w 7467600"/>
              <a:gd name="connsiteY536" fmla="*/ 1826201 h 6858000"/>
              <a:gd name="connsiteX537" fmla="*/ 2096099 w 7467600"/>
              <a:gd name="connsiteY537" fmla="*/ 2345900 h 6858000"/>
              <a:gd name="connsiteX538" fmla="*/ 2283317 w 7467600"/>
              <a:gd name="connsiteY538" fmla="*/ 1796925 h 6858000"/>
              <a:gd name="connsiteX539" fmla="*/ 2399523 w 7467600"/>
              <a:gd name="connsiteY539" fmla="*/ 1428234 h 6858000"/>
              <a:gd name="connsiteX540" fmla="*/ 2448558 w 7467600"/>
              <a:gd name="connsiteY540" fmla="*/ 1373435 h 6858000"/>
              <a:gd name="connsiteX541" fmla="*/ 2312521 w 7467600"/>
              <a:gd name="connsiteY541" fmla="*/ 1806140 h 6858000"/>
              <a:gd name="connsiteX542" fmla="*/ 2127533 w 7467600"/>
              <a:gd name="connsiteY542" fmla="*/ 2348380 h 6858000"/>
              <a:gd name="connsiteX543" fmla="*/ 2358080 w 7467600"/>
              <a:gd name="connsiteY543" fmla="*/ 1866134 h 6858000"/>
              <a:gd name="connsiteX544" fmla="*/ 2407436 w 7467600"/>
              <a:gd name="connsiteY544" fmla="*/ 1651070 h 6858000"/>
              <a:gd name="connsiteX545" fmla="*/ 2448558 w 7467600"/>
              <a:gd name="connsiteY545" fmla="*/ 1373435 h 6858000"/>
              <a:gd name="connsiteX546" fmla="*/ 278707 w 7467600"/>
              <a:gd name="connsiteY546" fmla="*/ 1352270 h 6858000"/>
              <a:gd name="connsiteX547" fmla="*/ 321570 w 7467600"/>
              <a:gd name="connsiteY547" fmla="*/ 1861610 h 6858000"/>
              <a:gd name="connsiteX548" fmla="*/ 294281 w 7467600"/>
              <a:gd name="connsiteY548" fmla="*/ 1440658 h 6858000"/>
              <a:gd name="connsiteX549" fmla="*/ 278707 w 7467600"/>
              <a:gd name="connsiteY549" fmla="*/ 1352270 h 6858000"/>
              <a:gd name="connsiteX550" fmla="*/ 1423821 w 7467600"/>
              <a:gd name="connsiteY550" fmla="*/ 1351958 h 6858000"/>
              <a:gd name="connsiteX551" fmla="*/ 1638521 w 7467600"/>
              <a:gd name="connsiteY551" fmla="*/ 1908470 h 6858000"/>
              <a:gd name="connsiteX552" fmla="*/ 1754199 w 7467600"/>
              <a:gd name="connsiteY552" fmla="*/ 2149284 h 6858000"/>
              <a:gd name="connsiteX553" fmla="*/ 1908359 w 7467600"/>
              <a:gd name="connsiteY553" fmla="*/ 2364988 h 6858000"/>
              <a:gd name="connsiteX554" fmla="*/ 1647661 w 7467600"/>
              <a:gd name="connsiteY554" fmla="*/ 1825945 h 6858000"/>
              <a:gd name="connsiteX555" fmla="*/ 1423821 w 7467600"/>
              <a:gd name="connsiteY555" fmla="*/ 1351958 h 6858000"/>
              <a:gd name="connsiteX556" fmla="*/ 1431890 w 7467600"/>
              <a:gd name="connsiteY556" fmla="*/ 1306475 h 6858000"/>
              <a:gd name="connsiteX557" fmla="*/ 1507597 w 7467600"/>
              <a:gd name="connsiteY557" fmla="*/ 1446132 h 6858000"/>
              <a:gd name="connsiteX558" fmla="*/ 1674586 w 7467600"/>
              <a:gd name="connsiteY558" fmla="*/ 1813832 h 6858000"/>
              <a:gd name="connsiteX559" fmla="*/ 1815950 w 7467600"/>
              <a:gd name="connsiteY559" fmla="*/ 2128564 h 6858000"/>
              <a:gd name="connsiteX560" fmla="*/ 1984242 w 7467600"/>
              <a:gd name="connsiteY560" fmla="*/ 2430829 h 6858000"/>
              <a:gd name="connsiteX561" fmla="*/ 2014023 w 7467600"/>
              <a:gd name="connsiteY561" fmla="*/ 2450995 h 6858000"/>
              <a:gd name="connsiteX562" fmla="*/ 1747337 w 7467600"/>
              <a:gd name="connsiteY562" fmla="*/ 1855264 h 6858000"/>
              <a:gd name="connsiteX563" fmla="*/ 1533749 w 7467600"/>
              <a:gd name="connsiteY563" fmla="*/ 1478656 h 6858000"/>
              <a:gd name="connsiteX564" fmla="*/ 1431890 w 7467600"/>
              <a:gd name="connsiteY564" fmla="*/ 1306475 h 6858000"/>
              <a:gd name="connsiteX565" fmla="*/ 5052692 w 7467600"/>
              <a:gd name="connsiteY565" fmla="*/ 1292994 h 6858000"/>
              <a:gd name="connsiteX566" fmla="*/ 5200661 w 7467600"/>
              <a:gd name="connsiteY566" fmla="*/ 1635186 h 6858000"/>
              <a:gd name="connsiteX567" fmla="*/ 5297138 w 7467600"/>
              <a:gd name="connsiteY567" fmla="*/ 1906351 h 6858000"/>
              <a:gd name="connsiteX568" fmla="*/ 5052692 w 7467600"/>
              <a:gd name="connsiteY568" fmla="*/ 1292994 h 6858000"/>
              <a:gd name="connsiteX569" fmla="*/ 5009948 w 7467600"/>
              <a:gd name="connsiteY569" fmla="*/ 1273619 h 6858000"/>
              <a:gd name="connsiteX570" fmla="*/ 5121777 w 7467600"/>
              <a:gd name="connsiteY570" fmla="*/ 1654213 h 6858000"/>
              <a:gd name="connsiteX571" fmla="*/ 5293545 w 7467600"/>
              <a:gd name="connsiteY571" fmla="*/ 2072247 h 6858000"/>
              <a:gd name="connsiteX572" fmla="*/ 5294042 w 7467600"/>
              <a:gd name="connsiteY572" fmla="*/ 2065019 h 6858000"/>
              <a:gd name="connsiteX573" fmla="*/ 5171936 w 7467600"/>
              <a:gd name="connsiteY573" fmla="*/ 1647613 h 6858000"/>
              <a:gd name="connsiteX574" fmla="*/ 5009948 w 7467600"/>
              <a:gd name="connsiteY574" fmla="*/ 1273619 h 6858000"/>
              <a:gd name="connsiteX575" fmla="*/ 655236 w 7467600"/>
              <a:gd name="connsiteY575" fmla="*/ 1268632 h 6858000"/>
              <a:gd name="connsiteX576" fmla="*/ 839521 w 7467600"/>
              <a:gd name="connsiteY576" fmla="*/ 1685315 h 6858000"/>
              <a:gd name="connsiteX577" fmla="*/ 1109416 w 7467600"/>
              <a:gd name="connsiteY577" fmla="*/ 2061663 h 6858000"/>
              <a:gd name="connsiteX578" fmla="*/ 1298300 w 7467600"/>
              <a:gd name="connsiteY578" fmla="*/ 2247742 h 6858000"/>
              <a:gd name="connsiteX579" fmla="*/ 1125871 w 7467600"/>
              <a:gd name="connsiteY579" fmla="*/ 1989513 h 6858000"/>
              <a:gd name="connsiteX580" fmla="*/ 981574 w 7467600"/>
              <a:gd name="connsiteY580" fmla="*/ 1783157 h 6858000"/>
              <a:gd name="connsiteX581" fmla="*/ 922198 w 7467600"/>
              <a:gd name="connsiteY581" fmla="*/ 1677437 h 6858000"/>
              <a:gd name="connsiteX582" fmla="*/ 869293 w 7467600"/>
              <a:gd name="connsiteY582" fmla="*/ 1583214 h 6858000"/>
              <a:gd name="connsiteX583" fmla="*/ 751431 w 7467600"/>
              <a:gd name="connsiteY583" fmla="*/ 1405731 h 6858000"/>
              <a:gd name="connsiteX584" fmla="*/ 655236 w 7467600"/>
              <a:gd name="connsiteY584" fmla="*/ 1268632 h 6858000"/>
              <a:gd name="connsiteX585" fmla="*/ 6516292 w 7467600"/>
              <a:gd name="connsiteY585" fmla="*/ 1263064 h 6858000"/>
              <a:gd name="connsiteX586" fmla="*/ 5736320 w 7467600"/>
              <a:gd name="connsiteY586" fmla="*/ 1501803 h 6858000"/>
              <a:gd name="connsiteX587" fmla="*/ 6516292 w 7467600"/>
              <a:gd name="connsiteY587" fmla="*/ 1263064 h 6858000"/>
              <a:gd name="connsiteX588" fmla="*/ 291466 w 7467600"/>
              <a:gd name="connsiteY588" fmla="*/ 1250369 h 6858000"/>
              <a:gd name="connsiteX589" fmla="*/ 323180 w 7467600"/>
              <a:gd name="connsiteY589" fmla="*/ 1435283 h 6858000"/>
              <a:gd name="connsiteX590" fmla="*/ 349381 w 7467600"/>
              <a:gd name="connsiteY590" fmla="*/ 1875041 h 6858000"/>
              <a:gd name="connsiteX591" fmla="*/ 374363 w 7467600"/>
              <a:gd name="connsiteY591" fmla="*/ 1506494 h 6858000"/>
              <a:gd name="connsiteX592" fmla="*/ 302168 w 7467600"/>
              <a:gd name="connsiteY592" fmla="*/ 1274495 h 6858000"/>
              <a:gd name="connsiteX593" fmla="*/ 291466 w 7467600"/>
              <a:gd name="connsiteY593" fmla="*/ 1250369 h 6858000"/>
              <a:gd name="connsiteX594" fmla="*/ 678222 w 7467600"/>
              <a:gd name="connsiteY594" fmla="*/ 1248670 h 6858000"/>
              <a:gd name="connsiteX595" fmla="*/ 775536 w 7467600"/>
              <a:gd name="connsiteY595" fmla="*/ 1388015 h 6858000"/>
              <a:gd name="connsiteX596" fmla="*/ 894529 w 7467600"/>
              <a:gd name="connsiteY596" fmla="*/ 1567739 h 6858000"/>
              <a:gd name="connsiteX597" fmla="*/ 948000 w 7467600"/>
              <a:gd name="connsiteY597" fmla="*/ 1663088 h 6858000"/>
              <a:gd name="connsiteX598" fmla="*/ 1006812 w 7467600"/>
              <a:gd name="connsiteY598" fmla="*/ 1767683 h 6858000"/>
              <a:gd name="connsiteX599" fmla="*/ 1149133 w 7467600"/>
              <a:gd name="connsiteY599" fmla="*/ 1971513 h 6858000"/>
              <a:gd name="connsiteX600" fmla="*/ 1333952 w 7467600"/>
              <a:gd name="connsiteY600" fmla="*/ 2251620 h 6858000"/>
              <a:gd name="connsiteX601" fmla="*/ 1337329 w 7467600"/>
              <a:gd name="connsiteY601" fmla="*/ 2258350 h 6858000"/>
              <a:gd name="connsiteX602" fmla="*/ 1014726 w 7467600"/>
              <a:gd name="connsiteY602" fmla="*/ 1615556 h 6858000"/>
              <a:gd name="connsiteX603" fmla="*/ 678222 w 7467600"/>
              <a:gd name="connsiteY603" fmla="*/ 1248670 h 6858000"/>
              <a:gd name="connsiteX604" fmla="*/ 6691602 w 7467600"/>
              <a:gd name="connsiteY604" fmla="*/ 1140573 h 6858000"/>
              <a:gd name="connsiteX605" fmla="*/ 6571100 w 7467600"/>
              <a:gd name="connsiteY605" fmla="*/ 1183662 h 6858000"/>
              <a:gd name="connsiteX606" fmla="*/ 6241687 w 7467600"/>
              <a:gd name="connsiteY606" fmla="*/ 1257600 h 6858000"/>
              <a:gd name="connsiteX607" fmla="*/ 5693009 w 7467600"/>
              <a:gd name="connsiteY607" fmla="*/ 1478256 h 6858000"/>
              <a:gd name="connsiteX608" fmla="*/ 6548420 w 7467600"/>
              <a:gd name="connsiteY608" fmla="*/ 1214599 h 6858000"/>
              <a:gd name="connsiteX609" fmla="*/ 6605473 w 7467600"/>
              <a:gd name="connsiteY609" fmla="*/ 1184686 h 6858000"/>
              <a:gd name="connsiteX610" fmla="*/ 6691602 w 7467600"/>
              <a:gd name="connsiteY610" fmla="*/ 1140573 h 6858000"/>
              <a:gd name="connsiteX611" fmla="*/ 4002475 w 7467600"/>
              <a:gd name="connsiteY611" fmla="*/ 1037802 h 6858000"/>
              <a:gd name="connsiteX612" fmla="*/ 4000324 w 7467600"/>
              <a:gd name="connsiteY612" fmla="*/ 1039362 h 6858000"/>
              <a:gd name="connsiteX613" fmla="*/ 4002862 w 7467600"/>
              <a:gd name="connsiteY613" fmla="*/ 1042866 h 6858000"/>
              <a:gd name="connsiteX614" fmla="*/ 4002475 w 7467600"/>
              <a:gd name="connsiteY614" fmla="*/ 1037802 h 6858000"/>
              <a:gd name="connsiteX615" fmla="*/ 506322 w 7467600"/>
              <a:gd name="connsiteY615" fmla="*/ 1020997 h 6858000"/>
              <a:gd name="connsiteX616" fmla="*/ 533068 w 7467600"/>
              <a:gd name="connsiteY616" fmla="*/ 1029409 h 6858000"/>
              <a:gd name="connsiteX617" fmla="*/ 1232525 w 7467600"/>
              <a:gd name="connsiteY617" fmla="*/ 1804675 h 6858000"/>
              <a:gd name="connsiteX618" fmla="*/ 1388858 w 7467600"/>
              <a:gd name="connsiteY618" fmla="*/ 2368011 h 6858000"/>
              <a:gd name="connsiteX619" fmla="*/ 1384098 w 7467600"/>
              <a:gd name="connsiteY619" fmla="*/ 2378125 h 6858000"/>
              <a:gd name="connsiteX620" fmla="*/ 1425393 w 7467600"/>
              <a:gd name="connsiteY620" fmla="*/ 2589124 h 6858000"/>
              <a:gd name="connsiteX621" fmla="*/ 1424001 w 7467600"/>
              <a:gd name="connsiteY621" fmla="*/ 2597541 h 6858000"/>
              <a:gd name="connsiteX622" fmla="*/ 2152729 w 7467600"/>
              <a:gd name="connsiteY622" fmla="*/ 2864487 h 6858000"/>
              <a:gd name="connsiteX623" fmla="*/ 2020609 w 7467600"/>
              <a:gd name="connsiteY623" fmla="*/ 2539671 h 6858000"/>
              <a:gd name="connsiteX624" fmla="*/ 2018920 w 7467600"/>
              <a:gd name="connsiteY624" fmla="*/ 2536309 h 6858000"/>
              <a:gd name="connsiteX625" fmla="*/ 1342441 w 7467600"/>
              <a:gd name="connsiteY625" fmla="*/ 1173017 h 6858000"/>
              <a:gd name="connsiteX626" fmla="*/ 1367925 w 7467600"/>
              <a:gd name="connsiteY626" fmla="*/ 1135648 h 6858000"/>
              <a:gd name="connsiteX627" fmla="*/ 1771401 w 7467600"/>
              <a:gd name="connsiteY627" fmla="*/ 1806673 h 6858000"/>
              <a:gd name="connsiteX628" fmla="*/ 1972385 w 7467600"/>
              <a:gd name="connsiteY628" fmla="*/ 2198735 h 6858000"/>
              <a:gd name="connsiteX629" fmla="*/ 2040892 w 7467600"/>
              <a:gd name="connsiteY629" fmla="*/ 2405205 h 6858000"/>
              <a:gd name="connsiteX630" fmla="*/ 2131689 w 7467600"/>
              <a:gd name="connsiteY630" fmla="*/ 1936926 h 6858000"/>
              <a:gd name="connsiteX631" fmla="*/ 2454820 w 7467600"/>
              <a:gd name="connsiteY631" fmla="*/ 1248808 h 6858000"/>
              <a:gd name="connsiteX632" fmla="*/ 2492512 w 7467600"/>
              <a:gd name="connsiteY632" fmla="*/ 1302920 h 6858000"/>
              <a:gd name="connsiteX633" fmla="*/ 2081216 w 7467600"/>
              <a:gd name="connsiteY633" fmla="*/ 2527513 h 6858000"/>
              <a:gd name="connsiteX634" fmla="*/ 2081211 w 7467600"/>
              <a:gd name="connsiteY634" fmla="*/ 2528916 h 6858000"/>
              <a:gd name="connsiteX635" fmla="*/ 2199067 w 7467600"/>
              <a:gd name="connsiteY635" fmla="*/ 2884061 h 6858000"/>
              <a:gd name="connsiteX636" fmla="*/ 3192586 w 7467600"/>
              <a:gd name="connsiteY636" fmla="*/ 3411496 h 6858000"/>
              <a:gd name="connsiteX637" fmla="*/ 3182620 w 7467600"/>
              <a:gd name="connsiteY637" fmla="*/ 3483279 h 6858000"/>
              <a:gd name="connsiteX638" fmla="*/ 2435119 w 7467600"/>
              <a:gd name="connsiteY638" fmla="*/ 3080173 h 6858000"/>
              <a:gd name="connsiteX639" fmla="*/ 2410152 w 7467600"/>
              <a:gd name="connsiteY639" fmla="*/ 3063751 h 6858000"/>
              <a:gd name="connsiteX640" fmla="*/ 2408099 w 7467600"/>
              <a:gd name="connsiteY640" fmla="*/ 3064403 h 6858000"/>
              <a:gd name="connsiteX641" fmla="*/ 2407218 w 7467600"/>
              <a:gd name="connsiteY641" fmla="*/ 3070324 h 6858000"/>
              <a:gd name="connsiteX642" fmla="*/ 2380138 w 7467600"/>
              <a:gd name="connsiteY642" fmla="*/ 3099341 h 6858000"/>
              <a:gd name="connsiteX643" fmla="*/ 1765923 w 7467600"/>
              <a:gd name="connsiteY643" fmla="*/ 3581043 h 6858000"/>
              <a:gd name="connsiteX644" fmla="*/ 1702258 w 7467600"/>
              <a:gd name="connsiteY644" fmla="*/ 3612286 h 6858000"/>
              <a:gd name="connsiteX645" fmla="*/ 1538370 w 7467600"/>
              <a:gd name="connsiteY645" fmla="*/ 3811804 h 6858000"/>
              <a:gd name="connsiteX646" fmla="*/ 542867 w 7467600"/>
              <a:gd name="connsiteY646" fmla="*/ 4944092 h 6858000"/>
              <a:gd name="connsiteX647" fmla="*/ 515800 w 7467600"/>
              <a:gd name="connsiteY647" fmla="*/ 4862180 h 6858000"/>
              <a:gd name="connsiteX648" fmla="*/ 909145 w 7467600"/>
              <a:gd name="connsiteY648" fmla="*/ 4199225 h 6858000"/>
              <a:gd name="connsiteX649" fmla="*/ 1214067 w 7467600"/>
              <a:gd name="connsiteY649" fmla="*/ 3908561 h 6858000"/>
              <a:gd name="connsiteX650" fmla="*/ 640967 w 7467600"/>
              <a:gd name="connsiteY650" fmla="*/ 4105601 h 6858000"/>
              <a:gd name="connsiteX651" fmla="*/ 112563 w 7467600"/>
              <a:gd name="connsiteY651" fmla="*/ 4396952 h 6858000"/>
              <a:gd name="connsiteX652" fmla="*/ 0 w 7467600"/>
              <a:gd name="connsiteY652" fmla="*/ 4466006 h 6858000"/>
              <a:gd name="connsiteX653" fmla="*/ 0 w 7467600"/>
              <a:gd name="connsiteY653" fmla="*/ 4233763 h 6858000"/>
              <a:gd name="connsiteX654" fmla="*/ 36881 w 7467600"/>
              <a:gd name="connsiteY654" fmla="*/ 4200118 h 6858000"/>
              <a:gd name="connsiteX655" fmla="*/ 910534 w 7467600"/>
              <a:gd name="connsiteY655" fmla="*/ 3629753 h 6858000"/>
              <a:gd name="connsiteX656" fmla="*/ 1578717 w 7467600"/>
              <a:gd name="connsiteY656" fmla="*/ 3575982 h 6858000"/>
              <a:gd name="connsiteX657" fmla="*/ 2338780 w 7467600"/>
              <a:gd name="connsiteY657" fmla="*/ 3033725 h 6858000"/>
              <a:gd name="connsiteX658" fmla="*/ 1807991 w 7467600"/>
              <a:gd name="connsiteY658" fmla="*/ 2807184 h 6858000"/>
              <a:gd name="connsiteX659" fmla="*/ 1416358 w 7467600"/>
              <a:gd name="connsiteY659" fmla="*/ 3112571 h 6858000"/>
              <a:gd name="connsiteX660" fmla="*/ 939066 w 7467600"/>
              <a:gd name="connsiteY660" fmla="*/ 3378798 h 6858000"/>
              <a:gd name="connsiteX661" fmla="*/ 115099 w 7467600"/>
              <a:gd name="connsiteY661" fmla="*/ 3607650 h 6858000"/>
              <a:gd name="connsiteX662" fmla="*/ 97284 w 7467600"/>
              <a:gd name="connsiteY662" fmla="*/ 3520393 h 6858000"/>
              <a:gd name="connsiteX663" fmla="*/ 922050 w 7467600"/>
              <a:gd name="connsiteY663" fmla="*/ 3074867 h 6858000"/>
              <a:gd name="connsiteX664" fmla="*/ 1405265 w 7467600"/>
              <a:gd name="connsiteY664" fmla="*/ 3016319 h 6858000"/>
              <a:gd name="connsiteX665" fmla="*/ 1407512 w 7467600"/>
              <a:gd name="connsiteY665" fmla="*/ 3018001 h 6858000"/>
              <a:gd name="connsiteX666" fmla="*/ 1726266 w 7467600"/>
              <a:gd name="connsiteY666" fmla="*/ 2777274 h 6858000"/>
              <a:gd name="connsiteX667" fmla="*/ 625390 w 7467600"/>
              <a:gd name="connsiteY667" fmla="*/ 2514541 h 6858000"/>
              <a:gd name="connsiteX668" fmla="*/ 619799 w 7467600"/>
              <a:gd name="connsiteY668" fmla="*/ 2527180 h 6858000"/>
              <a:gd name="connsiteX669" fmla="*/ 310030 w 7467600"/>
              <a:gd name="connsiteY669" fmla="*/ 2771818 h 6858000"/>
              <a:gd name="connsiteX670" fmla="*/ 173877 w 7467600"/>
              <a:gd name="connsiteY670" fmla="*/ 2937056 h 6858000"/>
              <a:gd name="connsiteX671" fmla="*/ 77889 w 7467600"/>
              <a:gd name="connsiteY671" fmla="*/ 3138440 h 6858000"/>
              <a:gd name="connsiteX672" fmla="*/ 0 w 7467600"/>
              <a:gd name="connsiteY672" fmla="*/ 3271395 h 6858000"/>
              <a:gd name="connsiteX673" fmla="*/ 0 w 7467600"/>
              <a:gd name="connsiteY673" fmla="*/ 3153002 h 6858000"/>
              <a:gd name="connsiteX674" fmla="*/ 2386 w 7467600"/>
              <a:gd name="connsiteY674" fmla="*/ 3149203 h 6858000"/>
              <a:gd name="connsiteX675" fmla="*/ 89753 w 7467600"/>
              <a:gd name="connsiteY675" fmla="*/ 2987702 h 6858000"/>
              <a:gd name="connsiteX676" fmla="*/ 76869 w 7467600"/>
              <a:gd name="connsiteY676" fmla="*/ 3005404 h 6858000"/>
              <a:gd name="connsiteX677" fmla="*/ 32049 w 7467600"/>
              <a:gd name="connsiteY677" fmla="*/ 3065814 h 6858000"/>
              <a:gd name="connsiteX678" fmla="*/ 0 w 7467600"/>
              <a:gd name="connsiteY678" fmla="*/ 3108744 h 6858000"/>
              <a:gd name="connsiteX679" fmla="*/ 0 w 7467600"/>
              <a:gd name="connsiteY679" fmla="*/ 3058059 h 6858000"/>
              <a:gd name="connsiteX680" fmla="*/ 7610 w 7467600"/>
              <a:gd name="connsiteY680" fmla="*/ 3047889 h 6858000"/>
              <a:gd name="connsiteX681" fmla="*/ 52419 w 7467600"/>
              <a:gd name="connsiteY681" fmla="*/ 2987479 h 6858000"/>
              <a:gd name="connsiteX682" fmla="*/ 59142 w 7467600"/>
              <a:gd name="connsiteY682" fmla="*/ 2978488 h 6858000"/>
              <a:gd name="connsiteX683" fmla="*/ 0 w 7467600"/>
              <a:gd name="connsiteY683" fmla="*/ 3015334 h 6858000"/>
              <a:gd name="connsiteX684" fmla="*/ 0 w 7467600"/>
              <a:gd name="connsiteY684" fmla="*/ 2914286 h 6858000"/>
              <a:gd name="connsiteX685" fmla="*/ 36383 w 7467600"/>
              <a:gd name="connsiteY685" fmla="*/ 2901128 h 6858000"/>
              <a:gd name="connsiteX686" fmla="*/ 156329 w 7467600"/>
              <a:gd name="connsiteY686" fmla="*/ 2840533 h 6858000"/>
              <a:gd name="connsiteX687" fmla="*/ 358355 w 7467600"/>
              <a:gd name="connsiteY687" fmla="*/ 2620471 h 6858000"/>
              <a:gd name="connsiteX688" fmla="*/ 510577 w 7467600"/>
              <a:gd name="connsiteY688" fmla="*/ 2501244 h 6858000"/>
              <a:gd name="connsiteX689" fmla="*/ 211967 w 7467600"/>
              <a:gd name="connsiteY689" fmla="*/ 2479171 h 6858000"/>
              <a:gd name="connsiteX690" fmla="*/ 0 w 7467600"/>
              <a:gd name="connsiteY690" fmla="*/ 2476398 h 6858000"/>
              <a:gd name="connsiteX691" fmla="*/ 0 w 7467600"/>
              <a:gd name="connsiteY691" fmla="*/ 2389189 h 6858000"/>
              <a:gd name="connsiteX692" fmla="*/ 103062 w 7467600"/>
              <a:gd name="connsiteY692" fmla="*/ 2389518 h 6858000"/>
              <a:gd name="connsiteX693" fmla="*/ 510734 w 7467600"/>
              <a:gd name="connsiteY693" fmla="*/ 2416201 h 6858000"/>
              <a:gd name="connsiteX694" fmla="*/ 279257 w 7467600"/>
              <a:gd name="connsiteY694" fmla="*/ 2092102 h 6858000"/>
              <a:gd name="connsiteX695" fmla="*/ 65265 w 7467600"/>
              <a:gd name="connsiteY695" fmla="*/ 2006049 h 6858000"/>
              <a:gd name="connsiteX696" fmla="*/ 0 w 7467600"/>
              <a:gd name="connsiteY696" fmla="*/ 1982532 h 6858000"/>
              <a:gd name="connsiteX697" fmla="*/ 0 w 7467600"/>
              <a:gd name="connsiteY697" fmla="*/ 1912789 h 6858000"/>
              <a:gd name="connsiteX698" fmla="*/ 97460 w 7467600"/>
              <a:gd name="connsiteY698" fmla="*/ 1953725 h 6858000"/>
              <a:gd name="connsiteX699" fmla="*/ 221272 w 7467600"/>
              <a:gd name="connsiteY699" fmla="*/ 1980766 h 6858000"/>
              <a:gd name="connsiteX700" fmla="*/ 116765 w 7467600"/>
              <a:gd name="connsiteY700" fmla="*/ 1911033 h 6858000"/>
              <a:gd name="connsiteX701" fmla="*/ 16405 w 7467600"/>
              <a:gd name="connsiteY701" fmla="*/ 1803412 h 6858000"/>
              <a:gd name="connsiteX702" fmla="*/ 0 w 7467600"/>
              <a:gd name="connsiteY702" fmla="*/ 1784777 h 6858000"/>
              <a:gd name="connsiteX703" fmla="*/ 0 w 7467600"/>
              <a:gd name="connsiteY703" fmla="*/ 1740082 h 6858000"/>
              <a:gd name="connsiteX704" fmla="*/ 39394 w 7467600"/>
              <a:gd name="connsiteY704" fmla="*/ 1784856 h 6858000"/>
              <a:gd name="connsiteX705" fmla="*/ 135813 w 7467600"/>
              <a:gd name="connsiteY705" fmla="*/ 1888838 h 6858000"/>
              <a:gd name="connsiteX706" fmla="*/ 242575 w 7467600"/>
              <a:gd name="connsiteY706" fmla="*/ 1958841 h 6858000"/>
              <a:gd name="connsiteX707" fmla="*/ 82197 w 7467600"/>
              <a:gd name="connsiteY707" fmla="*/ 1754826 h 6858000"/>
              <a:gd name="connsiteX708" fmla="*/ 0 w 7467600"/>
              <a:gd name="connsiteY708" fmla="*/ 1679650 h 6858000"/>
              <a:gd name="connsiteX709" fmla="*/ 0 w 7467600"/>
              <a:gd name="connsiteY709" fmla="*/ 1602463 h 6858000"/>
              <a:gd name="connsiteX710" fmla="*/ 84689 w 7467600"/>
              <a:gd name="connsiteY710" fmla="*/ 1677442 h 6858000"/>
              <a:gd name="connsiteX711" fmla="*/ 298437 w 7467600"/>
              <a:gd name="connsiteY711" fmla="*/ 1968019 h 6858000"/>
              <a:gd name="connsiteX712" fmla="*/ 227269 w 7467600"/>
              <a:gd name="connsiteY712" fmla="*/ 1114064 h 6858000"/>
              <a:gd name="connsiteX713" fmla="*/ 248003 w 7467600"/>
              <a:gd name="connsiteY713" fmla="*/ 1089613 h 6858000"/>
              <a:gd name="connsiteX714" fmla="*/ 427020 w 7467600"/>
              <a:gd name="connsiteY714" fmla="*/ 1619803 h 6858000"/>
              <a:gd name="connsiteX715" fmla="*/ 340345 w 7467600"/>
              <a:gd name="connsiteY715" fmla="*/ 2027739 h 6858000"/>
              <a:gd name="connsiteX716" fmla="*/ 360865 w 7467600"/>
              <a:gd name="connsiteY716" fmla="*/ 2044827 h 6858000"/>
              <a:gd name="connsiteX717" fmla="*/ 560414 w 7467600"/>
              <a:gd name="connsiteY717" fmla="*/ 2421457 h 6858000"/>
              <a:gd name="connsiteX718" fmla="*/ 1359703 w 7467600"/>
              <a:gd name="connsiteY718" fmla="*/ 2578554 h 6858000"/>
              <a:gd name="connsiteX719" fmla="*/ 1359422 w 7467600"/>
              <a:gd name="connsiteY719" fmla="*/ 2577994 h 6858000"/>
              <a:gd name="connsiteX720" fmla="*/ 828701 w 7467600"/>
              <a:gd name="connsiteY720" fmla="*/ 1839520 h 6858000"/>
              <a:gd name="connsiteX721" fmla="*/ 494427 w 7467600"/>
              <a:gd name="connsiteY721" fmla="*/ 1092333 h 6858000"/>
              <a:gd name="connsiteX722" fmla="*/ 506322 w 7467600"/>
              <a:gd name="connsiteY722" fmla="*/ 1020997 h 6858000"/>
              <a:gd name="connsiteX723" fmla="*/ 4570198 w 7467600"/>
              <a:gd name="connsiteY723" fmla="*/ 978081 h 6858000"/>
              <a:gd name="connsiteX724" fmla="*/ 4523691 w 7467600"/>
              <a:gd name="connsiteY724" fmla="*/ 1127776 h 6858000"/>
              <a:gd name="connsiteX725" fmla="*/ 4509875 w 7467600"/>
              <a:gd name="connsiteY725" fmla="*/ 1167552 h 6858000"/>
              <a:gd name="connsiteX726" fmla="*/ 4478168 w 7467600"/>
              <a:gd name="connsiteY726" fmla="*/ 1260735 h 6858000"/>
              <a:gd name="connsiteX727" fmla="*/ 4409309 w 7467600"/>
              <a:gd name="connsiteY727" fmla="*/ 1666996 h 6858000"/>
              <a:gd name="connsiteX728" fmla="*/ 4370031 w 7467600"/>
              <a:gd name="connsiteY728" fmla="*/ 1955666 h 6858000"/>
              <a:gd name="connsiteX729" fmla="*/ 4570198 w 7467600"/>
              <a:gd name="connsiteY729" fmla="*/ 978081 h 6858000"/>
              <a:gd name="connsiteX730" fmla="*/ 4557898 w 7467600"/>
              <a:gd name="connsiteY730" fmla="*/ 900011 h 6858000"/>
              <a:gd name="connsiteX731" fmla="*/ 4344840 w 7467600"/>
              <a:gd name="connsiteY731" fmla="*/ 1922038 h 6858000"/>
              <a:gd name="connsiteX732" fmla="*/ 4378710 w 7467600"/>
              <a:gd name="connsiteY732" fmla="*/ 1665516 h 6858000"/>
              <a:gd name="connsiteX733" fmla="*/ 4448798 w 7467600"/>
              <a:gd name="connsiteY733" fmla="*/ 1253024 h 6858000"/>
              <a:gd name="connsiteX734" fmla="*/ 4480315 w 7467600"/>
              <a:gd name="connsiteY734" fmla="*/ 1158454 h 6858000"/>
              <a:gd name="connsiteX735" fmla="*/ 4494133 w 7467600"/>
              <a:gd name="connsiteY735" fmla="*/ 1118676 h 6858000"/>
              <a:gd name="connsiteX736" fmla="*/ 4557898 w 7467600"/>
              <a:gd name="connsiteY736" fmla="*/ 900011 h 6858000"/>
              <a:gd name="connsiteX737" fmla="*/ 5870151 w 7467600"/>
              <a:gd name="connsiteY737" fmla="*/ 898890 h 6858000"/>
              <a:gd name="connsiteX738" fmla="*/ 5861335 w 7467600"/>
              <a:gd name="connsiteY738" fmla="*/ 899177 h 6858000"/>
              <a:gd name="connsiteX739" fmla="*/ 5843702 w 7467600"/>
              <a:gd name="connsiteY739" fmla="*/ 899748 h 6858000"/>
              <a:gd name="connsiteX740" fmla="*/ 5651107 w 7467600"/>
              <a:gd name="connsiteY740" fmla="*/ 920306 h 6858000"/>
              <a:gd name="connsiteX741" fmla="*/ 5459407 w 7467600"/>
              <a:gd name="connsiteY741" fmla="*/ 940975 h 6858000"/>
              <a:gd name="connsiteX742" fmla="*/ 5374846 w 7467600"/>
              <a:gd name="connsiteY742" fmla="*/ 941988 h 6858000"/>
              <a:gd name="connsiteX743" fmla="*/ 5256105 w 7467600"/>
              <a:gd name="connsiteY743" fmla="*/ 945632 h 6858000"/>
              <a:gd name="connsiteX744" fmla="*/ 5107071 w 7467600"/>
              <a:gd name="connsiteY744" fmla="*/ 969720 h 6858000"/>
              <a:gd name="connsiteX745" fmla="*/ 4998681 w 7467600"/>
              <a:gd name="connsiteY745" fmla="*/ 988771 h 6858000"/>
              <a:gd name="connsiteX746" fmla="*/ 5870151 w 7467600"/>
              <a:gd name="connsiteY746" fmla="*/ 898890 h 6858000"/>
              <a:gd name="connsiteX747" fmla="*/ 5504425 w 7467600"/>
              <a:gd name="connsiteY747" fmla="*/ 848067 h 6858000"/>
              <a:gd name="connsiteX748" fmla="*/ 4968849 w 7467600"/>
              <a:gd name="connsiteY748" fmla="*/ 962318 h 6858000"/>
              <a:gd name="connsiteX749" fmla="*/ 5104039 w 7467600"/>
              <a:gd name="connsiteY749" fmla="*/ 940634 h 6858000"/>
              <a:gd name="connsiteX750" fmla="*/ 5256311 w 7467600"/>
              <a:gd name="connsiteY750" fmla="*/ 916490 h 6858000"/>
              <a:gd name="connsiteX751" fmla="*/ 5377381 w 7467600"/>
              <a:gd name="connsiteY751" fmla="*/ 912671 h 6858000"/>
              <a:gd name="connsiteX752" fmla="*/ 5460148 w 7467600"/>
              <a:gd name="connsiteY752" fmla="*/ 911442 h 6858000"/>
              <a:gd name="connsiteX753" fmla="*/ 5648971 w 7467600"/>
              <a:gd name="connsiteY753" fmla="*/ 891331 h 6858000"/>
              <a:gd name="connsiteX754" fmla="*/ 5844807 w 7467600"/>
              <a:gd name="connsiteY754" fmla="*/ 870718 h 6858000"/>
              <a:gd name="connsiteX755" fmla="*/ 5862975 w 7467600"/>
              <a:gd name="connsiteY755" fmla="*/ 869756 h 6858000"/>
              <a:gd name="connsiteX756" fmla="*/ 5920887 w 7467600"/>
              <a:gd name="connsiteY756" fmla="*/ 865929 h 6858000"/>
              <a:gd name="connsiteX757" fmla="*/ 5504425 w 7467600"/>
              <a:gd name="connsiteY757" fmla="*/ 848067 h 6858000"/>
              <a:gd name="connsiteX758" fmla="*/ 3607114 w 7467600"/>
              <a:gd name="connsiteY758" fmla="*/ 467441 h 6858000"/>
              <a:gd name="connsiteX759" fmla="*/ 3296242 w 7467600"/>
              <a:gd name="connsiteY759" fmla="*/ 807991 h 6858000"/>
              <a:gd name="connsiteX760" fmla="*/ 3174674 w 7467600"/>
              <a:gd name="connsiteY760" fmla="*/ 919759 h 6858000"/>
              <a:gd name="connsiteX761" fmla="*/ 3042978 w 7467600"/>
              <a:gd name="connsiteY761" fmla="*/ 1054894 h 6858000"/>
              <a:gd name="connsiteX762" fmla="*/ 2968914 w 7467600"/>
              <a:gd name="connsiteY762" fmla="*/ 1133756 h 6858000"/>
              <a:gd name="connsiteX763" fmla="*/ 3103823 w 7467600"/>
              <a:gd name="connsiteY763" fmla="*/ 1026814 h 6858000"/>
              <a:gd name="connsiteX764" fmla="*/ 3607114 w 7467600"/>
              <a:gd name="connsiteY764" fmla="*/ 467441 h 6858000"/>
              <a:gd name="connsiteX765" fmla="*/ 3744487 w 7467600"/>
              <a:gd name="connsiteY765" fmla="*/ 383136 h 6858000"/>
              <a:gd name="connsiteX766" fmla="*/ 3970213 w 7467600"/>
              <a:gd name="connsiteY766" fmla="*/ 995559 h 6858000"/>
              <a:gd name="connsiteX767" fmla="*/ 3744487 w 7467600"/>
              <a:gd name="connsiteY767" fmla="*/ 383136 h 6858000"/>
              <a:gd name="connsiteX768" fmla="*/ 3624562 w 7467600"/>
              <a:gd name="connsiteY768" fmla="*/ 367041 h 6858000"/>
              <a:gd name="connsiteX769" fmla="*/ 3489712 w 7467600"/>
              <a:gd name="connsiteY769" fmla="*/ 485386 h 6858000"/>
              <a:gd name="connsiteX770" fmla="*/ 3182994 w 7467600"/>
              <a:gd name="connsiteY770" fmla="*/ 828265 h 6858000"/>
              <a:gd name="connsiteX771" fmla="*/ 2892114 w 7467600"/>
              <a:gd name="connsiteY771" fmla="*/ 1172635 h 6858000"/>
              <a:gd name="connsiteX772" fmla="*/ 3021459 w 7467600"/>
              <a:gd name="connsiteY772" fmla="*/ 1035385 h 6858000"/>
              <a:gd name="connsiteX773" fmla="*/ 3153873 w 7467600"/>
              <a:gd name="connsiteY773" fmla="*/ 898971 h 6858000"/>
              <a:gd name="connsiteX774" fmla="*/ 3276511 w 7467600"/>
              <a:gd name="connsiteY774" fmla="*/ 786423 h 6858000"/>
              <a:gd name="connsiteX775" fmla="*/ 3584154 w 7467600"/>
              <a:gd name="connsiteY775" fmla="*/ 448218 h 6858000"/>
              <a:gd name="connsiteX776" fmla="*/ 3624562 w 7467600"/>
              <a:gd name="connsiteY776" fmla="*/ 367041 h 6858000"/>
              <a:gd name="connsiteX777" fmla="*/ 3766672 w 7467600"/>
              <a:gd name="connsiteY777" fmla="*/ 359429 h 6858000"/>
              <a:gd name="connsiteX778" fmla="*/ 3996338 w 7467600"/>
              <a:gd name="connsiteY778" fmla="*/ 968237 h 6858000"/>
              <a:gd name="connsiteX779" fmla="*/ 3766672 w 7467600"/>
              <a:gd name="connsiteY779" fmla="*/ 359429 h 6858000"/>
              <a:gd name="connsiteX780" fmla="*/ 5805386 w 7467600"/>
              <a:gd name="connsiteY780" fmla="*/ 239240 h 6858000"/>
              <a:gd name="connsiteX781" fmla="*/ 5736947 w 7467600"/>
              <a:gd name="connsiteY781" fmla="*/ 261367 h 6858000"/>
              <a:gd name="connsiteX782" fmla="*/ 5427012 w 7467600"/>
              <a:gd name="connsiteY782" fmla="*/ 311272 h 6858000"/>
              <a:gd name="connsiteX783" fmla="*/ 5147818 w 7467600"/>
              <a:gd name="connsiteY783" fmla="*/ 322112 h 6858000"/>
              <a:gd name="connsiteX784" fmla="*/ 5060854 w 7467600"/>
              <a:gd name="connsiteY784" fmla="*/ 311882 h 6858000"/>
              <a:gd name="connsiteX785" fmla="*/ 4945989 w 7467600"/>
              <a:gd name="connsiteY785" fmla="*/ 300516 h 6858000"/>
              <a:gd name="connsiteX786" fmla="*/ 5410479 w 7467600"/>
              <a:gd name="connsiteY786" fmla="*/ 348434 h 6858000"/>
              <a:gd name="connsiteX787" fmla="*/ 5805386 w 7467600"/>
              <a:gd name="connsiteY787" fmla="*/ 239240 h 6858000"/>
              <a:gd name="connsiteX788" fmla="*/ 5905192 w 7467600"/>
              <a:gd name="connsiteY788" fmla="*/ 163079 h 6858000"/>
              <a:gd name="connsiteX789" fmla="*/ 5865655 w 7467600"/>
              <a:gd name="connsiteY789" fmla="*/ 171901 h 6858000"/>
              <a:gd name="connsiteX790" fmla="*/ 5259740 w 7467600"/>
              <a:gd name="connsiteY790" fmla="*/ 257013 h 6858000"/>
              <a:gd name="connsiteX791" fmla="*/ 5208466 w 7467600"/>
              <a:gd name="connsiteY791" fmla="*/ 257550 h 6858000"/>
              <a:gd name="connsiteX792" fmla="*/ 4980204 w 7467600"/>
              <a:gd name="connsiteY792" fmla="*/ 271903 h 6858000"/>
              <a:gd name="connsiteX793" fmla="*/ 5068068 w 7467600"/>
              <a:gd name="connsiteY793" fmla="*/ 282244 h 6858000"/>
              <a:gd name="connsiteX794" fmla="*/ 5153231 w 7467600"/>
              <a:gd name="connsiteY794" fmla="*/ 292240 h 6858000"/>
              <a:gd name="connsiteX795" fmla="*/ 5426491 w 7467600"/>
              <a:gd name="connsiteY795" fmla="*/ 281128 h 6858000"/>
              <a:gd name="connsiteX796" fmla="*/ 5731212 w 7467600"/>
              <a:gd name="connsiteY796" fmla="*/ 231951 h 6858000"/>
              <a:gd name="connsiteX797" fmla="*/ 5905192 w 7467600"/>
              <a:gd name="connsiteY797" fmla="*/ 163079 h 6858000"/>
              <a:gd name="connsiteX798" fmla="*/ 5944437 w 7467600"/>
              <a:gd name="connsiteY798" fmla="*/ 113829 h 6858000"/>
              <a:gd name="connsiteX799" fmla="*/ 5825032 w 7467600"/>
              <a:gd name="connsiteY799" fmla="*/ 146405 h 6858000"/>
              <a:gd name="connsiteX800" fmla="*/ 4955599 w 7467600"/>
              <a:gd name="connsiteY800" fmla="*/ 247008 h 6858000"/>
              <a:gd name="connsiteX801" fmla="*/ 5210104 w 7467600"/>
              <a:gd name="connsiteY801" fmla="*/ 228123 h 6858000"/>
              <a:gd name="connsiteX802" fmla="*/ 5261015 w 7467600"/>
              <a:gd name="connsiteY802" fmla="*/ 227087 h 6858000"/>
              <a:gd name="connsiteX803" fmla="*/ 5861181 w 7467600"/>
              <a:gd name="connsiteY803" fmla="*/ 143093 h 6858000"/>
              <a:gd name="connsiteX804" fmla="*/ 5961252 w 7467600"/>
              <a:gd name="connsiteY804" fmla="*/ 114820 h 6858000"/>
              <a:gd name="connsiteX805" fmla="*/ 5944437 w 7467600"/>
              <a:gd name="connsiteY805" fmla="*/ 113829 h 6858000"/>
              <a:gd name="connsiteX806" fmla="*/ 3882765 w 7467600"/>
              <a:gd name="connsiteY806" fmla="*/ 0 h 6858000"/>
              <a:gd name="connsiteX807" fmla="*/ 3995099 w 7467600"/>
              <a:gd name="connsiteY807" fmla="*/ 0 h 6858000"/>
              <a:gd name="connsiteX808" fmla="*/ 4163818 w 7467600"/>
              <a:gd name="connsiteY808" fmla="*/ 234104 h 6858000"/>
              <a:gd name="connsiteX809" fmla="*/ 4172099 w 7467600"/>
              <a:gd name="connsiteY809" fmla="*/ 234207 h 6858000"/>
              <a:gd name="connsiteX810" fmla="*/ 4784282 w 7467600"/>
              <a:gd name="connsiteY810" fmla="*/ 276561 h 6858000"/>
              <a:gd name="connsiteX811" fmla="*/ 4801687 w 7467600"/>
              <a:gd name="connsiteY811" fmla="*/ 267764 h 6858000"/>
              <a:gd name="connsiteX812" fmla="*/ 6082788 w 7467600"/>
              <a:gd name="connsiteY812" fmla="*/ 64119 h 6858000"/>
              <a:gd name="connsiteX813" fmla="*/ 6099442 w 7467600"/>
              <a:gd name="connsiteY813" fmla="*/ 82568 h 6858000"/>
              <a:gd name="connsiteX814" fmla="*/ 4804137 w 7467600"/>
              <a:gd name="connsiteY814" fmla="*/ 320931 h 6858000"/>
              <a:gd name="connsiteX815" fmla="*/ 4227047 w 7467600"/>
              <a:gd name="connsiteY815" fmla="*/ 313415 h 6858000"/>
              <a:gd name="connsiteX816" fmla="*/ 4346041 w 7467600"/>
              <a:gd name="connsiteY816" fmla="*/ 456086 h 6858000"/>
              <a:gd name="connsiteX817" fmla="*/ 4870967 w 7467600"/>
              <a:gd name="connsiteY817" fmla="*/ 963061 h 6858000"/>
              <a:gd name="connsiteX818" fmla="*/ 4889647 w 7467600"/>
              <a:gd name="connsiteY818" fmla="*/ 957147 h 6858000"/>
              <a:gd name="connsiteX819" fmla="*/ 5422504 w 7467600"/>
              <a:gd name="connsiteY819" fmla="*/ 805191 h 6858000"/>
              <a:gd name="connsiteX820" fmla="*/ 6087656 w 7467600"/>
              <a:gd name="connsiteY820" fmla="*/ 826703 h 6858000"/>
              <a:gd name="connsiteX821" fmla="*/ 6058717 w 7467600"/>
              <a:gd name="connsiteY821" fmla="*/ 865992 h 6858000"/>
              <a:gd name="connsiteX822" fmla="*/ 4974153 w 7467600"/>
              <a:gd name="connsiteY822" fmla="*/ 1045456 h 6858000"/>
              <a:gd name="connsiteX823" fmla="*/ 5627835 w 7467600"/>
              <a:gd name="connsiteY823" fmla="*/ 1472077 h 6858000"/>
              <a:gd name="connsiteX824" fmla="*/ 5629817 w 7467600"/>
              <a:gd name="connsiteY824" fmla="*/ 1471412 h 6858000"/>
              <a:gd name="connsiteX825" fmla="*/ 5634124 w 7467600"/>
              <a:gd name="connsiteY825" fmla="*/ 1470572 h 6858000"/>
              <a:gd name="connsiteX826" fmla="*/ 5755832 w 7467600"/>
              <a:gd name="connsiteY826" fmla="*/ 1383886 h 6858000"/>
              <a:gd name="connsiteX827" fmla="*/ 6014186 w 7467600"/>
              <a:gd name="connsiteY827" fmla="*/ 1279799 h 6858000"/>
              <a:gd name="connsiteX828" fmla="*/ 6901619 w 7467600"/>
              <a:gd name="connsiteY828" fmla="*/ 1047874 h 6858000"/>
              <a:gd name="connsiteX829" fmla="*/ 6931566 w 7467600"/>
              <a:gd name="connsiteY829" fmla="*/ 1062034 h 6858000"/>
              <a:gd name="connsiteX830" fmla="*/ 5790982 w 7467600"/>
              <a:gd name="connsiteY830" fmla="*/ 1561380 h 6858000"/>
              <a:gd name="connsiteX831" fmla="*/ 6188971 w 7467600"/>
              <a:gd name="connsiteY831" fmla="*/ 1755168 h 6858000"/>
              <a:gd name="connsiteX832" fmla="*/ 6202446 w 7467600"/>
              <a:gd name="connsiteY832" fmla="*/ 1752268 h 6858000"/>
              <a:gd name="connsiteX833" fmla="*/ 7179560 w 7467600"/>
              <a:gd name="connsiteY833" fmla="*/ 1467551 h 6858000"/>
              <a:gd name="connsiteX834" fmla="*/ 7158730 w 7467600"/>
              <a:gd name="connsiteY834" fmla="*/ 1507835 h 6858000"/>
              <a:gd name="connsiteX835" fmla="*/ 6326959 w 7467600"/>
              <a:gd name="connsiteY835" fmla="*/ 1817686 h 6858000"/>
              <a:gd name="connsiteX836" fmla="*/ 6537433 w 7467600"/>
              <a:gd name="connsiteY836" fmla="*/ 1907790 h 6858000"/>
              <a:gd name="connsiteX837" fmla="*/ 6550221 w 7467600"/>
              <a:gd name="connsiteY837" fmla="*/ 1910729 h 6858000"/>
              <a:gd name="connsiteX838" fmla="*/ 6964438 w 7467600"/>
              <a:gd name="connsiteY838" fmla="*/ 2209505 h 6858000"/>
              <a:gd name="connsiteX839" fmla="*/ 7367862 w 7467600"/>
              <a:gd name="connsiteY839" fmla="*/ 2806833 h 6858000"/>
              <a:gd name="connsiteX840" fmla="*/ 7364329 w 7467600"/>
              <a:gd name="connsiteY840" fmla="*/ 2826907 h 6858000"/>
              <a:gd name="connsiteX841" fmla="*/ 7290545 w 7467600"/>
              <a:gd name="connsiteY841" fmla="*/ 2850663 h 6858000"/>
              <a:gd name="connsiteX842" fmla="*/ 6472036 w 7467600"/>
              <a:gd name="connsiteY842" fmla="*/ 1959003 h 6858000"/>
              <a:gd name="connsiteX843" fmla="*/ 5792897 w 7467600"/>
              <a:gd name="connsiteY843" fmla="*/ 1647747 h 6858000"/>
              <a:gd name="connsiteX844" fmla="*/ 5842751 w 7467600"/>
              <a:gd name="connsiteY844" fmla="*/ 1816112 h 6858000"/>
              <a:gd name="connsiteX845" fmla="*/ 5847424 w 7467600"/>
              <a:gd name="connsiteY845" fmla="*/ 1815776 h 6858000"/>
              <a:gd name="connsiteX846" fmla="*/ 6399821 w 7467600"/>
              <a:gd name="connsiteY846" fmla="*/ 2344799 h 6858000"/>
              <a:gd name="connsiteX847" fmla="*/ 6323232 w 7467600"/>
              <a:gd name="connsiteY847" fmla="*/ 2389634 h 6858000"/>
              <a:gd name="connsiteX848" fmla="*/ 5942958 w 7467600"/>
              <a:gd name="connsiteY848" fmla="*/ 2077708 h 6858000"/>
              <a:gd name="connsiteX849" fmla="*/ 5921559 w 7467600"/>
              <a:gd name="connsiteY849" fmla="*/ 2378596 h 6858000"/>
              <a:gd name="connsiteX850" fmla="*/ 5817651 w 7467600"/>
              <a:gd name="connsiteY850" fmla="*/ 3023919 h 6858000"/>
              <a:gd name="connsiteX851" fmla="*/ 5729634 w 7467600"/>
              <a:gd name="connsiteY851" fmla="*/ 3051849 h 6858000"/>
              <a:gd name="connsiteX852" fmla="*/ 5611018 w 7467600"/>
              <a:gd name="connsiteY852" fmla="*/ 2316769 h 6858000"/>
              <a:gd name="connsiteX853" fmla="*/ 5687608 w 7467600"/>
              <a:gd name="connsiteY853" fmla="*/ 2039972 h 6858000"/>
              <a:gd name="connsiteX854" fmla="*/ 5657554 w 7467600"/>
              <a:gd name="connsiteY854" fmla="*/ 1576445 h 6858000"/>
              <a:gd name="connsiteX855" fmla="*/ 5150475 w 7467600"/>
              <a:gd name="connsiteY855" fmla="*/ 1274012 h 6858000"/>
              <a:gd name="connsiteX856" fmla="*/ 5349142 w 7467600"/>
              <a:gd name="connsiteY856" fmla="*/ 2204405 h 6858000"/>
              <a:gd name="connsiteX857" fmla="*/ 5262214 w 7467600"/>
              <a:gd name="connsiteY857" fmla="*/ 2233836 h 6858000"/>
              <a:gd name="connsiteX858" fmla="*/ 4981539 w 7467600"/>
              <a:gd name="connsiteY858" fmla="*/ 1542201 h 6858000"/>
              <a:gd name="connsiteX859" fmla="*/ 4958461 w 7467600"/>
              <a:gd name="connsiteY859" fmla="*/ 1136957 h 6858000"/>
              <a:gd name="connsiteX860" fmla="*/ 4655015 w 7467600"/>
              <a:gd name="connsiteY860" fmla="*/ 891426 h 6858000"/>
              <a:gd name="connsiteX861" fmla="*/ 4348002 w 7467600"/>
              <a:gd name="connsiteY861" fmla="*/ 2205895 h 6858000"/>
              <a:gd name="connsiteX862" fmla="*/ 4262250 w 7467600"/>
              <a:gd name="connsiteY862" fmla="*/ 2219972 h 6858000"/>
              <a:gd name="connsiteX863" fmla="*/ 4550611 w 7467600"/>
              <a:gd name="connsiteY863" fmla="*/ 817540 h 6858000"/>
              <a:gd name="connsiteX864" fmla="*/ 4564418 w 7467600"/>
              <a:gd name="connsiteY864" fmla="*/ 808293 h 6858000"/>
              <a:gd name="connsiteX865" fmla="*/ 4266388 w 7467600"/>
              <a:gd name="connsiteY865" fmla="*/ 500083 h 6858000"/>
              <a:gd name="connsiteX866" fmla="*/ 4032842 w 7467600"/>
              <a:gd name="connsiteY866" fmla="*/ 211809 h 6858000"/>
              <a:gd name="connsiteX867" fmla="*/ 3882765 w 7467600"/>
              <a:gd name="connsiteY867" fmla="*/ 0 h 6858000"/>
              <a:gd name="connsiteX868" fmla="*/ 3721337 w 7467600"/>
              <a:gd name="connsiteY868" fmla="*/ 0 h 6858000"/>
              <a:gd name="connsiteX869" fmla="*/ 3797544 w 7467600"/>
              <a:gd name="connsiteY869" fmla="*/ 0 h 6858000"/>
              <a:gd name="connsiteX870" fmla="*/ 3775734 w 7467600"/>
              <a:gd name="connsiteY870" fmla="*/ 95131 h 6858000"/>
              <a:gd name="connsiteX871" fmla="*/ 3724807 w 7467600"/>
              <a:gd name="connsiteY871" fmla="*/ 272257 h 6858000"/>
              <a:gd name="connsiteX872" fmla="*/ 3726844 w 7467600"/>
              <a:gd name="connsiteY872" fmla="*/ 282988 h 6858000"/>
              <a:gd name="connsiteX873" fmla="*/ 3742664 w 7467600"/>
              <a:gd name="connsiteY873" fmla="*/ 279918 h 6858000"/>
              <a:gd name="connsiteX874" fmla="*/ 4103910 w 7467600"/>
              <a:gd name="connsiteY874" fmla="*/ 1161917 h 6858000"/>
              <a:gd name="connsiteX875" fmla="*/ 4020269 w 7467600"/>
              <a:gd name="connsiteY875" fmla="*/ 1200406 h 6858000"/>
              <a:gd name="connsiteX876" fmla="*/ 3674882 w 7467600"/>
              <a:gd name="connsiteY876" fmla="*/ 488524 h 6858000"/>
              <a:gd name="connsiteX877" fmla="*/ 3132682 w 7467600"/>
              <a:gd name="connsiteY877" fmla="*/ 1072284 h 6858000"/>
              <a:gd name="connsiteX878" fmla="*/ 2716346 w 7467600"/>
              <a:gd name="connsiteY878" fmla="*/ 1276376 h 6858000"/>
              <a:gd name="connsiteX879" fmla="*/ 2716772 w 7467600"/>
              <a:gd name="connsiteY879" fmla="*/ 1255462 h 6858000"/>
              <a:gd name="connsiteX880" fmla="*/ 3471096 w 7467600"/>
              <a:gd name="connsiteY880" fmla="*/ 437072 h 6858000"/>
              <a:gd name="connsiteX881" fmla="*/ 3639057 w 7467600"/>
              <a:gd name="connsiteY881" fmla="*/ 286334 h 6858000"/>
              <a:gd name="connsiteX882" fmla="*/ 3640309 w 7467600"/>
              <a:gd name="connsiteY882" fmla="*/ 284664 h 6858000"/>
              <a:gd name="connsiteX883" fmla="*/ 3646022 w 7467600"/>
              <a:gd name="connsiteY883" fmla="*/ 276711 h 6858000"/>
              <a:gd name="connsiteX884" fmla="*/ 3707943 w 7467600"/>
              <a:gd name="connsiteY884" fmla="*/ 65958 h 6858000"/>
              <a:gd name="connsiteX885" fmla="*/ 3721337 w 7467600"/>
              <a:gd name="connsiteY885" fmla="*/ 0 h 6858000"/>
              <a:gd name="connsiteX886" fmla="*/ 2867960 w 7467600"/>
              <a:gd name="connsiteY886" fmla="*/ 0 h 6858000"/>
              <a:gd name="connsiteX887" fmla="*/ 2926351 w 7467600"/>
              <a:gd name="connsiteY887" fmla="*/ 0 h 6858000"/>
              <a:gd name="connsiteX888" fmla="*/ 2902823 w 7467600"/>
              <a:gd name="connsiteY888" fmla="*/ 262929 h 6858000"/>
              <a:gd name="connsiteX889" fmla="*/ 2940663 w 7467600"/>
              <a:gd name="connsiteY889" fmla="*/ 140884 h 6858000"/>
              <a:gd name="connsiteX890" fmla="*/ 2947039 w 7467600"/>
              <a:gd name="connsiteY890" fmla="*/ 122524 h 6858000"/>
              <a:gd name="connsiteX891" fmla="*/ 2984316 w 7467600"/>
              <a:gd name="connsiteY891" fmla="*/ 0 h 6858000"/>
              <a:gd name="connsiteX892" fmla="*/ 3016114 w 7467600"/>
              <a:gd name="connsiteY892" fmla="*/ 0 h 6858000"/>
              <a:gd name="connsiteX893" fmla="*/ 2979949 w 7467600"/>
              <a:gd name="connsiteY893" fmla="*/ 119274 h 6858000"/>
              <a:gd name="connsiteX894" fmla="*/ 3023879 w 7467600"/>
              <a:gd name="connsiteY894" fmla="*/ 0 h 6858000"/>
              <a:gd name="connsiteX895" fmla="*/ 3105400 w 7467600"/>
              <a:gd name="connsiteY895" fmla="*/ 0 h 6858000"/>
              <a:gd name="connsiteX896" fmla="*/ 3094669 w 7467600"/>
              <a:gd name="connsiteY896" fmla="*/ 30308 h 6858000"/>
              <a:gd name="connsiteX897" fmla="*/ 2901945 w 7467600"/>
              <a:gd name="connsiteY897" fmla="*/ 466538 h 6858000"/>
              <a:gd name="connsiteX898" fmla="*/ 2815209 w 7467600"/>
              <a:gd name="connsiteY898" fmla="*/ 497361 h 6858000"/>
              <a:gd name="connsiteX899" fmla="*/ 2844845 w 7467600"/>
              <a:gd name="connsiteY899" fmla="*/ 127638 h 6858000"/>
              <a:gd name="connsiteX900" fmla="*/ 2867960 w 7467600"/>
              <a:gd name="connsiteY900" fmla="*/ 0 h 6858000"/>
              <a:gd name="connsiteX901" fmla="*/ 1057230 w 7467600"/>
              <a:gd name="connsiteY901" fmla="*/ 0 h 6858000"/>
              <a:gd name="connsiteX902" fmla="*/ 1111003 w 7467600"/>
              <a:gd name="connsiteY902" fmla="*/ 0 h 6858000"/>
              <a:gd name="connsiteX903" fmla="*/ 1125553 w 7467600"/>
              <a:gd name="connsiteY903" fmla="*/ 52588 h 6858000"/>
              <a:gd name="connsiteX904" fmla="*/ 1304276 w 7467600"/>
              <a:gd name="connsiteY904" fmla="*/ 476275 h 6858000"/>
              <a:gd name="connsiteX905" fmla="*/ 1492066 w 7467600"/>
              <a:gd name="connsiteY905" fmla="*/ 886333 h 6858000"/>
              <a:gd name="connsiteX906" fmla="*/ 1423698 w 7467600"/>
              <a:gd name="connsiteY906" fmla="*/ 710817 h 6858000"/>
              <a:gd name="connsiteX907" fmla="*/ 1357609 w 7467600"/>
              <a:gd name="connsiteY907" fmla="*/ 532892 h 6858000"/>
              <a:gd name="connsiteX908" fmla="*/ 1309550 w 7467600"/>
              <a:gd name="connsiteY908" fmla="*/ 374031 h 6858000"/>
              <a:gd name="connsiteX909" fmla="*/ 1193673 w 7467600"/>
              <a:gd name="connsiteY909" fmla="*/ 49533 h 6858000"/>
              <a:gd name="connsiteX910" fmla="*/ 1164391 w 7467600"/>
              <a:gd name="connsiteY910" fmla="*/ 0 h 6858000"/>
              <a:gd name="connsiteX911" fmla="*/ 1200666 w 7467600"/>
              <a:gd name="connsiteY911" fmla="*/ 0 h 6858000"/>
              <a:gd name="connsiteX912" fmla="*/ 1223408 w 7467600"/>
              <a:gd name="connsiteY912" fmla="*/ 38996 h 6858000"/>
              <a:gd name="connsiteX913" fmla="*/ 1339635 w 7467600"/>
              <a:gd name="connsiteY913" fmla="*/ 365517 h 6858000"/>
              <a:gd name="connsiteX914" fmla="*/ 1387469 w 7467600"/>
              <a:gd name="connsiteY914" fmla="*/ 523079 h 6858000"/>
              <a:gd name="connsiteX915" fmla="*/ 1452685 w 7467600"/>
              <a:gd name="connsiteY915" fmla="*/ 699806 h 6858000"/>
              <a:gd name="connsiteX916" fmla="*/ 1492092 w 7467600"/>
              <a:gd name="connsiteY916" fmla="*/ 800424 h 6858000"/>
              <a:gd name="connsiteX917" fmla="*/ 1455302 w 7467600"/>
              <a:gd name="connsiteY917" fmla="*/ 632913 h 6858000"/>
              <a:gd name="connsiteX918" fmla="*/ 1222336 w 7467600"/>
              <a:gd name="connsiteY918" fmla="*/ 9480 h 6858000"/>
              <a:gd name="connsiteX919" fmla="*/ 1214634 w 7467600"/>
              <a:gd name="connsiteY919" fmla="*/ 0 h 6858000"/>
              <a:gd name="connsiteX920" fmla="*/ 1289827 w 7467600"/>
              <a:gd name="connsiteY920" fmla="*/ 0 h 6858000"/>
              <a:gd name="connsiteX921" fmla="*/ 1321076 w 7467600"/>
              <a:gd name="connsiteY921" fmla="*/ 59722 h 6858000"/>
              <a:gd name="connsiteX922" fmla="*/ 1512579 w 7467600"/>
              <a:gd name="connsiteY922" fmla="*/ 626441 h 6858000"/>
              <a:gd name="connsiteX923" fmla="*/ 1506076 w 7467600"/>
              <a:gd name="connsiteY923" fmla="*/ 1089289 h 6858000"/>
              <a:gd name="connsiteX924" fmla="*/ 1486346 w 7467600"/>
              <a:gd name="connsiteY924" fmla="*/ 1079919 h 6858000"/>
              <a:gd name="connsiteX925" fmla="*/ 1070511 w 7467600"/>
              <a:gd name="connsiteY925" fmla="*/ 48609 h 6858000"/>
              <a:gd name="connsiteX926" fmla="*/ 1057230 w 7467600"/>
              <a:gd name="connsiteY926" fmla="*/ 0 h 6858000"/>
              <a:gd name="connsiteX927" fmla="*/ 43151 w 7467600"/>
              <a:gd name="connsiteY927" fmla="*/ 0 h 6858000"/>
              <a:gd name="connsiteX928" fmla="*/ 95283 w 7467600"/>
              <a:gd name="connsiteY928" fmla="*/ 0 h 6858000"/>
              <a:gd name="connsiteX929" fmla="*/ 300708 w 7467600"/>
              <a:gd name="connsiteY929" fmla="*/ 154571 h 6858000"/>
              <a:gd name="connsiteX930" fmla="*/ 530414 w 7467600"/>
              <a:gd name="connsiteY930" fmla="*/ 354673 h 6858000"/>
              <a:gd name="connsiteX931" fmla="*/ 333785 w 7467600"/>
              <a:gd name="connsiteY931" fmla="*/ 161564 h 6858000"/>
              <a:gd name="connsiteX932" fmla="*/ 147005 w 7467600"/>
              <a:gd name="connsiteY932" fmla="*/ 0 h 6858000"/>
              <a:gd name="connsiteX933" fmla="*/ 272509 w 7467600"/>
              <a:gd name="connsiteY933" fmla="*/ 0 h 6858000"/>
              <a:gd name="connsiteX934" fmla="*/ 326276 w 7467600"/>
              <a:gd name="connsiteY934" fmla="*/ 45847 h 6858000"/>
              <a:gd name="connsiteX935" fmla="*/ 823759 w 7467600"/>
              <a:gd name="connsiteY935" fmla="*/ 574145 h 6858000"/>
              <a:gd name="connsiteX936" fmla="*/ 811254 w 7467600"/>
              <a:gd name="connsiteY936" fmla="*/ 665546 h 6858000"/>
              <a:gd name="connsiteX937" fmla="*/ 154042 w 7467600"/>
              <a:gd name="connsiteY937" fmla="*/ 261522 h 6858000"/>
              <a:gd name="connsiteX938" fmla="*/ 13550 w 7467600"/>
              <a:gd name="connsiteY938" fmla="*/ 158423 h 6858000"/>
              <a:gd name="connsiteX939" fmla="*/ 0 w 7467600"/>
              <a:gd name="connsiteY939" fmla="*/ 146618 h 6858000"/>
              <a:gd name="connsiteX940" fmla="*/ 0 w 7467600"/>
              <a:gd name="connsiteY940" fmla="*/ 59161 h 6858000"/>
              <a:gd name="connsiteX941" fmla="*/ 45427 w 7467600"/>
              <a:gd name="connsiteY941" fmla="*/ 101078 h 6858000"/>
              <a:gd name="connsiteX942" fmla="*/ 630103 w 7467600"/>
              <a:gd name="connsiteY942" fmla="*/ 485885 h 6858000"/>
              <a:gd name="connsiteX943" fmla="*/ 532040 w 7467600"/>
              <a:gd name="connsiteY943" fmla="*/ 399359 h 6858000"/>
              <a:gd name="connsiteX944" fmla="*/ 517618 w 7467600"/>
              <a:gd name="connsiteY944" fmla="*/ 385726 h 6858000"/>
              <a:gd name="connsiteX945" fmla="*/ 285074 w 7467600"/>
              <a:gd name="connsiteY945" fmla="*/ 182755 h 6858000"/>
              <a:gd name="connsiteX946" fmla="*/ 43151 w 7467600"/>
              <a:gd name="connsiteY94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34024 w 7467600"/>
              <a:gd name="connsiteY4" fmla="*/ 672213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1019354 w 7467600"/>
              <a:gd name="connsiteY14" fmla="*/ 6315006 h 6858000"/>
              <a:gd name="connsiteX15" fmla="*/ 441046 w 7467600"/>
              <a:gd name="connsiteY15" fmla="*/ 6691153 h 6858000"/>
              <a:gd name="connsiteX16" fmla="*/ 1019354 w 7467600"/>
              <a:gd name="connsiteY16" fmla="*/ 6315006 h 6858000"/>
              <a:gd name="connsiteX17" fmla="*/ 991680 w 7467600"/>
              <a:gd name="connsiteY17" fmla="*/ 6298413 h 6858000"/>
              <a:gd name="connsiteX18" fmla="*/ 409060 w 7467600"/>
              <a:gd name="connsiteY18" fmla="*/ 6671470 h 6858000"/>
              <a:gd name="connsiteX19" fmla="*/ 991680 w 7467600"/>
              <a:gd name="connsiteY19" fmla="*/ 6298413 h 6858000"/>
              <a:gd name="connsiteX20" fmla="*/ 103333 w 7467600"/>
              <a:gd name="connsiteY20" fmla="*/ 5699602 h 6858000"/>
              <a:gd name="connsiteX21" fmla="*/ 233938 w 7467600"/>
              <a:gd name="connsiteY21" fmla="*/ 5809416 h 6858000"/>
              <a:gd name="connsiteX22" fmla="*/ 883580 w 7467600"/>
              <a:gd name="connsiteY22" fmla="*/ 6180710 h 6858000"/>
              <a:gd name="connsiteX23" fmla="*/ 487337 w 7467600"/>
              <a:gd name="connsiteY23" fmla="*/ 5950182 h 6858000"/>
              <a:gd name="connsiteX24" fmla="*/ 354051 w 7467600"/>
              <a:gd name="connsiteY24" fmla="*/ 5854912 h 6858000"/>
              <a:gd name="connsiteX25" fmla="*/ 195436 w 7467600"/>
              <a:gd name="connsiteY25" fmla="*/ 5755068 h 6858000"/>
              <a:gd name="connsiteX26" fmla="*/ 103333 w 7467600"/>
              <a:gd name="connsiteY26" fmla="*/ 5699602 h 6858000"/>
              <a:gd name="connsiteX27" fmla="*/ 5539432 w 7467600"/>
              <a:gd name="connsiteY27" fmla="*/ 5642928 h 6858000"/>
              <a:gd name="connsiteX28" fmla="*/ 5555462 w 7467600"/>
              <a:gd name="connsiteY28" fmla="*/ 5694454 h 6858000"/>
              <a:gd name="connsiteX29" fmla="*/ 5828270 w 7467600"/>
              <a:gd name="connsiteY29" fmla="*/ 6320663 h 6858000"/>
              <a:gd name="connsiteX30" fmla="*/ 5947416 w 7467600"/>
              <a:gd name="connsiteY30" fmla="*/ 6574846 h 6858000"/>
              <a:gd name="connsiteX31" fmla="*/ 5539432 w 7467600"/>
              <a:gd name="connsiteY31" fmla="*/ 5642928 h 6858000"/>
              <a:gd name="connsiteX32" fmla="*/ 51253 w 7467600"/>
              <a:gd name="connsiteY32" fmla="*/ 5631825 h 6858000"/>
              <a:gd name="connsiteX33" fmla="*/ 211622 w 7467600"/>
              <a:gd name="connsiteY33" fmla="*/ 5728803 h 6858000"/>
              <a:gd name="connsiteX34" fmla="*/ 371652 w 7467600"/>
              <a:gd name="connsiteY34" fmla="*/ 5829062 h 6858000"/>
              <a:gd name="connsiteX35" fmla="*/ 505903 w 7467600"/>
              <a:gd name="connsiteY35" fmla="*/ 5925221 h 6858000"/>
              <a:gd name="connsiteX36" fmla="*/ 899240 w 7467600"/>
              <a:gd name="connsiteY36" fmla="*/ 6153068 h 6858000"/>
              <a:gd name="connsiteX37" fmla="*/ 988114 w 7467600"/>
              <a:gd name="connsiteY37" fmla="*/ 6174204 h 6858000"/>
              <a:gd name="connsiteX38" fmla="*/ 845971 w 7467600"/>
              <a:gd name="connsiteY38" fmla="*/ 6067177 h 6858000"/>
              <a:gd name="connsiteX39" fmla="*/ 448057 w 7467600"/>
              <a:gd name="connsiteY39" fmla="*/ 5841376 h 6858000"/>
              <a:gd name="connsiteX40" fmla="*/ 51253 w 7467600"/>
              <a:gd name="connsiteY40" fmla="*/ 5631825 h 6858000"/>
              <a:gd name="connsiteX41" fmla="*/ 2606687 w 7467600"/>
              <a:gd name="connsiteY41" fmla="*/ 5630718 h 6858000"/>
              <a:gd name="connsiteX42" fmla="*/ 2645658 w 7467600"/>
              <a:gd name="connsiteY42" fmla="*/ 6640259 h 6858000"/>
              <a:gd name="connsiteX43" fmla="*/ 2606687 w 7467600"/>
              <a:gd name="connsiteY43" fmla="*/ 5630718 h 6858000"/>
              <a:gd name="connsiteX44" fmla="*/ 3642057 w 7467600"/>
              <a:gd name="connsiteY44" fmla="*/ 5573487 h 6858000"/>
              <a:gd name="connsiteX45" fmla="*/ 3632981 w 7467600"/>
              <a:gd name="connsiteY45" fmla="*/ 5579437 h 6858000"/>
              <a:gd name="connsiteX46" fmla="*/ 3382436 w 7467600"/>
              <a:gd name="connsiteY46" fmla="*/ 5952726 h 6858000"/>
              <a:gd name="connsiteX47" fmla="*/ 3191929 w 7467600"/>
              <a:gd name="connsiteY47" fmla="*/ 6662669 h 6858000"/>
              <a:gd name="connsiteX48" fmla="*/ 3369898 w 7467600"/>
              <a:gd name="connsiteY48" fmla="*/ 6081771 h 6858000"/>
              <a:gd name="connsiteX49" fmla="*/ 3642057 w 7467600"/>
              <a:gd name="connsiteY49" fmla="*/ 5573487 h 6858000"/>
              <a:gd name="connsiteX50" fmla="*/ 2650666 w 7467600"/>
              <a:gd name="connsiteY50" fmla="*/ 5530686 h 6858000"/>
              <a:gd name="connsiteX51" fmla="*/ 2650249 w 7467600"/>
              <a:gd name="connsiteY51" fmla="*/ 5532101 h 6858000"/>
              <a:gd name="connsiteX52" fmla="*/ 2663808 w 7467600"/>
              <a:gd name="connsiteY52" fmla="*/ 6535215 h 6858000"/>
              <a:gd name="connsiteX53" fmla="*/ 2665418 w 7467600"/>
              <a:gd name="connsiteY53" fmla="*/ 6132756 h 6858000"/>
              <a:gd name="connsiteX54" fmla="*/ 2650666 w 7467600"/>
              <a:gd name="connsiteY54" fmla="*/ 5530686 h 6858000"/>
              <a:gd name="connsiteX55" fmla="*/ 2680277 w 7467600"/>
              <a:gd name="connsiteY55" fmla="*/ 5479204 h 6858000"/>
              <a:gd name="connsiteX56" fmla="*/ 2678972 w 7467600"/>
              <a:gd name="connsiteY56" fmla="*/ 5481582 h 6858000"/>
              <a:gd name="connsiteX57" fmla="*/ 2696666 w 7467600"/>
              <a:gd name="connsiteY57" fmla="*/ 6133836 h 6858000"/>
              <a:gd name="connsiteX58" fmla="*/ 2695769 w 7467600"/>
              <a:gd name="connsiteY58" fmla="*/ 6390955 h 6858000"/>
              <a:gd name="connsiteX59" fmla="*/ 2739893 w 7467600"/>
              <a:gd name="connsiteY59" fmla="*/ 6108357 h 6858000"/>
              <a:gd name="connsiteX60" fmla="*/ 2680277 w 7467600"/>
              <a:gd name="connsiteY60" fmla="*/ 5479204 h 6858000"/>
              <a:gd name="connsiteX61" fmla="*/ 1132195 w 7467600"/>
              <a:gd name="connsiteY61" fmla="*/ 5467980 h 6858000"/>
              <a:gd name="connsiteX62" fmla="*/ 1679056 w 7467600"/>
              <a:gd name="connsiteY62" fmla="*/ 5516907 h 6858000"/>
              <a:gd name="connsiteX63" fmla="*/ 2128648 w 7467600"/>
              <a:gd name="connsiteY63" fmla="*/ 5474249 h 6858000"/>
              <a:gd name="connsiteX64" fmla="*/ 1825619 w 7467600"/>
              <a:gd name="connsiteY64" fmla="*/ 5478447 h 6858000"/>
              <a:gd name="connsiteX65" fmla="*/ 1737798 w 7467600"/>
              <a:gd name="connsiteY65" fmla="*/ 5483353 h 6858000"/>
              <a:gd name="connsiteX66" fmla="*/ 1132195 w 7467600"/>
              <a:gd name="connsiteY66" fmla="*/ 5467980 h 6858000"/>
              <a:gd name="connsiteX67" fmla="*/ 1456157 w 7467600"/>
              <a:gd name="connsiteY67" fmla="*/ 5371404 h 6858000"/>
              <a:gd name="connsiteX68" fmla="*/ 1244432 w 7467600"/>
              <a:gd name="connsiteY68" fmla="*/ 5385601 h 6858000"/>
              <a:gd name="connsiteX69" fmla="*/ 973990 w 7467600"/>
              <a:gd name="connsiteY69" fmla="*/ 5424940 h 6858000"/>
              <a:gd name="connsiteX70" fmla="*/ 1103809 w 7467600"/>
              <a:gd name="connsiteY70" fmla="*/ 5433720 h 6858000"/>
              <a:gd name="connsiteX71" fmla="*/ 1123454 w 7467600"/>
              <a:gd name="connsiteY71" fmla="*/ 5435727 h 6858000"/>
              <a:gd name="connsiteX72" fmla="*/ 1737017 w 7467600"/>
              <a:gd name="connsiteY72" fmla="*/ 5452183 h 6858000"/>
              <a:gd name="connsiteX73" fmla="*/ 1824397 w 7467600"/>
              <a:gd name="connsiteY73" fmla="*/ 5447757 h 6858000"/>
              <a:gd name="connsiteX74" fmla="*/ 2070059 w 7467600"/>
              <a:gd name="connsiteY74" fmla="*/ 5441660 h 6858000"/>
              <a:gd name="connsiteX75" fmla="*/ 1456157 w 7467600"/>
              <a:gd name="connsiteY75" fmla="*/ 5371404 h 6858000"/>
              <a:gd name="connsiteX76" fmla="*/ 4988186 w 7467600"/>
              <a:gd name="connsiteY76" fmla="*/ 5216467 h 6858000"/>
              <a:gd name="connsiteX77" fmla="*/ 4777334 w 7467600"/>
              <a:gd name="connsiteY77" fmla="*/ 5406072 h 6858000"/>
              <a:gd name="connsiteX78" fmla="*/ 4718341 w 7467600"/>
              <a:gd name="connsiteY78" fmla="*/ 5468043 h 6858000"/>
              <a:gd name="connsiteX79" fmla="*/ 4604655 w 7467600"/>
              <a:gd name="connsiteY79" fmla="*/ 5583434 h 6858000"/>
              <a:gd name="connsiteX80" fmla="*/ 4565074 w 7467600"/>
              <a:gd name="connsiteY80" fmla="*/ 5618550 h 6858000"/>
              <a:gd name="connsiteX81" fmla="*/ 4988186 w 7467600"/>
              <a:gd name="connsiteY81" fmla="*/ 5216467 h 6858000"/>
              <a:gd name="connsiteX82" fmla="*/ 4978032 w 7467600"/>
              <a:gd name="connsiteY82" fmla="*/ 5183809 h 6858000"/>
              <a:gd name="connsiteX83" fmla="*/ 4463413 w 7467600"/>
              <a:gd name="connsiteY83" fmla="*/ 5615162 h 6858000"/>
              <a:gd name="connsiteX84" fmla="*/ 4358134 w 7467600"/>
              <a:gd name="connsiteY84" fmla="*/ 5742791 h 6858000"/>
              <a:gd name="connsiteX85" fmla="*/ 4376219 w 7467600"/>
              <a:gd name="connsiteY85" fmla="*/ 5729027 h 6858000"/>
              <a:gd name="connsiteX86" fmla="*/ 4582340 w 7467600"/>
              <a:gd name="connsiteY86" fmla="*/ 5561037 h 6858000"/>
              <a:gd name="connsiteX87" fmla="*/ 4694684 w 7467600"/>
              <a:gd name="connsiteY87" fmla="*/ 5447098 h 6858000"/>
              <a:gd name="connsiteX88" fmla="*/ 4754123 w 7467600"/>
              <a:gd name="connsiteY88" fmla="*/ 5384643 h 6858000"/>
              <a:gd name="connsiteX89" fmla="*/ 4978032 w 7467600"/>
              <a:gd name="connsiteY89" fmla="*/ 5183809 h 6858000"/>
              <a:gd name="connsiteX90" fmla="*/ 1903353 w 7467600"/>
              <a:gd name="connsiteY90" fmla="*/ 5044827 h 6858000"/>
              <a:gd name="connsiteX91" fmla="*/ 1936931 w 7467600"/>
              <a:gd name="connsiteY91" fmla="*/ 5093954 h 6858000"/>
              <a:gd name="connsiteX92" fmla="*/ 2195868 w 7467600"/>
              <a:gd name="connsiteY92" fmla="*/ 5396574 h 6858000"/>
              <a:gd name="connsiteX93" fmla="*/ 2088852 w 7467600"/>
              <a:gd name="connsiteY93" fmla="*/ 5166123 h 6858000"/>
              <a:gd name="connsiteX94" fmla="*/ 1958241 w 7467600"/>
              <a:gd name="connsiteY94" fmla="*/ 5067955 h 6858000"/>
              <a:gd name="connsiteX95" fmla="*/ 1903353 w 7467600"/>
              <a:gd name="connsiteY95" fmla="*/ 5044827 h 6858000"/>
              <a:gd name="connsiteX96" fmla="*/ 1979378 w 7467600"/>
              <a:gd name="connsiteY96" fmla="*/ 4769504 h 6858000"/>
              <a:gd name="connsiteX97" fmla="*/ 2882120 w 7467600"/>
              <a:gd name="connsiteY97" fmla="*/ 5064547 h 6858000"/>
              <a:gd name="connsiteX98" fmla="*/ 2793103 w 7467600"/>
              <a:gd name="connsiteY98" fmla="*/ 5039699 h 6858000"/>
              <a:gd name="connsiteX99" fmla="*/ 2770041 w 7467600"/>
              <a:gd name="connsiteY99" fmla="*/ 5033634 h 6858000"/>
              <a:gd name="connsiteX100" fmla="*/ 1979378 w 7467600"/>
              <a:gd name="connsiteY100" fmla="*/ 4769504 h 6858000"/>
              <a:gd name="connsiteX101" fmla="*/ 1927410 w 7467600"/>
              <a:gd name="connsiteY101" fmla="*/ 4716164 h 6858000"/>
              <a:gd name="connsiteX102" fmla="*/ 1959587 w 7467600"/>
              <a:gd name="connsiteY102" fmla="*/ 4728849 h 6858000"/>
              <a:gd name="connsiteX103" fmla="*/ 2777707 w 7467600"/>
              <a:gd name="connsiteY103" fmla="*/ 5003991 h 6858000"/>
              <a:gd name="connsiteX104" fmla="*/ 2800768 w 7467600"/>
              <a:gd name="connsiteY104" fmla="*/ 5010056 h 6858000"/>
              <a:gd name="connsiteX105" fmla="*/ 2879408 w 7467600"/>
              <a:gd name="connsiteY105" fmla="*/ 5031590 h 6858000"/>
              <a:gd name="connsiteX106" fmla="*/ 2862295 w 7467600"/>
              <a:gd name="connsiteY106" fmla="*/ 5022958 h 6858000"/>
              <a:gd name="connsiteX107" fmla="*/ 2813343 w 7467600"/>
              <a:gd name="connsiteY107" fmla="*/ 4998369 h 6858000"/>
              <a:gd name="connsiteX108" fmla="*/ 2646245 w 7467600"/>
              <a:gd name="connsiteY108" fmla="*/ 4930999 h 6858000"/>
              <a:gd name="connsiteX109" fmla="*/ 1999243 w 7467600"/>
              <a:gd name="connsiteY109" fmla="*/ 4730524 h 6858000"/>
              <a:gd name="connsiteX110" fmla="*/ 1979527 w 7467600"/>
              <a:gd name="connsiteY110" fmla="*/ 4726651 h 6858000"/>
              <a:gd name="connsiteX111" fmla="*/ 1927410 w 7467600"/>
              <a:gd name="connsiteY111" fmla="*/ 4716164 h 6858000"/>
              <a:gd name="connsiteX112" fmla="*/ 1997014 w 7467600"/>
              <a:gd name="connsiteY112" fmla="*/ 4698007 h 6858000"/>
              <a:gd name="connsiteX113" fmla="*/ 2005458 w 7467600"/>
              <a:gd name="connsiteY113" fmla="*/ 4699540 h 6858000"/>
              <a:gd name="connsiteX114" fmla="*/ 2657186 w 7467600"/>
              <a:gd name="connsiteY114" fmla="*/ 4901687 h 6858000"/>
              <a:gd name="connsiteX115" fmla="*/ 2826662 w 7467600"/>
              <a:gd name="connsiteY115" fmla="*/ 4970362 h 6858000"/>
              <a:gd name="connsiteX116" fmla="*/ 2876100 w 7467600"/>
              <a:gd name="connsiteY116" fmla="*/ 4995397 h 6858000"/>
              <a:gd name="connsiteX117" fmla="*/ 3042600 w 7467600"/>
              <a:gd name="connsiteY117" fmla="*/ 5059532 h 6858000"/>
              <a:gd name="connsiteX118" fmla="*/ 1997014 w 7467600"/>
              <a:gd name="connsiteY118" fmla="*/ 4698007 h 6858000"/>
              <a:gd name="connsiteX119" fmla="*/ 2305292 w 7467600"/>
              <a:gd name="connsiteY119" fmla="*/ 4219492 h 6858000"/>
              <a:gd name="connsiteX120" fmla="*/ 3360922 w 7467600"/>
              <a:gd name="connsiteY120" fmla="*/ 4529373 h 6858000"/>
              <a:gd name="connsiteX121" fmla="*/ 3492420 w 7467600"/>
              <a:gd name="connsiteY121" fmla="*/ 4510145 h 6858000"/>
              <a:gd name="connsiteX122" fmla="*/ 3364086 w 7467600"/>
              <a:gd name="connsiteY122" fmla="*/ 4480340 h 6858000"/>
              <a:gd name="connsiteX123" fmla="*/ 3225818 w 7467600"/>
              <a:gd name="connsiteY123" fmla="*/ 4411822 h 6858000"/>
              <a:gd name="connsiteX124" fmla="*/ 3129696 w 7467600"/>
              <a:gd name="connsiteY124" fmla="*/ 4360704 h 6858000"/>
              <a:gd name="connsiteX125" fmla="*/ 2814545 w 7467600"/>
              <a:gd name="connsiteY125" fmla="*/ 4282955 h 6858000"/>
              <a:gd name="connsiteX126" fmla="*/ 2305292 w 7467600"/>
              <a:gd name="connsiteY126" fmla="*/ 4219492 h 6858000"/>
              <a:gd name="connsiteX127" fmla="*/ 2626982 w 7467600"/>
              <a:gd name="connsiteY127" fmla="*/ 4206450 h 6858000"/>
              <a:gd name="connsiteX128" fmla="*/ 2490617 w 7467600"/>
              <a:gd name="connsiteY128" fmla="*/ 4206951 h 6858000"/>
              <a:gd name="connsiteX129" fmla="*/ 2819869 w 7467600"/>
              <a:gd name="connsiteY129" fmla="*/ 4252936 h 6858000"/>
              <a:gd name="connsiteX130" fmla="*/ 3143018 w 7467600"/>
              <a:gd name="connsiteY130" fmla="*/ 4332698 h 6858000"/>
              <a:gd name="connsiteX131" fmla="*/ 3241520 w 7467600"/>
              <a:gd name="connsiteY131" fmla="*/ 4385112 h 6858000"/>
              <a:gd name="connsiteX132" fmla="*/ 3374575 w 7467600"/>
              <a:gd name="connsiteY132" fmla="*/ 4451517 h 6858000"/>
              <a:gd name="connsiteX133" fmla="*/ 3505221 w 7467600"/>
              <a:gd name="connsiteY133" fmla="*/ 4480757 h 6858000"/>
              <a:gd name="connsiteX134" fmla="*/ 2626982 w 7467600"/>
              <a:gd name="connsiteY134" fmla="*/ 4206450 h 6858000"/>
              <a:gd name="connsiteX135" fmla="*/ 1310106 w 7467600"/>
              <a:gd name="connsiteY135" fmla="*/ 3943217 h 6858000"/>
              <a:gd name="connsiteX136" fmla="*/ 854994 w 7467600"/>
              <a:gd name="connsiteY136" fmla="*/ 4399136 h 6858000"/>
              <a:gd name="connsiteX137" fmla="*/ 742462 w 7467600"/>
              <a:gd name="connsiteY137" fmla="*/ 4594648 h 6858000"/>
              <a:gd name="connsiteX138" fmla="*/ 820602 w 7467600"/>
              <a:gd name="connsiteY138" fmla="*/ 4485915 h 6858000"/>
              <a:gd name="connsiteX139" fmla="*/ 878295 w 7467600"/>
              <a:gd name="connsiteY139" fmla="*/ 4403594 h 6858000"/>
              <a:gd name="connsiteX140" fmla="*/ 1240607 w 7467600"/>
              <a:gd name="connsiteY140" fmla="*/ 4010401 h 6858000"/>
              <a:gd name="connsiteX141" fmla="*/ 1310106 w 7467600"/>
              <a:gd name="connsiteY141" fmla="*/ 3943217 h 6858000"/>
              <a:gd name="connsiteX142" fmla="*/ 1423113 w 7467600"/>
              <a:gd name="connsiteY142" fmla="*/ 3874565 h 6858000"/>
              <a:gd name="connsiteX143" fmla="*/ 1260565 w 7467600"/>
              <a:gd name="connsiteY143" fmla="*/ 4031982 h 6858000"/>
              <a:gd name="connsiteX144" fmla="*/ 901900 w 7467600"/>
              <a:gd name="connsiteY144" fmla="*/ 4421236 h 6858000"/>
              <a:gd name="connsiteX145" fmla="*/ 845044 w 7467600"/>
              <a:gd name="connsiteY145" fmla="*/ 4502436 h 6858000"/>
              <a:gd name="connsiteX146" fmla="*/ 685926 w 7467600"/>
              <a:gd name="connsiteY146" fmla="*/ 4703069 h 6858000"/>
              <a:gd name="connsiteX147" fmla="*/ 684248 w 7467600"/>
              <a:gd name="connsiteY147" fmla="*/ 4706721 h 6858000"/>
              <a:gd name="connsiteX148" fmla="*/ 1423113 w 7467600"/>
              <a:gd name="connsiteY148" fmla="*/ 3874565 h 6858000"/>
              <a:gd name="connsiteX149" fmla="*/ 3316479 w 7467600"/>
              <a:gd name="connsiteY149" fmla="*/ 3872136 h 6858000"/>
              <a:gd name="connsiteX150" fmla="*/ 3546806 w 7467600"/>
              <a:gd name="connsiteY150" fmla="*/ 4356139 h 6858000"/>
              <a:gd name="connsiteX151" fmla="*/ 3364433 w 7467600"/>
              <a:gd name="connsiteY151" fmla="*/ 3953121 h 6858000"/>
              <a:gd name="connsiteX152" fmla="*/ 3316479 w 7467600"/>
              <a:gd name="connsiteY152" fmla="*/ 3872136 h 6858000"/>
              <a:gd name="connsiteX153" fmla="*/ 3291335 w 7467600"/>
              <a:gd name="connsiteY153" fmla="*/ 3767420 h 6858000"/>
              <a:gd name="connsiteX154" fmla="*/ 3390805 w 7467600"/>
              <a:gd name="connsiteY154" fmla="*/ 3937163 h 6858000"/>
              <a:gd name="connsiteX155" fmla="*/ 3579062 w 7467600"/>
              <a:gd name="connsiteY155" fmla="*/ 4359040 h 6858000"/>
              <a:gd name="connsiteX156" fmla="*/ 3467355 w 7467600"/>
              <a:gd name="connsiteY156" fmla="*/ 3988130 h 6858000"/>
              <a:gd name="connsiteX157" fmla="*/ 3310753 w 7467600"/>
              <a:gd name="connsiteY157" fmla="*/ 3787140 h 6858000"/>
              <a:gd name="connsiteX158" fmla="*/ 3291335 w 7467600"/>
              <a:gd name="connsiteY158" fmla="*/ 3767420 h 6858000"/>
              <a:gd name="connsiteX159" fmla="*/ 1635889 w 7467600"/>
              <a:gd name="connsiteY159" fmla="*/ 3709494 h 6858000"/>
              <a:gd name="connsiteX160" fmla="*/ 1634800 w 7467600"/>
              <a:gd name="connsiteY160" fmla="*/ 3731111 h 6858000"/>
              <a:gd name="connsiteX161" fmla="*/ 1635889 w 7467600"/>
              <a:gd name="connsiteY161" fmla="*/ 3709494 h 6858000"/>
              <a:gd name="connsiteX162" fmla="*/ 1510397 w 7467600"/>
              <a:gd name="connsiteY162" fmla="*/ 3684705 h 6858000"/>
              <a:gd name="connsiteX163" fmla="*/ 1146550 w 7467600"/>
              <a:gd name="connsiteY163" fmla="*/ 3802012 h 6858000"/>
              <a:gd name="connsiteX164" fmla="*/ 698834 w 7467600"/>
              <a:gd name="connsiteY164" fmla="*/ 3952272 h 6858000"/>
              <a:gd name="connsiteX165" fmla="*/ 34256 w 7467600"/>
              <a:gd name="connsiteY165" fmla="*/ 4347603 h 6858000"/>
              <a:gd name="connsiteX166" fmla="*/ 527241 w 7467600"/>
              <a:gd name="connsiteY166" fmla="*/ 4065078 h 6858000"/>
              <a:gd name="connsiteX167" fmla="*/ 1510397 w 7467600"/>
              <a:gd name="connsiteY167" fmla="*/ 3684705 h 6858000"/>
              <a:gd name="connsiteX168" fmla="*/ 1313114 w 7467600"/>
              <a:gd name="connsiteY168" fmla="*/ 3655216 h 6858000"/>
              <a:gd name="connsiteX169" fmla="*/ 1109304 w 7467600"/>
              <a:gd name="connsiteY169" fmla="*/ 3669030 h 6858000"/>
              <a:gd name="connsiteX170" fmla="*/ 8129 w 7467600"/>
              <a:gd name="connsiteY170" fmla="*/ 4330519 h 6858000"/>
              <a:gd name="connsiteX171" fmla="*/ 687572 w 7467600"/>
              <a:gd name="connsiteY171" fmla="*/ 3925629 h 6858000"/>
              <a:gd name="connsiteX172" fmla="*/ 1138365 w 7467600"/>
              <a:gd name="connsiteY172" fmla="*/ 3774515 h 6858000"/>
              <a:gd name="connsiteX173" fmla="*/ 1505579 w 7467600"/>
              <a:gd name="connsiteY173" fmla="*/ 3655526 h 6858000"/>
              <a:gd name="connsiteX174" fmla="*/ 1313114 w 7467600"/>
              <a:gd name="connsiteY174" fmla="*/ 3655216 h 6858000"/>
              <a:gd name="connsiteX175" fmla="*/ 3655073 w 7467600"/>
              <a:gd name="connsiteY175" fmla="*/ 3650884 h 6858000"/>
              <a:gd name="connsiteX176" fmla="*/ 3989938 w 7467600"/>
              <a:gd name="connsiteY176" fmla="*/ 3991685 h 6858000"/>
              <a:gd name="connsiteX177" fmla="*/ 4393907 w 7467600"/>
              <a:gd name="connsiteY177" fmla="*/ 4261258 h 6858000"/>
              <a:gd name="connsiteX178" fmla="*/ 4648051 w 7467600"/>
              <a:gd name="connsiteY178" fmla="*/ 4374051 h 6858000"/>
              <a:gd name="connsiteX179" fmla="*/ 4383389 w 7467600"/>
              <a:gd name="connsiteY179" fmla="*/ 4184369 h 6858000"/>
              <a:gd name="connsiteX180" fmla="*/ 4165508 w 7467600"/>
              <a:gd name="connsiteY180" fmla="*/ 4035196 h 6858000"/>
              <a:gd name="connsiteX181" fmla="*/ 4068162 w 7467600"/>
              <a:gd name="connsiteY181" fmla="*/ 3953394 h 6858000"/>
              <a:gd name="connsiteX182" fmla="*/ 3981416 w 7467600"/>
              <a:gd name="connsiteY182" fmla="*/ 3880482 h 6858000"/>
              <a:gd name="connsiteX183" fmla="*/ 3800147 w 7467600"/>
              <a:gd name="connsiteY183" fmla="*/ 3749872 h 6858000"/>
              <a:gd name="connsiteX184" fmla="*/ 3655073 w 7467600"/>
              <a:gd name="connsiteY184" fmla="*/ 3650884 h 6858000"/>
              <a:gd name="connsiteX185" fmla="*/ 3670252 w 7467600"/>
              <a:gd name="connsiteY185" fmla="*/ 3622798 h 6858000"/>
              <a:gd name="connsiteX186" fmla="*/ 3817258 w 7467600"/>
              <a:gd name="connsiteY186" fmla="*/ 3723577 h 6858000"/>
              <a:gd name="connsiteX187" fmla="*/ 4000461 w 7467600"/>
              <a:gd name="connsiteY187" fmla="*/ 3855966 h 6858000"/>
              <a:gd name="connsiteX188" fmla="*/ 4088180 w 7467600"/>
              <a:gd name="connsiteY188" fmla="*/ 3929774 h 6858000"/>
              <a:gd name="connsiteX189" fmla="*/ 4184555 w 7467600"/>
              <a:gd name="connsiteY189" fmla="*/ 4010683 h 6858000"/>
              <a:gd name="connsiteX190" fmla="*/ 4399563 w 7467600"/>
              <a:gd name="connsiteY190" fmla="*/ 4158106 h 6858000"/>
              <a:gd name="connsiteX191" fmla="*/ 4684469 w 7467600"/>
              <a:gd name="connsiteY191" fmla="*/ 4364680 h 6858000"/>
              <a:gd name="connsiteX192" fmla="*/ 4690271 w 7467600"/>
              <a:gd name="connsiteY192" fmla="*/ 4370034 h 6858000"/>
              <a:gd name="connsiteX193" fmla="*/ 4136093 w 7467600"/>
              <a:gd name="connsiteY193" fmla="*/ 3858466 h 6858000"/>
              <a:gd name="connsiteX194" fmla="*/ 3670252 w 7467600"/>
              <a:gd name="connsiteY194" fmla="*/ 3622798 h 6858000"/>
              <a:gd name="connsiteX195" fmla="*/ 4440129 w 7467600"/>
              <a:gd name="connsiteY195" fmla="*/ 3448571 h 6858000"/>
              <a:gd name="connsiteX196" fmla="*/ 4856525 w 7467600"/>
              <a:gd name="connsiteY196" fmla="*/ 3915351 h 6858000"/>
              <a:gd name="connsiteX197" fmla="*/ 5059055 w 7467600"/>
              <a:gd name="connsiteY197" fmla="*/ 4108918 h 6858000"/>
              <a:gd name="connsiteX198" fmla="*/ 5290070 w 7467600"/>
              <a:gd name="connsiteY198" fmla="*/ 4263619 h 6858000"/>
              <a:gd name="connsiteX199" fmla="*/ 4834991 w 7467600"/>
              <a:gd name="connsiteY199" fmla="*/ 3830985 h 6858000"/>
              <a:gd name="connsiteX200" fmla="*/ 4440129 w 7467600"/>
              <a:gd name="connsiteY200" fmla="*/ 3448571 h 6858000"/>
              <a:gd name="connsiteX201" fmla="*/ 4441737 w 7467600"/>
              <a:gd name="connsiteY201" fmla="*/ 3399734 h 6858000"/>
              <a:gd name="connsiteX202" fmla="*/ 4431236 w 7467600"/>
              <a:gd name="connsiteY202" fmla="*/ 3400954 h 6858000"/>
              <a:gd name="connsiteX203" fmla="*/ 4557150 w 7467600"/>
              <a:gd name="connsiteY203" fmla="*/ 3510023 h 6858000"/>
              <a:gd name="connsiteX204" fmla="*/ 4856936 w 7467600"/>
              <a:gd name="connsiteY204" fmla="*/ 3809146 h 6858000"/>
              <a:gd name="connsiteX205" fmla="*/ 5111996 w 7467600"/>
              <a:gd name="connsiteY205" fmla="*/ 4065759 h 6858000"/>
              <a:gd name="connsiteX206" fmla="*/ 5388878 w 7467600"/>
              <a:gd name="connsiteY206" fmla="*/ 4300185 h 6858000"/>
              <a:gd name="connsiteX207" fmla="*/ 5425556 w 7467600"/>
              <a:gd name="connsiteY207" fmla="*/ 4308967 h 6858000"/>
              <a:gd name="connsiteX208" fmla="*/ 4943646 w 7467600"/>
              <a:gd name="connsiteY208" fmla="*/ 3822916 h 6858000"/>
              <a:gd name="connsiteX209" fmla="*/ 4594837 w 7467600"/>
              <a:gd name="connsiteY209" fmla="*/ 3532274 h 6858000"/>
              <a:gd name="connsiteX210" fmla="*/ 4441737 w 7467600"/>
              <a:gd name="connsiteY210" fmla="*/ 3399734 h 6858000"/>
              <a:gd name="connsiteX211" fmla="*/ 5425834 w 7467600"/>
              <a:gd name="connsiteY211" fmla="*/ 3162785 h 6858000"/>
              <a:gd name="connsiteX212" fmla="*/ 5401644 w 7467600"/>
              <a:gd name="connsiteY212" fmla="*/ 3617847 h 6858000"/>
              <a:gd name="connsiteX213" fmla="*/ 5467256 w 7467600"/>
              <a:gd name="connsiteY213" fmla="*/ 4175494 h 6858000"/>
              <a:gd name="connsiteX214" fmla="*/ 5448069 w 7467600"/>
              <a:gd name="connsiteY214" fmla="*/ 3567554 h 6858000"/>
              <a:gd name="connsiteX215" fmla="*/ 5425834 w 7467600"/>
              <a:gd name="connsiteY215" fmla="*/ 3162785 h 6858000"/>
              <a:gd name="connsiteX216" fmla="*/ 1318687 w 7467600"/>
              <a:gd name="connsiteY216" fmla="*/ 3113840 h 6858000"/>
              <a:gd name="connsiteX217" fmla="*/ 1066793 w 7467600"/>
              <a:gd name="connsiteY217" fmla="*/ 3212171 h 6858000"/>
              <a:gd name="connsiteX218" fmla="*/ 993319 w 7467600"/>
              <a:gd name="connsiteY218" fmla="*/ 3247648 h 6858000"/>
              <a:gd name="connsiteX219" fmla="*/ 853081 w 7467600"/>
              <a:gd name="connsiteY219" fmla="*/ 3312410 h 6858000"/>
              <a:gd name="connsiteX220" fmla="*/ 805957 w 7467600"/>
              <a:gd name="connsiteY220" fmla="*/ 3330443 h 6858000"/>
              <a:gd name="connsiteX221" fmla="*/ 1318687 w 7467600"/>
              <a:gd name="connsiteY221" fmla="*/ 3113840 h 6858000"/>
              <a:gd name="connsiteX222" fmla="*/ 5453702 w 7467600"/>
              <a:gd name="connsiteY222" fmla="*/ 3090882 h 6858000"/>
              <a:gd name="connsiteX223" fmla="*/ 5480135 w 7467600"/>
              <a:gd name="connsiteY223" fmla="*/ 3565802 h 6858000"/>
              <a:gd name="connsiteX224" fmla="*/ 5499023 w 7467600"/>
              <a:gd name="connsiteY224" fmla="*/ 4166310 h 6858000"/>
              <a:gd name="connsiteX225" fmla="*/ 5547022 w 7467600"/>
              <a:gd name="connsiteY225" fmla="*/ 3607838 h 6858000"/>
              <a:gd name="connsiteX226" fmla="*/ 5515964 w 7467600"/>
              <a:gd name="connsiteY226" fmla="*/ 3378541 h 6858000"/>
              <a:gd name="connsiteX227" fmla="*/ 5453702 w 7467600"/>
              <a:gd name="connsiteY227" fmla="*/ 3090882 h 6858000"/>
              <a:gd name="connsiteX228" fmla="*/ 1238695 w 7467600"/>
              <a:gd name="connsiteY228" fmla="*/ 3076820 h 6858000"/>
              <a:gd name="connsiteX229" fmla="*/ 716371 w 7467600"/>
              <a:gd name="connsiteY229" fmla="*/ 3293249 h 6858000"/>
              <a:gd name="connsiteX230" fmla="*/ 579522 w 7467600"/>
              <a:gd name="connsiteY230" fmla="*/ 3371759 h 6858000"/>
              <a:gd name="connsiteX231" fmla="*/ 600288 w 7467600"/>
              <a:gd name="connsiteY231" fmla="*/ 3365555 h 6858000"/>
              <a:gd name="connsiteX232" fmla="*/ 840692 w 7467600"/>
              <a:gd name="connsiteY232" fmla="*/ 3284921 h 6858000"/>
              <a:gd name="connsiteX233" fmla="*/ 979248 w 7467600"/>
              <a:gd name="connsiteY233" fmla="*/ 3221003 h 6858000"/>
              <a:gd name="connsiteX234" fmla="*/ 1053282 w 7467600"/>
              <a:gd name="connsiteY234" fmla="*/ 3185247 h 6858000"/>
              <a:gd name="connsiteX235" fmla="*/ 1320603 w 7467600"/>
              <a:gd name="connsiteY235" fmla="*/ 3081281 h 6858000"/>
              <a:gd name="connsiteX236" fmla="*/ 1238695 w 7467600"/>
              <a:gd name="connsiteY236" fmla="*/ 3076820 h 6858000"/>
              <a:gd name="connsiteX237" fmla="*/ 5425627 w 7467600"/>
              <a:gd name="connsiteY237" fmla="*/ 2954192 h 6858000"/>
              <a:gd name="connsiteX238" fmla="*/ 5470770 w 7467600"/>
              <a:gd name="connsiteY238" fmla="*/ 3005435 h 6858000"/>
              <a:gd name="connsiteX239" fmla="*/ 5519779 w 7467600"/>
              <a:gd name="connsiteY239" fmla="*/ 4359223 h 6858000"/>
              <a:gd name="connsiteX240" fmla="*/ 5520293 w 7467600"/>
              <a:gd name="connsiteY240" fmla="*/ 4360602 h 6858000"/>
              <a:gd name="connsiteX241" fmla="*/ 5767221 w 7467600"/>
              <a:gd name="connsiteY241" fmla="*/ 4665564 h 6858000"/>
              <a:gd name="connsiteX242" fmla="*/ 6937169 w 7467600"/>
              <a:gd name="connsiteY242" fmla="*/ 4815941 h 6858000"/>
              <a:gd name="connsiteX243" fmla="*/ 6953922 w 7467600"/>
              <a:gd name="connsiteY243" fmla="*/ 4890068 h 6858000"/>
              <a:gd name="connsiteX244" fmla="*/ 6071359 w 7467600"/>
              <a:gd name="connsiteY244" fmla="*/ 4770770 h 6858000"/>
              <a:gd name="connsiteX245" fmla="*/ 6038839 w 7467600"/>
              <a:gd name="connsiteY245" fmla="*/ 4764474 h 6858000"/>
              <a:gd name="connsiteX246" fmla="*/ 6038706 w 7467600"/>
              <a:gd name="connsiteY246" fmla="*/ 4763847 h 6858000"/>
              <a:gd name="connsiteX247" fmla="*/ 6037784 w 7467600"/>
              <a:gd name="connsiteY247" fmla="*/ 4764270 h 6858000"/>
              <a:gd name="connsiteX248" fmla="*/ 6038839 w 7467600"/>
              <a:gd name="connsiteY248" fmla="*/ 4764474 h 6858000"/>
              <a:gd name="connsiteX249" fmla="*/ 6040338 w 7467600"/>
              <a:gd name="connsiteY249" fmla="*/ 4771418 h 6858000"/>
              <a:gd name="connsiteX250" fmla="*/ 6024488 w 7467600"/>
              <a:gd name="connsiteY250" fmla="*/ 4809903 h 6858000"/>
              <a:gd name="connsiteX251" fmla="*/ 5599771 w 7467600"/>
              <a:gd name="connsiteY251" fmla="*/ 5509652 h 6858000"/>
              <a:gd name="connsiteX252" fmla="*/ 5548843 w 7467600"/>
              <a:gd name="connsiteY252" fmla="*/ 5563845 h 6858000"/>
              <a:gd name="connsiteX253" fmla="*/ 5940952 w 7467600"/>
              <a:gd name="connsiteY253" fmla="*/ 6250028 h 6858000"/>
              <a:gd name="connsiteX254" fmla="*/ 6043441 w 7467600"/>
              <a:gd name="connsiteY254" fmla="*/ 6665847 h 6858000"/>
              <a:gd name="connsiteX255" fmla="*/ 6093432 w 7467600"/>
              <a:gd name="connsiteY255" fmla="*/ 6858000 h 6858000"/>
              <a:gd name="connsiteX256" fmla="*/ 6034344 w 7467600"/>
              <a:gd name="connsiteY256" fmla="*/ 6858000 h 6858000"/>
              <a:gd name="connsiteX257" fmla="*/ 6026679 w 7467600"/>
              <a:gd name="connsiteY257" fmla="*/ 6836959 h 6858000"/>
              <a:gd name="connsiteX258" fmla="*/ 5800441 w 7467600"/>
              <a:gd name="connsiteY258" fmla="*/ 6335286 h 6858000"/>
              <a:gd name="connsiteX259" fmla="*/ 5526562 w 7467600"/>
              <a:gd name="connsiteY259" fmla="*/ 5705388 h 6858000"/>
              <a:gd name="connsiteX260" fmla="*/ 5519640 w 7467600"/>
              <a:gd name="connsiteY260" fmla="*/ 5683774 h 6858000"/>
              <a:gd name="connsiteX261" fmla="*/ 5844559 w 7467600"/>
              <a:gd name="connsiteY261" fmla="*/ 6553349 h 6858000"/>
              <a:gd name="connsiteX262" fmla="*/ 5975994 w 7467600"/>
              <a:gd name="connsiteY262" fmla="*/ 6858000 h 6858000"/>
              <a:gd name="connsiteX263" fmla="*/ 5898547 w 7467600"/>
              <a:gd name="connsiteY263" fmla="*/ 6858000 h 6858000"/>
              <a:gd name="connsiteX264" fmla="*/ 5682041 w 7467600"/>
              <a:gd name="connsiteY264" fmla="*/ 6355860 h 6858000"/>
              <a:gd name="connsiteX265" fmla="*/ 5461758 w 7467600"/>
              <a:gd name="connsiteY265" fmla="*/ 5820220 h 6858000"/>
              <a:gd name="connsiteX266" fmla="*/ 5237282 w 7467600"/>
              <a:gd name="connsiteY266" fmla="*/ 6579086 h 6858000"/>
              <a:gd name="connsiteX267" fmla="*/ 5115009 w 7467600"/>
              <a:gd name="connsiteY267" fmla="*/ 6858000 h 6858000"/>
              <a:gd name="connsiteX268" fmla="*/ 5028074 w 7467600"/>
              <a:gd name="connsiteY268" fmla="*/ 6858000 h 6858000"/>
              <a:gd name="connsiteX269" fmla="*/ 5079508 w 7467600"/>
              <a:gd name="connsiteY269" fmla="*/ 6749074 h 6858000"/>
              <a:gd name="connsiteX270" fmla="*/ 5371846 w 7467600"/>
              <a:gd name="connsiteY270" fmla="*/ 5924413 h 6858000"/>
              <a:gd name="connsiteX271" fmla="*/ 5270512 w 7467600"/>
              <a:gd name="connsiteY271" fmla="*/ 6138975 h 6858000"/>
              <a:gd name="connsiteX272" fmla="*/ 5062409 w 7467600"/>
              <a:gd name="connsiteY272" fmla="*/ 6653544 h 6858000"/>
              <a:gd name="connsiteX273" fmla="*/ 5036628 w 7467600"/>
              <a:gd name="connsiteY273" fmla="*/ 6754247 h 6858000"/>
              <a:gd name="connsiteX274" fmla="*/ 5009112 w 7467600"/>
              <a:gd name="connsiteY274" fmla="*/ 6858000 h 6858000"/>
              <a:gd name="connsiteX275" fmla="*/ 4976679 w 7467600"/>
              <a:gd name="connsiteY275" fmla="*/ 6858000 h 6858000"/>
              <a:gd name="connsiteX276" fmla="*/ 5006537 w 7467600"/>
              <a:gd name="connsiteY276" fmla="*/ 6747068 h 6858000"/>
              <a:gd name="connsiteX277" fmla="*/ 5032723 w 7467600"/>
              <a:gd name="connsiteY277" fmla="*/ 6644957 h 6858000"/>
              <a:gd name="connsiteX278" fmla="*/ 5242949 w 7467600"/>
              <a:gd name="connsiteY278" fmla="*/ 6125175 h 6858000"/>
              <a:gd name="connsiteX279" fmla="*/ 5286321 w 7467600"/>
              <a:gd name="connsiteY279" fmla="*/ 6033555 h 6858000"/>
              <a:gd name="connsiteX280" fmla="*/ 5008210 w 7467600"/>
              <a:gd name="connsiteY280" fmla="*/ 6649194 h 6858000"/>
              <a:gd name="connsiteX281" fmla="*/ 4986321 w 7467600"/>
              <a:gd name="connsiteY281" fmla="*/ 6765687 h 6858000"/>
              <a:gd name="connsiteX282" fmla="*/ 4973474 w 7467600"/>
              <a:gd name="connsiteY282" fmla="*/ 6858000 h 6858000"/>
              <a:gd name="connsiteX283" fmla="*/ 4907178 w 7467600"/>
              <a:gd name="connsiteY283" fmla="*/ 6858000 h 6858000"/>
              <a:gd name="connsiteX284" fmla="*/ 4910810 w 7467600"/>
              <a:gd name="connsiteY284" fmla="*/ 6829660 h 6858000"/>
              <a:gd name="connsiteX285" fmla="*/ 4987461 w 7467600"/>
              <a:gd name="connsiteY285" fmla="*/ 6432994 h 6858000"/>
              <a:gd name="connsiteX286" fmla="*/ 5179262 w 7467600"/>
              <a:gd name="connsiteY286" fmla="*/ 6035044 h 6858000"/>
              <a:gd name="connsiteX287" fmla="*/ 4689678 w 7467600"/>
              <a:gd name="connsiteY287" fmla="*/ 6440241 h 6858000"/>
              <a:gd name="connsiteX288" fmla="*/ 4477543 w 7467600"/>
              <a:gd name="connsiteY288" fmla="*/ 6674836 h 6858000"/>
              <a:gd name="connsiteX289" fmla="*/ 4329957 w 7467600"/>
              <a:gd name="connsiteY289" fmla="*/ 6858000 h 6858000"/>
              <a:gd name="connsiteX290" fmla="*/ 4218595 w 7467600"/>
              <a:gd name="connsiteY290" fmla="*/ 6858000 h 6858000"/>
              <a:gd name="connsiteX291" fmla="*/ 4368888 w 7467600"/>
              <a:gd name="connsiteY291" fmla="*/ 6668412 h 6858000"/>
              <a:gd name="connsiteX292" fmla="*/ 4563091 w 7467600"/>
              <a:gd name="connsiteY292" fmla="*/ 6442508 h 6858000"/>
              <a:gd name="connsiteX293" fmla="*/ 5387324 w 7467600"/>
              <a:gd name="connsiteY293" fmla="*/ 5705830 h 6858000"/>
              <a:gd name="connsiteX294" fmla="*/ 5073620 w 7467600"/>
              <a:gd name="connsiteY294" fmla="*/ 5955437 h 6858000"/>
              <a:gd name="connsiteX295" fmla="*/ 4689789 w 7467600"/>
              <a:gd name="connsiteY295" fmla="*/ 6268382 h 6858000"/>
              <a:gd name="connsiteX296" fmla="*/ 4418722 w 7467600"/>
              <a:gd name="connsiteY296" fmla="*/ 6570886 h 6858000"/>
              <a:gd name="connsiteX297" fmla="*/ 4214944 w 7467600"/>
              <a:gd name="connsiteY297" fmla="*/ 6858000 h 6858000"/>
              <a:gd name="connsiteX298" fmla="*/ 4177898 w 7467600"/>
              <a:gd name="connsiteY298" fmla="*/ 6858000 h 6858000"/>
              <a:gd name="connsiteX299" fmla="*/ 4391597 w 7467600"/>
              <a:gd name="connsiteY299" fmla="*/ 6556370 h 6858000"/>
              <a:gd name="connsiteX300" fmla="*/ 4668889 w 7467600"/>
              <a:gd name="connsiteY300" fmla="*/ 6246399 h 6858000"/>
              <a:gd name="connsiteX301" fmla="*/ 5055427 w 7467600"/>
              <a:gd name="connsiteY301" fmla="*/ 5931476 h 6858000"/>
              <a:gd name="connsiteX302" fmla="*/ 5371814 w 7467600"/>
              <a:gd name="connsiteY302" fmla="*/ 5678975 h 6858000"/>
              <a:gd name="connsiteX303" fmla="*/ 4987918 w 7467600"/>
              <a:gd name="connsiteY303" fmla="*/ 5838701 h 6858000"/>
              <a:gd name="connsiteX304" fmla="*/ 4317146 w 7467600"/>
              <a:gd name="connsiteY304" fmla="*/ 6587716 h 6858000"/>
              <a:gd name="connsiteX305" fmla="*/ 4171627 w 7467600"/>
              <a:gd name="connsiteY305" fmla="*/ 6858000 h 6858000"/>
              <a:gd name="connsiteX306" fmla="*/ 4081585 w 7467600"/>
              <a:gd name="connsiteY306" fmla="*/ 6858000 h 6858000"/>
              <a:gd name="connsiteX307" fmla="*/ 4238603 w 7467600"/>
              <a:gd name="connsiteY307" fmla="*/ 6559341 h 6858000"/>
              <a:gd name="connsiteX308" fmla="*/ 4778333 w 7467600"/>
              <a:gd name="connsiteY308" fmla="*/ 5873626 h 6858000"/>
              <a:gd name="connsiteX309" fmla="*/ 5414185 w 7467600"/>
              <a:gd name="connsiteY309" fmla="*/ 5573882 h 6858000"/>
              <a:gd name="connsiteX310" fmla="*/ 5959648 w 7467600"/>
              <a:gd name="connsiteY310" fmla="*/ 4760797 h 6858000"/>
              <a:gd name="connsiteX311" fmla="*/ 5355019 w 7467600"/>
              <a:gd name="connsiteY311" fmla="*/ 4734672 h 6858000"/>
              <a:gd name="connsiteX312" fmla="*/ 5083565 w 7467600"/>
              <a:gd name="connsiteY312" fmla="*/ 5179121 h 6858000"/>
              <a:gd name="connsiteX313" fmla="*/ 4713577 w 7467600"/>
              <a:gd name="connsiteY313" fmla="*/ 5616803 h 6858000"/>
              <a:gd name="connsiteX314" fmla="*/ 3989559 w 7467600"/>
              <a:gd name="connsiteY314" fmla="*/ 6145945 h 6858000"/>
              <a:gd name="connsiteX315" fmla="*/ 3939824 w 7467600"/>
              <a:gd name="connsiteY315" fmla="*/ 6066900 h 6858000"/>
              <a:gd name="connsiteX316" fmla="*/ 4584537 w 7467600"/>
              <a:gd name="connsiteY316" fmla="*/ 5324826 h 6858000"/>
              <a:gd name="connsiteX317" fmla="*/ 5037105 w 7467600"/>
              <a:gd name="connsiteY317" fmla="*/ 5088765 h 6858000"/>
              <a:gd name="connsiteX318" fmla="*/ 5039930 w 7467600"/>
              <a:gd name="connsiteY318" fmla="*/ 5089585 h 6858000"/>
              <a:gd name="connsiteX319" fmla="*/ 5263764 w 7467600"/>
              <a:gd name="connsiteY319" fmla="*/ 4735525 h 6858000"/>
              <a:gd name="connsiteX320" fmla="*/ 4086300 w 7467600"/>
              <a:gd name="connsiteY320" fmla="*/ 4884599 h 6858000"/>
              <a:gd name="connsiteX321" fmla="*/ 4085485 w 7467600"/>
              <a:gd name="connsiteY321" fmla="*/ 4899070 h 6858000"/>
              <a:gd name="connsiteX322" fmla="*/ 3871915 w 7467600"/>
              <a:gd name="connsiteY322" fmla="*/ 5253645 h 6858000"/>
              <a:gd name="connsiteX323" fmla="*/ 3799374 w 7467600"/>
              <a:gd name="connsiteY323" fmla="*/ 5466127 h 6858000"/>
              <a:gd name="connsiteX324" fmla="*/ 3498850 w 7467600"/>
              <a:gd name="connsiteY324" fmla="*/ 6661888 h 6858000"/>
              <a:gd name="connsiteX325" fmla="*/ 3399216 w 7467600"/>
              <a:gd name="connsiteY325" fmla="*/ 6858000 h 6858000"/>
              <a:gd name="connsiteX326" fmla="*/ 3303688 w 7467600"/>
              <a:gd name="connsiteY326" fmla="*/ 6858000 h 6858000"/>
              <a:gd name="connsiteX327" fmla="*/ 3391774 w 7467600"/>
              <a:gd name="connsiteY327" fmla="*/ 6697181 h 6858000"/>
              <a:gd name="connsiteX328" fmla="*/ 3735540 w 7467600"/>
              <a:gd name="connsiteY328" fmla="*/ 5546923 h 6858000"/>
              <a:gd name="connsiteX329" fmla="*/ 3729438 w 7467600"/>
              <a:gd name="connsiteY329" fmla="*/ 5569058 h 6858000"/>
              <a:gd name="connsiteX330" fmla="*/ 3707782 w 7467600"/>
              <a:gd name="connsiteY330" fmla="*/ 5644908 h 6858000"/>
              <a:gd name="connsiteX331" fmla="*/ 3583827 w 7467600"/>
              <a:gd name="connsiteY331" fmla="*/ 6039215 h 6858000"/>
              <a:gd name="connsiteX332" fmla="*/ 3547861 w 7467600"/>
              <a:gd name="connsiteY332" fmla="*/ 6129609 h 6858000"/>
              <a:gd name="connsiteX333" fmla="*/ 3490905 w 7467600"/>
              <a:gd name="connsiteY333" fmla="*/ 6277660 h 6858000"/>
              <a:gd name="connsiteX334" fmla="*/ 3455859 w 7467600"/>
              <a:gd name="connsiteY334" fmla="*/ 6391301 h 6858000"/>
              <a:gd name="connsiteX335" fmla="*/ 3429112 w 7467600"/>
              <a:gd name="connsiteY335" fmla="*/ 6479469 h 6858000"/>
              <a:gd name="connsiteX336" fmla="*/ 3304862 w 7467600"/>
              <a:gd name="connsiteY336" fmla="*/ 6796476 h 6858000"/>
              <a:gd name="connsiteX337" fmla="*/ 3276071 w 7467600"/>
              <a:gd name="connsiteY337" fmla="*/ 6858000 h 6858000"/>
              <a:gd name="connsiteX338" fmla="*/ 3240805 w 7467600"/>
              <a:gd name="connsiteY338" fmla="*/ 6858000 h 6858000"/>
              <a:gd name="connsiteX339" fmla="*/ 3275917 w 7467600"/>
              <a:gd name="connsiteY339" fmla="*/ 6783192 h 6858000"/>
              <a:gd name="connsiteX340" fmla="*/ 3399358 w 7467600"/>
              <a:gd name="connsiteY340" fmla="*/ 6469011 h 6858000"/>
              <a:gd name="connsiteX341" fmla="*/ 3425650 w 7467600"/>
              <a:gd name="connsiteY341" fmla="*/ 6381333 h 6858000"/>
              <a:gd name="connsiteX342" fmla="*/ 3460661 w 7467600"/>
              <a:gd name="connsiteY342" fmla="*/ 6266763 h 6858000"/>
              <a:gd name="connsiteX343" fmla="*/ 3518021 w 7467600"/>
              <a:gd name="connsiteY343" fmla="*/ 6117298 h 6858000"/>
              <a:gd name="connsiteX344" fmla="*/ 3554035 w 7467600"/>
              <a:gd name="connsiteY344" fmla="*/ 6027832 h 6858000"/>
              <a:gd name="connsiteX345" fmla="*/ 3677174 w 7467600"/>
              <a:gd name="connsiteY345" fmla="*/ 5636351 h 6858000"/>
              <a:gd name="connsiteX346" fmla="*/ 3698819 w 7467600"/>
              <a:gd name="connsiteY346" fmla="*/ 5560503 h 6858000"/>
              <a:gd name="connsiteX347" fmla="*/ 3702094 w 7467600"/>
              <a:gd name="connsiteY347" fmla="*/ 5549194 h 6858000"/>
              <a:gd name="connsiteX348" fmla="*/ 3398355 w 7467600"/>
              <a:gd name="connsiteY348" fmla="*/ 6094603 h 6858000"/>
              <a:gd name="connsiteX349" fmla="*/ 3193941 w 7467600"/>
              <a:gd name="connsiteY349" fmla="*/ 6798775 h 6858000"/>
              <a:gd name="connsiteX350" fmla="*/ 3184140 w 7467600"/>
              <a:gd name="connsiteY350" fmla="*/ 6858000 h 6858000"/>
              <a:gd name="connsiteX351" fmla="*/ 3099978 w 7467600"/>
              <a:gd name="connsiteY351" fmla="*/ 6858000 h 6858000"/>
              <a:gd name="connsiteX352" fmla="*/ 3101556 w 7467600"/>
              <a:gd name="connsiteY352" fmla="*/ 6843337 h 6858000"/>
              <a:gd name="connsiteX353" fmla="*/ 3370162 w 7467600"/>
              <a:gd name="connsiteY353" fmla="*/ 5785550 h 6858000"/>
              <a:gd name="connsiteX354" fmla="*/ 3746477 w 7467600"/>
              <a:gd name="connsiteY354" fmla="*/ 5377889 h 6858000"/>
              <a:gd name="connsiteX355" fmla="*/ 3863399 w 7467600"/>
              <a:gd name="connsiteY355" fmla="*/ 5087257 h 6858000"/>
              <a:gd name="connsiteX356" fmla="*/ 3968712 w 7467600"/>
              <a:gd name="connsiteY356" fmla="*/ 4913989 h 6858000"/>
              <a:gd name="connsiteX357" fmla="*/ 2792390 w 7467600"/>
              <a:gd name="connsiteY357" fmla="*/ 5382974 h 6858000"/>
              <a:gd name="connsiteX358" fmla="*/ 2714982 w 7467600"/>
              <a:gd name="connsiteY358" fmla="*/ 5427051 h 6858000"/>
              <a:gd name="connsiteX359" fmla="*/ 2813361 w 7467600"/>
              <a:gd name="connsiteY359" fmla="*/ 6023912 h 6858000"/>
              <a:gd name="connsiteX360" fmla="*/ 2688430 w 7467600"/>
              <a:gd name="connsiteY360" fmla="*/ 6801564 h 6858000"/>
              <a:gd name="connsiteX361" fmla="*/ 2629626 w 7467600"/>
              <a:gd name="connsiteY361" fmla="*/ 6763394 h 6858000"/>
              <a:gd name="connsiteX362" fmla="*/ 2565328 w 7467600"/>
              <a:gd name="connsiteY362" fmla="*/ 5516399 h 6858000"/>
              <a:gd name="connsiteX363" fmla="*/ 1922999 w 7467600"/>
              <a:gd name="connsiteY363" fmla="*/ 5980343 h 6858000"/>
              <a:gd name="connsiteX364" fmla="*/ 1950261 w 7467600"/>
              <a:gd name="connsiteY364" fmla="*/ 6405858 h 6858000"/>
              <a:gd name="connsiteX365" fmla="*/ 2365554 w 7467600"/>
              <a:gd name="connsiteY365" fmla="*/ 6759107 h 6858000"/>
              <a:gd name="connsiteX366" fmla="*/ 2424142 w 7467600"/>
              <a:gd name="connsiteY366" fmla="*/ 6858000 h 6858000"/>
              <a:gd name="connsiteX367" fmla="*/ 2395994 w 7467600"/>
              <a:gd name="connsiteY367" fmla="*/ 6858000 h 6858000"/>
              <a:gd name="connsiteX368" fmla="*/ 2392863 w 7467600"/>
              <a:gd name="connsiteY368" fmla="*/ 6852964 h 6858000"/>
              <a:gd name="connsiteX369" fmla="*/ 2017589 w 7467600"/>
              <a:gd name="connsiteY369" fmla="*/ 6493982 h 6858000"/>
              <a:gd name="connsiteX370" fmla="*/ 2147336 w 7467600"/>
              <a:gd name="connsiteY370" fmla="*/ 6594052 h 6858000"/>
              <a:gd name="connsiteX371" fmla="*/ 2207047 w 7467600"/>
              <a:gd name="connsiteY371" fmla="*/ 6654540 h 6858000"/>
              <a:gd name="connsiteX372" fmla="*/ 2299106 w 7467600"/>
              <a:gd name="connsiteY372" fmla="*/ 6778931 h 6858000"/>
              <a:gd name="connsiteX373" fmla="*/ 2314430 w 7467600"/>
              <a:gd name="connsiteY373" fmla="*/ 6801144 h 6858000"/>
              <a:gd name="connsiteX374" fmla="*/ 2352406 w 7467600"/>
              <a:gd name="connsiteY374" fmla="*/ 6858000 h 6858000"/>
              <a:gd name="connsiteX375" fmla="*/ 2314492 w 7467600"/>
              <a:gd name="connsiteY375" fmla="*/ 6858000 h 6858000"/>
              <a:gd name="connsiteX376" fmla="*/ 2288095 w 7467600"/>
              <a:gd name="connsiteY376" fmla="*/ 6818030 h 6858000"/>
              <a:gd name="connsiteX377" fmla="*/ 2272768 w 7467600"/>
              <a:gd name="connsiteY377" fmla="*/ 6795822 h 6858000"/>
              <a:gd name="connsiteX378" fmla="*/ 2182715 w 7467600"/>
              <a:gd name="connsiteY378" fmla="*/ 6675071 h 6858000"/>
              <a:gd name="connsiteX379" fmla="*/ 2032061 w 7467600"/>
              <a:gd name="connsiteY379" fmla="*/ 6541380 h 6858000"/>
              <a:gd name="connsiteX380" fmla="*/ 2257220 w 7467600"/>
              <a:gd name="connsiteY380" fmla="*/ 6826257 h 6858000"/>
              <a:gd name="connsiteX381" fmla="*/ 2281324 w 7467600"/>
              <a:gd name="connsiteY381" fmla="*/ 6858000 h 6858000"/>
              <a:gd name="connsiteX382" fmla="*/ 2242860 w 7467600"/>
              <a:gd name="connsiteY382" fmla="*/ 6858000 h 6858000"/>
              <a:gd name="connsiteX383" fmla="*/ 2232818 w 7467600"/>
              <a:gd name="connsiteY383" fmla="*/ 6844926 h 6858000"/>
              <a:gd name="connsiteX384" fmla="*/ 1990172 w 7467600"/>
              <a:gd name="connsiteY384" fmla="*/ 6542121 h 6858000"/>
              <a:gd name="connsiteX385" fmla="*/ 2124090 w 7467600"/>
              <a:gd name="connsiteY385" fmla="*/ 6761017 h 6858000"/>
              <a:gd name="connsiteX386" fmla="*/ 2200380 w 7467600"/>
              <a:gd name="connsiteY386" fmla="*/ 6858000 h 6858000"/>
              <a:gd name="connsiteX387" fmla="*/ 2147507 w 7467600"/>
              <a:gd name="connsiteY387" fmla="*/ 6858000 h 6858000"/>
              <a:gd name="connsiteX388" fmla="*/ 2070668 w 7467600"/>
              <a:gd name="connsiteY388" fmla="*/ 6761520 h 6858000"/>
              <a:gd name="connsiteX389" fmla="*/ 1975142 w 7467600"/>
              <a:gd name="connsiteY389" fmla="*/ 6585570 h 6858000"/>
              <a:gd name="connsiteX390" fmla="*/ 2050035 w 7467600"/>
              <a:gd name="connsiteY390" fmla="*/ 6813345 h 6858000"/>
              <a:gd name="connsiteX391" fmla="*/ 2063025 w 7467600"/>
              <a:gd name="connsiteY391" fmla="*/ 6858000 h 6858000"/>
              <a:gd name="connsiteX392" fmla="*/ 2021675 w 7467600"/>
              <a:gd name="connsiteY392" fmla="*/ 6858000 h 6858000"/>
              <a:gd name="connsiteX393" fmla="*/ 2019308 w 7467600"/>
              <a:gd name="connsiteY393" fmla="*/ 6847118 h 6858000"/>
              <a:gd name="connsiteX394" fmla="*/ 1938835 w 7467600"/>
              <a:gd name="connsiteY394" fmla="*/ 6551160 h 6858000"/>
              <a:gd name="connsiteX395" fmla="*/ 1953230 w 7467600"/>
              <a:gd name="connsiteY395" fmla="*/ 6759699 h 6858000"/>
              <a:gd name="connsiteX396" fmla="*/ 1956763 w 7467600"/>
              <a:gd name="connsiteY396" fmla="*/ 6778191 h 6858000"/>
              <a:gd name="connsiteX397" fmla="*/ 1967925 w 7467600"/>
              <a:gd name="connsiteY397" fmla="*/ 6858000 h 6858000"/>
              <a:gd name="connsiteX398" fmla="*/ 1936622 w 7467600"/>
              <a:gd name="connsiteY398" fmla="*/ 6858000 h 6858000"/>
              <a:gd name="connsiteX399" fmla="*/ 1926261 w 7467600"/>
              <a:gd name="connsiteY399" fmla="*/ 6784064 h 6858000"/>
              <a:gd name="connsiteX400" fmla="*/ 1922724 w 7467600"/>
              <a:gd name="connsiteY400" fmla="*/ 6765577 h 6858000"/>
              <a:gd name="connsiteX401" fmla="*/ 1904650 w 7467600"/>
              <a:gd name="connsiteY401" fmla="*/ 6639616 h 6858000"/>
              <a:gd name="connsiteX402" fmla="*/ 1885273 w 7467600"/>
              <a:gd name="connsiteY402" fmla="*/ 6858000 h 6858000"/>
              <a:gd name="connsiteX403" fmla="*/ 1854363 w 7467600"/>
              <a:gd name="connsiteY403" fmla="*/ 6858000 h 6858000"/>
              <a:gd name="connsiteX404" fmla="*/ 1880391 w 7467600"/>
              <a:gd name="connsiteY404" fmla="*/ 6603796 h 6858000"/>
              <a:gd name="connsiteX405" fmla="*/ 1818273 w 7467600"/>
              <a:gd name="connsiteY405" fmla="*/ 6715729 h 6858000"/>
              <a:gd name="connsiteX406" fmla="*/ 1794691 w 7467600"/>
              <a:gd name="connsiteY406" fmla="*/ 6843239 h 6858000"/>
              <a:gd name="connsiteX407" fmla="*/ 1794914 w 7467600"/>
              <a:gd name="connsiteY407" fmla="*/ 6858000 h 6858000"/>
              <a:gd name="connsiteX408" fmla="*/ 1746128 w 7467600"/>
              <a:gd name="connsiteY408" fmla="*/ 6858000 h 6858000"/>
              <a:gd name="connsiteX409" fmla="*/ 1753934 w 7467600"/>
              <a:gd name="connsiteY409" fmla="*/ 6724796 h 6858000"/>
              <a:gd name="connsiteX410" fmla="*/ 1792053 w 7467600"/>
              <a:gd name="connsiteY410" fmla="*/ 6572396 h 6858000"/>
              <a:gd name="connsiteX411" fmla="*/ 1862248 w 7467600"/>
              <a:gd name="connsiteY411" fmla="*/ 6266397 h 6858000"/>
              <a:gd name="connsiteX412" fmla="*/ 1862250 w 7467600"/>
              <a:gd name="connsiteY412" fmla="*/ 6033531 h 6858000"/>
              <a:gd name="connsiteX413" fmla="*/ 1211999 w 7467600"/>
              <a:gd name="connsiteY413" fmla="*/ 6683610 h 6858000"/>
              <a:gd name="connsiteX414" fmla="*/ 1213266 w 7467600"/>
              <a:gd name="connsiteY414" fmla="*/ 6691947 h 6858000"/>
              <a:gd name="connsiteX415" fmla="*/ 1203370 w 7467600"/>
              <a:gd name="connsiteY415" fmla="*/ 6850676 h 6858000"/>
              <a:gd name="connsiteX416" fmla="*/ 1203671 w 7467600"/>
              <a:gd name="connsiteY416" fmla="*/ 6858000 h 6858000"/>
              <a:gd name="connsiteX417" fmla="*/ 1143180 w 7467600"/>
              <a:gd name="connsiteY417" fmla="*/ 6858000 h 6858000"/>
              <a:gd name="connsiteX418" fmla="*/ 1142176 w 7467600"/>
              <a:gd name="connsiteY418" fmla="*/ 6766045 h 6858000"/>
              <a:gd name="connsiteX419" fmla="*/ 1067484 w 7467600"/>
              <a:gd name="connsiteY419" fmla="*/ 6858000 h 6858000"/>
              <a:gd name="connsiteX420" fmla="*/ 953928 w 7467600"/>
              <a:gd name="connsiteY420" fmla="*/ 6858000 h 6858000"/>
              <a:gd name="connsiteX421" fmla="*/ 959715 w 7467600"/>
              <a:gd name="connsiteY421" fmla="*/ 6850185 h 6858000"/>
              <a:gd name="connsiteX422" fmla="*/ 1483788 w 7467600"/>
              <a:gd name="connsiteY422" fmla="*/ 6259174 h 6858000"/>
              <a:gd name="connsiteX423" fmla="*/ 1100671 w 7467600"/>
              <a:gd name="connsiteY423" fmla="*/ 6252137 h 6858000"/>
              <a:gd name="connsiteX424" fmla="*/ 1090144 w 7467600"/>
              <a:gd name="connsiteY424" fmla="*/ 6256748 h 6858000"/>
              <a:gd name="connsiteX425" fmla="*/ 1095872 w 7467600"/>
              <a:gd name="connsiteY425" fmla="*/ 6271892 h 6858000"/>
              <a:gd name="connsiteX426" fmla="*/ 262785 w 7467600"/>
              <a:gd name="connsiteY426" fmla="*/ 6845450 h 6858000"/>
              <a:gd name="connsiteX427" fmla="*/ 209968 w 7467600"/>
              <a:gd name="connsiteY427" fmla="*/ 6770713 h 6858000"/>
              <a:gd name="connsiteX428" fmla="*/ 873460 w 7467600"/>
              <a:gd name="connsiteY428" fmla="*/ 6253768 h 6858000"/>
              <a:gd name="connsiteX429" fmla="*/ 192686 w 7467600"/>
              <a:gd name="connsiteY429" fmla="*/ 5849257 h 6858000"/>
              <a:gd name="connsiteX430" fmla="*/ 4696 w 7467600"/>
              <a:gd name="connsiteY430" fmla="*/ 5697668 h 6858000"/>
              <a:gd name="connsiteX431" fmla="*/ 0 w 7467600"/>
              <a:gd name="connsiteY431" fmla="*/ 5689984 h 6858000"/>
              <a:gd name="connsiteX432" fmla="*/ 0 w 7467600"/>
              <a:gd name="connsiteY432" fmla="*/ 5513472 h 6858000"/>
              <a:gd name="connsiteX433" fmla="*/ 174101 w 7467600"/>
              <a:gd name="connsiteY433" fmla="*/ 5620277 h 6858000"/>
              <a:gd name="connsiteX434" fmla="*/ 891800 w 7467600"/>
              <a:gd name="connsiteY434" fmla="*/ 6036935 h 6858000"/>
              <a:gd name="connsiteX435" fmla="*/ 1072219 w 7467600"/>
              <a:gd name="connsiteY435" fmla="*/ 6169443 h 6858000"/>
              <a:gd name="connsiteX436" fmla="*/ 1074117 w 7467600"/>
              <a:gd name="connsiteY436" fmla="*/ 6170301 h 6858000"/>
              <a:gd name="connsiteX437" fmla="*/ 1083114 w 7467600"/>
              <a:gd name="connsiteY437" fmla="*/ 6174131 h 6858000"/>
              <a:gd name="connsiteX438" fmla="*/ 1543010 w 7467600"/>
              <a:gd name="connsiteY438" fmla="*/ 6191140 h 6858000"/>
              <a:gd name="connsiteX439" fmla="*/ 1551080 w 7467600"/>
              <a:gd name="connsiteY439" fmla="*/ 6195006 h 6858000"/>
              <a:gd name="connsiteX440" fmla="*/ 2345443 w 7467600"/>
              <a:gd name="connsiteY440" fmla="*/ 5549882 h 6858000"/>
              <a:gd name="connsiteX441" fmla="*/ 1721499 w 7467600"/>
              <a:gd name="connsiteY441" fmla="*/ 5599969 h 6858000"/>
              <a:gd name="connsiteX442" fmla="*/ 767716 w 7467600"/>
              <a:gd name="connsiteY442" fmla="*/ 5472768 h 6858000"/>
              <a:gd name="connsiteX443" fmla="*/ 722147 w 7467600"/>
              <a:gd name="connsiteY443" fmla="*/ 5393091 h 6858000"/>
              <a:gd name="connsiteX444" fmla="*/ 1485552 w 7467600"/>
              <a:gd name="connsiteY444" fmla="*/ 5313202 h 6858000"/>
              <a:gd name="connsiteX445" fmla="*/ 2143004 w 7467600"/>
              <a:gd name="connsiteY445" fmla="*/ 5402420 h 6858000"/>
              <a:gd name="connsiteX446" fmla="*/ 1933391 w 7467600"/>
              <a:gd name="connsiteY446" fmla="*/ 5156971 h 6858000"/>
              <a:gd name="connsiteX447" fmla="*/ 1827118 w 7467600"/>
              <a:gd name="connsiteY447" fmla="*/ 4968410 h 6858000"/>
              <a:gd name="connsiteX448" fmla="*/ 1837349 w 7467600"/>
              <a:gd name="connsiteY448" fmla="*/ 4956357 h 6858000"/>
              <a:gd name="connsiteX449" fmla="*/ 2162835 w 7467600"/>
              <a:gd name="connsiteY449" fmla="*/ 5187853 h 6858000"/>
              <a:gd name="connsiteX450" fmla="*/ 2257167 w 7467600"/>
              <a:gd name="connsiteY450" fmla="*/ 5462123 h 6858000"/>
              <a:gd name="connsiteX451" fmla="*/ 2261598 w 7467600"/>
              <a:gd name="connsiteY451" fmla="*/ 5467998 h 6858000"/>
              <a:gd name="connsiteX452" fmla="*/ 2437177 w 7467600"/>
              <a:gd name="connsiteY452" fmla="*/ 5479608 h 6858000"/>
              <a:gd name="connsiteX453" fmla="*/ 2445247 w 7467600"/>
              <a:gd name="connsiteY453" fmla="*/ 5483476 h 6858000"/>
              <a:gd name="connsiteX454" fmla="*/ 2743626 w 7467600"/>
              <a:gd name="connsiteY454" fmla="*/ 5304819 h 6858000"/>
              <a:gd name="connsiteX455" fmla="*/ 3048102 w 7467600"/>
              <a:gd name="connsiteY455" fmla="*/ 5150595 h 6858000"/>
              <a:gd name="connsiteX456" fmla="*/ 1799414 w 7467600"/>
              <a:gd name="connsiteY456" fmla="*/ 4694732 h 6858000"/>
              <a:gd name="connsiteX457" fmla="*/ 1771735 w 7467600"/>
              <a:gd name="connsiteY457" fmla="*/ 4619929 h 6858000"/>
              <a:gd name="connsiteX458" fmla="*/ 3104273 w 7467600"/>
              <a:gd name="connsiteY458" fmla="*/ 5076159 h 6858000"/>
              <a:gd name="connsiteX459" fmla="*/ 3113245 w 7467600"/>
              <a:gd name="connsiteY459" fmla="*/ 5090705 h 6858000"/>
              <a:gd name="connsiteX460" fmla="*/ 3126294 w 7467600"/>
              <a:gd name="connsiteY460" fmla="*/ 5114400 h 6858000"/>
              <a:gd name="connsiteX461" fmla="*/ 3937433 w 7467600"/>
              <a:gd name="connsiteY461" fmla="*/ 4830473 h 6858000"/>
              <a:gd name="connsiteX462" fmla="*/ 3590475 w 7467600"/>
              <a:gd name="connsiteY462" fmla="*/ 4597974 h 6858000"/>
              <a:gd name="connsiteX463" fmla="*/ 3100264 w 7467600"/>
              <a:gd name="connsiteY463" fmla="*/ 4579845 h 6858000"/>
              <a:gd name="connsiteX464" fmla="*/ 2183576 w 7467600"/>
              <a:gd name="connsiteY464" fmla="*/ 4227150 h 6858000"/>
              <a:gd name="connsiteX465" fmla="*/ 2151029 w 7467600"/>
              <a:gd name="connsiteY465" fmla="*/ 4146947 h 6858000"/>
              <a:gd name="connsiteX466" fmla="*/ 3563434 w 7467600"/>
              <a:gd name="connsiteY466" fmla="*/ 4469115 h 6858000"/>
              <a:gd name="connsiteX467" fmla="*/ 3177952 w 7467600"/>
              <a:gd name="connsiteY467" fmla="*/ 3657386 h 6858000"/>
              <a:gd name="connsiteX468" fmla="*/ 3189263 w 7467600"/>
              <a:gd name="connsiteY468" fmla="*/ 3625726 h 6858000"/>
              <a:gd name="connsiteX469" fmla="*/ 3560912 w 7467600"/>
              <a:gd name="connsiteY469" fmla="*/ 4079863 h 6858000"/>
              <a:gd name="connsiteX470" fmla="*/ 3626636 w 7467600"/>
              <a:gd name="connsiteY470" fmla="*/ 4512230 h 6858000"/>
              <a:gd name="connsiteX471" fmla="*/ 3653088 w 7467600"/>
              <a:gd name="connsiteY471" fmla="*/ 4521417 h 6858000"/>
              <a:gd name="connsiteX472" fmla="*/ 3988128 w 7467600"/>
              <a:gd name="connsiteY472" fmla="*/ 4817267 h 6858000"/>
              <a:gd name="connsiteX473" fmla="*/ 4830582 w 7467600"/>
              <a:gd name="connsiteY473" fmla="*/ 4676000 h 6858000"/>
              <a:gd name="connsiteX474" fmla="*/ 4830100 w 7467600"/>
              <a:gd name="connsiteY474" fmla="*/ 4675554 h 6858000"/>
              <a:gd name="connsiteX475" fmla="*/ 4036318 w 7467600"/>
              <a:gd name="connsiteY475" fmla="*/ 4147013 h 6858000"/>
              <a:gd name="connsiteX476" fmla="*/ 3432098 w 7467600"/>
              <a:gd name="connsiteY476" fmla="*/ 3537312 h 6858000"/>
              <a:gd name="connsiteX477" fmla="*/ 3446761 w 7467600"/>
              <a:gd name="connsiteY477" fmla="*/ 3461278 h 6858000"/>
              <a:gd name="connsiteX478" fmla="*/ 4419733 w 7467600"/>
              <a:gd name="connsiteY478" fmla="*/ 3963555 h 6858000"/>
              <a:gd name="connsiteX479" fmla="*/ 4781371 w 7467600"/>
              <a:gd name="connsiteY479" fmla="*/ 4458604 h 6858000"/>
              <a:gd name="connsiteX480" fmla="*/ 4780440 w 7467600"/>
              <a:gd name="connsiteY480" fmla="*/ 4470290 h 6858000"/>
              <a:gd name="connsiteX481" fmla="*/ 4898954 w 7467600"/>
              <a:gd name="connsiteY481" fmla="*/ 4662092 h 6858000"/>
              <a:gd name="connsiteX482" fmla="*/ 4900699 w 7467600"/>
              <a:gd name="connsiteY482" fmla="*/ 4670867 h 6858000"/>
              <a:gd name="connsiteX483" fmla="*/ 5714511 w 7467600"/>
              <a:gd name="connsiteY483" fmla="*/ 4663483 h 6858000"/>
              <a:gd name="connsiteX484" fmla="*/ 5464793 w 7467600"/>
              <a:gd name="connsiteY484" fmla="*/ 4393556 h 6858000"/>
              <a:gd name="connsiteX485" fmla="*/ 5461897 w 7467600"/>
              <a:gd name="connsiteY485" fmla="*/ 4390879 h 6858000"/>
              <a:gd name="connsiteX486" fmla="*/ 4294126 w 7467600"/>
              <a:gd name="connsiteY486" fmla="*/ 3303048 h 6858000"/>
              <a:gd name="connsiteX487" fmla="*/ 4305321 w 7467600"/>
              <a:gd name="connsiteY487" fmla="*/ 3256953 h 6858000"/>
              <a:gd name="connsiteX488" fmla="*/ 4949299 w 7467600"/>
              <a:gd name="connsiteY488" fmla="*/ 3766336 h 6858000"/>
              <a:gd name="connsiteX489" fmla="*/ 5291452 w 7467600"/>
              <a:gd name="connsiteY489" fmla="*/ 4076801 h 6858000"/>
              <a:gd name="connsiteX490" fmla="*/ 5434998 w 7467600"/>
              <a:gd name="connsiteY490" fmla="*/ 4254100 h 6858000"/>
              <a:gd name="connsiteX491" fmla="*/ 5351015 w 7467600"/>
              <a:gd name="connsiteY491" fmla="*/ 3760989 h 6858000"/>
              <a:gd name="connsiteX492" fmla="*/ 5413780 w 7467600"/>
              <a:gd name="connsiteY492" fmla="*/ 2966265 h 6858000"/>
              <a:gd name="connsiteX493" fmla="*/ 5425627 w 7467600"/>
              <a:gd name="connsiteY493" fmla="*/ 2954192 h 6858000"/>
              <a:gd name="connsiteX494" fmla="*/ 6604735 w 7467600"/>
              <a:gd name="connsiteY494" fmla="*/ 2041381 h 6858000"/>
              <a:gd name="connsiteX495" fmla="*/ 7204487 w 7467600"/>
              <a:gd name="connsiteY495" fmla="*/ 2742112 h 6858000"/>
              <a:gd name="connsiteX496" fmla="*/ 7131592 w 7467600"/>
              <a:gd name="connsiteY496" fmla="*/ 2672096 h 6858000"/>
              <a:gd name="connsiteX497" fmla="*/ 6996344 w 7467600"/>
              <a:gd name="connsiteY497" fmla="*/ 2518310 h 6858000"/>
              <a:gd name="connsiteX498" fmla="*/ 6735495 w 7467600"/>
              <a:gd name="connsiteY498" fmla="*/ 2196890 h 6858000"/>
              <a:gd name="connsiteX499" fmla="*/ 6721901 w 7467600"/>
              <a:gd name="connsiteY499" fmla="*/ 2179274 h 6858000"/>
              <a:gd name="connsiteX500" fmla="*/ 6604735 w 7467600"/>
              <a:gd name="connsiteY500" fmla="*/ 2041381 h 6858000"/>
              <a:gd name="connsiteX501" fmla="*/ 6591670 w 7467600"/>
              <a:gd name="connsiteY501" fmla="*/ 1988277 h 6858000"/>
              <a:gd name="connsiteX502" fmla="*/ 6747349 w 7467600"/>
              <a:gd name="connsiteY502" fmla="*/ 2160069 h 6858000"/>
              <a:gd name="connsiteX503" fmla="*/ 6760943 w 7467600"/>
              <a:gd name="connsiteY503" fmla="*/ 2177686 h 6858000"/>
              <a:gd name="connsiteX504" fmla="*/ 7021065 w 7467600"/>
              <a:gd name="connsiteY504" fmla="*/ 2498102 h 6858000"/>
              <a:gd name="connsiteX505" fmla="*/ 7155223 w 7467600"/>
              <a:gd name="connsiteY505" fmla="*/ 2650386 h 6858000"/>
              <a:gd name="connsiteX506" fmla="*/ 7203167 w 7467600"/>
              <a:gd name="connsiteY506" fmla="*/ 2697288 h 6858000"/>
              <a:gd name="connsiteX507" fmla="*/ 6937703 w 7467600"/>
              <a:gd name="connsiteY507" fmla="*/ 2321981 h 6858000"/>
              <a:gd name="connsiteX508" fmla="*/ 6591670 w 7467600"/>
              <a:gd name="connsiteY508" fmla="*/ 1988277 h 6858000"/>
              <a:gd name="connsiteX509" fmla="*/ 5798671 w 7467600"/>
              <a:gd name="connsiteY509" fmla="*/ 1981601 h 6858000"/>
              <a:gd name="connsiteX510" fmla="*/ 5754709 w 7467600"/>
              <a:gd name="connsiteY510" fmla="*/ 2071454 h 6858000"/>
              <a:gd name="connsiteX511" fmla="*/ 5763044 w 7467600"/>
              <a:gd name="connsiteY511" fmla="*/ 2842206 h 6858000"/>
              <a:gd name="connsiteX512" fmla="*/ 5764974 w 7467600"/>
              <a:gd name="connsiteY512" fmla="*/ 2799609 h 6858000"/>
              <a:gd name="connsiteX513" fmla="*/ 5767665 w 7467600"/>
              <a:gd name="connsiteY513" fmla="*/ 2666409 h 6858000"/>
              <a:gd name="connsiteX514" fmla="*/ 5763055 w 7467600"/>
              <a:gd name="connsiteY514" fmla="*/ 2579705 h 6858000"/>
              <a:gd name="connsiteX515" fmla="*/ 5758079 w 7467600"/>
              <a:gd name="connsiteY515" fmla="*/ 2492508 h 6858000"/>
              <a:gd name="connsiteX516" fmla="*/ 5779325 w 7467600"/>
              <a:gd name="connsiteY516" fmla="*/ 2197069 h 6858000"/>
              <a:gd name="connsiteX517" fmla="*/ 5798671 w 7467600"/>
              <a:gd name="connsiteY517" fmla="*/ 1981601 h 6858000"/>
              <a:gd name="connsiteX518" fmla="*/ 5829202 w 7467600"/>
              <a:gd name="connsiteY518" fmla="*/ 1971679 h 6858000"/>
              <a:gd name="connsiteX519" fmla="*/ 5809558 w 7467600"/>
              <a:gd name="connsiteY519" fmla="*/ 2198043 h 6858000"/>
              <a:gd name="connsiteX520" fmla="*/ 5788653 w 7467600"/>
              <a:gd name="connsiteY520" fmla="*/ 2489430 h 6858000"/>
              <a:gd name="connsiteX521" fmla="*/ 5793439 w 7467600"/>
              <a:gd name="connsiteY521" fmla="*/ 2575235 h 6858000"/>
              <a:gd name="connsiteX522" fmla="*/ 5796837 w 7467600"/>
              <a:gd name="connsiteY522" fmla="*/ 2637633 h 6858000"/>
              <a:gd name="connsiteX523" fmla="*/ 5818614 w 7467600"/>
              <a:gd name="connsiteY523" fmla="*/ 2473055 h 6858000"/>
              <a:gd name="connsiteX524" fmla="*/ 5829202 w 7467600"/>
              <a:gd name="connsiteY524" fmla="*/ 1971679 h 6858000"/>
              <a:gd name="connsiteX525" fmla="*/ 5911389 w 7467600"/>
              <a:gd name="connsiteY525" fmla="*/ 1898371 h 6858000"/>
              <a:gd name="connsiteX526" fmla="*/ 6237627 w 7467600"/>
              <a:gd name="connsiteY526" fmla="*/ 2231921 h 6858000"/>
              <a:gd name="connsiteX527" fmla="*/ 5911389 w 7467600"/>
              <a:gd name="connsiteY527" fmla="*/ 1898371 h 6858000"/>
              <a:gd name="connsiteX528" fmla="*/ 6944437 w 7467600"/>
              <a:gd name="connsiteY528" fmla="*/ 1575402 h 6858000"/>
              <a:gd name="connsiteX529" fmla="*/ 6304730 w 7467600"/>
              <a:gd name="connsiteY529" fmla="*/ 1766654 h 6858000"/>
              <a:gd name="connsiteX530" fmla="*/ 6944437 w 7467600"/>
              <a:gd name="connsiteY530" fmla="*/ 1575402 h 6858000"/>
              <a:gd name="connsiteX531" fmla="*/ 7019523 w 7467600"/>
              <a:gd name="connsiteY531" fmla="*/ 1519450 h 6858000"/>
              <a:gd name="connsiteX532" fmla="*/ 6298091 w 7467600"/>
              <a:gd name="connsiteY532" fmla="*/ 1737122 h 6858000"/>
              <a:gd name="connsiteX533" fmla="*/ 7019523 w 7467600"/>
              <a:gd name="connsiteY533" fmla="*/ 1519450 h 6858000"/>
              <a:gd name="connsiteX534" fmla="*/ 2399523 w 7467600"/>
              <a:gd name="connsiteY534" fmla="*/ 1428234 h 6858000"/>
              <a:gd name="connsiteX535" fmla="*/ 2224982 w 7467600"/>
              <a:gd name="connsiteY535" fmla="*/ 1826201 h 6858000"/>
              <a:gd name="connsiteX536" fmla="*/ 2096099 w 7467600"/>
              <a:gd name="connsiteY536" fmla="*/ 2345900 h 6858000"/>
              <a:gd name="connsiteX537" fmla="*/ 2283317 w 7467600"/>
              <a:gd name="connsiteY537" fmla="*/ 1796925 h 6858000"/>
              <a:gd name="connsiteX538" fmla="*/ 2399523 w 7467600"/>
              <a:gd name="connsiteY538" fmla="*/ 1428234 h 6858000"/>
              <a:gd name="connsiteX539" fmla="*/ 2448558 w 7467600"/>
              <a:gd name="connsiteY539" fmla="*/ 1373435 h 6858000"/>
              <a:gd name="connsiteX540" fmla="*/ 2312521 w 7467600"/>
              <a:gd name="connsiteY540" fmla="*/ 1806140 h 6858000"/>
              <a:gd name="connsiteX541" fmla="*/ 2127533 w 7467600"/>
              <a:gd name="connsiteY541" fmla="*/ 2348380 h 6858000"/>
              <a:gd name="connsiteX542" fmla="*/ 2358080 w 7467600"/>
              <a:gd name="connsiteY542" fmla="*/ 1866134 h 6858000"/>
              <a:gd name="connsiteX543" fmla="*/ 2407436 w 7467600"/>
              <a:gd name="connsiteY543" fmla="*/ 1651070 h 6858000"/>
              <a:gd name="connsiteX544" fmla="*/ 2448558 w 7467600"/>
              <a:gd name="connsiteY544" fmla="*/ 1373435 h 6858000"/>
              <a:gd name="connsiteX545" fmla="*/ 278707 w 7467600"/>
              <a:gd name="connsiteY545" fmla="*/ 1352270 h 6858000"/>
              <a:gd name="connsiteX546" fmla="*/ 321570 w 7467600"/>
              <a:gd name="connsiteY546" fmla="*/ 1861610 h 6858000"/>
              <a:gd name="connsiteX547" fmla="*/ 294281 w 7467600"/>
              <a:gd name="connsiteY547" fmla="*/ 1440658 h 6858000"/>
              <a:gd name="connsiteX548" fmla="*/ 278707 w 7467600"/>
              <a:gd name="connsiteY548" fmla="*/ 1352270 h 6858000"/>
              <a:gd name="connsiteX549" fmla="*/ 1423821 w 7467600"/>
              <a:gd name="connsiteY549" fmla="*/ 1351958 h 6858000"/>
              <a:gd name="connsiteX550" fmla="*/ 1638521 w 7467600"/>
              <a:gd name="connsiteY550" fmla="*/ 1908470 h 6858000"/>
              <a:gd name="connsiteX551" fmla="*/ 1754199 w 7467600"/>
              <a:gd name="connsiteY551" fmla="*/ 2149284 h 6858000"/>
              <a:gd name="connsiteX552" fmla="*/ 1908359 w 7467600"/>
              <a:gd name="connsiteY552" fmla="*/ 2364988 h 6858000"/>
              <a:gd name="connsiteX553" fmla="*/ 1647661 w 7467600"/>
              <a:gd name="connsiteY553" fmla="*/ 1825945 h 6858000"/>
              <a:gd name="connsiteX554" fmla="*/ 1423821 w 7467600"/>
              <a:gd name="connsiteY554" fmla="*/ 1351958 h 6858000"/>
              <a:gd name="connsiteX555" fmla="*/ 1431890 w 7467600"/>
              <a:gd name="connsiteY555" fmla="*/ 1306475 h 6858000"/>
              <a:gd name="connsiteX556" fmla="*/ 1507597 w 7467600"/>
              <a:gd name="connsiteY556" fmla="*/ 1446132 h 6858000"/>
              <a:gd name="connsiteX557" fmla="*/ 1674586 w 7467600"/>
              <a:gd name="connsiteY557" fmla="*/ 1813832 h 6858000"/>
              <a:gd name="connsiteX558" fmla="*/ 1815950 w 7467600"/>
              <a:gd name="connsiteY558" fmla="*/ 2128564 h 6858000"/>
              <a:gd name="connsiteX559" fmla="*/ 1984242 w 7467600"/>
              <a:gd name="connsiteY559" fmla="*/ 2430829 h 6858000"/>
              <a:gd name="connsiteX560" fmla="*/ 2014023 w 7467600"/>
              <a:gd name="connsiteY560" fmla="*/ 2450995 h 6858000"/>
              <a:gd name="connsiteX561" fmla="*/ 1747337 w 7467600"/>
              <a:gd name="connsiteY561" fmla="*/ 1855264 h 6858000"/>
              <a:gd name="connsiteX562" fmla="*/ 1533749 w 7467600"/>
              <a:gd name="connsiteY562" fmla="*/ 1478656 h 6858000"/>
              <a:gd name="connsiteX563" fmla="*/ 1431890 w 7467600"/>
              <a:gd name="connsiteY563" fmla="*/ 1306475 h 6858000"/>
              <a:gd name="connsiteX564" fmla="*/ 5052692 w 7467600"/>
              <a:gd name="connsiteY564" fmla="*/ 1292994 h 6858000"/>
              <a:gd name="connsiteX565" fmla="*/ 5200661 w 7467600"/>
              <a:gd name="connsiteY565" fmla="*/ 1635186 h 6858000"/>
              <a:gd name="connsiteX566" fmla="*/ 5297138 w 7467600"/>
              <a:gd name="connsiteY566" fmla="*/ 1906351 h 6858000"/>
              <a:gd name="connsiteX567" fmla="*/ 5052692 w 7467600"/>
              <a:gd name="connsiteY567" fmla="*/ 1292994 h 6858000"/>
              <a:gd name="connsiteX568" fmla="*/ 5009948 w 7467600"/>
              <a:gd name="connsiteY568" fmla="*/ 1273619 h 6858000"/>
              <a:gd name="connsiteX569" fmla="*/ 5121777 w 7467600"/>
              <a:gd name="connsiteY569" fmla="*/ 1654213 h 6858000"/>
              <a:gd name="connsiteX570" fmla="*/ 5293545 w 7467600"/>
              <a:gd name="connsiteY570" fmla="*/ 2072247 h 6858000"/>
              <a:gd name="connsiteX571" fmla="*/ 5294042 w 7467600"/>
              <a:gd name="connsiteY571" fmla="*/ 2065019 h 6858000"/>
              <a:gd name="connsiteX572" fmla="*/ 5171936 w 7467600"/>
              <a:gd name="connsiteY572" fmla="*/ 1647613 h 6858000"/>
              <a:gd name="connsiteX573" fmla="*/ 5009948 w 7467600"/>
              <a:gd name="connsiteY573" fmla="*/ 1273619 h 6858000"/>
              <a:gd name="connsiteX574" fmla="*/ 655236 w 7467600"/>
              <a:gd name="connsiteY574" fmla="*/ 1268632 h 6858000"/>
              <a:gd name="connsiteX575" fmla="*/ 839521 w 7467600"/>
              <a:gd name="connsiteY575" fmla="*/ 1685315 h 6858000"/>
              <a:gd name="connsiteX576" fmla="*/ 1109416 w 7467600"/>
              <a:gd name="connsiteY576" fmla="*/ 2061663 h 6858000"/>
              <a:gd name="connsiteX577" fmla="*/ 1298300 w 7467600"/>
              <a:gd name="connsiteY577" fmla="*/ 2247742 h 6858000"/>
              <a:gd name="connsiteX578" fmla="*/ 1125871 w 7467600"/>
              <a:gd name="connsiteY578" fmla="*/ 1989513 h 6858000"/>
              <a:gd name="connsiteX579" fmla="*/ 981574 w 7467600"/>
              <a:gd name="connsiteY579" fmla="*/ 1783157 h 6858000"/>
              <a:gd name="connsiteX580" fmla="*/ 922198 w 7467600"/>
              <a:gd name="connsiteY580" fmla="*/ 1677437 h 6858000"/>
              <a:gd name="connsiteX581" fmla="*/ 869293 w 7467600"/>
              <a:gd name="connsiteY581" fmla="*/ 1583214 h 6858000"/>
              <a:gd name="connsiteX582" fmla="*/ 751431 w 7467600"/>
              <a:gd name="connsiteY582" fmla="*/ 1405731 h 6858000"/>
              <a:gd name="connsiteX583" fmla="*/ 655236 w 7467600"/>
              <a:gd name="connsiteY583" fmla="*/ 1268632 h 6858000"/>
              <a:gd name="connsiteX584" fmla="*/ 6516292 w 7467600"/>
              <a:gd name="connsiteY584" fmla="*/ 1263064 h 6858000"/>
              <a:gd name="connsiteX585" fmla="*/ 5736320 w 7467600"/>
              <a:gd name="connsiteY585" fmla="*/ 1501803 h 6858000"/>
              <a:gd name="connsiteX586" fmla="*/ 6516292 w 7467600"/>
              <a:gd name="connsiteY586" fmla="*/ 1263064 h 6858000"/>
              <a:gd name="connsiteX587" fmla="*/ 291466 w 7467600"/>
              <a:gd name="connsiteY587" fmla="*/ 1250369 h 6858000"/>
              <a:gd name="connsiteX588" fmla="*/ 323180 w 7467600"/>
              <a:gd name="connsiteY588" fmla="*/ 1435283 h 6858000"/>
              <a:gd name="connsiteX589" fmla="*/ 349381 w 7467600"/>
              <a:gd name="connsiteY589" fmla="*/ 1875041 h 6858000"/>
              <a:gd name="connsiteX590" fmla="*/ 374363 w 7467600"/>
              <a:gd name="connsiteY590" fmla="*/ 1506494 h 6858000"/>
              <a:gd name="connsiteX591" fmla="*/ 302168 w 7467600"/>
              <a:gd name="connsiteY591" fmla="*/ 1274495 h 6858000"/>
              <a:gd name="connsiteX592" fmla="*/ 291466 w 7467600"/>
              <a:gd name="connsiteY592" fmla="*/ 1250369 h 6858000"/>
              <a:gd name="connsiteX593" fmla="*/ 678222 w 7467600"/>
              <a:gd name="connsiteY593" fmla="*/ 1248670 h 6858000"/>
              <a:gd name="connsiteX594" fmla="*/ 775536 w 7467600"/>
              <a:gd name="connsiteY594" fmla="*/ 1388015 h 6858000"/>
              <a:gd name="connsiteX595" fmla="*/ 894529 w 7467600"/>
              <a:gd name="connsiteY595" fmla="*/ 1567739 h 6858000"/>
              <a:gd name="connsiteX596" fmla="*/ 948000 w 7467600"/>
              <a:gd name="connsiteY596" fmla="*/ 1663088 h 6858000"/>
              <a:gd name="connsiteX597" fmla="*/ 1006812 w 7467600"/>
              <a:gd name="connsiteY597" fmla="*/ 1767683 h 6858000"/>
              <a:gd name="connsiteX598" fmla="*/ 1149133 w 7467600"/>
              <a:gd name="connsiteY598" fmla="*/ 1971513 h 6858000"/>
              <a:gd name="connsiteX599" fmla="*/ 1333952 w 7467600"/>
              <a:gd name="connsiteY599" fmla="*/ 2251620 h 6858000"/>
              <a:gd name="connsiteX600" fmla="*/ 1337329 w 7467600"/>
              <a:gd name="connsiteY600" fmla="*/ 2258350 h 6858000"/>
              <a:gd name="connsiteX601" fmla="*/ 1014726 w 7467600"/>
              <a:gd name="connsiteY601" fmla="*/ 1615556 h 6858000"/>
              <a:gd name="connsiteX602" fmla="*/ 678222 w 7467600"/>
              <a:gd name="connsiteY602" fmla="*/ 1248670 h 6858000"/>
              <a:gd name="connsiteX603" fmla="*/ 6691602 w 7467600"/>
              <a:gd name="connsiteY603" fmla="*/ 1140573 h 6858000"/>
              <a:gd name="connsiteX604" fmla="*/ 6571100 w 7467600"/>
              <a:gd name="connsiteY604" fmla="*/ 1183662 h 6858000"/>
              <a:gd name="connsiteX605" fmla="*/ 6241687 w 7467600"/>
              <a:gd name="connsiteY605" fmla="*/ 1257600 h 6858000"/>
              <a:gd name="connsiteX606" fmla="*/ 5693009 w 7467600"/>
              <a:gd name="connsiteY606" fmla="*/ 1478256 h 6858000"/>
              <a:gd name="connsiteX607" fmla="*/ 6548420 w 7467600"/>
              <a:gd name="connsiteY607" fmla="*/ 1214599 h 6858000"/>
              <a:gd name="connsiteX608" fmla="*/ 6605473 w 7467600"/>
              <a:gd name="connsiteY608" fmla="*/ 1184686 h 6858000"/>
              <a:gd name="connsiteX609" fmla="*/ 6691602 w 7467600"/>
              <a:gd name="connsiteY609" fmla="*/ 1140573 h 6858000"/>
              <a:gd name="connsiteX610" fmla="*/ 4002475 w 7467600"/>
              <a:gd name="connsiteY610" fmla="*/ 1037802 h 6858000"/>
              <a:gd name="connsiteX611" fmla="*/ 4000324 w 7467600"/>
              <a:gd name="connsiteY611" fmla="*/ 1039362 h 6858000"/>
              <a:gd name="connsiteX612" fmla="*/ 4002862 w 7467600"/>
              <a:gd name="connsiteY612" fmla="*/ 1042866 h 6858000"/>
              <a:gd name="connsiteX613" fmla="*/ 4002475 w 7467600"/>
              <a:gd name="connsiteY613" fmla="*/ 1037802 h 6858000"/>
              <a:gd name="connsiteX614" fmla="*/ 506322 w 7467600"/>
              <a:gd name="connsiteY614" fmla="*/ 1020997 h 6858000"/>
              <a:gd name="connsiteX615" fmla="*/ 533068 w 7467600"/>
              <a:gd name="connsiteY615" fmla="*/ 1029409 h 6858000"/>
              <a:gd name="connsiteX616" fmla="*/ 1232525 w 7467600"/>
              <a:gd name="connsiteY616" fmla="*/ 1804675 h 6858000"/>
              <a:gd name="connsiteX617" fmla="*/ 1388858 w 7467600"/>
              <a:gd name="connsiteY617" fmla="*/ 2368011 h 6858000"/>
              <a:gd name="connsiteX618" fmla="*/ 1384098 w 7467600"/>
              <a:gd name="connsiteY618" fmla="*/ 2378125 h 6858000"/>
              <a:gd name="connsiteX619" fmla="*/ 1425393 w 7467600"/>
              <a:gd name="connsiteY619" fmla="*/ 2589124 h 6858000"/>
              <a:gd name="connsiteX620" fmla="*/ 1424001 w 7467600"/>
              <a:gd name="connsiteY620" fmla="*/ 2597541 h 6858000"/>
              <a:gd name="connsiteX621" fmla="*/ 2152729 w 7467600"/>
              <a:gd name="connsiteY621" fmla="*/ 2864487 h 6858000"/>
              <a:gd name="connsiteX622" fmla="*/ 2020609 w 7467600"/>
              <a:gd name="connsiteY622" fmla="*/ 2539671 h 6858000"/>
              <a:gd name="connsiteX623" fmla="*/ 2018920 w 7467600"/>
              <a:gd name="connsiteY623" fmla="*/ 2536309 h 6858000"/>
              <a:gd name="connsiteX624" fmla="*/ 1342441 w 7467600"/>
              <a:gd name="connsiteY624" fmla="*/ 1173017 h 6858000"/>
              <a:gd name="connsiteX625" fmla="*/ 1367925 w 7467600"/>
              <a:gd name="connsiteY625" fmla="*/ 1135648 h 6858000"/>
              <a:gd name="connsiteX626" fmla="*/ 1771401 w 7467600"/>
              <a:gd name="connsiteY626" fmla="*/ 1806673 h 6858000"/>
              <a:gd name="connsiteX627" fmla="*/ 1972385 w 7467600"/>
              <a:gd name="connsiteY627" fmla="*/ 2198735 h 6858000"/>
              <a:gd name="connsiteX628" fmla="*/ 2040892 w 7467600"/>
              <a:gd name="connsiteY628" fmla="*/ 2405205 h 6858000"/>
              <a:gd name="connsiteX629" fmla="*/ 2131689 w 7467600"/>
              <a:gd name="connsiteY629" fmla="*/ 1936926 h 6858000"/>
              <a:gd name="connsiteX630" fmla="*/ 2454820 w 7467600"/>
              <a:gd name="connsiteY630" fmla="*/ 1248808 h 6858000"/>
              <a:gd name="connsiteX631" fmla="*/ 2492512 w 7467600"/>
              <a:gd name="connsiteY631" fmla="*/ 1302920 h 6858000"/>
              <a:gd name="connsiteX632" fmla="*/ 2081216 w 7467600"/>
              <a:gd name="connsiteY632" fmla="*/ 2527513 h 6858000"/>
              <a:gd name="connsiteX633" fmla="*/ 2081211 w 7467600"/>
              <a:gd name="connsiteY633" fmla="*/ 2528916 h 6858000"/>
              <a:gd name="connsiteX634" fmla="*/ 2199067 w 7467600"/>
              <a:gd name="connsiteY634" fmla="*/ 2884061 h 6858000"/>
              <a:gd name="connsiteX635" fmla="*/ 3192586 w 7467600"/>
              <a:gd name="connsiteY635" fmla="*/ 3411496 h 6858000"/>
              <a:gd name="connsiteX636" fmla="*/ 3182620 w 7467600"/>
              <a:gd name="connsiteY636" fmla="*/ 3483279 h 6858000"/>
              <a:gd name="connsiteX637" fmla="*/ 2435119 w 7467600"/>
              <a:gd name="connsiteY637" fmla="*/ 3080173 h 6858000"/>
              <a:gd name="connsiteX638" fmla="*/ 2410152 w 7467600"/>
              <a:gd name="connsiteY638" fmla="*/ 3063751 h 6858000"/>
              <a:gd name="connsiteX639" fmla="*/ 2408099 w 7467600"/>
              <a:gd name="connsiteY639" fmla="*/ 3064403 h 6858000"/>
              <a:gd name="connsiteX640" fmla="*/ 2407218 w 7467600"/>
              <a:gd name="connsiteY640" fmla="*/ 3070324 h 6858000"/>
              <a:gd name="connsiteX641" fmla="*/ 2380138 w 7467600"/>
              <a:gd name="connsiteY641" fmla="*/ 3099341 h 6858000"/>
              <a:gd name="connsiteX642" fmla="*/ 1765923 w 7467600"/>
              <a:gd name="connsiteY642" fmla="*/ 3581043 h 6858000"/>
              <a:gd name="connsiteX643" fmla="*/ 1702258 w 7467600"/>
              <a:gd name="connsiteY643" fmla="*/ 3612286 h 6858000"/>
              <a:gd name="connsiteX644" fmla="*/ 1538370 w 7467600"/>
              <a:gd name="connsiteY644" fmla="*/ 3811804 h 6858000"/>
              <a:gd name="connsiteX645" fmla="*/ 542867 w 7467600"/>
              <a:gd name="connsiteY645" fmla="*/ 4944092 h 6858000"/>
              <a:gd name="connsiteX646" fmla="*/ 515800 w 7467600"/>
              <a:gd name="connsiteY646" fmla="*/ 4862180 h 6858000"/>
              <a:gd name="connsiteX647" fmla="*/ 909145 w 7467600"/>
              <a:gd name="connsiteY647" fmla="*/ 4199225 h 6858000"/>
              <a:gd name="connsiteX648" fmla="*/ 1214067 w 7467600"/>
              <a:gd name="connsiteY648" fmla="*/ 3908561 h 6858000"/>
              <a:gd name="connsiteX649" fmla="*/ 640967 w 7467600"/>
              <a:gd name="connsiteY649" fmla="*/ 4105601 h 6858000"/>
              <a:gd name="connsiteX650" fmla="*/ 112563 w 7467600"/>
              <a:gd name="connsiteY650" fmla="*/ 4396952 h 6858000"/>
              <a:gd name="connsiteX651" fmla="*/ 0 w 7467600"/>
              <a:gd name="connsiteY651" fmla="*/ 4466006 h 6858000"/>
              <a:gd name="connsiteX652" fmla="*/ 0 w 7467600"/>
              <a:gd name="connsiteY652" fmla="*/ 4233763 h 6858000"/>
              <a:gd name="connsiteX653" fmla="*/ 36881 w 7467600"/>
              <a:gd name="connsiteY653" fmla="*/ 4200118 h 6858000"/>
              <a:gd name="connsiteX654" fmla="*/ 910534 w 7467600"/>
              <a:gd name="connsiteY654" fmla="*/ 3629753 h 6858000"/>
              <a:gd name="connsiteX655" fmla="*/ 1578717 w 7467600"/>
              <a:gd name="connsiteY655" fmla="*/ 3575982 h 6858000"/>
              <a:gd name="connsiteX656" fmla="*/ 2338780 w 7467600"/>
              <a:gd name="connsiteY656" fmla="*/ 3033725 h 6858000"/>
              <a:gd name="connsiteX657" fmla="*/ 1807991 w 7467600"/>
              <a:gd name="connsiteY657" fmla="*/ 2807184 h 6858000"/>
              <a:gd name="connsiteX658" fmla="*/ 1416358 w 7467600"/>
              <a:gd name="connsiteY658" fmla="*/ 3112571 h 6858000"/>
              <a:gd name="connsiteX659" fmla="*/ 939066 w 7467600"/>
              <a:gd name="connsiteY659" fmla="*/ 3378798 h 6858000"/>
              <a:gd name="connsiteX660" fmla="*/ 115099 w 7467600"/>
              <a:gd name="connsiteY660" fmla="*/ 3607650 h 6858000"/>
              <a:gd name="connsiteX661" fmla="*/ 97284 w 7467600"/>
              <a:gd name="connsiteY661" fmla="*/ 3520393 h 6858000"/>
              <a:gd name="connsiteX662" fmla="*/ 922050 w 7467600"/>
              <a:gd name="connsiteY662" fmla="*/ 3074867 h 6858000"/>
              <a:gd name="connsiteX663" fmla="*/ 1405265 w 7467600"/>
              <a:gd name="connsiteY663" fmla="*/ 3016319 h 6858000"/>
              <a:gd name="connsiteX664" fmla="*/ 1407512 w 7467600"/>
              <a:gd name="connsiteY664" fmla="*/ 3018001 h 6858000"/>
              <a:gd name="connsiteX665" fmla="*/ 1726266 w 7467600"/>
              <a:gd name="connsiteY665" fmla="*/ 2777274 h 6858000"/>
              <a:gd name="connsiteX666" fmla="*/ 625390 w 7467600"/>
              <a:gd name="connsiteY666" fmla="*/ 2514541 h 6858000"/>
              <a:gd name="connsiteX667" fmla="*/ 619799 w 7467600"/>
              <a:gd name="connsiteY667" fmla="*/ 2527180 h 6858000"/>
              <a:gd name="connsiteX668" fmla="*/ 310030 w 7467600"/>
              <a:gd name="connsiteY668" fmla="*/ 2771818 h 6858000"/>
              <a:gd name="connsiteX669" fmla="*/ 173877 w 7467600"/>
              <a:gd name="connsiteY669" fmla="*/ 2937056 h 6858000"/>
              <a:gd name="connsiteX670" fmla="*/ 77889 w 7467600"/>
              <a:gd name="connsiteY670" fmla="*/ 3138440 h 6858000"/>
              <a:gd name="connsiteX671" fmla="*/ 0 w 7467600"/>
              <a:gd name="connsiteY671" fmla="*/ 3271395 h 6858000"/>
              <a:gd name="connsiteX672" fmla="*/ 0 w 7467600"/>
              <a:gd name="connsiteY672" fmla="*/ 3153002 h 6858000"/>
              <a:gd name="connsiteX673" fmla="*/ 2386 w 7467600"/>
              <a:gd name="connsiteY673" fmla="*/ 3149203 h 6858000"/>
              <a:gd name="connsiteX674" fmla="*/ 89753 w 7467600"/>
              <a:gd name="connsiteY674" fmla="*/ 2987702 h 6858000"/>
              <a:gd name="connsiteX675" fmla="*/ 76869 w 7467600"/>
              <a:gd name="connsiteY675" fmla="*/ 3005404 h 6858000"/>
              <a:gd name="connsiteX676" fmla="*/ 32049 w 7467600"/>
              <a:gd name="connsiteY676" fmla="*/ 3065814 h 6858000"/>
              <a:gd name="connsiteX677" fmla="*/ 0 w 7467600"/>
              <a:gd name="connsiteY677" fmla="*/ 3108744 h 6858000"/>
              <a:gd name="connsiteX678" fmla="*/ 0 w 7467600"/>
              <a:gd name="connsiteY678" fmla="*/ 3058059 h 6858000"/>
              <a:gd name="connsiteX679" fmla="*/ 7610 w 7467600"/>
              <a:gd name="connsiteY679" fmla="*/ 3047889 h 6858000"/>
              <a:gd name="connsiteX680" fmla="*/ 52419 w 7467600"/>
              <a:gd name="connsiteY680" fmla="*/ 2987479 h 6858000"/>
              <a:gd name="connsiteX681" fmla="*/ 59142 w 7467600"/>
              <a:gd name="connsiteY681" fmla="*/ 2978488 h 6858000"/>
              <a:gd name="connsiteX682" fmla="*/ 0 w 7467600"/>
              <a:gd name="connsiteY682" fmla="*/ 3015334 h 6858000"/>
              <a:gd name="connsiteX683" fmla="*/ 0 w 7467600"/>
              <a:gd name="connsiteY683" fmla="*/ 2914286 h 6858000"/>
              <a:gd name="connsiteX684" fmla="*/ 36383 w 7467600"/>
              <a:gd name="connsiteY684" fmla="*/ 2901128 h 6858000"/>
              <a:gd name="connsiteX685" fmla="*/ 156329 w 7467600"/>
              <a:gd name="connsiteY685" fmla="*/ 2840533 h 6858000"/>
              <a:gd name="connsiteX686" fmla="*/ 358355 w 7467600"/>
              <a:gd name="connsiteY686" fmla="*/ 2620471 h 6858000"/>
              <a:gd name="connsiteX687" fmla="*/ 510577 w 7467600"/>
              <a:gd name="connsiteY687" fmla="*/ 2501244 h 6858000"/>
              <a:gd name="connsiteX688" fmla="*/ 211967 w 7467600"/>
              <a:gd name="connsiteY688" fmla="*/ 2479171 h 6858000"/>
              <a:gd name="connsiteX689" fmla="*/ 0 w 7467600"/>
              <a:gd name="connsiteY689" fmla="*/ 2476398 h 6858000"/>
              <a:gd name="connsiteX690" fmla="*/ 0 w 7467600"/>
              <a:gd name="connsiteY690" fmla="*/ 2389189 h 6858000"/>
              <a:gd name="connsiteX691" fmla="*/ 103062 w 7467600"/>
              <a:gd name="connsiteY691" fmla="*/ 2389518 h 6858000"/>
              <a:gd name="connsiteX692" fmla="*/ 510734 w 7467600"/>
              <a:gd name="connsiteY692" fmla="*/ 2416201 h 6858000"/>
              <a:gd name="connsiteX693" fmla="*/ 279257 w 7467600"/>
              <a:gd name="connsiteY693" fmla="*/ 2092102 h 6858000"/>
              <a:gd name="connsiteX694" fmla="*/ 65265 w 7467600"/>
              <a:gd name="connsiteY694" fmla="*/ 2006049 h 6858000"/>
              <a:gd name="connsiteX695" fmla="*/ 0 w 7467600"/>
              <a:gd name="connsiteY695" fmla="*/ 1982532 h 6858000"/>
              <a:gd name="connsiteX696" fmla="*/ 0 w 7467600"/>
              <a:gd name="connsiteY696" fmla="*/ 1912789 h 6858000"/>
              <a:gd name="connsiteX697" fmla="*/ 97460 w 7467600"/>
              <a:gd name="connsiteY697" fmla="*/ 1953725 h 6858000"/>
              <a:gd name="connsiteX698" fmla="*/ 221272 w 7467600"/>
              <a:gd name="connsiteY698" fmla="*/ 1980766 h 6858000"/>
              <a:gd name="connsiteX699" fmla="*/ 116765 w 7467600"/>
              <a:gd name="connsiteY699" fmla="*/ 1911033 h 6858000"/>
              <a:gd name="connsiteX700" fmla="*/ 16405 w 7467600"/>
              <a:gd name="connsiteY700" fmla="*/ 1803412 h 6858000"/>
              <a:gd name="connsiteX701" fmla="*/ 0 w 7467600"/>
              <a:gd name="connsiteY701" fmla="*/ 1784777 h 6858000"/>
              <a:gd name="connsiteX702" fmla="*/ 0 w 7467600"/>
              <a:gd name="connsiteY702" fmla="*/ 1740082 h 6858000"/>
              <a:gd name="connsiteX703" fmla="*/ 39394 w 7467600"/>
              <a:gd name="connsiteY703" fmla="*/ 1784856 h 6858000"/>
              <a:gd name="connsiteX704" fmla="*/ 135813 w 7467600"/>
              <a:gd name="connsiteY704" fmla="*/ 1888838 h 6858000"/>
              <a:gd name="connsiteX705" fmla="*/ 242575 w 7467600"/>
              <a:gd name="connsiteY705" fmla="*/ 1958841 h 6858000"/>
              <a:gd name="connsiteX706" fmla="*/ 82197 w 7467600"/>
              <a:gd name="connsiteY706" fmla="*/ 1754826 h 6858000"/>
              <a:gd name="connsiteX707" fmla="*/ 0 w 7467600"/>
              <a:gd name="connsiteY707" fmla="*/ 1679650 h 6858000"/>
              <a:gd name="connsiteX708" fmla="*/ 0 w 7467600"/>
              <a:gd name="connsiteY708" fmla="*/ 1602463 h 6858000"/>
              <a:gd name="connsiteX709" fmla="*/ 84689 w 7467600"/>
              <a:gd name="connsiteY709" fmla="*/ 1677442 h 6858000"/>
              <a:gd name="connsiteX710" fmla="*/ 298437 w 7467600"/>
              <a:gd name="connsiteY710" fmla="*/ 1968019 h 6858000"/>
              <a:gd name="connsiteX711" fmla="*/ 227269 w 7467600"/>
              <a:gd name="connsiteY711" fmla="*/ 1114064 h 6858000"/>
              <a:gd name="connsiteX712" fmla="*/ 248003 w 7467600"/>
              <a:gd name="connsiteY712" fmla="*/ 1089613 h 6858000"/>
              <a:gd name="connsiteX713" fmla="*/ 427020 w 7467600"/>
              <a:gd name="connsiteY713" fmla="*/ 1619803 h 6858000"/>
              <a:gd name="connsiteX714" fmla="*/ 340345 w 7467600"/>
              <a:gd name="connsiteY714" fmla="*/ 2027739 h 6858000"/>
              <a:gd name="connsiteX715" fmla="*/ 360865 w 7467600"/>
              <a:gd name="connsiteY715" fmla="*/ 2044827 h 6858000"/>
              <a:gd name="connsiteX716" fmla="*/ 560414 w 7467600"/>
              <a:gd name="connsiteY716" fmla="*/ 2421457 h 6858000"/>
              <a:gd name="connsiteX717" fmla="*/ 1359703 w 7467600"/>
              <a:gd name="connsiteY717" fmla="*/ 2578554 h 6858000"/>
              <a:gd name="connsiteX718" fmla="*/ 1359422 w 7467600"/>
              <a:gd name="connsiteY718" fmla="*/ 2577994 h 6858000"/>
              <a:gd name="connsiteX719" fmla="*/ 828701 w 7467600"/>
              <a:gd name="connsiteY719" fmla="*/ 1839520 h 6858000"/>
              <a:gd name="connsiteX720" fmla="*/ 494427 w 7467600"/>
              <a:gd name="connsiteY720" fmla="*/ 1092333 h 6858000"/>
              <a:gd name="connsiteX721" fmla="*/ 506322 w 7467600"/>
              <a:gd name="connsiteY721" fmla="*/ 1020997 h 6858000"/>
              <a:gd name="connsiteX722" fmla="*/ 4570198 w 7467600"/>
              <a:gd name="connsiteY722" fmla="*/ 978081 h 6858000"/>
              <a:gd name="connsiteX723" fmla="*/ 4523691 w 7467600"/>
              <a:gd name="connsiteY723" fmla="*/ 1127776 h 6858000"/>
              <a:gd name="connsiteX724" fmla="*/ 4509875 w 7467600"/>
              <a:gd name="connsiteY724" fmla="*/ 1167552 h 6858000"/>
              <a:gd name="connsiteX725" fmla="*/ 4478168 w 7467600"/>
              <a:gd name="connsiteY725" fmla="*/ 1260735 h 6858000"/>
              <a:gd name="connsiteX726" fmla="*/ 4409309 w 7467600"/>
              <a:gd name="connsiteY726" fmla="*/ 1666996 h 6858000"/>
              <a:gd name="connsiteX727" fmla="*/ 4370031 w 7467600"/>
              <a:gd name="connsiteY727" fmla="*/ 1955666 h 6858000"/>
              <a:gd name="connsiteX728" fmla="*/ 4570198 w 7467600"/>
              <a:gd name="connsiteY728" fmla="*/ 978081 h 6858000"/>
              <a:gd name="connsiteX729" fmla="*/ 4557898 w 7467600"/>
              <a:gd name="connsiteY729" fmla="*/ 900011 h 6858000"/>
              <a:gd name="connsiteX730" fmla="*/ 4344840 w 7467600"/>
              <a:gd name="connsiteY730" fmla="*/ 1922038 h 6858000"/>
              <a:gd name="connsiteX731" fmla="*/ 4378710 w 7467600"/>
              <a:gd name="connsiteY731" fmla="*/ 1665516 h 6858000"/>
              <a:gd name="connsiteX732" fmla="*/ 4448798 w 7467600"/>
              <a:gd name="connsiteY732" fmla="*/ 1253024 h 6858000"/>
              <a:gd name="connsiteX733" fmla="*/ 4480315 w 7467600"/>
              <a:gd name="connsiteY733" fmla="*/ 1158454 h 6858000"/>
              <a:gd name="connsiteX734" fmla="*/ 4494133 w 7467600"/>
              <a:gd name="connsiteY734" fmla="*/ 1118676 h 6858000"/>
              <a:gd name="connsiteX735" fmla="*/ 4557898 w 7467600"/>
              <a:gd name="connsiteY735" fmla="*/ 900011 h 6858000"/>
              <a:gd name="connsiteX736" fmla="*/ 5870151 w 7467600"/>
              <a:gd name="connsiteY736" fmla="*/ 898890 h 6858000"/>
              <a:gd name="connsiteX737" fmla="*/ 5861335 w 7467600"/>
              <a:gd name="connsiteY737" fmla="*/ 899177 h 6858000"/>
              <a:gd name="connsiteX738" fmla="*/ 5843702 w 7467600"/>
              <a:gd name="connsiteY738" fmla="*/ 899748 h 6858000"/>
              <a:gd name="connsiteX739" fmla="*/ 5651107 w 7467600"/>
              <a:gd name="connsiteY739" fmla="*/ 920306 h 6858000"/>
              <a:gd name="connsiteX740" fmla="*/ 5459407 w 7467600"/>
              <a:gd name="connsiteY740" fmla="*/ 940975 h 6858000"/>
              <a:gd name="connsiteX741" fmla="*/ 5374846 w 7467600"/>
              <a:gd name="connsiteY741" fmla="*/ 941988 h 6858000"/>
              <a:gd name="connsiteX742" fmla="*/ 5256105 w 7467600"/>
              <a:gd name="connsiteY742" fmla="*/ 945632 h 6858000"/>
              <a:gd name="connsiteX743" fmla="*/ 5107071 w 7467600"/>
              <a:gd name="connsiteY743" fmla="*/ 969720 h 6858000"/>
              <a:gd name="connsiteX744" fmla="*/ 4998681 w 7467600"/>
              <a:gd name="connsiteY744" fmla="*/ 988771 h 6858000"/>
              <a:gd name="connsiteX745" fmla="*/ 5870151 w 7467600"/>
              <a:gd name="connsiteY745" fmla="*/ 898890 h 6858000"/>
              <a:gd name="connsiteX746" fmla="*/ 5504425 w 7467600"/>
              <a:gd name="connsiteY746" fmla="*/ 848067 h 6858000"/>
              <a:gd name="connsiteX747" fmla="*/ 4968849 w 7467600"/>
              <a:gd name="connsiteY747" fmla="*/ 962318 h 6858000"/>
              <a:gd name="connsiteX748" fmla="*/ 5104039 w 7467600"/>
              <a:gd name="connsiteY748" fmla="*/ 940634 h 6858000"/>
              <a:gd name="connsiteX749" fmla="*/ 5256311 w 7467600"/>
              <a:gd name="connsiteY749" fmla="*/ 916490 h 6858000"/>
              <a:gd name="connsiteX750" fmla="*/ 5377381 w 7467600"/>
              <a:gd name="connsiteY750" fmla="*/ 912671 h 6858000"/>
              <a:gd name="connsiteX751" fmla="*/ 5460148 w 7467600"/>
              <a:gd name="connsiteY751" fmla="*/ 911442 h 6858000"/>
              <a:gd name="connsiteX752" fmla="*/ 5648971 w 7467600"/>
              <a:gd name="connsiteY752" fmla="*/ 891331 h 6858000"/>
              <a:gd name="connsiteX753" fmla="*/ 5844807 w 7467600"/>
              <a:gd name="connsiteY753" fmla="*/ 870718 h 6858000"/>
              <a:gd name="connsiteX754" fmla="*/ 5862975 w 7467600"/>
              <a:gd name="connsiteY754" fmla="*/ 869756 h 6858000"/>
              <a:gd name="connsiteX755" fmla="*/ 5920887 w 7467600"/>
              <a:gd name="connsiteY755" fmla="*/ 865929 h 6858000"/>
              <a:gd name="connsiteX756" fmla="*/ 5504425 w 7467600"/>
              <a:gd name="connsiteY756" fmla="*/ 848067 h 6858000"/>
              <a:gd name="connsiteX757" fmla="*/ 3607114 w 7467600"/>
              <a:gd name="connsiteY757" fmla="*/ 467441 h 6858000"/>
              <a:gd name="connsiteX758" fmla="*/ 3296242 w 7467600"/>
              <a:gd name="connsiteY758" fmla="*/ 807991 h 6858000"/>
              <a:gd name="connsiteX759" fmla="*/ 3174674 w 7467600"/>
              <a:gd name="connsiteY759" fmla="*/ 919759 h 6858000"/>
              <a:gd name="connsiteX760" fmla="*/ 3042978 w 7467600"/>
              <a:gd name="connsiteY760" fmla="*/ 1054894 h 6858000"/>
              <a:gd name="connsiteX761" fmla="*/ 2968914 w 7467600"/>
              <a:gd name="connsiteY761" fmla="*/ 1133756 h 6858000"/>
              <a:gd name="connsiteX762" fmla="*/ 3103823 w 7467600"/>
              <a:gd name="connsiteY762" fmla="*/ 1026814 h 6858000"/>
              <a:gd name="connsiteX763" fmla="*/ 3607114 w 7467600"/>
              <a:gd name="connsiteY763" fmla="*/ 467441 h 6858000"/>
              <a:gd name="connsiteX764" fmla="*/ 3744487 w 7467600"/>
              <a:gd name="connsiteY764" fmla="*/ 383136 h 6858000"/>
              <a:gd name="connsiteX765" fmla="*/ 3970213 w 7467600"/>
              <a:gd name="connsiteY765" fmla="*/ 995559 h 6858000"/>
              <a:gd name="connsiteX766" fmla="*/ 3744487 w 7467600"/>
              <a:gd name="connsiteY766" fmla="*/ 383136 h 6858000"/>
              <a:gd name="connsiteX767" fmla="*/ 3624562 w 7467600"/>
              <a:gd name="connsiteY767" fmla="*/ 367041 h 6858000"/>
              <a:gd name="connsiteX768" fmla="*/ 3489712 w 7467600"/>
              <a:gd name="connsiteY768" fmla="*/ 485386 h 6858000"/>
              <a:gd name="connsiteX769" fmla="*/ 3182994 w 7467600"/>
              <a:gd name="connsiteY769" fmla="*/ 828265 h 6858000"/>
              <a:gd name="connsiteX770" fmla="*/ 2892114 w 7467600"/>
              <a:gd name="connsiteY770" fmla="*/ 1172635 h 6858000"/>
              <a:gd name="connsiteX771" fmla="*/ 3021459 w 7467600"/>
              <a:gd name="connsiteY771" fmla="*/ 1035385 h 6858000"/>
              <a:gd name="connsiteX772" fmla="*/ 3153873 w 7467600"/>
              <a:gd name="connsiteY772" fmla="*/ 898971 h 6858000"/>
              <a:gd name="connsiteX773" fmla="*/ 3276511 w 7467600"/>
              <a:gd name="connsiteY773" fmla="*/ 786423 h 6858000"/>
              <a:gd name="connsiteX774" fmla="*/ 3584154 w 7467600"/>
              <a:gd name="connsiteY774" fmla="*/ 448218 h 6858000"/>
              <a:gd name="connsiteX775" fmla="*/ 3624562 w 7467600"/>
              <a:gd name="connsiteY775" fmla="*/ 367041 h 6858000"/>
              <a:gd name="connsiteX776" fmla="*/ 3766672 w 7467600"/>
              <a:gd name="connsiteY776" fmla="*/ 359429 h 6858000"/>
              <a:gd name="connsiteX777" fmla="*/ 3996338 w 7467600"/>
              <a:gd name="connsiteY777" fmla="*/ 968237 h 6858000"/>
              <a:gd name="connsiteX778" fmla="*/ 3766672 w 7467600"/>
              <a:gd name="connsiteY778" fmla="*/ 359429 h 6858000"/>
              <a:gd name="connsiteX779" fmla="*/ 5805386 w 7467600"/>
              <a:gd name="connsiteY779" fmla="*/ 239240 h 6858000"/>
              <a:gd name="connsiteX780" fmla="*/ 5736947 w 7467600"/>
              <a:gd name="connsiteY780" fmla="*/ 261367 h 6858000"/>
              <a:gd name="connsiteX781" fmla="*/ 5427012 w 7467600"/>
              <a:gd name="connsiteY781" fmla="*/ 311272 h 6858000"/>
              <a:gd name="connsiteX782" fmla="*/ 5147818 w 7467600"/>
              <a:gd name="connsiteY782" fmla="*/ 322112 h 6858000"/>
              <a:gd name="connsiteX783" fmla="*/ 5060854 w 7467600"/>
              <a:gd name="connsiteY783" fmla="*/ 311882 h 6858000"/>
              <a:gd name="connsiteX784" fmla="*/ 4945989 w 7467600"/>
              <a:gd name="connsiteY784" fmla="*/ 300516 h 6858000"/>
              <a:gd name="connsiteX785" fmla="*/ 5410479 w 7467600"/>
              <a:gd name="connsiteY785" fmla="*/ 348434 h 6858000"/>
              <a:gd name="connsiteX786" fmla="*/ 5805386 w 7467600"/>
              <a:gd name="connsiteY786" fmla="*/ 239240 h 6858000"/>
              <a:gd name="connsiteX787" fmla="*/ 5905192 w 7467600"/>
              <a:gd name="connsiteY787" fmla="*/ 163079 h 6858000"/>
              <a:gd name="connsiteX788" fmla="*/ 5865655 w 7467600"/>
              <a:gd name="connsiteY788" fmla="*/ 171901 h 6858000"/>
              <a:gd name="connsiteX789" fmla="*/ 5259740 w 7467600"/>
              <a:gd name="connsiteY789" fmla="*/ 257013 h 6858000"/>
              <a:gd name="connsiteX790" fmla="*/ 5208466 w 7467600"/>
              <a:gd name="connsiteY790" fmla="*/ 257550 h 6858000"/>
              <a:gd name="connsiteX791" fmla="*/ 4980204 w 7467600"/>
              <a:gd name="connsiteY791" fmla="*/ 271903 h 6858000"/>
              <a:gd name="connsiteX792" fmla="*/ 5068068 w 7467600"/>
              <a:gd name="connsiteY792" fmla="*/ 282244 h 6858000"/>
              <a:gd name="connsiteX793" fmla="*/ 5153231 w 7467600"/>
              <a:gd name="connsiteY793" fmla="*/ 292240 h 6858000"/>
              <a:gd name="connsiteX794" fmla="*/ 5426491 w 7467600"/>
              <a:gd name="connsiteY794" fmla="*/ 281128 h 6858000"/>
              <a:gd name="connsiteX795" fmla="*/ 5731212 w 7467600"/>
              <a:gd name="connsiteY795" fmla="*/ 231951 h 6858000"/>
              <a:gd name="connsiteX796" fmla="*/ 5905192 w 7467600"/>
              <a:gd name="connsiteY796" fmla="*/ 163079 h 6858000"/>
              <a:gd name="connsiteX797" fmla="*/ 5944437 w 7467600"/>
              <a:gd name="connsiteY797" fmla="*/ 113829 h 6858000"/>
              <a:gd name="connsiteX798" fmla="*/ 5825032 w 7467600"/>
              <a:gd name="connsiteY798" fmla="*/ 146405 h 6858000"/>
              <a:gd name="connsiteX799" fmla="*/ 4955599 w 7467600"/>
              <a:gd name="connsiteY799" fmla="*/ 247008 h 6858000"/>
              <a:gd name="connsiteX800" fmla="*/ 5210104 w 7467600"/>
              <a:gd name="connsiteY800" fmla="*/ 228123 h 6858000"/>
              <a:gd name="connsiteX801" fmla="*/ 5261015 w 7467600"/>
              <a:gd name="connsiteY801" fmla="*/ 227087 h 6858000"/>
              <a:gd name="connsiteX802" fmla="*/ 5861181 w 7467600"/>
              <a:gd name="connsiteY802" fmla="*/ 143093 h 6858000"/>
              <a:gd name="connsiteX803" fmla="*/ 5961252 w 7467600"/>
              <a:gd name="connsiteY803" fmla="*/ 114820 h 6858000"/>
              <a:gd name="connsiteX804" fmla="*/ 5944437 w 7467600"/>
              <a:gd name="connsiteY804" fmla="*/ 113829 h 6858000"/>
              <a:gd name="connsiteX805" fmla="*/ 3882765 w 7467600"/>
              <a:gd name="connsiteY805" fmla="*/ 0 h 6858000"/>
              <a:gd name="connsiteX806" fmla="*/ 3995099 w 7467600"/>
              <a:gd name="connsiteY806" fmla="*/ 0 h 6858000"/>
              <a:gd name="connsiteX807" fmla="*/ 4163818 w 7467600"/>
              <a:gd name="connsiteY807" fmla="*/ 234104 h 6858000"/>
              <a:gd name="connsiteX808" fmla="*/ 4172099 w 7467600"/>
              <a:gd name="connsiteY808" fmla="*/ 234207 h 6858000"/>
              <a:gd name="connsiteX809" fmla="*/ 4784282 w 7467600"/>
              <a:gd name="connsiteY809" fmla="*/ 276561 h 6858000"/>
              <a:gd name="connsiteX810" fmla="*/ 4801687 w 7467600"/>
              <a:gd name="connsiteY810" fmla="*/ 267764 h 6858000"/>
              <a:gd name="connsiteX811" fmla="*/ 6082788 w 7467600"/>
              <a:gd name="connsiteY811" fmla="*/ 64119 h 6858000"/>
              <a:gd name="connsiteX812" fmla="*/ 6099442 w 7467600"/>
              <a:gd name="connsiteY812" fmla="*/ 82568 h 6858000"/>
              <a:gd name="connsiteX813" fmla="*/ 4804137 w 7467600"/>
              <a:gd name="connsiteY813" fmla="*/ 320931 h 6858000"/>
              <a:gd name="connsiteX814" fmla="*/ 4227047 w 7467600"/>
              <a:gd name="connsiteY814" fmla="*/ 313415 h 6858000"/>
              <a:gd name="connsiteX815" fmla="*/ 4346041 w 7467600"/>
              <a:gd name="connsiteY815" fmla="*/ 456086 h 6858000"/>
              <a:gd name="connsiteX816" fmla="*/ 4870967 w 7467600"/>
              <a:gd name="connsiteY816" fmla="*/ 963061 h 6858000"/>
              <a:gd name="connsiteX817" fmla="*/ 4889647 w 7467600"/>
              <a:gd name="connsiteY817" fmla="*/ 957147 h 6858000"/>
              <a:gd name="connsiteX818" fmla="*/ 5422504 w 7467600"/>
              <a:gd name="connsiteY818" fmla="*/ 805191 h 6858000"/>
              <a:gd name="connsiteX819" fmla="*/ 6087656 w 7467600"/>
              <a:gd name="connsiteY819" fmla="*/ 826703 h 6858000"/>
              <a:gd name="connsiteX820" fmla="*/ 6058717 w 7467600"/>
              <a:gd name="connsiteY820" fmla="*/ 865992 h 6858000"/>
              <a:gd name="connsiteX821" fmla="*/ 4974153 w 7467600"/>
              <a:gd name="connsiteY821" fmla="*/ 1045456 h 6858000"/>
              <a:gd name="connsiteX822" fmla="*/ 5627835 w 7467600"/>
              <a:gd name="connsiteY822" fmla="*/ 1472077 h 6858000"/>
              <a:gd name="connsiteX823" fmla="*/ 5629817 w 7467600"/>
              <a:gd name="connsiteY823" fmla="*/ 1471412 h 6858000"/>
              <a:gd name="connsiteX824" fmla="*/ 5634124 w 7467600"/>
              <a:gd name="connsiteY824" fmla="*/ 1470572 h 6858000"/>
              <a:gd name="connsiteX825" fmla="*/ 5755832 w 7467600"/>
              <a:gd name="connsiteY825" fmla="*/ 1383886 h 6858000"/>
              <a:gd name="connsiteX826" fmla="*/ 6014186 w 7467600"/>
              <a:gd name="connsiteY826" fmla="*/ 1279799 h 6858000"/>
              <a:gd name="connsiteX827" fmla="*/ 6901619 w 7467600"/>
              <a:gd name="connsiteY827" fmla="*/ 1047874 h 6858000"/>
              <a:gd name="connsiteX828" fmla="*/ 6931566 w 7467600"/>
              <a:gd name="connsiteY828" fmla="*/ 1062034 h 6858000"/>
              <a:gd name="connsiteX829" fmla="*/ 5790982 w 7467600"/>
              <a:gd name="connsiteY829" fmla="*/ 1561380 h 6858000"/>
              <a:gd name="connsiteX830" fmla="*/ 6188971 w 7467600"/>
              <a:gd name="connsiteY830" fmla="*/ 1755168 h 6858000"/>
              <a:gd name="connsiteX831" fmla="*/ 6202446 w 7467600"/>
              <a:gd name="connsiteY831" fmla="*/ 1752268 h 6858000"/>
              <a:gd name="connsiteX832" fmla="*/ 7179560 w 7467600"/>
              <a:gd name="connsiteY832" fmla="*/ 1467551 h 6858000"/>
              <a:gd name="connsiteX833" fmla="*/ 7158730 w 7467600"/>
              <a:gd name="connsiteY833" fmla="*/ 1507835 h 6858000"/>
              <a:gd name="connsiteX834" fmla="*/ 6326959 w 7467600"/>
              <a:gd name="connsiteY834" fmla="*/ 1817686 h 6858000"/>
              <a:gd name="connsiteX835" fmla="*/ 6537433 w 7467600"/>
              <a:gd name="connsiteY835" fmla="*/ 1907790 h 6858000"/>
              <a:gd name="connsiteX836" fmla="*/ 6550221 w 7467600"/>
              <a:gd name="connsiteY836" fmla="*/ 1910729 h 6858000"/>
              <a:gd name="connsiteX837" fmla="*/ 6964438 w 7467600"/>
              <a:gd name="connsiteY837" fmla="*/ 2209505 h 6858000"/>
              <a:gd name="connsiteX838" fmla="*/ 7367862 w 7467600"/>
              <a:gd name="connsiteY838" fmla="*/ 2806833 h 6858000"/>
              <a:gd name="connsiteX839" fmla="*/ 7364329 w 7467600"/>
              <a:gd name="connsiteY839" fmla="*/ 2826907 h 6858000"/>
              <a:gd name="connsiteX840" fmla="*/ 7290545 w 7467600"/>
              <a:gd name="connsiteY840" fmla="*/ 2850663 h 6858000"/>
              <a:gd name="connsiteX841" fmla="*/ 6472036 w 7467600"/>
              <a:gd name="connsiteY841" fmla="*/ 1959003 h 6858000"/>
              <a:gd name="connsiteX842" fmla="*/ 5792897 w 7467600"/>
              <a:gd name="connsiteY842" fmla="*/ 1647747 h 6858000"/>
              <a:gd name="connsiteX843" fmla="*/ 5842751 w 7467600"/>
              <a:gd name="connsiteY843" fmla="*/ 1816112 h 6858000"/>
              <a:gd name="connsiteX844" fmla="*/ 5847424 w 7467600"/>
              <a:gd name="connsiteY844" fmla="*/ 1815776 h 6858000"/>
              <a:gd name="connsiteX845" fmla="*/ 6399821 w 7467600"/>
              <a:gd name="connsiteY845" fmla="*/ 2344799 h 6858000"/>
              <a:gd name="connsiteX846" fmla="*/ 6323232 w 7467600"/>
              <a:gd name="connsiteY846" fmla="*/ 2389634 h 6858000"/>
              <a:gd name="connsiteX847" fmla="*/ 5942958 w 7467600"/>
              <a:gd name="connsiteY847" fmla="*/ 2077708 h 6858000"/>
              <a:gd name="connsiteX848" fmla="*/ 5921559 w 7467600"/>
              <a:gd name="connsiteY848" fmla="*/ 2378596 h 6858000"/>
              <a:gd name="connsiteX849" fmla="*/ 5817651 w 7467600"/>
              <a:gd name="connsiteY849" fmla="*/ 3023919 h 6858000"/>
              <a:gd name="connsiteX850" fmla="*/ 5729634 w 7467600"/>
              <a:gd name="connsiteY850" fmla="*/ 3051849 h 6858000"/>
              <a:gd name="connsiteX851" fmla="*/ 5611018 w 7467600"/>
              <a:gd name="connsiteY851" fmla="*/ 2316769 h 6858000"/>
              <a:gd name="connsiteX852" fmla="*/ 5687608 w 7467600"/>
              <a:gd name="connsiteY852" fmla="*/ 2039972 h 6858000"/>
              <a:gd name="connsiteX853" fmla="*/ 5657554 w 7467600"/>
              <a:gd name="connsiteY853" fmla="*/ 1576445 h 6858000"/>
              <a:gd name="connsiteX854" fmla="*/ 5150475 w 7467600"/>
              <a:gd name="connsiteY854" fmla="*/ 1274012 h 6858000"/>
              <a:gd name="connsiteX855" fmla="*/ 5349142 w 7467600"/>
              <a:gd name="connsiteY855" fmla="*/ 2204405 h 6858000"/>
              <a:gd name="connsiteX856" fmla="*/ 5262214 w 7467600"/>
              <a:gd name="connsiteY856" fmla="*/ 2233836 h 6858000"/>
              <a:gd name="connsiteX857" fmla="*/ 4981539 w 7467600"/>
              <a:gd name="connsiteY857" fmla="*/ 1542201 h 6858000"/>
              <a:gd name="connsiteX858" fmla="*/ 4958461 w 7467600"/>
              <a:gd name="connsiteY858" fmla="*/ 1136957 h 6858000"/>
              <a:gd name="connsiteX859" fmla="*/ 4655015 w 7467600"/>
              <a:gd name="connsiteY859" fmla="*/ 891426 h 6858000"/>
              <a:gd name="connsiteX860" fmla="*/ 4348002 w 7467600"/>
              <a:gd name="connsiteY860" fmla="*/ 2205895 h 6858000"/>
              <a:gd name="connsiteX861" fmla="*/ 4262250 w 7467600"/>
              <a:gd name="connsiteY861" fmla="*/ 2219972 h 6858000"/>
              <a:gd name="connsiteX862" fmla="*/ 4550611 w 7467600"/>
              <a:gd name="connsiteY862" fmla="*/ 817540 h 6858000"/>
              <a:gd name="connsiteX863" fmla="*/ 4564418 w 7467600"/>
              <a:gd name="connsiteY863" fmla="*/ 808293 h 6858000"/>
              <a:gd name="connsiteX864" fmla="*/ 4266388 w 7467600"/>
              <a:gd name="connsiteY864" fmla="*/ 500083 h 6858000"/>
              <a:gd name="connsiteX865" fmla="*/ 4032842 w 7467600"/>
              <a:gd name="connsiteY865" fmla="*/ 211809 h 6858000"/>
              <a:gd name="connsiteX866" fmla="*/ 3882765 w 7467600"/>
              <a:gd name="connsiteY866" fmla="*/ 0 h 6858000"/>
              <a:gd name="connsiteX867" fmla="*/ 3721337 w 7467600"/>
              <a:gd name="connsiteY867" fmla="*/ 0 h 6858000"/>
              <a:gd name="connsiteX868" fmla="*/ 3797544 w 7467600"/>
              <a:gd name="connsiteY868" fmla="*/ 0 h 6858000"/>
              <a:gd name="connsiteX869" fmla="*/ 3775734 w 7467600"/>
              <a:gd name="connsiteY869" fmla="*/ 95131 h 6858000"/>
              <a:gd name="connsiteX870" fmla="*/ 3724807 w 7467600"/>
              <a:gd name="connsiteY870" fmla="*/ 272257 h 6858000"/>
              <a:gd name="connsiteX871" fmla="*/ 3726844 w 7467600"/>
              <a:gd name="connsiteY871" fmla="*/ 282988 h 6858000"/>
              <a:gd name="connsiteX872" fmla="*/ 3742664 w 7467600"/>
              <a:gd name="connsiteY872" fmla="*/ 279918 h 6858000"/>
              <a:gd name="connsiteX873" fmla="*/ 4103910 w 7467600"/>
              <a:gd name="connsiteY873" fmla="*/ 1161917 h 6858000"/>
              <a:gd name="connsiteX874" fmla="*/ 4020269 w 7467600"/>
              <a:gd name="connsiteY874" fmla="*/ 1200406 h 6858000"/>
              <a:gd name="connsiteX875" fmla="*/ 3674882 w 7467600"/>
              <a:gd name="connsiteY875" fmla="*/ 488524 h 6858000"/>
              <a:gd name="connsiteX876" fmla="*/ 3132682 w 7467600"/>
              <a:gd name="connsiteY876" fmla="*/ 1072284 h 6858000"/>
              <a:gd name="connsiteX877" fmla="*/ 2716346 w 7467600"/>
              <a:gd name="connsiteY877" fmla="*/ 1276376 h 6858000"/>
              <a:gd name="connsiteX878" fmla="*/ 2716772 w 7467600"/>
              <a:gd name="connsiteY878" fmla="*/ 1255462 h 6858000"/>
              <a:gd name="connsiteX879" fmla="*/ 3471096 w 7467600"/>
              <a:gd name="connsiteY879" fmla="*/ 437072 h 6858000"/>
              <a:gd name="connsiteX880" fmla="*/ 3639057 w 7467600"/>
              <a:gd name="connsiteY880" fmla="*/ 286334 h 6858000"/>
              <a:gd name="connsiteX881" fmla="*/ 3640309 w 7467600"/>
              <a:gd name="connsiteY881" fmla="*/ 284664 h 6858000"/>
              <a:gd name="connsiteX882" fmla="*/ 3646022 w 7467600"/>
              <a:gd name="connsiteY882" fmla="*/ 276711 h 6858000"/>
              <a:gd name="connsiteX883" fmla="*/ 3707943 w 7467600"/>
              <a:gd name="connsiteY883" fmla="*/ 65958 h 6858000"/>
              <a:gd name="connsiteX884" fmla="*/ 3721337 w 7467600"/>
              <a:gd name="connsiteY884" fmla="*/ 0 h 6858000"/>
              <a:gd name="connsiteX885" fmla="*/ 2867960 w 7467600"/>
              <a:gd name="connsiteY885" fmla="*/ 0 h 6858000"/>
              <a:gd name="connsiteX886" fmla="*/ 2926351 w 7467600"/>
              <a:gd name="connsiteY886" fmla="*/ 0 h 6858000"/>
              <a:gd name="connsiteX887" fmla="*/ 2902823 w 7467600"/>
              <a:gd name="connsiteY887" fmla="*/ 262929 h 6858000"/>
              <a:gd name="connsiteX888" fmla="*/ 2940663 w 7467600"/>
              <a:gd name="connsiteY888" fmla="*/ 140884 h 6858000"/>
              <a:gd name="connsiteX889" fmla="*/ 2947039 w 7467600"/>
              <a:gd name="connsiteY889" fmla="*/ 122524 h 6858000"/>
              <a:gd name="connsiteX890" fmla="*/ 2984316 w 7467600"/>
              <a:gd name="connsiteY890" fmla="*/ 0 h 6858000"/>
              <a:gd name="connsiteX891" fmla="*/ 3016114 w 7467600"/>
              <a:gd name="connsiteY891" fmla="*/ 0 h 6858000"/>
              <a:gd name="connsiteX892" fmla="*/ 2979949 w 7467600"/>
              <a:gd name="connsiteY892" fmla="*/ 119274 h 6858000"/>
              <a:gd name="connsiteX893" fmla="*/ 3023879 w 7467600"/>
              <a:gd name="connsiteY893" fmla="*/ 0 h 6858000"/>
              <a:gd name="connsiteX894" fmla="*/ 3105400 w 7467600"/>
              <a:gd name="connsiteY894" fmla="*/ 0 h 6858000"/>
              <a:gd name="connsiteX895" fmla="*/ 3094669 w 7467600"/>
              <a:gd name="connsiteY895" fmla="*/ 30308 h 6858000"/>
              <a:gd name="connsiteX896" fmla="*/ 2901945 w 7467600"/>
              <a:gd name="connsiteY896" fmla="*/ 466538 h 6858000"/>
              <a:gd name="connsiteX897" fmla="*/ 2815209 w 7467600"/>
              <a:gd name="connsiteY897" fmla="*/ 497361 h 6858000"/>
              <a:gd name="connsiteX898" fmla="*/ 2844845 w 7467600"/>
              <a:gd name="connsiteY898" fmla="*/ 127638 h 6858000"/>
              <a:gd name="connsiteX899" fmla="*/ 2867960 w 7467600"/>
              <a:gd name="connsiteY899" fmla="*/ 0 h 6858000"/>
              <a:gd name="connsiteX900" fmla="*/ 1057230 w 7467600"/>
              <a:gd name="connsiteY900" fmla="*/ 0 h 6858000"/>
              <a:gd name="connsiteX901" fmla="*/ 1111003 w 7467600"/>
              <a:gd name="connsiteY901" fmla="*/ 0 h 6858000"/>
              <a:gd name="connsiteX902" fmla="*/ 1125553 w 7467600"/>
              <a:gd name="connsiteY902" fmla="*/ 52588 h 6858000"/>
              <a:gd name="connsiteX903" fmla="*/ 1304276 w 7467600"/>
              <a:gd name="connsiteY903" fmla="*/ 476275 h 6858000"/>
              <a:gd name="connsiteX904" fmla="*/ 1492066 w 7467600"/>
              <a:gd name="connsiteY904" fmla="*/ 886333 h 6858000"/>
              <a:gd name="connsiteX905" fmla="*/ 1423698 w 7467600"/>
              <a:gd name="connsiteY905" fmla="*/ 710817 h 6858000"/>
              <a:gd name="connsiteX906" fmla="*/ 1357609 w 7467600"/>
              <a:gd name="connsiteY906" fmla="*/ 532892 h 6858000"/>
              <a:gd name="connsiteX907" fmla="*/ 1309550 w 7467600"/>
              <a:gd name="connsiteY907" fmla="*/ 374031 h 6858000"/>
              <a:gd name="connsiteX908" fmla="*/ 1193673 w 7467600"/>
              <a:gd name="connsiteY908" fmla="*/ 49533 h 6858000"/>
              <a:gd name="connsiteX909" fmla="*/ 1164391 w 7467600"/>
              <a:gd name="connsiteY909" fmla="*/ 0 h 6858000"/>
              <a:gd name="connsiteX910" fmla="*/ 1200666 w 7467600"/>
              <a:gd name="connsiteY910" fmla="*/ 0 h 6858000"/>
              <a:gd name="connsiteX911" fmla="*/ 1223408 w 7467600"/>
              <a:gd name="connsiteY911" fmla="*/ 38996 h 6858000"/>
              <a:gd name="connsiteX912" fmla="*/ 1339635 w 7467600"/>
              <a:gd name="connsiteY912" fmla="*/ 365517 h 6858000"/>
              <a:gd name="connsiteX913" fmla="*/ 1387469 w 7467600"/>
              <a:gd name="connsiteY913" fmla="*/ 523079 h 6858000"/>
              <a:gd name="connsiteX914" fmla="*/ 1452685 w 7467600"/>
              <a:gd name="connsiteY914" fmla="*/ 699806 h 6858000"/>
              <a:gd name="connsiteX915" fmla="*/ 1492092 w 7467600"/>
              <a:gd name="connsiteY915" fmla="*/ 800424 h 6858000"/>
              <a:gd name="connsiteX916" fmla="*/ 1455302 w 7467600"/>
              <a:gd name="connsiteY916" fmla="*/ 632913 h 6858000"/>
              <a:gd name="connsiteX917" fmla="*/ 1222336 w 7467600"/>
              <a:gd name="connsiteY917" fmla="*/ 9480 h 6858000"/>
              <a:gd name="connsiteX918" fmla="*/ 1214634 w 7467600"/>
              <a:gd name="connsiteY918" fmla="*/ 0 h 6858000"/>
              <a:gd name="connsiteX919" fmla="*/ 1289827 w 7467600"/>
              <a:gd name="connsiteY919" fmla="*/ 0 h 6858000"/>
              <a:gd name="connsiteX920" fmla="*/ 1321076 w 7467600"/>
              <a:gd name="connsiteY920" fmla="*/ 59722 h 6858000"/>
              <a:gd name="connsiteX921" fmla="*/ 1512579 w 7467600"/>
              <a:gd name="connsiteY921" fmla="*/ 626441 h 6858000"/>
              <a:gd name="connsiteX922" fmla="*/ 1506076 w 7467600"/>
              <a:gd name="connsiteY922" fmla="*/ 1089289 h 6858000"/>
              <a:gd name="connsiteX923" fmla="*/ 1486346 w 7467600"/>
              <a:gd name="connsiteY923" fmla="*/ 1079919 h 6858000"/>
              <a:gd name="connsiteX924" fmla="*/ 1070511 w 7467600"/>
              <a:gd name="connsiteY924" fmla="*/ 48609 h 6858000"/>
              <a:gd name="connsiteX925" fmla="*/ 1057230 w 7467600"/>
              <a:gd name="connsiteY925" fmla="*/ 0 h 6858000"/>
              <a:gd name="connsiteX926" fmla="*/ 43151 w 7467600"/>
              <a:gd name="connsiteY926" fmla="*/ 0 h 6858000"/>
              <a:gd name="connsiteX927" fmla="*/ 95283 w 7467600"/>
              <a:gd name="connsiteY927" fmla="*/ 0 h 6858000"/>
              <a:gd name="connsiteX928" fmla="*/ 300708 w 7467600"/>
              <a:gd name="connsiteY928" fmla="*/ 154571 h 6858000"/>
              <a:gd name="connsiteX929" fmla="*/ 530414 w 7467600"/>
              <a:gd name="connsiteY929" fmla="*/ 354673 h 6858000"/>
              <a:gd name="connsiteX930" fmla="*/ 333785 w 7467600"/>
              <a:gd name="connsiteY930" fmla="*/ 161564 h 6858000"/>
              <a:gd name="connsiteX931" fmla="*/ 147005 w 7467600"/>
              <a:gd name="connsiteY931" fmla="*/ 0 h 6858000"/>
              <a:gd name="connsiteX932" fmla="*/ 272509 w 7467600"/>
              <a:gd name="connsiteY932" fmla="*/ 0 h 6858000"/>
              <a:gd name="connsiteX933" fmla="*/ 326276 w 7467600"/>
              <a:gd name="connsiteY933" fmla="*/ 45847 h 6858000"/>
              <a:gd name="connsiteX934" fmla="*/ 823759 w 7467600"/>
              <a:gd name="connsiteY934" fmla="*/ 574145 h 6858000"/>
              <a:gd name="connsiteX935" fmla="*/ 811254 w 7467600"/>
              <a:gd name="connsiteY935" fmla="*/ 665546 h 6858000"/>
              <a:gd name="connsiteX936" fmla="*/ 154042 w 7467600"/>
              <a:gd name="connsiteY936" fmla="*/ 261522 h 6858000"/>
              <a:gd name="connsiteX937" fmla="*/ 13550 w 7467600"/>
              <a:gd name="connsiteY937" fmla="*/ 158423 h 6858000"/>
              <a:gd name="connsiteX938" fmla="*/ 0 w 7467600"/>
              <a:gd name="connsiteY938" fmla="*/ 146618 h 6858000"/>
              <a:gd name="connsiteX939" fmla="*/ 0 w 7467600"/>
              <a:gd name="connsiteY939" fmla="*/ 59161 h 6858000"/>
              <a:gd name="connsiteX940" fmla="*/ 45427 w 7467600"/>
              <a:gd name="connsiteY940" fmla="*/ 101078 h 6858000"/>
              <a:gd name="connsiteX941" fmla="*/ 630103 w 7467600"/>
              <a:gd name="connsiteY941" fmla="*/ 485885 h 6858000"/>
              <a:gd name="connsiteX942" fmla="*/ 532040 w 7467600"/>
              <a:gd name="connsiteY942" fmla="*/ 399359 h 6858000"/>
              <a:gd name="connsiteX943" fmla="*/ 517618 w 7467600"/>
              <a:gd name="connsiteY943" fmla="*/ 385726 h 6858000"/>
              <a:gd name="connsiteX944" fmla="*/ 285074 w 7467600"/>
              <a:gd name="connsiteY944" fmla="*/ 182755 h 6858000"/>
              <a:gd name="connsiteX945" fmla="*/ 43151 w 7467600"/>
              <a:gd name="connsiteY94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1019354 w 7467600"/>
              <a:gd name="connsiteY13" fmla="*/ 6315006 h 6858000"/>
              <a:gd name="connsiteX14" fmla="*/ 441046 w 7467600"/>
              <a:gd name="connsiteY14" fmla="*/ 6691153 h 6858000"/>
              <a:gd name="connsiteX15" fmla="*/ 1019354 w 7467600"/>
              <a:gd name="connsiteY15" fmla="*/ 6315006 h 6858000"/>
              <a:gd name="connsiteX16" fmla="*/ 991680 w 7467600"/>
              <a:gd name="connsiteY16" fmla="*/ 6298413 h 6858000"/>
              <a:gd name="connsiteX17" fmla="*/ 409060 w 7467600"/>
              <a:gd name="connsiteY17" fmla="*/ 6671470 h 6858000"/>
              <a:gd name="connsiteX18" fmla="*/ 991680 w 7467600"/>
              <a:gd name="connsiteY18" fmla="*/ 6298413 h 6858000"/>
              <a:gd name="connsiteX19" fmla="*/ 103333 w 7467600"/>
              <a:gd name="connsiteY19" fmla="*/ 5699602 h 6858000"/>
              <a:gd name="connsiteX20" fmla="*/ 233938 w 7467600"/>
              <a:gd name="connsiteY20" fmla="*/ 5809416 h 6858000"/>
              <a:gd name="connsiteX21" fmla="*/ 883580 w 7467600"/>
              <a:gd name="connsiteY21" fmla="*/ 6180710 h 6858000"/>
              <a:gd name="connsiteX22" fmla="*/ 487337 w 7467600"/>
              <a:gd name="connsiteY22" fmla="*/ 5950182 h 6858000"/>
              <a:gd name="connsiteX23" fmla="*/ 354051 w 7467600"/>
              <a:gd name="connsiteY23" fmla="*/ 5854912 h 6858000"/>
              <a:gd name="connsiteX24" fmla="*/ 195436 w 7467600"/>
              <a:gd name="connsiteY24" fmla="*/ 5755068 h 6858000"/>
              <a:gd name="connsiteX25" fmla="*/ 103333 w 7467600"/>
              <a:gd name="connsiteY25" fmla="*/ 5699602 h 6858000"/>
              <a:gd name="connsiteX26" fmla="*/ 5539432 w 7467600"/>
              <a:gd name="connsiteY26" fmla="*/ 5642928 h 6858000"/>
              <a:gd name="connsiteX27" fmla="*/ 5555462 w 7467600"/>
              <a:gd name="connsiteY27" fmla="*/ 5694454 h 6858000"/>
              <a:gd name="connsiteX28" fmla="*/ 5828270 w 7467600"/>
              <a:gd name="connsiteY28" fmla="*/ 6320663 h 6858000"/>
              <a:gd name="connsiteX29" fmla="*/ 5947416 w 7467600"/>
              <a:gd name="connsiteY29" fmla="*/ 6574846 h 6858000"/>
              <a:gd name="connsiteX30" fmla="*/ 5539432 w 7467600"/>
              <a:gd name="connsiteY30" fmla="*/ 5642928 h 6858000"/>
              <a:gd name="connsiteX31" fmla="*/ 51253 w 7467600"/>
              <a:gd name="connsiteY31" fmla="*/ 5631825 h 6858000"/>
              <a:gd name="connsiteX32" fmla="*/ 211622 w 7467600"/>
              <a:gd name="connsiteY32" fmla="*/ 5728803 h 6858000"/>
              <a:gd name="connsiteX33" fmla="*/ 371652 w 7467600"/>
              <a:gd name="connsiteY33" fmla="*/ 5829062 h 6858000"/>
              <a:gd name="connsiteX34" fmla="*/ 505903 w 7467600"/>
              <a:gd name="connsiteY34" fmla="*/ 5925221 h 6858000"/>
              <a:gd name="connsiteX35" fmla="*/ 899240 w 7467600"/>
              <a:gd name="connsiteY35" fmla="*/ 6153068 h 6858000"/>
              <a:gd name="connsiteX36" fmla="*/ 988114 w 7467600"/>
              <a:gd name="connsiteY36" fmla="*/ 6174204 h 6858000"/>
              <a:gd name="connsiteX37" fmla="*/ 845971 w 7467600"/>
              <a:gd name="connsiteY37" fmla="*/ 6067177 h 6858000"/>
              <a:gd name="connsiteX38" fmla="*/ 448057 w 7467600"/>
              <a:gd name="connsiteY38" fmla="*/ 5841376 h 6858000"/>
              <a:gd name="connsiteX39" fmla="*/ 51253 w 7467600"/>
              <a:gd name="connsiteY39" fmla="*/ 5631825 h 6858000"/>
              <a:gd name="connsiteX40" fmla="*/ 2606687 w 7467600"/>
              <a:gd name="connsiteY40" fmla="*/ 5630718 h 6858000"/>
              <a:gd name="connsiteX41" fmla="*/ 2645658 w 7467600"/>
              <a:gd name="connsiteY41" fmla="*/ 6640259 h 6858000"/>
              <a:gd name="connsiteX42" fmla="*/ 2606687 w 7467600"/>
              <a:gd name="connsiteY42" fmla="*/ 5630718 h 6858000"/>
              <a:gd name="connsiteX43" fmla="*/ 3642057 w 7467600"/>
              <a:gd name="connsiteY43" fmla="*/ 5573487 h 6858000"/>
              <a:gd name="connsiteX44" fmla="*/ 3632981 w 7467600"/>
              <a:gd name="connsiteY44" fmla="*/ 5579437 h 6858000"/>
              <a:gd name="connsiteX45" fmla="*/ 3382436 w 7467600"/>
              <a:gd name="connsiteY45" fmla="*/ 5952726 h 6858000"/>
              <a:gd name="connsiteX46" fmla="*/ 3191929 w 7467600"/>
              <a:gd name="connsiteY46" fmla="*/ 6662669 h 6858000"/>
              <a:gd name="connsiteX47" fmla="*/ 3369898 w 7467600"/>
              <a:gd name="connsiteY47" fmla="*/ 6081771 h 6858000"/>
              <a:gd name="connsiteX48" fmla="*/ 3642057 w 7467600"/>
              <a:gd name="connsiteY48" fmla="*/ 5573487 h 6858000"/>
              <a:gd name="connsiteX49" fmla="*/ 2650666 w 7467600"/>
              <a:gd name="connsiteY49" fmla="*/ 5530686 h 6858000"/>
              <a:gd name="connsiteX50" fmla="*/ 2650249 w 7467600"/>
              <a:gd name="connsiteY50" fmla="*/ 5532101 h 6858000"/>
              <a:gd name="connsiteX51" fmla="*/ 2663808 w 7467600"/>
              <a:gd name="connsiteY51" fmla="*/ 6535215 h 6858000"/>
              <a:gd name="connsiteX52" fmla="*/ 2665418 w 7467600"/>
              <a:gd name="connsiteY52" fmla="*/ 6132756 h 6858000"/>
              <a:gd name="connsiteX53" fmla="*/ 2650666 w 7467600"/>
              <a:gd name="connsiteY53" fmla="*/ 5530686 h 6858000"/>
              <a:gd name="connsiteX54" fmla="*/ 2680277 w 7467600"/>
              <a:gd name="connsiteY54" fmla="*/ 5479204 h 6858000"/>
              <a:gd name="connsiteX55" fmla="*/ 2678972 w 7467600"/>
              <a:gd name="connsiteY55" fmla="*/ 5481582 h 6858000"/>
              <a:gd name="connsiteX56" fmla="*/ 2696666 w 7467600"/>
              <a:gd name="connsiteY56" fmla="*/ 6133836 h 6858000"/>
              <a:gd name="connsiteX57" fmla="*/ 2695769 w 7467600"/>
              <a:gd name="connsiteY57" fmla="*/ 6390955 h 6858000"/>
              <a:gd name="connsiteX58" fmla="*/ 2739893 w 7467600"/>
              <a:gd name="connsiteY58" fmla="*/ 6108357 h 6858000"/>
              <a:gd name="connsiteX59" fmla="*/ 2680277 w 7467600"/>
              <a:gd name="connsiteY59" fmla="*/ 5479204 h 6858000"/>
              <a:gd name="connsiteX60" fmla="*/ 1132195 w 7467600"/>
              <a:gd name="connsiteY60" fmla="*/ 5467980 h 6858000"/>
              <a:gd name="connsiteX61" fmla="*/ 1679056 w 7467600"/>
              <a:gd name="connsiteY61" fmla="*/ 5516907 h 6858000"/>
              <a:gd name="connsiteX62" fmla="*/ 2128648 w 7467600"/>
              <a:gd name="connsiteY62" fmla="*/ 5474249 h 6858000"/>
              <a:gd name="connsiteX63" fmla="*/ 1825619 w 7467600"/>
              <a:gd name="connsiteY63" fmla="*/ 5478447 h 6858000"/>
              <a:gd name="connsiteX64" fmla="*/ 1737798 w 7467600"/>
              <a:gd name="connsiteY64" fmla="*/ 5483353 h 6858000"/>
              <a:gd name="connsiteX65" fmla="*/ 1132195 w 7467600"/>
              <a:gd name="connsiteY65" fmla="*/ 5467980 h 6858000"/>
              <a:gd name="connsiteX66" fmla="*/ 1456157 w 7467600"/>
              <a:gd name="connsiteY66" fmla="*/ 5371404 h 6858000"/>
              <a:gd name="connsiteX67" fmla="*/ 1244432 w 7467600"/>
              <a:gd name="connsiteY67" fmla="*/ 5385601 h 6858000"/>
              <a:gd name="connsiteX68" fmla="*/ 973990 w 7467600"/>
              <a:gd name="connsiteY68" fmla="*/ 5424940 h 6858000"/>
              <a:gd name="connsiteX69" fmla="*/ 1103809 w 7467600"/>
              <a:gd name="connsiteY69" fmla="*/ 5433720 h 6858000"/>
              <a:gd name="connsiteX70" fmla="*/ 1123454 w 7467600"/>
              <a:gd name="connsiteY70" fmla="*/ 5435727 h 6858000"/>
              <a:gd name="connsiteX71" fmla="*/ 1737017 w 7467600"/>
              <a:gd name="connsiteY71" fmla="*/ 5452183 h 6858000"/>
              <a:gd name="connsiteX72" fmla="*/ 1824397 w 7467600"/>
              <a:gd name="connsiteY72" fmla="*/ 5447757 h 6858000"/>
              <a:gd name="connsiteX73" fmla="*/ 2070059 w 7467600"/>
              <a:gd name="connsiteY73" fmla="*/ 5441660 h 6858000"/>
              <a:gd name="connsiteX74" fmla="*/ 1456157 w 7467600"/>
              <a:gd name="connsiteY74" fmla="*/ 5371404 h 6858000"/>
              <a:gd name="connsiteX75" fmla="*/ 4988186 w 7467600"/>
              <a:gd name="connsiteY75" fmla="*/ 5216467 h 6858000"/>
              <a:gd name="connsiteX76" fmla="*/ 4777334 w 7467600"/>
              <a:gd name="connsiteY76" fmla="*/ 5406072 h 6858000"/>
              <a:gd name="connsiteX77" fmla="*/ 4718341 w 7467600"/>
              <a:gd name="connsiteY77" fmla="*/ 5468043 h 6858000"/>
              <a:gd name="connsiteX78" fmla="*/ 4604655 w 7467600"/>
              <a:gd name="connsiteY78" fmla="*/ 5583434 h 6858000"/>
              <a:gd name="connsiteX79" fmla="*/ 4565074 w 7467600"/>
              <a:gd name="connsiteY79" fmla="*/ 5618550 h 6858000"/>
              <a:gd name="connsiteX80" fmla="*/ 4988186 w 7467600"/>
              <a:gd name="connsiteY80" fmla="*/ 5216467 h 6858000"/>
              <a:gd name="connsiteX81" fmla="*/ 4978032 w 7467600"/>
              <a:gd name="connsiteY81" fmla="*/ 5183809 h 6858000"/>
              <a:gd name="connsiteX82" fmla="*/ 4463413 w 7467600"/>
              <a:gd name="connsiteY82" fmla="*/ 5615162 h 6858000"/>
              <a:gd name="connsiteX83" fmla="*/ 4358134 w 7467600"/>
              <a:gd name="connsiteY83" fmla="*/ 5742791 h 6858000"/>
              <a:gd name="connsiteX84" fmla="*/ 4376219 w 7467600"/>
              <a:gd name="connsiteY84" fmla="*/ 5729027 h 6858000"/>
              <a:gd name="connsiteX85" fmla="*/ 4582340 w 7467600"/>
              <a:gd name="connsiteY85" fmla="*/ 5561037 h 6858000"/>
              <a:gd name="connsiteX86" fmla="*/ 4694684 w 7467600"/>
              <a:gd name="connsiteY86" fmla="*/ 5447098 h 6858000"/>
              <a:gd name="connsiteX87" fmla="*/ 4754123 w 7467600"/>
              <a:gd name="connsiteY87" fmla="*/ 5384643 h 6858000"/>
              <a:gd name="connsiteX88" fmla="*/ 4978032 w 7467600"/>
              <a:gd name="connsiteY88" fmla="*/ 5183809 h 6858000"/>
              <a:gd name="connsiteX89" fmla="*/ 1903353 w 7467600"/>
              <a:gd name="connsiteY89" fmla="*/ 5044827 h 6858000"/>
              <a:gd name="connsiteX90" fmla="*/ 1936931 w 7467600"/>
              <a:gd name="connsiteY90" fmla="*/ 5093954 h 6858000"/>
              <a:gd name="connsiteX91" fmla="*/ 2195868 w 7467600"/>
              <a:gd name="connsiteY91" fmla="*/ 5396574 h 6858000"/>
              <a:gd name="connsiteX92" fmla="*/ 2088852 w 7467600"/>
              <a:gd name="connsiteY92" fmla="*/ 5166123 h 6858000"/>
              <a:gd name="connsiteX93" fmla="*/ 1958241 w 7467600"/>
              <a:gd name="connsiteY93" fmla="*/ 5067955 h 6858000"/>
              <a:gd name="connsiteX94" fmla="*/ 1903353 w 7467600"/>
              <a:gd name="connsiteY94" fmla="*/ 5044827 h 6858000"/>
              <a:gd name="connsiteX95" fmla="*/ 1979378 w 7467600"/>
              <a:gd name="connsiteY95" fmla="*/ 4769504 h 6858000"/>
              <a:gd name="connsiteX96" fmla="*/ 2882120 w 7467600"/>
              <a:gd name="connsiteY96" fmla="*/ 5064547 h 6858000"/>
              <a:gd name="connsiteX97" fmla="*/ 2793103 w 7467600"/>
              <a:gd name="connsiteY97" fmla="*/ 5039699 h 6858000"/>
              <a:gd name="connsiteX98" fmla="*/ 2770041 w 7467600"/>
              <a:gd name="connsiteY98" fmla="*/ 5033634 h 6858000"/>
              <a:gd name="connsiteX99" fmla="*/ 1979378 w 7467600"/>
              <a:gd name="connsiteY99" fmla="*/ 4769504 h 6858000"/>
              <a:gd name="connsiteX100" fmla="*/ 1927410 w 7467600"/>
              <a:gd name="connsiteY100" fmla="*/ 4716164 h 6858000"/>
              <a:gd name="connsiteX101" fmla="*/ 1959587 w 7467600"/>
              <a:gd name="connsiteY101" fmla="*/ 4728849 h 6858000"/>
              <a:gd name="connsiteX102" fmla="*/ 2777707 w 7467600"/>
              <a:gd name="connsiteY102" fmla="*/ 5003991 h 6858000"/>
              <a:gd name="connsiteX103" fmla="*/ 2800768 w 7467600"/>
              <a:gd name="connsiteY103" fmla="*/ 5010056 h 6858000"/>
              <a:gd name="connsiteX104" fmla="*/ 2879408 w 7467600"/>
              <a:gd name="connsiteY104" fmla="*/ 5031590 h 6858000"/>
              <a:gd name="connsiteX105" fmla="*/ 2862295 w 7467600"/>
              <a:gd name="connsiteY105" fmla="*/ 5022958 h 6858000"/>
              <a:gd name="connsiteX106" fmla="*/ 2813343 w 7467600"/>
              <a:gd name="connsiteY106" fmla="*/ 4998369 h 6858000"/>
              <a:gd name="connsiteX107" fmla="*/ 2646245 w 7467600"/>
              <a:gd name="connsiteY107" fmla="*/ 4930999 h 6858000"/>
              <a:gd name="connsiteX108" fmla="*/ 1999243 w 7467600"/>
              <a:gd name="connsiteY108" fmla="*/ 4730524 h 6858000"/>
              <a:gd name="connsiteX109" fmla="*/ 1979527 w 7467600"/>
              <a:gd name="connsiteY109" fmla="*/ 4726651 h 6858000"/>
              <a:gd name="connsiteX110" fmla="*/ 1927410 w 7467600"/>
              <a:gd name="connsiteY110" fmla="*/ 4716164 h 6858000"/>
              <a:gd name="connsiteX111" fmla="*/ 1997014 w 7467600"/>
              <a:gd name="connsiteY111" fmla="*/ 4698007 h 6858000"/>
              <a:gd name="connsiteX112" fmla="*/ 2005458 w 7467600"/>
              <a:gd name="connsiteY112" fmla="*/ 4699540 h 6858000"/>
              <a:gd name="connsiteX113" fmla="*/ 2657186 w 7467600"/>
              <a:gd name="connsiteY113" fmla="*/ 4901687 h 6858000"/>
              <a:gd name="connsiteX114" fmla="*/ 2826662 w 7467600"/>
              <a:gd name="connsiteY114" fmla="*/ 4970362 h 6858000"/>
              <a:gd name="connsiteX115" fmla="*/ 2876100 w 7467600"/>
              <a:gd name="connsiteY115" fmla="*/ 4995397 h 6858000"/>
              <a:gd name="connsiteX116" fmla="*/ 3042600 w 7467600"/>
              <a:gd name="connsiteY116" fmla="*/ 5059532 h 6858000"/>
              <a:gd name="connsiteX117" fmla="*/ 1997014 w 7467600"/>
              <a:gd name="connsiteY117" fmla="*/ 4698007 h 6858000"/>
              <a:gd name="connsiteX118" fmla="*/ 2305292 w 7467600"/>
              <a:gd name="connsiteY118" fmla="*/ 4219492 h 6858000"/>
              <a:gd name="connsiteX119" fmla="*/ 3360922 w 7467600"/>
              <a:gd name="connsiteY119" fmla="*/ 4529373 h 6858000"/>
              <a:gd name="connsiteX120" fmla="*/ 3492420 w 7467600"/>
              <a:gd name="connsiteY120" fmla="*/ 4510145 h 6858000"/>
              <a:gd name="connsiteX121" fmla="*/ 3364086 w 7467600"/>
              <a:gd name="connsiteY121" fmla="*/ 4480340 h 6858000"/>
              <a:gd name="connsiteX122" fmla="*/ 3225818 w 7467600"/>
              <a:gd name="connsiteY122" fmla="*/ 4411822 h 6858000"/>
              <a:gd name="connsiteX123" fmla="*/ 3129696 w 7467600"/>
              <a:gd name="connsiteY123" fmla="*/ 4360704 h 6858000"/>
              <a:gd name="connsiteX124" fmla="*/ 2814545 w 7467600"/>
              <a:gd name="connsiteY124" fmla="*/ 4282955 h 6858000"/>
              <a:gd name="connsiteX125" fmla="*/ 2305292 w 7467600"/>
              <a:gd name="connsiteY125" fmla="*/ 4219492 h 6858000"/>
              <a:gd name="connsiteX126" fmla="*/ 2626982 w 7467600"/>
              <a:gd name="connsiteY126" fmla="*/ 4206450 h 6858000"/>
              <a:gd name="connsiteX127" fmla="*/ 2490617 w 7467600"/>
              <a:gd name="connsiteY127" fmla="*/ 4206951 h 6858000"/>
              <a:gd name="connsiteX128" fmla="*/ 2819869 w 7467600"/>
              <a:gd name="connsiteY128" fmla="*/ 4252936 h 6858000"/>
              <a:gd name="connsiteX129" fmla="*/ 3143018 w 7467600"/>
              <a:gd name="connsiteY129" fmla="*/ 4332698 h 6858000"/>
              <a:gd name="connsiteX130" fmla="*/ 3241520 w 7467600"/>
              <a:gd name="connsiteY130" fmla="*/ 4385112 h 6858000"/>
              <a:gd name="connsiteX131" fmla="*/ 3374575 w 7467600"/>
              <a:gd name="connsiteY131" fmla="*/ 4451517 h 6858000"/>
              <a:gd name="connsiteX132" fmla="*/ 3505221 w 7467600"/>
              <a:gd name="connsiteY132" fmla="*/ 4480757 h 6858000"/>
              <a:gd name="connsiteX133" fmla="*/ 2626982 w 7467600"/>
              <a:gd name="connsiteY133" fmla="*/ 4206450 h 6858000"/>
              <a:gd name="connsiteX134" fmla="*/ 1310106 w 7467600"/>
              <a:gd name="connsiteY134" fmla="*/ 3943217 h 6858000"/>
              <a:gd name="connsiteX135" fmla="*/ 854994 w 7467600"/>
              <a:gd name="connsiteY135" fmla="*/ 4399136 h 6858000"/>
              <a:gd name="connsiteX136" fmla="*/ 742462 w 7467600"/>
              <a:gd name="connsiteY136" fmla="*/ 4594648 h 6858000"/>
              <a:gd name="connsiteX137" fmla="*/ 820602 w 7467600"/>
              <a:gd name="connsiteY137" fmla="*/ 4485915 h 6858000"/>
              <a:gd name="connsiteX138" fmla="*/ 878295 w 7467600"/>
              <a:gd name="connsiteY138" fmla="*/ 4403594 h 6858000"/>
              <a:gd name="connsiteX139" fmla="*/ 1240607 w 7467600"/>
              <a:gd name="connsiteY139" fmla="*/ 4010401 h 6858000"/>
              <a:gd name="connsiteX140" fmla="*/ 1310106 w 7467600"/>
              <a:gd name="connsiteY140" fmla="*/ 3943217 h 6858000"/>
              <a:gd name="connsiteX141" fmla="*/ 1423113 w 7467600"/>
              <a:gd name="connsiteY141" fmla="*/ 3874565 h 6858000"/>
              <a:gd name="connsiteX142" fmla="*/ 1260565 w 7467600"/>
              <a:gd name="connsiteY142" fmla="*/ 4031982 h 6858000"/>
              <a:gd name="connsiteX143" fmla="*/ 901900 w 7467600"/>
              <a:gd name="connsiteY143" fmla="*/ 4421236 h 6858000"/>
              <a:gd name="connsiteX144" fmla="*/ 845044 w 7467600"/>
              <a:gd name="connsiteY144" fmla="*/ 4502436 h 6858000"/>
              <a:gd name="connsiteX145" fmla="*/ 685926 w 7467600"/>
              <a:gd name="connsiteY145" fmla="*/ 4703069 h 6858000"/>
              <a:gd name="connsiteX146" fmla="*/ 684248 w 7467600"/>
              <a:gd name="connsiteY146" fmla="*/ 4706721 h 6858000"/>
              <a:gd name="connsiteX147" fmla="*/ 1423113 w 7467600"/>
              <a:gd name="connsiteY147" fmla="*/ 3874565 h 6858000"/>
              <a:gd name="connsiteX148" fmla="*/ 3316479 w 7467600"/>
              <a:gd name="connsiteY148" fmla="*/ 3872136 h 6858000"/>
              <a:gd name="connsiteX149" fmla="*/ 3546806 w 7467600"/>
              <a:gd name="connsiteY149" fmla="*/ 4356139 h 6858000"/>
              <a:gd name="connsiteX150" fmla="*/ 3364433 w 7467600"/>
              <a:gd name="connsiteY150" fmla="*/ 3953121 h 6858000"/>
              <a:gd name="connsiteX151" fmla="*/ 3316479 w 7467600"/>
              <a:gd name="connsiteY151" fmla="*/ 3872136 h 6858000"/>
              <a:gd name="connsiteX152" fmla="*/ 3291335 w 7467600"/>
              <a:gd name="connsiteY152" fmla="*/ 3767420 h 6858000"/>
              <a:gd name="connsiteX153" fmla="*/ 3390805 w 7467600"/>
              <a:gd name="connsiteY153" fmla="*/ 3937163 h 6858000"/>
              <a:gd name="connsiteX154" fmla="*/ 3579062 w 7467600"/>
              <a:gd name="connsiteY154" fmla="*/ 4359040 h 6858000"/>
              <a:gd name="connsiteX155" fmla="*/ 3467355 w 7467600"/>
              <a:gd name="connsiteY155" fmla="*/ 3988130 h 6858000"/>
              <a:gd name="connsiteX156" fmla="*/ 3310753 w 7467600"/>
              <a:gd name="connsiteY156" fmla="*/ 3787140 h 6858000"/>
              <a:gd name="connsiteX157" fmla="*/ 3291335 w 7467600"/>
              <a:gd name="connsiteY157" fmla="*/ 3767420 h 6858000"/>
              <a:gd name="connsiteX158" fmla="*/ 1635889 w 7467600"/>
              <a:gd name="connsiteY158" fmla="*/ 3709494 h 6858000"/>
              <a:gd name="connsiteX159" fmla="*/ 1634800 w 7467600"/>
              <a:gd name="connsiteY159" fmla="*/ 3731111 h 6858000"/>
              <a:gd name="connsiteX160" fmla="*/ 1635889 w 7467600"/>
              <a:gd name="connsiteY160" fmla="*/ 3709494 h 6858000"/>
              <a:gd name="connsiteX161" fmla="*/ 1510397 w 7467600"/>
              <a:gd name="connsiteY161" fmla="*/ 3684705 h 6858000"/>
              <a:gd name="connsiteX162" fmla="*/ 1146550 w 7467600"/>
              <a:gd name="connsiteY162" fmla="*/ 3802012 h 6858000"/>
              <a:gd name="connsiteX163" fmla="*/ 698834 w 7467600"/>
              <a:gd name="connsiteY163" fmla="*/ 3952272 h 6858000"/>
              <a:gd name="connsiteX164" fmla="*/ 34256 w 7467600"/>
              <a:gd name="connsiteY164" fmla="*/ 4347603 h 6858000"/>
              <a:gd name="connsiteX165" fmla="*/ 527241 w 7467600"/>
              <a:gd name="connsiteY165" fmla="*/ 4065078 h 6858000"/>
              <a:gd name="connsiteX166" fmla="*/ 1510397 w 7467600"/>
              <a:gd name="connsiteY166" fmla="*/ 3684705 h 6858000"/>
              <a:gd name="connsiteX167" fmla="*/ 1313114 w 7467600"/>
              <a:gd name="connsiteY167" fmla="*/ 3655216 h 6858000"/>
              <a:gd name="connsiteX168" fmla="*/ 1109304 w 7467600"/>
              <a:gd name="connsiteY168" fmla="*/ 3669030 h 6858000"/>
              <a:gd name="connsiteX169" fmla="*/ 8129 w 7467600"/>
              <a:gd name="connsiteY169" fmla="*/ 4330519 h 6858000"/>
              <a:gd name="connsiteX170" fmla="*/ 687572 w 7467600"/>
              <a:gd name="connsiteY170" fmla="*/ 3925629 h 6858000"/>
              <a:gd name="connsiteX171" fmla="*/ 1138365 w 7467600"/>
              <a:gd name="connsiteY171" fmla="*/ 3774515 h 6858000"/>
              <a:gd name="connsiteX172" fmla="*/ 1505579 w 7467600"/>
              <a:gd name="connsiteY172" fmla="*/ 3655526 h 6858000"/>
              <a:gd name="connsiteX173" fmla="*/ 1313114 w 7467600"/>
              <a:gd name="connsiteY173" fmla="*/ 3655216 h 6858000"/>
              <a:gd name="connsiteX174" fmla="*/ 3655073 w 7467600"/>
              <a:gd name="connsiteY174" fmla="*/ 3650884 h 6858000"/>
              <a:gd name="connsiteX175" fmla="*/ 3989938 w 7467600"/>
              <a:gd name="connsiteY175" fmla="*/ 3991685 h 6858000"/>
              <a:gd name="connsiteX176" fmla="*/ 4393907 w 7467600"/>
              <a:gd name="connsiteY176" fmla="*/ 4261258 h 6858000"/>
              <a:gd name="connsiteX177" fmla="*/ 4648051 w 7467600"/>
              <a:gd name="connsiteY177" fmla="*/ 4374051 h 6858000"/>
              <a:gd name="connsiteX178" fmla="*/ 4383389 w 7467600"/>
              <a:gd name="connsiteY178" fmla="*/ 4184369 h 6858000"/>
              <a:gd name="connsiteX179" fmla="*/ 4165508 w 7467600"/>
              <a:gd name="connsiteY179" fmla="*/ 4035196 h 6858000"/>
              <a:gd name="connsiteX180" fmla="*/ 4068162 w 7467600"/>
              <a:gd name="connsiteY180" fmla="*/ 3953394 h 6858000"/>
              <a:gd name="connsiteX181" fmla="*/ 3981416 w 7467600"/>
              <a:gd name="connsiteY181" fmla="*/ 3880482 h 6858000"/>
              <a:gd name="connsiteX182" fmla="*/ 3800147 w 7467600"/>
              <a:gd name="connsiteY182" fmla="*/ 3749872 h 6858000"/>
              <a:gd name="connsiteX183" fmla="*/ 3655073 w 7467600"/>
              <a:gd name="connsiteY183" fmla="*/ 3650884 h 6858000"/>
              <a:gd name="connsiteX184" fmla="*/ 3670252 w 7467600"/>
              <a:gd name="connsiteY184" fmla="*/ 3622798 h 6858000"/>
              <a:gd name="connsiteX185" fmla="*/ 3817258 w 7467600"/>
              <a:gd name="connsiteY185" fmla="*/ 3723577 h 6858000"/>
              <a:gd name="connsiteX186" fmla="*/ 4000461 w 7467600"/>
              <a:gd name="connsiteY186" fmla="*/ 3855966 h 6858000"/>
              <a:gd name="connsiteX187" fmla="*/ 4088180 w 7467600"/>
              <a:gd name="connsiteY187" fmla="*/ 3929774 h 6858000"/>
              <a:gd name="connsiteX188" fmla="*/ 4184555 w 7467600"/>
              <a:gd name="connsiteY188" fmla="*/ 4010683 h 6858000"/>
              <a:gd name="connsiteX189" fmla="*/ 4399563 w 7467600"/>
              <a:gd name="connsiteY189" fmla="*/ 4158106 h 6858000"/>
              <a:gd name="connsiteX190" fmla="*/ 4684469 w 7467600"/>
              <a:gd name="connsiteY190" fmla="*/ 4364680 h 6858000"/>
              <a:gd name="connsiteX191" fmla="*/ 4690271 w 7467600"/>
              <a:gd name="connsiteY191" fmla="*/ 4370034 h 6858000"/>
              <a:gd name="connsiteX192" fmla="*/ 4136093 w 7467600"/>
              <a:gd name="connsiteY192" fmla="*/ 3858466 h 6858000"/>
              <a:gd name="connsiteX193" fmla="*/ 3670252 w 7467600"/>
              <a:gd name="connsiteY193" fmla="*/ 3622798 h 6858000"/>
              <a:gd name="connsiteX194" fmla="*/ 4440129 w 7467600"/>
              <a:gd name="connsiteY194" fmla="*/ 3448571 h 6858000"/>
              <a:gd name="connsiteX195" fmla="*/ 4856525 w 7467600"/>
              <a:gd name="connsiteY195" fmla="*/ 3915351 h 6858000"/>
              <a:gd name="connsiteX196" fmla="*/ 5059055 w 7467600"/>
              <a:gd name="connsiteY196" fmla="*/ 4108918 h 6858000"/>
              <a:gd name="connsiteX197" fmla="*/ 5290070 w 7467600"/>
              <a:gd name="connsiteY197" fmla="*/ 4263619 h 6858000"/>
              <a:gd name="connsiteX198" fmla="*/ 4834991 w 7467600"/>
              <a:gd name="connsiteY198" fmla="*/ 3830985 h 6858000"/>
              <a:gd name="connsiteX199" fmla="*/ 4440129 w 7467600"/>
              <a:gd name="connsiteY199" fmla="*/ 3448571 h 6858000"/>
              <a:gd name="connsiteX200" fmla="*/ 4441737 w 7467600"/>
              <a:gd name="connsiteY200" fmla="*/ 3399734 h 6858000"/>
              <a:gd name="connsiteX201" fmla="*/ 4431236 w 7467600"/>
              <a:gd name="connsiteY201" fmla="*/ 3400954 h 6858000"/>
              <a:gd name="connsiteX202" fmla="*/ 4557150 w 7467600"/>
              <a:gd name="connsiteY202" fmla="*/ 3510023 h 6858000"/>
              <a:gd name="connsiteX203" fmla="*/ 4856936 w 7467600"/>
              <a:gd name="connsiteY203" fmla="*/ 3809146 h 6858000"/>
              <a:gd name="connsiteX204" fmla="*/ 5111996 w 7467600"/>
              <a:gd name="connsiteY204" fmla="*/ 4065759 h 6858000"/>
              <a:gd name="connsiteX205" fmla="*/ 5388878 w 7467600"/>
              <a:gd name="connsiteY205" fmla="*/ 4300185 h 6858000"/>
              <a:gd name="connsiteX206" fmla="*/ 5425556 w 7467600"/>
              <a:gd name="connsiteY206" fmla="*/ 4308967 h 6858000"/>
              <a:gd name="connsiteX207" fmla="*/ 4943646 w 7467600"/>
              <a:gd name="connsiteY207" fmla="*/ 3822916 h 6858000"/>
              <a:gd name="connsiteX208" fmla="*/ 4594837 w 7467600"/>
              <a:gd name="connsiteY208" fmla="*/ 3532274 h 6858000"/>
              <a:gd name="connsiteX209" fmla="*/ 4441737 w 7467600"/>
              <a:gd name="connsiteY209" fmla="*/ 3399734 h 6858000"/>
              <a:gd name="connsiteX210" fmla="*/ 5425834 w 7467600"/>
              <a:gd name="connsiteY210" fmla="*/ 3162785 h 6858000"/>
              <a:gd name="connsiteX211" fmla="*/ 5401644 w 7467600"/>
              <a:gd name="connsiteY211" fmla="*/ 3617847 h 6858000"/>
              <a:gd name="connsiteX212" fmla="*/ 5467256 w 7467600"/>
              <a:gd name="connsiteY212" fmla="*/ 4175494 h 6858000"/>
              <a:gd name="connsiteX213" fmla="*/ 5448069 w 7467600"/>
              <a:gd name="connsiteY213" fmla="*/ 3567554 h 6858000"/>
              <a:gd name="connsiteX214" fmla="*/ 5425834 w 7467600"/>
              <a:gd name="connsiteY214" fmla="*/ 3162785 h 6858000"/>
              <a:gd name="connsiteX215" fmla="*/ 1318687 w 7467600"/>
              <a:gd name="connsiteY215" fmla="*/ 3113840 h 6858000"/>
              <a:gd name="connsiteX216" fmla="*/ 1066793 w 7467600"/>
              <a:gd name="connsiteY216" fmla="*/ 3212171 h 6858000"/>
              <a:gd name="connsiteX217" fmla="*/ 993319 w 7467600"/>
              <a:gd name="connsiteY217" fmla="*/ 3247648 h 6858000"/>
              <a:gd name="connsiteX218" fmla="*/ 853081 w 7467600"/>
              <a:gd name="connsiteY218" fmla="*/ 3312410 h 6858000"/>
              <a:gd name="connsiteX219" fmla="*/ 805957 w 7467600"/>
              <a:gd name="connsiteY219" fmla="*/ 3330443 h 6858000"/>
              <a:gd name="connsiteX220" fmla="*/ 1318687 w 7467600"/>
              <a:gd name="connsiteY220" fmla="*/ 3113840 h 6858000"/>
              <a:gd name="connsiteX221" fmla="*/ 5453702 w 7467600"/>
              <a:gd name="connsiteY221" fmla="*/ 3090882 h 6858000"/>
              <a:gd name="connsiteX222" fmla="*/ 5480135 w 7467600"/>
              <a:gd name="connsiteY222" fmla="*/ 3565802 h 6858000"/>
              <a:gd name="connsiteX223" fmla="*/ 5499023 w 7467600"/>
              <a:gd name="connsiteY223" fmla="*/ 4166310 h 6858000"/>
              <a:gd name="connsiteX224" fmla="*/ 5547022 w 7467600"/>
              <a:gd name="connsiteY224" fmla="*/ 3607838 h 6858000"/>
              <a:gd name="connsiteX225" fmla="*/ 5515964 w 7467600"/>
              <a:gd name="connsiteY225" fmla="*/ 3378541 h 6858000"/>
              <a:gd name="connsiteX226" fmla="*/ 5453702 w 7467600"/>
              <a:gd name="connsiteY226" fmla="*/ 3090882 h 6858000"/>
              <a:gd name="connsiteX227" fmla="*/ 1238695 w 7467600"/>
              <a:gd name="connsiteY227" fmla="*/ 3076820 h 6858000"/>
              <a:gd name="connsiteX228" fmla="*/ 716371 w 7467600"/>
              <a:gd name="connsiteY228" fmla="*/ 3293249 h 6858000"/>
              <a:gd name="connsiteX229" fmla="*/ 579522 w 7467600"/>
              <a:gd name="connsiteY229" fmla="*/ 3371759 h 6858000"/>
              <a:gd name="connsiteX230" fmla="*/ 600288 w 7467600"/>
              <a:gd name="connsiteY230" fmla="*/ 3365555 h 6858000"/>
              <a:gd name="connsiteX231" fmla="*/ 840692 w 7467600"/>
              <a:gd name="connsiteY231" fmla="*/ 3284921 h 6858000"/>
              <a:gd name="connsiteX232" fmla="*/ 979248 w 7467600"/>
              <a:gd name="connsiteY232" fmla="*/ 3221003 h 6858000"/>
              <a:gd name="connsiteX233" fmla="*/ 1053282 w 7467600"/>
              <a:gd name="connsiteY233" fmla="*/ 3185247 h 6858000"/>
              <a:gd name="connsiteX234" fmla="*/ 1320603 w 7467600"/>
              <a:gd name="connsiteY234" fmla="*/ 3081281 h 6858000"/>
              <a:gd name="connsiteX235" fmla="*/ 1238695 w 7467600"/>
              <a:gd name="connsiteY235" fmla="*/ 3076820 h 6858000"/>
              <a:gd name="connsiteX236" fmla="*/ 5425627 w 7467600"/>
              <a:gd name="connsiteY236" fmla="*/ 2954192 h 6858000"/>
              <a:gd name="connsiteX237" fmla="*/ 5470770 w 7467600"/>
              <a:gd name="connsiteY237" fmla="*/ 3005435 h 6858000"/>
              <a:gd name="connsiteX238" fmla="*/ 5519779 w 7467600"/>
              <a:gd name="connsiteY238" fmla="*/ 4359223 h 6858000"/>
              <a:gd name="connsiteX239" fmla="*/ 5520293 w 7467600"/>
              <a:gd name="connsiteY239" fmla="*/ 4360602 h 6858000"/>
              <a:gd name="connsiteX240" fmla="*/ 5767221 w 7467600"/>
              <a:gd name="connsiteY240" fmla="*/ 4665564 h 6858000"/>
              <a:gd name="connsiteX241" fmla="*/ 6937169 w 7467600"/>
              <a:gd name="connsiteY241" fmla="*/ 4815941 h 6858000"/>
              <a:gd name="connsiteX242" fmla="*/ 6953922 w 7467600"/>
              <a:gd name="connsiteY242" fmla="*/ 4890068 h 6858000"/>
              <a:gd name="connsiteX243" fmla="*/ 6071359 w 7467600"/>
              <a:gd name="connsiteY243" fmla="*/ 4770770 h 6858000"/>
              <a:gd name="connsiteX244" fmla="*/ 6038839 w 7467600"/>
              <a:gd name="connsiteY244" fmla="*/ 4764474 h 6858000"/>
              <a:gd name="connsiteX245" fmla="*/ 6038706 w 7467600"/>
              <a:gd name="connsiteY245" fmla="*/ 4763847 h 6858000"/>
              <a:gd name="connsiteX246" fmla="*/ 6037784 w 7467600"/>
              <a:gd name="connsiteY246" fmla="*/ 4764270 h 6858000"/>
              <a:gd name="connsiteX247" fmla="*/ 6038839 w 7467600"/>
              <a:gd name="connsiteY247" fmla="*/ 4764474 h 6858000"/>
              <a:gd name="connsiteX248" fmla="*/ 6040338 w 7467600"/>
              <a:gd name="connsiteY248" fmla="*/ 4771418 h 6858000"/>
              <a:gd name="connsiteX249" fmla="*/ 6024488 w 7467600"/>
              <a:gd name="connsiteY249" fmla="*/ 4809903 h 6858000"/>
              <a:gd name="connsiteX250" fmla="*/ 5599771 w 7467600"/>
              <a:gd name="connsiteY250" fmla="*/ 5509652 h 6858000"/>
              <a:gd name="connsiteX251" fmla="*/ 5548843 w 7467600"/>
              <a:gd name="connsiteY251" fmla="*/ 5563845 h 6858000"/>
              <a:gd name="connsiteX252" fmla="*/ 5940952 w 7467600"/>
              <a:gd name="connsiteY252" fmla="*/ 6250028 h 6858000"/>
              <a:gd name="connsiteX253" fmla="*/ 6043441 w 7467600"/>
              <a:gd name="connsiteY253" fmla="*/ 6665847 h 6858000"/>
              <a:gd name="connsiteX254" fmla="*/ 6093432 w 7467600"/>
              <a:gd name="connsiteY254" fmla="*/ 6858000 h 6858000"/>
              <a:gd name="connsiteX255" fmla="*/ 6034344 w 7467600"/>
              <a:gd name="connsiteY255" fmla="*/ 6858000 h 6858000"/>
              <a:gd name="connsiteX256" fmla="*/ 6026679 w 7467600"/>
              <a:gd name="connsiteY256" fmla="*/ 6836959 h 6858000"/>
              <a:gd name="connsiteX257" fmla="*/ 5800441 w 7467600"/>
              <a:gd name="connsiteY257" fmla="*/ 6335286 h 6858000"/>
              <a:gd name="connsiteX258" fmla="*/ 5526562 w 7467600"/>
              <a:gd name="connsiteY258" fmla="*/ 5705388 h 6858000"/>
              <a:gd name="connsiteX259" fmla="*/ 5519640 w 7467600"/>
              <a:gd name="connsiteY259" fmla="*/ 5683774 h 6858000"/>
              <a:gd name="connsiteX260" fmla="*/ 5844559 w 7467600"/>
              <a:gd name="connsiteY260" fmla="*/ 6553349 h 6858000"/>
              <a:gd name="connsiteX261" fmla="*/ 5975994 w 7467600"/>
              <a:gd name="connsiteY261" fmla="*/ 6858000 h 6858000"/>
              <a:gd name="connsiteX262" fmla="*/ 5898547 w 7467600"/>
              <a:gd name="connsiteY262" fmla="*/ 6858000 h 6858000"/>
              <a:gd name="connsiteX263" fmla="*/ 5682041 w 7467600"/>
              <a:gd name="connsiteY263" fmla="*/ 6355860 h 6858000"/>
              <a:gd name="connsiteX264" fmla="*/ 5461758 w 7467600"/>
              <a:gd name="connsiteY264" fmla="*/ 5820220 h 6858000"/>
              <a:gd name="connsiteX265" fmla="*/ 5237282 w 7467600"/>
              <a:gd name="connsiteY265" fmla="*/ 6579086 h 6858000"/>
              <a:gd name="connsiteX266" fmla="*/ 5115009 w 7467600"/>
              <a:gd name="connsiteY266" fmla="*/ 6858000 h 6858000"/>
              <a:gd name="connsiteX267" fmla="*/ 5028074 w 7467600"/>
              <a:gd name="connsiteY267" fmla="*/ 6858000 h 6858000"/>
              <a:gd name="connsiteX268" fmla="*/ 5079508 w 7467600"/>
              <a:gd name="connsiteY268" fmla="*/ 6749074 h 6858000"/>
              <a:gd name="connsiteX269" fmla="*/ 5371846 w 7467600"/>
              <a:gd name="connsiteY269" fmla="*/ 5924413 h 6858000"/>
              <a:gd name="connsiteX270" fmla="*/ 5270512 w 7467600"/>
              <a:gd name="connsiteY270" fmla="*/ 6138975 h 6858000"/>
              <a:gd name="connsiteX271" fmla="*/ 5062409 w 7467600"/>
              <a:gd name="connsiteY271" fmla="*/ 6653544 h 6858000"/>
              <a:gd name="connsiteX272" fmla="*/ 5036628 w 7467600"/>
              <a:gd name="connsiteY272" fmla="*/ 6754247 h 6858000"/>
              <a:gd name="connsiteX273" fmla="*/ 5009112 w 7467600"/>
              <a:gd name="connsiteY273" fmla="*/ 6858000 h 6858000"/>
              <a:gd name="connsiteX274" fmla="*/ 4976679 w 7467600"/>
              <a:gd name="connsiteY274" fmla="*/ 6858000 h 6858000"/>
              <a:gd name="connsiteX275" fmla="*/ 5006537 w 7467600"/>
              <a:gd name="connsiteY275" fmla="*/ 6747068 h 6858000"/>
              <a:gd name="connsiteX276" fmla="*/ 5032723 w 7467600"/>
              <a:gd name="connsiteY276" fmla="*/ 6644957 h 6858000"/>
              <a:gd name="connsiteX277" fmla="*/ 5242949 w 7467600"/>
              <a:gd name="connsiteY277" fmla="*/ 6125175 h 6858000"/>
              <a:gd name="connsiteX278" fmla="*/ 5286321 w 7467600"/>
              <a:gd name="connsiteY278" fmla="*/ 6033555 h 6858000"/>
              <a:gd name="connsiteX279" fmla="*/ 5008210 w 7467600"/>
              <a:gd name="connsiteY279" fmla="*/ 6649194 h 6858000"/>
              <a:gd name="connsiteX280" fmla="*/ 4986321 w 7467600"/>
              <a:gd name="connsiteY280" fmla="*/ 6765687 h 6858000"/>
              <a:gd name="connsiteX281" fmla="*/ 4973474 w 7467600"/>
              <a:gd name="connsiteY281" fmla="*/ 6858000 h 6858000"/>
              <a:gd name="connsiteX282" fmla="*/ 4907178 w 7467600"/>
              <a:gd name="connsiteY282" fmla="*/ 6858000 h 6858000"/>
              <a:gd name="connsiteX283" fmla="*/ 4910810 w 7467600"/>
              <a:gd name="connsiteY283" fmla="*/ 6829660 h 6858000"/>
              <a:gd name="connsiteX284" fmla="*/ 4987461 w 7467600"/>
              <a:gd name="connsiteY284" fmla="*/ 6432994 h 6858000"/>
              <a:gd name="connsiteX285" fmla="*/ 5179262 w 7467600"/>
              <a:gd name="connsiteY285" fmla="*/ 6035044 h 6858000"/>
              <a:gd name="connsiteX286" fmla="*/ 4689678 w 7467600"/>
              <a:gd name="connsiteY286" fmla="*/ 6440241 h 6858000"/>
              <a:gd name="connsiteX287" fmla="*/ 4477543 w 7467600"/>
              <a:gd name="connsiteY287" fmla="*/ 6674836 h 6858000"/>
              <a:gd name="connsiteX288" fmla="*/ 4329957 w 7467600"/>
              <a:gd name="connsiteY288" fmla="*/ 6858000 h 6858000"/>
              <a:gd name="connsiteX289" fmla="*/ 4218595 w 7467600"/>
              <a:gd name="connsiteY289" fmla="*/ 6858000 h 6858000"/>
              <a:gd name="connsiteX290" fmla="*/ 4368888 w 7467600"/>
              <a:gd name="connsiteY290" fmla="*/ 6668412 h 6858000"/>
              <a:gd name="connsiteX291" fmla="*/ 4563091 w 7467600"/>
              <a:gd name="connsiteY291" fmla="*/ 6442508 h 6858000"/>
              <a:gd name="connsiteX292" fmla="*/ 5387324 w 7467600"/>
              <a:gd name="connsiteY292" fmla="*/ 5705830 h 6858000"/>
              <a:gd name="connsiteX293" fmla="*/ 5073620 w 7467600"/>
              <a:gd name="connsiteY293" fmla="*/ 5955437 h 6858000"/>
              <a:gd name="connsiteX294" fmla="*/ 4689789 w 7467600"/>
              <a:gd name="connsiteY294" fmla="*/ 6268382 h 6858000"/>
              <a:gd name="connsiteX295" fmla="*/ 4418722 w 7467600"/>
              <a:gd name="connsiteY295" fmla="*/ 6570886 h 6858000"/>
              <a:gd name="connsiteX296" fmla="*/ 4214944 w 7467600"/>
              <a:gd name="connsiteY296" fmla="*/ 6858000 h 6858000"/>
              <a:gd name="connsiteX297" fmla="*/ 4177898 w 7467600"/>
              <a:gd name="connsiteY297" fmla="*/ 6858000 h 6858000"/>
              <a:gd name="connsiteX298" fmla="*/ 4391597 w 7467600"/>
              <a:gd name="connsiteY298" fmla="*/ 6556370 h 6858000"/>
              <a:gd name="connsiteX299" fmla="*/ 4668889 w 7467600"/>
              <a:gd name="connsiteY299" fmla="*/ 6246399 h 6858000"/>
              <a:gd name="connsiteX300" fmla="*/ 5055427 w 7467600"/>
              <a:gd name="connsiteY300" fmla="*/ 5931476 h 6858000"/>
              <a:gd name="connsiteX301" fmla="*/ 5371814 w 7467600"/>
              <a:gd name="connsiteY301" fmla="*/ 5678975 h 6858000"/>
              <a:gd name="connsiteX302" fmla="*/ 4987918 w 7467600"/>
              <a:gd name="connsiteY302" fmla="*/ 5838701 h 6858000"/>
              <a:gd name="connsiteX303" fmla="*/ 4317146 w 7467600"/>
              <a:gd name="connsiteY303" fmla="*/ 6587716 h 6858000"/>
              <a:gd name="connsiteX304" fmla="*/ 4171627 w 7467600"/>
              <a:gd name="connsiteY304" fmla="*/ 6858000 h 6858000"/>
              <a:gd name="connsiteX305" fmla="*/ 4081585 w 7467600"/>
              <a:gd name="connsiteY305" fmla="*/ 6858000 h 6858000"/>
              <a:gd name="connsiteX306" fmla="*/ 4238603 w 7467600"/>
              <a:gd name="connsiteY306" fmla="*/ 6559341 h 6858000"/>
              <a:gd name="connsiteX307" fmla="*/ 4778333 w 7467600"/>
              <a:gd name="connsiteY307" fmla="*/ 5873626 h 6858000"/>
              <a:gd name="connsiteX308" fmla="*/ 5414185 w 7467600"/>
              <a:gd name="connsiteY308" fmla="*/ 5573882 h 6858000"/>
              <a:gd name="connsiteX309" fmla="*/ 5959648 w 7467600"/>
              <a:gd name="connsiteY309" fmla="*/ 4760797 h 6858000"/>
              <a:gd name="connsiteX310" fmla="*/ 5355019 w 7467600"/>
              <a:gd name="connsiteY310" fmla="*/ 4734672 h 6858000"/>
              <a:gd name="connsiteX311" fmla="*/ 5083565 w 7467600"/>
              <a:gd name="connsiteY311" fmla="*/ 5179121 h 6858000"/>
              <a:gd name="connsiteX312" fmla="*/ 4713577 w 7467600"/>
              <a:gd name="connsiteY312" fmla="*/ 5616803 h 6858000"/>
              <a:gd name="connsiteX313" fmla="*/ 3989559 w 7467600"/>
              <a:gd name="connsiteY313" fmla="*/ 6145945 h 6858000"/>
              <a:gd name="connsiteX314" fmla="*/ 3939824 w 7467600"/>
              <a:gd name="connsiteY314" fmla="*/ 6066900 h 6858000"/>
              <a:gd name="connsiteX315" fmla="*/ 4584537 w 7467600"/>
              <a:gd name="connsiteY315" fmla="*/ 5324826 h 6858000"/>
              <a:gd name="connsiteX316" fmla="*/ 5037105 w 7467600"/>
              <a:gd name="connsiteY316" fmla="*/ 5088765 h 6858000"/>
              <a:gd name="connsiteX317" fmla="*/ 5039930 w 7467600"/>
              <a:gd name="connsiteY317" fmla="*/ 5089585 h 6858000"/>
              <a:gd name="connsiteX318" fmla="*/ 5263764 w 7467600"/>
              <a:gd name="connsiteY318" fmla="*/ 4735525 h 6858000"/>
              <a:gd name="connsiteX319" fmla="*/ 4086300 w 7467600"/>
              <a:gd name="connsiteY319" fmla="*/ 4884599 h 6858000"/>
              <a:gd name="connsiteX320" fmla="*/ 4085485 w 7467600"/>
              <a:gd name="connsiteY320" fmla="*/ 4899070 h 6858000"/>
              <a:gd name="connsiteX321" fmla="*/ 3871915 w 7467600"/>
              <a:gd name="connsiteY321" fmla="*/ 5253645 h 6858000"/>
              <a:gd name="connsiteX322" fmla="*/ 3799374 w 7467600"/>
              <a:gd name="connsiteY322" fmla="*/ 5466127 h 6858000"/>
              <a:gd name="connsiteX323" fmla="*/ 3498850 w 7467600"/>
              <a:gd name="connsiteY323" fmla="*/ 6661888 h 6858000"/>
              <a:gd name="connsiteX324" fmla="*/ 3399216 w 7467600"/>
              <a:gd name="connsiteY324" fmla="*/ 6858000 h 6858000"/>
              <a:gd name="connsiteX325" fmla="*/ 3303688 w 7467600"/>
              <a:gd name="connsiteY325" fmla="*/ 6858000 h 6858000"/>
              <a:gd name="connsiteX326" fmla="*/ 3391774 w 7467600"/>
              <a:gd name="connsiteY326" fmla="*/ 6697181 h 6858000"/>
              <a:gd name="connsiteX327" fmla="*/ 3735540 w 7467600"/>
              <a:gd name="connsiteY327" fmla="*/ 5546923 h 6858000"/>
              <a:gd name="connsiteX328" fmla="*/ 3729438 w 7467600"/>
              <a:gd name="connsiteY328" fmla="*/ 5569058 h 6858000"/>
              <a:gd name="connsiteX329" fmla="*/ 3707782 w 7467600"/>
              <a:gd name="connsiteY329" fmla="*/ 5644908 h 6858000"/>
              <a:gd name="connsiteX330" fmla="*/ 3583827 w 7467600"/>
              <a:gd name="connsiteY330" fmla="*/ 6039215 h 6858000"/>
              <a:gd name="connsiteX331" fmla="*/ 3547861 w 7467600"/>
              <a:gd name="connsiteY331" fmla="*/ 6129609 h 6858000"/>
              <a:gd name="connsiteX332" fmla="*/ 3490905 w 7467600"/>
              <a:gd name="connsiteY332" fmla="*/ 6277660 h 6858000"/>
              <a:gd name="connsiteX333" fmla="*/ 3455859 w 7467600"/>
              <a:gd name="connsiteY333" fmla="*/ 6391301 h 6858000"/>
              <a:gd name="connsiteX334" fmla="*/ 3429112 w 7467600"/>
              <a:gd name="connsiteY334" fmla="*/ 6479469 h 6858000"/>
              <a:gd name="connsiteX335" fmla="*/ 3304862 w 7467600"/>
              <a:gd name="connsiteY335" fmla="*/ 6796476 h 6858000"/>
              <a:gd name="connsiteX336" fmla="*/ 3276071 w 7467600"/>
              <a:gd name="connsiteY336" fmla="*/ 6858000 h 6858000"/>
              <a:gd name="connsiteX337" fmla="*/ 3240805 w 7467600"/>
              <a:gd name="connsiteY337" fmla="*/ 6858000 h 6858000"/>
              <a:gd name="connsiteX338" fmla="*/ 3275917 w 7467600"/>
              <a:gd name="connsiteY338" fmla="*/ 6783192 h 6858000"/>
              <a:gd name="connsiteX339" fmla="*/ 3399358 w 7467600"/>
              <a:gd name="connsiteY339" fmla="*/ 6469011 h 6858000"/>
              <a:gd name="connsiteX340" fmla="*/ 3425650 w 7467600"/>
              <a:gd name="connsiteY340" fmla="*/ 6381333 h 6858000"/>
              <a:gd name="connsiteX341" fmla="*/ 3460661 w 7467600"/>
              <a:gd name="connsiteY341" fmla="*/ 6266763 h 6858000"/>
              <a:gd name="connsiteX342" fmla="*/ 3518021 w 7467600"/>
              <a:gd name="connsiteY342" fmla="*/ 6117298 h 6858000"/>
              <a:gd name="connsiteX343" fmla="*/ 3554035 w 7467600"/>
              <a:gd name="connsiteY343" fmla="*/ 6027832 h 6858000"/>
              <a:gd name="connsiteX344" fmla="*/ 3677174 w 7467600"/>
              <a:gd name="connsiteY344" fmla="*/ 5636351 h 6858000"/>
              <a:gd name="connsiteX345" fmla="*/ 3698819 w 7467600"/>
              <a:gd name="connsiteY345" fmla="*/ 5560503 h 6858000"/>
              <a:gd name="connsiteX346" fmla="*/ 3702094 w 7467600"/>
              <a:gd name="connsiteY346" fmla="*/ 5549194 h 6858000"/>
              <a:gd name="connsiteX347" fmla="*/ 3398355 w 7467600"/>
              <a:gd name="connsiteY347" fmla="*/ 6094603 h 6858000"/>
              <a:gd name="connsiteX348" fmla="*/ 3193941 w 7467600"/>
              <a:gd name="connsiteY348" fmla="*/ 6798775 h 6858000"/>
              <a:gd name="connsiteX349" fmla="*/ 3184140 w 7467600"/>
              <a:gd name="connsiteY349" fmla="*/ 6858000 h 6858000"/>
              <a:gd name="connsiteX350" fmla="*/ 3099978 w 7467600"/>
              <a:gd name="connsiteY350" fmla="*/ 6858000 h 6858000"/>
              <a:gd name="connsiteX351" fmla="*/ 3101556 w 7467600"/>
              <a:gd name="connsiteY351" fmla="*/ 6843337 h 6858000"/>
              <a:gd name="connsiteX352" fmla="*/ 3370162 w 7467600"/>
              <a:gd name="connsiteY352" fmla="*/ 5785550 h 6858000"/>
              <a:gd name="connsiteX353" fmla="*/ 3746477 w 7467600"/>
              <a:gd name="connsiteY353" fmla="*/ 5377889 h 6858000"/>
              <a:gd name="connsiteX354" fmla="*/ 3863399 w 7467600"/>
              <a:gd name="connsiteY354" fmla="*/ 5087257 h 6858000"/>
              <a:gd name="connsiteX355" fmla="*/ 3968712 w 7467600"/>
              <a:gd name="connsiteY355" fmla="*/ 4913989 h 6858000"/>
              <a:gd name="connsiteX356" fmla="*/ 2792390 w 7467600"/>
              <a:gd name="connsiteY356" fmla="*/ 5382974 h 6858000"/>
              <a:gd name="connsiteX357" fmla="*/ 2714982 w 7467600"/>
              <a:gd name="connsiteY357" fmla="*/ 5427051 h 6858000"/>
              <a:gd name="connsiteX358" fmla="*/ 2813361 w 7467600"/>
              <a:gd name="connsiteY358" fmla="*/ 6023912 h 6858000"/>
              <a:gd name="connsiteX359" fmla="*/ 2688430 w 7467600"/>
              <a:gd name="connsiteY359" fmla="*/ 6801564 h 6858000"/>
              <a:gd name="connsiteX360" fmla="*/ 2629626 w 7467600"/>
              <a:gd name="connsiteY360" fmla="*/ 6763394 h 6858000"/>
              <a:gd name="connsiteX361" fmla="*/ 2565328 w 7467600"/>
              <a:gd name="connsiteY361" fmla="*/ 5516399 h 6858000"/>
              <a:gd name="connsiteX362" fmla="*/ 1922999 w 7467600"/>
              <a:gd name="connsiteY362" fmla="*/ 5980343 h 6858000"/>
              <a:gd name="connsiteX363" fmla="*/ 1950261 w 7467600"/>
              <a:gd name="connsiteY363" fmla="*/ 6405858 h 6858000"/>
              <a:gd name="connsiteX364" fmla="*/ 2365554 w 7467600"/>
              <a:gd name="connsiteY364" fmla="*/ 6759107 h 6858000"/>
              <a:gd name="connsiteX365" fmla="*/ 2424142 w 7467600"/>
              <a:gd name="connsiteY365" fmla="*/ 6858000 h 6858000"/>
              <a:gd name="connsiteX366" fmla="*/ 2395994 w 7467600"/>
              <a:gd name="connsiteY366" fmla="*/ 6858000 h 6858000"/>
              <a:gd name="connsiteX367" fmla="*/ 2392863 w 7467600"/>
              <a:gd name="connsiteY367" fmla="*/ 6852964 h 6858000"/>
              <a:gd name="connsiteX368" fmla="*/ 2017589 w 7467600"/>
              <a:gd name="connsiteY368" fmla="*/ 6493982 h 6858000"/>
              <a:gd name="connsiteX369" fmla="*/ 2147336 w 7467600"/>
              <a:gd name="connsiteY369" fmla="*/ 6594052 h 6858000"/>
              <a:gd name="connsiteX370" fmla="*/ 2207047 w 7467600"/>
              <a:gd name="connsiteY370" fmla="*/ 6654540 h 6858000"/>
              <a:gd name="connsiteX371" fmla="*/ 2299106 w 7467600"/>
              <a:gd name="connsiteY371" fmla="*/ 6778931 h 6858000"/>
              <a:gd name="connsiteX372" fmla="*/ 2314430 w 7467600"/>
              <a:gd name="connsiteY372" fmla="*/ 6801144 h 6858000"/>
              <a:gd name="connsiteX373" fmla="*/ 2352406 w 7467600"/>
              <a:gd name="connsiteY373" fmla="*/ 6858000 h 6858000"/>
              <a:gd name="connsiteX374" fmla="*/ 2314492 w 7467600"/>
              <a:gd name="connsiteY374" fmla="*/ 6858000 h 6858000"/>
              <a:gd name="connsiteX375" fmla="*/ 2288095 w 7467600"/>
              <a:gd name="connsiteY375" fmla="*/ 6818030 h 6858000"/>
              <a:gd name="connsiteX376" fmla="*/ 2272768 w 7467600"/>
              <a:gd name="connsiteY376" fmla="*/ 6795822 h 6858000"/>
              <a:gd name="connsiteX377" fmla="*/ 2182715 w 7467600"/>
              <a:gd name="connsiteY377" fmla="*/ 6675071 h 6858000"/>
              <a:gd name="connsiteX378" fmla="*/ 2032061 w 7467600"/>
              <a:gd name="connsiteY378" fmla="*/ 6541380 h 6858000"/>
              <a:gd name="connsiteX379" fmla="*/ 2257220 w 7467600"/>
              <a:gd name="connsiteY379" fmla="*/ 6826257 h 6858000"/>
              <a:gd name="connsiteX380" fmla="*/ 2281324 w 7467600"/>
              <a:gd name="connsiteY380" fmla="*/ 6858000 h 6858000"/>
              <a:gd name="connsiteX381" fmla="*/ 2242860 w 7467600"/>
              <a:gd name="connsiteY381" fmla="*/ 6858000 h 6858000"/>
              <a:gd name="connsiteX382" fmla="*/ 2232818 w 7467600"/>
              <a:gd name="connsiteY382" fmla="*/ 6844926 h 6858000"/>
              <a:gd name="connsiteX383" fmla="*/ 1990172 w 7467600"/>
              <a:gd name="connsiteY383" fmla="*/ 6542121 h 6858000"/>
              <a:gd name="connsiteX384" fmla="*/ 2124090 w 7467600"/>
              <a:gd name="connsiteY384" fmla="*/ 6761017 h 6858000"/>
              <a:gd name="connsiteX385" fmla="*/ 2200380 w 7467600"/>
              <a:gd name="connsiteY385" fmla="*/ 6858000 h 6858000"/>
              <a:gd name="connsiteX386" fmla="*/ 2147507 w 7467600"/>
              <a:gd name="connsiteY386" fmla="*/ 6858000 h 6858000"/>
              <a:gd name="connsiteX387" fmla="*/ 2070668 w 7467600"/>
              <a:gd name="connsiteY387" fmla="*/ 6761520 h 6858000"/>
              <a:gd name="connsiteX388" fmla="*/ 1975142 w 7467600"/>
              <a:gd name="connsiteY388" fmla="*/ 6585570 h 6858000"/>
              <a:gd name="connsiteX389" fmla="*/ 2050035 w 7467600"/>
              <a:gd name="connsiteY389" fmla="*/ 6813345 h 6858000"/>
              <a:gd name="connsiteX390" fmla="*/ 2063025 w 7467600"/>
              <a:gd name="connsiteY390" fmla="*/ 6858000 h 6858000"/>
              <a:gd name="connsiteX391" fmla="*/ 2021675 w 7467600"/>
              <a:gd name="connsiteY391" fmla="*/ 6858000 h 6858000"/>
              <a:gd name="connsiteX392" fmla="*/ 2019308 w 7467600"/>
              <a:gd name="connsiteY392" fmla="*/ 6847118 h 6858000"/>
              <a:gd name="connsiteX393" fmla="*/ 1938835 w 7467600"/>
              <a:gd name="connsiteY393" fmla="*/ 6551160 h 6858000"/>
              <a:gd name="connsiteX394" fmla="*/ 1953230 w 7467600"/>
              <a:gd name="connsiteY394" fmla="*/ 6759699 h 6858000"/>
              <a:gd name="connsiteX395" fmla="*/ 1956763 w 7467600"/>
              <a:gd name="connsiteY395" fmla="*/ 6778191 h 6858000"/>
              <a:gd name="connsiteX396" fmla="*/ 1967925 w 7467600"/>
              <a:gd name="connsiteY396" fmla="*/ 6858000 h 6858000"/>
              <a:gd name="connsiteX397" fmla="*/ 1936622 w 7467600"/>
              <a:gd name="connsiteY397" fmla="*/ 6858000 h 6858000"/>
              <a:gd name="connsiteX398" fmla="*/ 1926261 w 7467600"/>
              <a:gd name="connsiteY398" fmla="*/ 6784064 h 6858000"/>
              <a:gd name="connsiteX399" fmla="*/ 1922724 w 7467600"/>
              <a:gd name="connsiteY399" fmla="*/ 6765577 h 6858000"/>
              <a:gd name="connsiteX400" fmla="*/ 1904650 w 7467600"/>
              <a:gd name="connsiteY400" fmla="*/ 6639616 h 6858000"/>
              <a:gd name="connsiteX401" fmla="*/ 1885273 w 7467600"/>
              <a:gd name="connsiteY401" fmla="*/ 6858000 h 6858000"/>
              <a:gd name="connsiteX402" fmla="*/ 1854363 w 7467600"/>
              <a:gd name="connsiteY402" fmla="*/ 6858000 h 6858000"/>
              <a:gd name="connsiteX403" fmla="*/ 1880391 w 7467600"/>
              <a:gd name="connsiteY403" fmla="*/ 6603796 h 6858000"/>
              <a:gd name="connsiteX404" fmla="*/ 1818273 w 7467600"/>
              <a:gd name="connsiteY404" fmla="*/ 6715729 h 6858000"/>
              <a:gd name="connsiteX405" fmla="*/ 1794691 w 7467600"/>
              <a:gd name="connsiteY405" fmla="*/ 6843239 h 6858000"/>
              <a:gd name="connsiteX406" fmla="*/ 1794914 w 7467600"/>
              <a:gd name="connsiteY406" fmla="*/ 6858000 h 6858000"/>
              <a:gd name="connsiteX407" fmla="*/ 1746128 w 7467600"/>
              <a:gd name="connsiteY407" fmla="*/ 6858000 h 6858000"/>
              <a:gd name="connsiteX408" fmla="*/ 1753934 w 7467600"/>
              <a:gd name="connsiteY408" fmla="*/ 6724796 h 6858000"/>
              <a:gd name="connsiteX409" fmla="*/ 1792053 w 7467600"/>
              <a:gd name="connsiteY409" fmla="*/ 6572396 h 6858000"/>
              <a:gd name="connsiteX410" fmla="*/ 1862248 w 7467600"/>
              <a:gd name="connsiteY410" fmla="*/ 6266397 h 6858000"/>
              <a:gd name="connsiteX411" fmla="*/ 1862250 w 7467600"/>
              <a:gd name="connsiteY411" fmla="*/ 6033531 h 6858000"/>
              <a:gd name="connsiteX412" fmla="*/ 1211999 w 7467600"/>
              <a:gd name="connsiteY412" fmla="*/ 6683610 h 6858000"/>
              <a:gd name="connsiteX413" fmla="*/ 1213266 w 7467600"/>
              <a:gd name="connsiteY413" fmla="*/ 6691947 h 6858000"/>
              <a:gd name="connsiteX414" fmla="*/ 1203370 w 7467600"/>
              <a:gd name="connsiteY414" fmla="*/ 6850676 h 6858000"/>
              <a:gd name="connsiteX415" fmla="*/ 1203671 w 7467600"/>
              <a:gd name="connsiteY415" fmla="*/ 6858000 h 6858000"/>
              <a:gd name="connsiteX416" fmla="*/ 1143180 w 7467600"/>
              <a:gd name="connsiteY416" fmla="*/ 6858000 h 6858000"/>
              <a:gd name="connsiteX417" fmla="*/ 1142176 w 7467600"/>
              <a:gd name="connsiteY417" fmla="*/ 6766045 h 6858000"/>
              <a:gd name="connsiteX418" fmla="*/ 1067484 w 7467600"/>
              <a:gd name="connsiteY418" fmla="*/ 6858000 h 6858000"/>
              <a:gd name="connsiteX419" fmla="*/ 953928 w 7467600"/>
              <a:gd name="connsiteY419" fmla="*/ 6858000 h 6858000"/>
              <a:gd name="connsiteX420" fmla="*/ 959715 w 7467600"/>
              <a:gd name="connsiteY420" fmla="*/ 6850185 h 6858000"/>
              <a:gd name="connsiteX421" fmla="*/ 1483788 w 7467600"/>
              <a:gd name="connsiteY421" fmla="*/ 6259174 h 6858000"/>
              <a:gd name="connsiteX422" fmla="*/ 1100671 w 7467600"/>
              <a:gd name="connsiteY422" fmla="*/ 6252137 h 6858000"/>
              <a:gd name="connsiteX423" fmla="*/ 1090144 w 7467600"/>
              <a:gd name="connsiteY423" fmla="*/ 6256748 h 6858000"/>
              <a:gd name="connsiteX424" fmla="*/ 1095872 w 7467600"/>
              <a:gd name="connsiteY424" fmla="*/ 6271892 h 6858000"/>
              <a:gd name="connsiteX425" fmla="*/ 262785 w 7467600"/>
              <a:gd name="connsiteY425" fmla="*/ 6845450 h 6858000"/>
              <a:gd name="connsiteX426" fmla="*/ 209968 w 7467600"/>
              <a:gd name="connsiteY426" fmla="*/ 6770713 h 6858000"/>
              <a:gd name="connsiteX427" fmla="*/ 873460 w 7467600"/>
              <a:gd name="connsiteY427" fmla="*/ 6253768 h 6858000"/>
              <a:gd name="connsiteX428" fmla="*/ 192686 w 7467600"/>
              <a:gd name="connsiteY428" fmla="*/ 5849257 h 6858000"/>
              <a:gd name="connsiteX429" fmla="*/ 4696 w 7467600"/>
              <a:gd name="connsiteY429" fmla="*/ 5697668 h 6858000"/>
              <a:gd name="connsiteX430" fmla="*/ 0 w 7467600"/>
              <a:gd name="connsiteY430" fmla="*/ 5689984 h 6858000"/>
              <a:gd name="connsiteX431" fmla="*/ 0 w 7467600"/>
              <a:gd name="connsiteY431" fmla="*/ 5513472 h 6858000"/>
              <a:gd name="connsiteX432" fmla="*/ 174101 w 7467600"/>
              <a:gd name="connsiteY432" fmla="*/ 5620277 h 6858000"/>
              <a:gd name="connsiteX433" fmla="*/ 891800 w 7467600"/>
              <a:gd name="connsiteY433" fmla="*/ 6036935 h 6858000"/>
              <a:gd name="connsiteX434" fmla="*/ 1072219 w 7467600"/>
              <a:gd name="connsiteY434" fmla="*/ 6169443 h 6858000"/>
              <a:gd name="connsiteX435" fmla="*/ 1074117 w 7467600"/>
              <a:gd name="connsiteY435" fmla="*/ 6170301 h 6858000"/>
              <a:gd name="connsiteX436" fmla="*/ 1083114 w 7467600"/>
              <a:gd name="connsiteY436" fmla="*/ 6174131 h 6858000"/>
              <a:gd name="connsiteX437" fmla="*/ 1543010 w 7467600"/>
              <a:gd name="connsiteY437" fmla="*/ 6191140 h 6858000"/>
              <a:gd name="connsiteX438" fmla="*/ 1551080 w 7467600"/>
              <a:gd name="connsiteY438" fmla="*/ 6195006 h 6858000"/>
              <a:gd name="connsiteX439" fmla="*/ 2345443 w 7467600"/>
              <a:gd name="connsiteY439" fmla="*/ 5549882 h 6858000"/>
              <a:gd name="connsiteX440" fmla="*/ 1721499 w 7467600"/>
              <a:gd name="connsiteY440" fmla="*/ 5599969 h 6858000"/>
              <a:gd name="connsiteX441" fmla="*/ 767716 w 7467600"/>
              <a:gd name="connsiteY441" fmla="*/ 5472768 h 6858000"/>
              <a:gd name="connsiteX442" fmla="*/ 722147 w 7467600"/>
              <a:gd name="connsiteY442" fmla="*/ 5393091 h 6858000"/>
              <a:gd name="connsiteX443" fmla="*/ 1485552 w 7467600"/>
              <a:gd name="connsiteY443" fmla="*/ 5313202 h 6858000"/>
              <a:gd name="connsiteX444" fmla="*/ 2143004 w 7467600"/>
              <a:gd name="connsiteY444" fmla="*/ 5402420 h 6858000"/>
              <a:gd name="connsiteX445" fmla="*/ 1933391 w 7467600"/>
              <a:gd name="connsiteY445" fmla="*/ 5156971 h 6858000"/>
              <a:gd name="connsiteX446" fmla="*/ 1827118 w 7467600"/>
              <a:gd name="connsiteY446" fmla="*/ 4968410 h 6858000"/>
              <a:gd name="connsiteX447" fmla="*/ 1837349 w 7467600"/>
              <a:gd name="connsiteY447" fmla="*/ 4956357 h 6858000"/>
              <a:gd name="connsiteX448" fmla="*/ 2162835 w 7467600"/>
              <a:gd name="connsiteY448" fmla="*/ 5187853 h 6858000"/>
              <a:gd name="connsiteX449" fmla="*/ 2257167 w 7467600"/>
              <a:gd name="connsiteY449" fmla="*/ 5462123 h 6858000"/>
              <a:gd name="connsiteX450" fmla="*/ 2261598 w 7467600"/>
              <a:gd name="connsiteY450" fmla="*/ 5467998 h 6858000"/>
              <a:gd name="connsiteX451" fmla="*/ 2437177 w 7467600"/>
              <a:gd name="connsiteY451" fmla="*/ 5479608 h 6858000"/>
              <a:gd name="connsiteX452" fmla="*/ 2445247 w 7467600"/>
              <a:gd name="connsiteY452" fmla="*/ 5483476 h 6858000"/>
              <a:gd name="connsiteX453" fmla="*/ 2743626 w 7467600"/>
              <a:gd name="connsiteY453" fmla="*/ 5304819 h 6858000"/>
              <a:gd name="connsiteX454" fmla="*/ 3048102 w 7467600"/>
              <a:gd name="connsiteY454" fmla="*/ 5150595 h 6858000"/>
              <a:gd name="connsiteX455" fmla="*/ 1799414 w 7467600"/>
              <a:gd name="connsiteY455" fmla="*/ 4694732 h 6858000"/>
              <a:gd name="connsiteX456" fmla="*/ 1771735 w 7467600"/>
              <a:gd name="connsiteY456" fmla="*/ 4619929 h 6858000"/>
              <a:gd name="connsiteX457" fmla="*/ 3104273 w 7467600"/>
              <a:gd name="connsiteY457" fmla="*/ 5076159 h 6858000"/>
              <a:gd name="connsiteX458" fmla="*/ 3113245 w 7467600"/>
              <a:gd name="connsiteY458" fmla="*/ 5090705 h 6858000"/>
              <a:gd name="connsiteX459" fmla="*/ 3126294 w 7467600"/>
              <a:gd name="connsiteY459" fmla="*/ 5114400 h 6858000"/>
              <a:gd name="connsiteX460" fmla="*/ 3937433 w 7467600"/>
              <a:gd name="connsiteY460" fmla="*/ 4830473 h 6858000"/>
              <a:gd name="connsiteX461" fmla="*/ 3590475 w 7467600"/>
              <a:gd name="connsiteY461" fmla="*/ 4597974 h 6858000"/>
              <a:gd name="connsiteX462" fmla="*/ 3100264 w 7467600"/>
              <a:gd name="connsiteY462" fmla="*/ 4579845 h 6858000"/>
              <a:gd name="connsiteX463" fmla="*/ 2183576 w 7467600"/>
              <a:gd name="connsiteY463" fmla="*/ 4227150 h 6858000"/>
              <a:gd name="connsiteX464" fmla="*/ 2151029 w 7467600"/>
              <a:gd name="connsiteY464" fmla="*/ 4146947 h 6858000"/>
              <a:gd name="connsiteX465" fmla="*/ 3563434 w 7467600"/>
              <a:gd name="connsiteY465" fmla="*/ 4469115 h 6858000"/>
              <a:gd name="connsiteX466" fmla="*/ 3177952 w 7467600"/>
              <a:gd name="connsiteY466" fmla="*/ 3657386 h 6858000"/>
              <a:gd name="connsiteX467" fmla="*/ 3189263 w 7467600"/>
              <a:gd name="connsiteY467" fmla="*/ 3625726 h 6858000"/>
              <a:gd name="connsiteX468" fmla="*/ 3560912 w 7467600"/>
              <a:gd name="connsiteY468" fmla="*/ 4079863 h 6858000"/>
              <a:gd name="connsiteX469" fmla="*/ 3626636 w 7467600"/>
              <a:gd name="connsiteY469" fmla="*/ 4512230 h 6858000"/>
              <a:gd name="connsiteX470" fmla="*/ 3653088 w 7467600"/>
              <a:gd name="connsiteY470" fmla="*/ 4521417 h 6858000"/>
              <a:gd name="connsiteX471" fmla="*/ 3988128 w 7467600"/>
              <a:gd name="connsiteY471" fmla="*/ 4817267 h 6858000"/>
              <a:gd name="connsiteX472" fmla="*/ 4830582 w 7467600"/>
              <a:gd name="connsiteY472" fmla="*/ 4676000 h 6858000"/>
              <a:gd name="connsiteX473" fmla="*/ 4830100 w 7467600"/>
              <a:gd name="connsiteY473" fmla="*/ 4675554 h 6858000"/>
              <a:gd name="connsiteX474" fmla="*/ 4036318 w 7467600"/>
              <a:gd name="connsiteY474" fmla="*/ 4147013 h 6858000"/>
              <a:gd name="connsiteX475" fmla="*/ 3432098 w 7467600"/>
              <a:gd name="connsiteY475" fmla="*/ 3537312 h 6858000"/>
              <a:gd name="connsiteX476" fmla="*/ 3446761 w 7467600"/>
              <a:gd name="connsiteY476" fmla="*/ 3461278 h 6858000"/>
              <a:gd name="connsiteX477" fmla="*/ 4419733 w 7467600"/>
              <a:gd name="connsiteY477" fmla="*/ 3963555 h 6858000"/>
              <a:gd name="connsiteX478" fmla="*/ 4781371 w 7467600"/>
              <a:gd name="connsiteY478" fmla="*/ 4458604 h 6858000"/>
              <a:gd name="connsiteX479" fmla="*/ 4780440 w 7467600"/>
              <a:gd name="connsiteY479" fmla="*/ 4470290 h 6858000"/>
              <a:gd name="connsiteX480" fmla="*/ 4898954 w 7467600"/>
              <a:gd name="connsiteY480" fmla="*/ 4662092 h 6858000"/>
              <a:gd name="connsiteX481" fmla="*/ 4900699 w 7467600"/>
              <a:gd name="connsiteY481" fmla="*/ 4670867 h 6858000"/>
              <a:gd name="connsiteX482" fmla="*/ 5714511 w 7467600"/>
              <a:gd name="connsiteY482" fmla="*/ 4663483 h 6858000"/>
              <a:gd name="connsiteX483" fmla="*/ 5464793 w 7467600"/>
              <a:gd name="connsiteY483" fmla="*/ 4393556 h 6858000"/>
              <a:gd name="connsiteX484" fmla="*/ 5461897 w 7467600"/>
              <a:gd name="connsiteY484" fmla="*/ 4390879 h 6858000"/>
              <a:gd name="connsiteX485" fmla="*/ 4294126 w 7467600"/>
              <a:gd name="connsiteY485" fmla="*/ 3303048 h 6858000"/>
              <a:gd name="connsiteX486" fmla="*/ 4305321 w 7467600"/>
              <a:gd name="connsiteY486" fmla="*/ 3256953 h 6858000"/>
              <a:gd name="connsiteX487" fmla="*/ 4949299 w 7467600"/>
              <a:gd name="connsiteY487" fmla="*/ 3766336 h 6858000"/>
              <a:gd name="connsiteX488" fmla="*/ 5291452 w 7467600"/>
              <a:gd name="connsiteY488" fmla="*/ 4076801 h 6858000"/>
              <a:gd name="connsiteX489" fmla="*/ 5434998 w 7467600"/>
              <a:gd name="connsiteY489" fmla="*/ 4254100 h 6858000"/>
              <a:gd name="connsiteX490" fmla="*/ 5351015 w 7467600"/>
              <a:gd name="connsiteY490" fmla="*/ 3760989 h 6858000"/>
              <a:gd name="connsiteX491" fmla="*/ 5413780 w 7467600"/>
              <a:gd name="connsiteY491" fmla="*/ 2966265 h 6858000"/>
              <a:gd name="connsiteX492" fmla="*/ 5425627 w 7467600"/>
              <a:gd name="connsiteY492" fmla="*/ 2954192 h 6858000"/>
              <a:gd name="connsiteX493" fmla="*/ 6604735 w 7467600"/>
              <a:gd name="connsiteY493" fmla="*/ 2041381 h 6858000"/>
              <a:gd name="connsiteX494" fmla="*/ 7204487 w 7467600"/>
              <a:gd name="connsiteY494" fmla="*/ 2742112 h 6858000"/>
              <a:gd name="connsiteX495" fmla="*/ 7131592 w 7467600"/>
              <a:gd name="connsiteY495" fmla="*/ 2672096 h 6858000"/>
              <a:gd name="connsiteX496" fmla="*/ 6996344 w 7467600"/>
              <a:gd name="connsiteY496" fmla="*/ 2518310 h 6858000"/>
              <a:gd name="connsiteX497" fmla="*/ 6735495 w 7467600"/>
              <a:gd name="connsiteY497" fmla="*/ 2196890 h 6858000"/>
              <a:gd name="connsiteX498" fmla="*/ 6721901 w 7467600"/>
              <a:gd name="connsiteY498" fmla="*/ 2179274 h 6858000"/>
              <a:gd name="connsiteX499" fmla="*/ 6604735 w 7467600"/>
              <a:gd name="connsiteY499" fmla="*/ 2041381 h 6858000"/>
              <a:gd name="connsiteX500" fmla="*/ 6591670 w 7467600"/>
              <a:gd name="connsiteY500" fmla="*/ 1988277 h 6858000"/>
              <a:gd name="connsiteX501" fmla="*/ 6747349 w 7467600"/>
              <a:gd name="connsiteY501" fmla="*/ 2160069 h 6858000"/>
              <a:gd name="connsiteX502" fmla="*/ 6760943 w 7467600"/>
              <a:gd name="connsiteY502" fmla="*/ 2177686 h 6858000"/>
              <a:gd name="connsiteX503" fmla="*/ 7021065 w 7467600"/>
              <a:gd name="connsiteY503" fmla="*/ 2498102 h 6858000"/>
              <a:gd name="connsiteX504" fmla="*/ 7155223 w 7467600"/>
              <a:gd name="connsiteY504" fmla="*/ 2650386 h 6858000"/>
              <a:gd name="connsiteX505" fmla="*/ 7203167 w 7467600"/>
              <a:gd name="connsiteY505" fmla="*/ 2697288 h 6858000"/>
              <a:gd name="connsiteX506" fmla="*/ 6937703 w 7467600"/>
              <a:gd name="connsiteY506" fmla="*/ 2321981 h 6858000"/>
              <a:gd name="connsiteX507" fmla="*/ 6591670 w 7467600"/>
              <a:gd name="connsiteY507" fmla="*/ 1988277 h 6858000"/>
              <a:gd name="connsiteX508" fmla="*/ 5798671 w 7467600"/>
              <a:gd name="connsiteY508" fmla="*/ 1981601 h 6858000"/>
              <a:gd name="connsiteX509" fmla="*/ 5754709 w 7467600"/>
              <a:gd name="connsiteY509" fmla="*/ 2071454 h 6858000"/>
              <a:gd name="connsiteX510" fmla="*/ 5763044 w 7467600"/>
              <a:gd name="connsiteY510" fmla="*/ 2842206 h 6858000"/>
              <a:gd name="connsiteX511" fmla="*/ 5764974 w 7467600"/>
              <a:gd name="connsiteY511" fmla="*/ 2799609 h 6858000"/>
              <a:gd name="connsiteX512" fmla="*/ 5767665 w 7467600"/>
              <a:gd name="connsiteY512" fmla="*/ 2666409 h 6858000"/>
              <a:gd name="connsiteX513" fmla="*/ 5763055 w 7467600"/>
              <a:gd name="connsiteY513" fmla="*/ 2579705 h 6858000"/>
              <a:gd name="connsiteX514" fmla="*/ 5758079 w 7467600"/>
              <a:gd name="connsiteY514" fmla="*/ 2492508 h 6858000"/>
              <a:gd name="connsiteX515" fmla="*/ 5779325 w 7467600"/>
              <a:gd name="connsiteY515" fmla="*/ 2197069 h 6858000"/>
              <a:gd name="connsiteX516" fmla="*/ 5798671 w 7467600"/>
              <a:gd name="connsiteY516" fmla="*/ 1981601 h 6858000"/>
              <a:gd name="connsiteX517" fmla="*/ 5829202 w 7467600"/>
              <a:gd name="connsiteY517" fmla="*/ 1971679 h 6858000"/>
              <a:gd name="connsiteX518" fmla="*/ 5809558 w 7467600"/>
              <a:gd name="connsiteY518" fmla="*/ 2198043 h 6858000"/>
              <a:gd name="connsiteX519" fmla="*/ 5788653 w 7467600"/>
              <a:gd name="connsiteY519" fmla="*/ 2489430 h 6858000"/>
              <a:gd name="connsiteX520" fmla="*/ 5793439 w 7467600"/>
              <a:gd name="connsiteY520" fmla="*/ 2575235 h 6858000"/>
              <a:gd name="connsiteX521" fmla="*/ 5796837 w 7467600"/>
              <a:gd name="connsiteY521" fmla="*/ 2637633 h 6858000"/>
              <a:gd name="connsiteX522" fmla="*/ 5818614 w 7467600"/>
              <a:gd name="connsiteY522" fmla="*/ 2473055 h 6858000"/>
              <a:gd name="connsiteX523" fmla="*/ 5829202 w 7467600"/>
              <a:gd name="connsiteY523" fmla="*/ 1971679 h 6858000"/>
              <a:gd name="connsiteX524" fmla="*/ 5911389 w 7467600"/>
              <a:gd name="connsiteY524" fmla="*/ 1898371 h 6858000"/>
              <a:gd name="connsiteX525" fmla="*/ 6237627 w 7467600"/>
              <a:gd name="connsiteY525" fmla="*/ 2231921 h 6858000"/>
              <a:gd name="connsiteX526" fmla="*/ 5911389 w 7467600"/>
              <a:gd name="connsiteY526" fmla="*/ 1898371 h 6858000"/>
              <a:gd name="connsiteX527" fmla="*/ 6944437 w 7467600"/>
              <a:gd name="connsiteY527" fmla="*/ 1575402 h 6858000"/>
              <a:gd name="connsiteX528" fmla="*/ 6304730 w 7467600"/>
              <a:gd name="connsiteY528" fmla="*/ 1766654 h 6858000"/>
              <a:gd name="connsiteX529" fmla="*/ 6944437 w 7467600"/>
              <a:gd name="connsiteY529" fmla="*/ 1575402 h 6858000"/>
              <a:gd name="connsiteX530" fmla="*/ 7019523 w 7467600"/>
              <a:gd name="connsiteY530" fmla="*/ 1519450 h 6858000"/>
              <a:gd name="connsiteX531" fmla="*/ 6298091 w 7467600"/>
              <a:gd name="connsiteY531" fmla="*/ 1737122 h 6858000"/>
              <a:gd name="connsiteX532" fmla="*/ 7019523 w 7467600"/>
              <a:gd name="connsiteY532" fmla="*/ 1519450 h 6858000"/>
              <a:gd name="connsiteX533" fmla="*/ 2399523 w 7467600"/>
              <a:gd name="connsiteY533" fmla="*/ 1428234 h 6858000"/>
              <a:gd name="connsiteX534" fmla="*/ 2224982 w 7467600"/>
              <a:gd name="connsiteY534" fmla="*/ 1826201 h 6858000"/>
              <a:gd name="connsiteX535" fmla="*/ 2096099 w 7467600"/>
              <a:gd name="connsiteY535" fmla="*/ 2345900 h 6858000"/>
              <a:gd name="connsiteX536" fmla="*/ 2283317 w 7467600"/>
              <a:gd name="connsiteY536" fmla="*/ 1796925 h 6858000"/>
              <a:gd name="connsiteX537" fmla="*/ 2399523 w 7467600"/>
              <a:gd name="connsiteY537" fmla="*/ 1428234 h 6858000"/>
              <a:gd name="connsiteX538" fmla="*/ 2448558 w 7467600"/>
              <a:gd name="connsiteY538" fmla="*/ 1373435 h 6858000"/>
              <a:gd name="connsiteX539" fmla="*/ 2312521 w 7467600"/>
              <a:gd name="connsiteY539" fmla="*/ 1806140 h 6858000"/>
              <a:gd name="connsiteX540" fmla="*/ 2127533 w 7467600"/>
              <a:gd name="connsiteY540" fmla="*/ 2348380 h 6858000"/>
              <a:gd name="connsiteX541" fmla="*/ 2358080 w 7467600"/>
              <a:gd name="connsiteY541" fmla="*/ 1866134 h 6858000"/>
              <a:gd name="connsiteX542" fmla="*/ 2407436 w 7467600"/>
              <a:gd name="connsiteY542" fmla="*/ 1651070 h 6858000"/>
              <a:gd name="connsiteX543" fmla="*/ 2448558 w 7467600"/>
              <a:gd name="connsiteY543" fmla="*/ 1373435 h 6858000"/>
              <a:gd name="connsiteX544" fmla="*/ 278707 w 7467600"/>
              <a:gd name="connsiteY544" fmla="*/ 1352270 h 6858000"/>
              <a:gd name="connsiteX545" fmla="*/ 321570 w 7467600"/>
              <a:gd name="connsiteY545" fmla="*/ 1861610 h 6858000"/>
              <a:gd name="connsiteX546" fmla="*/ 294281 w 7467600"/>
              <a:gd name="connsiteY546" fmla="*/ 1440658 h 6858000"/>
              <a:gd name="connsiteX547" fmla="*/ 278707 w 7467600"/>
              <a:gd name="connsiteY547" fmla="*/ 1352270 h 6858000"/>
              <a:gd name="connsiteX548" fmla="*/ 1423821 w 7467600"/>
              <a:gd name="connsiteY548" fmla="*/ 1351958 h 6858000"/>
              <a:gd name="connsiteX549" fmla="*/ 1638521 w 7467600"/>
              <a:gd name="connsiteY549" fmla="*/ 1908470 h 6858000"/>
              <a:gd name="connsiteX550" fmla="*/ 1754199 w 7467600"/>
              <a:gd name="connsiteY550" fmla="*/ 2149284 h 6858000"/>
              <a:gd name="connsiteX551" fmla="*/ 1908359 w 7467600"/>
              <a:gd name="connsiteY551" fmla="*/ 2364988 h 6858000"/>
              <a:gd name="connsiteX552" fmla="*/ 1647661 w 7467600"/>
              <a:gd name="connsiteY552" fmla="*/ 1825945 h 6858000"/>
              <a:gd name="connsiteX553" fmla="*/ 1423821 w 7467600"/>
              <a:gd name="connsiteY553" fmla="*/ 1351958 h 6858000"/>
              <a:gd name="connsiteX554" fmla="*/ 1431890 w 7467600"/>
              <a:gd name="connsiteY554" fmla="*/ 1306475 h 6858000"/>
              <a:gd name="connsiteX555" fmla="*/ 1507597 w 7467600"/>
              <a:gd name="connsiteY555" fmla="*/ 1446132 h 6858000"/>
              <a:gd name="connsiteX556" fmla="*/ 1674586 w 7467600"/>
              <a:gd name="connsiteY556" fmla="*/ 1813832 h 6858000"/>
              <a:gd name="connsiteX557" fmla="*/ 1815950 w 7467600"/>
              <a:gd name="connsiteY557" fmla="*/ 2128564 h 6858000"/>
              <a:gd name="connsiteX558" fmla="*/ 1984242 w 7467600"/>
              <a:gd name="connsiteY558" fmla="*/ 2430829 h 6858000"/>
              <a:gd name="connsiteX559" fmla="*/ 2014023 w 7467600"/>
              <a:gd name="connsiteY559" fmla="*/ 2450995 h 6858000"/>
              <a:gd name="connsiteX560" fmla="*/ 1747337 w 7467600"/>
              <a:gd name="connsiteY560" fmla="*/ 1855264 h 6858000"/>
              <a:gd name="connsiteX561" fmla="*/ 1533749 w 7467600"/>
              <a:gd name="connsiteY561" fmla="*/ 1478656 h 6858000"/>
              <a:gd name="connsiteX562" fmla="*/ 1431890 w 7467600"/>
              <a:gd name="connsiteY562" fmla="*/ 1306475 h 6858000"/>
              <a:gd name="connsiteX563" fmla="*/ 5052692 w 7467600"/>
              <a:gd name="connsiteY563" fmla="*/ 1292994 h 6858000"/>
              <a:gd name="connsiteX564" fmla="*/ 5200661 w 7467600"/>
              <a:gd name="connsiteY564" fmla="*/ 1635186 h 6858000"/>
              <a:gd name="connsiteX565" fmla="*/ 5297138 w 7467600"/>
              <a:gd name="connsiteY565" fmla="*/ 1906351 h 6858000"/>
              <a:gd name="connsiteX566" fmla="*/ 5052692 w 7467600"/>
              <a:gd name="connsiteY566" fmla="*/ 1292994 h 6858000"/>
              <a:gd name="connsiteX567" fmla="*/ 5009948 w 7467600"/>
              <a:gd name="connsiteY567" fmla="*/ 1273619 h 6858000"/>
              <a:gd name="connsiteX568" fmla="*/ 5121777 w 7467600"/>
              <a:gd name="connsiteY568" fmla="*/ 1654213 h 6858000"/>
              <a:gd name="connsiteX569" fmla="*/ 5293545 w 7467600"/>
              <a:gd name="connsiteY569" fmla="*/ 2072247 h 6858000"/>
              <a:gd name="connsiteX570" fmla="*/ 5294042 w 7467600"/>
              <a:gd name="connsiteY570" fmla="*/ 2065019 h 6858000"/>
              <a:gd name="connsiteX571" fmla="*/ 5171936 w 7467600"/>
              <a:gd name="connsiteY571" fmla="*/ 1647613 h 6858000"/>
              <a:gd name="connsiteX572" fmla="*/ 5009948 w 7467600"/>
              <a:gd name="connsiteY572" fmla="*/ 1273619 h 6858000"/>
              <a:gd name="connsiteX573" fmla="*/ 655236 w 7467600"/>
              <a:gd name="connsiteY573" fmla="*/ 1268632 h 6858000"/>
              <a:gd name="connsiteX574" fmla="*/ 839521 w 7467600"/>
              <a:gd name="connsiteY574" fmla="*/ 1685315 h 6858000"/>
              <a:gd name="connsiteX575" fmla="*/ 1109416 w 7467600"/>
              <a:gd name="connsiteY575" fmla="*/ 2061663 h 6858000"/>
              <a:gd name="connsiteX576" fmla="*/ 1298300 w 7467600"/>
              <a:gd name="connsiteY576" fmla="*/ 2247742 h 6858000"/>
              <a:gd name="connsiteX577" fmla="*/ 1125871 w 7467600"/>
              <a:gd name="connsiteY577" fmla="*/ 1989513 h 6858000"/>
              <a:gd name="connsiteX578" fmla="*/ 981574 w 7467600"/>
              <a:gd name="connsiteY578" fmla="*/ 1783157 h 6858000"/>
              <a:gd name="connsiteX579" fmla="*/ 922198 w 7467600"/>
              <a:gd name="connsiteY579" fmla="*/ 1677437 h 6858000"/>
              <a:gd name="connsiteX580" fmla="*/ 869293 w 7467600"/>
              <a:gd name="connsiteY580" fmla="*/ 1583214 h 6858000"/>
              <a:gd name="connsiteX581" fmla="*/ 751431 w 7467600"/>
              <a:gd name="connsiteY581" fmla="*/ 1405731 h 6858000"/>
              <a:gd name="connsiteX582" fmla="*/ 655236 w 7467600"/>
              <a:gd name="connsiteY582" fmla="*/ 1268632 h 6858000"/>
              <a:gd name="connsiteX583" fmla="*/ 6516292 w 7467600"/>
              <a:gd name="connsiteY583" fmla="*/ 1263064 h 6858000"/>
              <a:gd name="connsiteX584" fmla="*/ 5736320 w 7467600"/>
              <a:gd name="connsiteY584" fmla="*/ 1501803 h 6858000"/>
              <a:gd name="connsiteX585" fmla="*/ 6516292 w 7467600"/>
              <a:gd name="connsiteY585" fmla="*/ 1263064 h 6858000"/>
              <a:gd name="connsiteX586" fmla="*/ 291466 w 7467600"/>
              <a:gd name="connsiteY586" fmla="*/ 1250369 h 6858000"/>
              <a:gd name="connsiteX587" fmla="*/ 323180 w 7467600"/>
              <a:gd name="connsiteY587" fmla="*/ 1435283 h 6858000"/>
              <a:gd name="connsiteX588" fmla="*/ 349381 w 7467600"/>
              <a:gd name="connsiteY588" fmla="*/ 1875041 h 6858000"/>
              <a:gd name="connsiteX589" fmla="*/ 374363 w 7467600"/>
              <a:gd name="connsiteY589" fmla="*/ 1506494 h 6858000"/>
              <a:gd name="connsiteX590" fmla="*/ 302168 w 7467600"/>
              <a:gd name="connsiteY590" fmla="*/ 1274495 h 6858000"/>
              <a:gd name="connsiteX591" fmla="*/ 291466 w 7467600"/>
              <a:gd name="connsiteY591" fmla="*/ 1250369 h 6858000"/>
              <a:gd name="connsiteX592" fmla="*/ 678222 w 7467600"/>
              <a:gd name="connsiteY592" fmla="*/ 1248670 h 6858000"/>
              <a:gd name="connsiteX593" fmla="*/ 775536 w 7467600"/>
              <a:gd name="connsiteY593" fmla="*/ 1388015 h 6858000"/>
              <a:gd name="connsiteX594" fmla="*/ 894529 w 7467600"/>
              <a:gd name="connsiteY594" fmla="*/ 1567739 h 6858000"/>
              <a:gd name="connsiteX595" fmla="*/ 948000 w 7467600"/>
              <a:gd name="connsiteY595" fmla="*/ 1663088 h 6858000"/>
              <a:gd name="connsiteX596" fmla="*/ 1006812 w 7467600"/>
              <a:gd name="connsiteY596" fmla="*/ 1767683 h 6858000"/>
              <a:gd name="connsiteX597" fmla="*/ 1149133 w 7467600"/>
              <a:gd name="connsiteY597" fmla="*/ 1971513 h 6858000"/>
              <a:gd name="connsiteX598" fmla="*/ 1333952 w 7467600"/>
              <a:gd name="connsiteY598" fmla="*/ 2251620 h 6858000"/>
              <a:gd name="connsiteX599" fmla="*/ 1337329 w 7467600"/>
              <a:gd name="connsiteY599" fmla="*/ 2258350 h 6858000"/>
              <a:gd name="connsiteX600" fmla="*/ 1014726 w 7467600"/>
              <a:gd name="connsiteY600" fmla="*/ 1615556 h 6858000"/>
              <a:gd name="connsiteX601" fmla="*/ 678222 w 7467600"/>
              <a:gd name="connsiteY601" fmla="*/ 1248670 h 6858000"/>
              <a:gd name="connsiteX602" fmla="*/ 6691602 w 7467600"/>
              <a:gd name="connsiteY602" fmla="*/ 1140573 h 6858000"/>
              <a:gd name="connsiteX603" fmla="*/ 6571100 w 7467600"/>
              <a:gd name="connsiteY603" fmla="*/ 1183662 h 6858000"/>
              <a:gd name="connsiteX604" fmla="*/ 6241687 w 7467600"/>
              <a:gd name="connsiteY604" fmla="*/ 1257600 h 6858000"/>
              <a:gd name="connsiteX605" fmla="*/ 5693009 w 7467600"/>
              <a:gd name="connsiteY605" fmla="*/ 1478256 h 6858000"/>
              <a:gd name="connsiteX606" fmla="*/ 6548420 w 7467600"/>
              <a:gd name="connsiteY606" fmla="*/ 1214599 h 6858000"/>
              <a:gd name="connsiteX607" fmla="*/ 6605473 w 7467600"/>
              <a:gd name="connsiteY607" fmla="*/ 1184686 h 6858000"/>
              <a:gd name="connsiteX608" fmla="*/ 6691602 w 7467600"/>
              <a:gd name="connsiteY608" fmla="*/ 1140573 h 6858000"/>
              <a:gd name="connsiteX609" fmla="*/ 4002475 w 7467600"/>
              <a:gd name="connsiteY609" fmla="*/ 1037802 h 6858000"/>
              <a:gd name="connsiteX610" fmla="*/ 4000324 w 7467600"/>
              <a:gd name="connsiteY610" fmla="*/ 1039362 h 6858000"/>
              <a:gd name="connsiteX611" fmla="*/ 4002862 w 7467600"/>
              <a:gd name="connsiteY611" fmla="*/ 1042866 h 6858000"/>
              <a:gd name="connsiteX612" fmla="*/ 4002475 w 7467600"/>
              <a:gd name="connsiteY612" fmla="*/ 1037802 h 6858000"/>
              <a:gd name="connsiteX613" fmla="*/ 506322 w 7467600"/>
              <a:gd name="connsiteY613" fmla="*/ 1020997 h 6858000"/>
              <a:gd name="connsiteX614" fmla="*/ 533068 w 7467600"/>
              <a:gd name="connsiteY614" fmla="*/ 1029409 h 6858000"/>
              <a:gd name="connsiteX615" fmla="*/ 1232525 w 7467600"/>
              <a:gd name="connsiteY615" fmla="*/ 1804675 h 6858000"/>
              <a:gd name="connsiteX616" fmla="*/ 1388858 w 7467600"/>
              <a:gd name="connsiteY616" fmla="*/ 2368011 h 6858000"/>
              <a:gd name="connsiteX617" fmla="*/ 1384098 w 7467600"/>
              <a:gd name="connsiteY617" fmla="*/ 2378125 h 6858000"/>
              <a:gd name="connsiteX618" fmla="*/ 1425393 w 7467600"/>
              <a:gd name="connsiteY618" fmla="*/ 2589124 h 6858000"/>
              <a:gd name="connsiteX619" fmla="*/ 1424001 w 7467600"/>
              <a:gd name="connsiteY619" fmla="*/ 2597541 h 6858000"/>
              <a:gd name="connsiteX620" fmla="*/ 2152729 w 7467600"/>
              <a:gd name="connsiteY620" fmla="*/ 2864487 h 6858000"/>
              <a:gd name="connsiteX621" fmla="*/ 2020609 w 7467600"/>
              <a:gd name="connsiteY621" fmla="*/ 2539671 h 6858000"/>
              <a:gd name="connsiteX622" fmla="*/ 2018920 w 7467600"/>
              <a:gd name="connsiteY622" fmla="*/ 2536309 h 6858000"/>
              <a:gd name="connsiteX623" fmla="*/ 1342441 w 7467600"/>
              <a:gd name="connsiteY623" fmla="*/ 1173017 h 6858000"/>
              <a:gd name="connsiteX624" fmla="*/ 1367925 w 7467600"/>
              <a:gd name="connsiteY624" fmla="*/ 1135648 h 6858000"/>
              <a:gd name="connsiteX625" fmla="*/ 1771401 w 7467600"/>
              <a:gd name="connsiteY625" fmla="*/ 1806673 h 6858000"/>
              <a:gd name="connsiteX626" fmla="*/ 1972385 w 7467600"/>
              <a:gd name="connsiteY626" fmla="*/ 2198735 h 6858000"/>
              <a:gd name="connsiteX627" fmla="*/ 2040892 w 7467600"/>
              <a:gd name="connsiteY627" fmla="*/ 2405205 h 6858000"/>
              <a:gd name="connsiteX628" fmla="*/ 2131689 w 7467600"/>
              <a:gd name="connsiteY628" fmla="*/ 1936926 h 6858000"/>
              <a:gd name="connsiteX629" fmla="*/ 2454820 w 7467600"/>
              <a:gd name="connsiteY629" fmla="*/ 1248808 h 6858000"/>
              <a:gd name="connsiteX630" fmla="*/ 2492512 w 7467600"/>
              <a:gd name="connsiteY630" fmla="*/ 1302920 h 6858000"/>
              <a:gd name="connsiteX631" fmla="*/ 2081216 w 7467600"/>
              <a:gd name="connsiteY631" fmla="*/ 2527513 h 6858000"/>
              <a:gd name="connsiteX632" fmla="*/ 2081211 w 7467600"/>
              <a:gd name="connsiteY632" fmla="*/ 2528916 h 6858000"/>
              <a:gd name="connsiteX633" fmla="*/ 2199067 w 7467600"/>
              <a:gd name="connsiteY633" fmla="*/ 2884061 h 6858000"/>
              <a:gd name="connsiteX634" fmla="*/ 3192586 w 7467600"/>
              <a:gd name="connsiteY634" fmla="*/ 3411496 h 6858000"/>
              <a:gd name="connsiteX635" fmla="*/ 3182620 w 7467600"/>
              <a:gd name="connsiteY635" fmla="*/ 3483279 h 6858000"/>
              <a:gd name="connsiteX636" fmla="*/ 2435119 w 7467600"/>
              <a:gd name="connsiteY636" fmla="*/ 3080173 h 6858000"/>
              <a:gd name="connsiteX637" fmla="*/ 2410152 w 7467600"/>
              <a:gd name="connsiteY637" fmla="*/ 3063751 h 6858000"/>
              <a:gd name="connsiteX638" fmla="*/ 2408099 w 7467600"/>
              <a:gd name="connsiteY638" fmla="*/ 3064403 h 6858000"/>
              <a:gd name="connsiteX639" fmla="*/ 2407218 w 7467600"/>
              <a:gd name="connsiteY639" fmla="*/ 3070324 h 6858000"/>
              <a:gd name="connsiteX640" fmla="*/ 2380138 w 7467600"/>
              <a:gd name="connsiteY640" fmla="*/ 3099341 h 6858000"/>
              <a:gd name="connsiteX641" fmla="*/ 1765923 w 7467600"/>
              <a:gd name="connsiteY641" fmla="*/ 3581043 h 6858000"/>
              <a:gd name="connsiteX642" fmla="*/ 1702258 w 7467600"/>
              <a:gd name="connsiteY642" fmla="*/ 3612286 h 6858000"/>
              <a:gd name="connsiteX643" fmla="*/ 1538370 w 7467600"/>
              <a:gd name="connsiteY643" fmla="*/ 3811804 h 6858000"/>
              <a:gd name="connsiteX644" fmla="*/ 542867 w 7467600"/>
              <a:gd name="connsiteY644" fmla="*/ 4944092 h 6858000"/>
              <a:gd name="connsiteX645" fmla="*/ 515800 w 7467600"/>
              <a:gd name="connsiteY645" fmla="*/ 4862180 h 6858000"/>
              <a:gd name="connsiteX646" fmla="*/ 909145 w 7467600"/>
              <a:gd name="connsiteY646" fmla="*/ 4199225 h 6858000"/>
              <a:gd name="connsiteX647" fmla="*/ 1214067 w 7467600"/>
              <a:gd name="connsiteY647" fmla="*/ 3908561 h 6858000"/>
              <a:gd name="connsiteX648" fmla="*/ 640967 w 7467600"/>
              <a:gd name="connsiteY648" fmla="*/ 4105601 h 6858000"/>
              <a:gd name="connsiteX649" fmla="*/ 112563 w 7467600"/>
              <a:gd name="connsiteY649" fmla="*/ 4396952 h 6858000"/>
              <a:gd name="connsiteX650" fmla="*/ 0 w 7467600"/>
              <a:gd name="connsiteY650" fmla="*/ 4466006 h 6858000"/>
              <a:gd name="connsiteX651" fmla="*/ 0 w 7467600"/>
              <a:gd name="connsiteY651" fmla="*/ 4233763 h 6858000"/>
              <a:gd name="connsiteX652" fmla="*/ 36881 w 7467600"/>
              <a:gd name="connsiteY652" fmla="*/ 4200118 h 6858000"/>
              <a:gd name="connsiteX653" fmla="*/ 910534 w 7467600"/>
              <a:gd name="connsiteY653" fmla="*/ 3629753 h 6858000"/>
              <a:gd name="connsiteX654" fmla="*/ 1578717 w 7467600"/>
              <a:gd name="connsiteY654" fmla="*/ 3575982 h 6858000"/>
              <a:gd name="connsiteX655" fmla="*/ 2338780 w 7467600"/>
              <a:gd name="connsiteY655" fmla="*/ 3033725 h 6858000"/>
              <a:gd name="connsiteX656" fmla="*/ 1807991 w 7467600"/>
              <a:gd name="connsiteY656" fmla="*/ 2807184 h 6858000"/>
              <a:gd name="connsiteX657" fmla="*/ 1416358 w 7467600"/>
              <a:gd name="connsiteY657" fmla="*/ 3112571 h 6858000"/>
              <a:gd name="connsiteX658" fmla="*/ 939066 w 7467600"/>
              <a:gd name="connsiteY658" fmla="*/ 3378798 h 6858000"/>
              <a:gd name="connsiteX659" fmla="*/ 115099 w 7467600"/>
              <a:gd name="connsiteY659" fmla="*/ 3607650 h 6858000"/>
              <a:gd name="connsiteX660" fmla="*/ 97284 w 7467600"/>
              <a:gd name="connsiteY660" fmla="*/ 3520393 h 6858000"/>
              <a:gd name="connsiteX661" fmla="*/ 922050 w 7467600"/>
              <a:gd name="connsiteY661" fmla="*/ 3074867 h 6858000"/>
              <a:gd name="connsiteX662" fmla="*/ 1405265 w 7467600"/>
              <a:gd name="connsiteY662" fmla="*/ 3016319 h 6858000"/>
              <a:gd name="connsiteX663" fmla="*/ 1407512 w 7467600"/>
              <a:gd name="connsiteY663" fmla="*/ 3018001 h 6858000"/>
              <a:gd name="connsiteX664" fmla="*/ 1726266 w 7467600"/>
              <a:gd name="connsiteY664" fmla="*/ 2777274 h 6858000"/>
              <a:gd name="connsiteX665" fmla="*/ 625390 w 7467600"/>
              <a:gd name="connsiteY665" fmla="*/ 2514541 h 6858000"/>
              <a:gd name="connsiteX666" fmla="*/ 619799 w 7467600"/>
              <a:gd name="connsiteY666" fmla="*/ 2527180 h 6858000"/>
              <a:gd name="connsiteX667" fmla="*/ 310030 w 7467600"/>
              <a:gd name="connsiteY667" fmla="*/ 2771818 h 6858000"/>
              <a:gd name="connsiteX668" fmla="*/ 173877 w 7467600"/>
              <a:gd name="connsiteY668" fmla="*/ 2937056 h 6858000"/>
              <a:gd name="connsiteX669" fmla="*/ 77889 w 7467600"/>
              <a:gd name="connsiteY669" fmla="*/ 3138440 h 6858000"/>
              <a:gd name="connsiteX670" fmla="*/ 0 w 7467600"/>
              <a:gd name="connsiteY670" fmla="*/ 3271395 h 6858000"/>
              <a:gd name="connsiteX671" fmla="*/ 0 w 7467600"/>
              <a:gd name="connsiteY671" fmla="*/ 3153002 h 6858000"/>
              <a:gd name="connsiteX672" fmla="*/ 2386 w 7467600"/>
              <a:gd name="connsiteY672" fmla="*/ 3149203 h 6858000"/>
              <a:gd name="connsiteX673" fmla="*/ 89753 w 7467600"/>
              <a:gd name="connsiteY673" fmla="*/ 2987702 h 6858000"/>
              <a:gd name="connsiteX674" fmla="*/ 76869 w 7467600"/>
              <a:gd name="connsiteY674" fmla="*/ 3005404 h 6858000"/>
              <a:gd name="connsiteX675" fmla="*/ 32049 w 7467600"/>
              <a:gd name="connsiteY675" fmla="*/ 3065814 h 6858000"/>
              <a:gd name="connsiteX676" fmla="*/ 0 w 7467600"/>
              <a:gd name="connsiteY676" fmla="*/ 3108744 h 6858000"/>
              <a:gd name="connsiteX677" fmla="*/ 0 w 7467600"/>
              <a:gd name="connsiteY677" fmla="*/ 3058059 h 6858000"/>
              <a:gd name="connsiteX678" fmla="*/ 7610 w 7467600"/>
              <a:gd name="connsiteY678" fmla="*/ 3047889 h 6858000"/>
              <a:gd name="connsiteX679" fmla="*/ 52419 w 7467600"/>
              <a:gd name="connsiteY679" fmla="*/ 2987479 h 6858000"/>
              <a:gd name="connsiteX680" fmla="*/ 59142 w 7467600"/>
              <a:gd name="connsiteY680" fmla="*/ 2978488 h 6858000"/>
              <a:gd name="connsiteX681" fmla="*/ 0 w 7467600"/>
              <a:gd name="connsiteY681" fmla="*/ 3015334 h 6858000"/>
              <a:gd name="connsiteX682" fmla="*/ 0 w 7467600"/>
              <a:gd name="connsiteY682" fmla="*/ 2914286 h 6858000"/>
              <a:gd name="connsiteX683" fmla="*/ 36383 w 7467600"/>
              <a:gd name="connsiteY683" fmla="*/ 2901128 h 6858000"/>
              <a:gd name="connsiteX684" fmla="*/ 156329 w 7467600"/>
              <a:gd name="connsiteY684" fmla="*/ 2840533 h 6858000"/>
              <a:gd name="connsiteX685" fmla="*/ 358355 w 7467600"/>
              <a:gd name="connsiteY685" fmla="*/ 2620471 h 6858000"/>
              <a:gd name="connsiteX686" fmla="*/ 510577 w 7467600"/>
              <a:gd name="connsiteY686" fmla="*/ 2501244 h 6858000"/>
              <a:gd name="connsiteX687" fmla="*/ 211967 w 7467600"/>
              <a:gd name="connsiteY687" fmla="*/ 2479171 h 6858000"/>
              <a:gd name="connsiteX688" fmla="*/ 0 w 7467600"/>
              <a:gd name="connsiteY688" fmla="*/ 2476398 h 6858000"/>
              <a:gd name="connsiteX689" fmla="*/ 0 w 7467600"/>
              <a:gd name="connsiteY689" fmla="*/ 2389189 h 6858000"/>
              <a:gd name="connsiteX690" fmla="*/ 103062 w 7467600"/>
              <a:gd name="connsiteY690" fmla="*/ 2389518 h 6858000"/>
              <a:gd name="connsiteX691" fmla="*/ 510734 w 7467600"/>
              <a:gd name="connsiteY691" fmla="*/ 2416201 h 6858000"/>
              <a:gd name="connsiteX692" fmla="*/ 279257 w 7467600"/>
              <a:gd name="connsiteY692" fmla="*/ 2092102 h 6858000"/>
              <a:gd name="connsiteX693" fmla="*/ 65265 w 7467600"/>
              <a:gd name="connsiteY693" fmla="*/ 2006049 h 6858000"/>
              <a:gd name="connsiteX694" fmla="*/ 0 w 7467600"/>
              <a:gd name="connsiteY694" fmla="*/ 1982532 h 6858000"/>
              <a:gd name="connsiteX695" fmla="*/ 0 w 7467600"/>
              <a:gd name="connsiteY695" fmla="*/ 1912789 h 6858000"/>
              <a:gd name="connsiteX696" fmla="*/ 97460 w 7467600"/>
              <a:gd name="connsiteY696" fmla="*/ 1953725 h 6858000"/>
              <a:gd name="connsiteX697" fmla="*/ 221272 w 7467600"/>
              <a:gd name="connsiteY697" fmla="*/ 1980766 h 6858000"/>
              <a:gd name="connsiteX698" fmla="*/ 116765 w 7467600"/>
              <a:gd name="connsiteY698" fmla="*/ 1911033 h 6858000"/>
              <a:gd name="connsiteX699" fmla="*/ 16405 w 7467600"/>
              <a:gd name="connsiteY699" fmla="*/ 1803412 h 6858000"/>
              <a:gd name="connsiteX700" fmla="*/ 0 w 7467600"/>
              <a:gd name="connsiteY700" fmla="*/ 1784777 h 6858000"/>
              <a:gd name="connsiteX701" fmla="*/ 0 w 7467600"/>
              <a:gd name="connsiteY701" fmla="*/ 1740082 h 6858000"/>
              <a:gd name="connsiteX702" fmla="*/ 39394 w 7467600"/>
              <a:gd name="connsiteY702" fmla="*/ 1784856 h 6858000"/>
              <a:gd name="connsiteX703" fmla="*/ 135813 w 7467600"/>
              <a:gd name="connsiteY703" fmla="*/ 1888838 h 6858000"/>
              <a:gd name="connsiteX704" fmla="*/ 242575 w 7467600"/>
              <a:gd name="connsiteY704" fmla="*/ 1958841 h 6858000"/>
              <a:gd name="connsiteX705" fmla="*/ 82197 w 7467600"/>
              <a:gd name="connsiteY705" fmla="*/ 1754826 h 6858000"/>
              <a:gd name="connsiteX706" fmla="*/ 0 w 7467600"/>
              <a:gd name="connsiteY706" fmla="*/ 1679650 h 6858000"/>
              <a:gd name="connsiteX707" fmla="*/ 0 w 7467600"/>
              <a:gd name="connsiteY707" fmla="*/ 1602463 h 6858000"/>
              <a:gd name="connsiteX708" fmla="*/ 84689 w 7467600"/>
              <a:gd name="connsiteY708" fmla="*/ 1677442 h 6858000"/>
              <a:gd name="connsiteX709" fmla="*/ 298437 w 7467600"/>
              <a:gd name="connsiteY709" fmla="*/ 1968019 h 6858000"/>
              <a:gd name="connsiteX710" fmla="*/ 227269 w 7467600"/>
              <a:gd name="connsiteY710" fmla="*/ 1114064 h 6858000"/>
              <a:gd name="connsiteX711" fmla="*/ 248003 w 7467600"/>
              <a:gd name="connsiteY711" fmla="*/ 1089613 h 6858000"/>
              <a:gd name="connsiteX712" fmla="*/ 427020 w 7467600"/>
              <a:gd name="connsiteY712" fmla="*/ 1619803 h 6858000"/>
              <a:gd name="connsiteX713" fmla="*/ 340345 w 7467600"/>
              <a:gd name="connsiteY713" fmla="*/ 2027739 h 6858000"/>
              <a:gd name="connsiteX714" fmla="*/ 360865 w 7467600"/>
              <a:gd name="connsiteY714" fmla="*/ 2044827 h 6858000"/>
              <a:gd name="connsiteX715" fmla="*/ 560414 w 7467600"/>
              <a:gd name="connsiteY715" fmla="*/ 2421457 h 6858000"/>
              <a:gd name="connsiteX716" fmla="*/ 1359703 w 7467600"/>
              <a:gd name="connsiteY716" fmla="*/ 2578554 h 6858000"/>
              <a:gd name="connsiteX717" fmla="*/ 1359422 w 7467600"/>
              <a:gd name="connsiteY717" fmla="*/ 2577994 h 6858000"/>
              <a:gd name="connsiteX718" fmla="*/ 828701 w 7467600"/>
              <a:gd name="connsiteY718" fmla="*/ 1839520 h 6858000"/>
              <a:gd name="connsiteX719" fmla="*/ 494427 w 7467600"/>
              <a:gd name="connsiteY719" fmla="*/ 1092333 h 6858000"/>
              <a:gd name="connsiteX720" fmla="*/ 506322 w 7467600"/>
              <a:gd name="connsiteY720" fmla="*/ 1020997 h 6858000"/>
              <a:gd name="connsiteX721" fmla="*/ 4570198 w 7467600"/>
              <a:gd name="connsiteY721" fmla="*/ 978081 h 6858000"/>
              <a:gd name="connsiteX722" fmla="*/ 4523691 w 7467600"/>
              <a:gd name="connsiteY722" fmla="*/ 1127776 h 6858000"/>
              <a:gd name="connsiteX723" fmla="*/ 4509875 w 7467600"/>
              <a:gd name="connsiteY723" fmla="*/ 1167552 h 6858000"/>
              <a:gd name="connsiteX724" fmla="*/ 4478168 w 7467600"/>
              <a:gd name="connsiteY724" fmla="*/ 1260735 h 6858000"/>
              <a:gd name="connsiteX725" fmla="*/ 4409309 w 7467600"/>
              <a:gd name="connsiteY725" fmla="*/ 1666996 h 6858000"/>
              <a:gd name="connsiteX726" fmla="*/ 4370031 w 7467600"/>
              <a:gd name="connsiteY726" fmla="*/ 1955666 h 6858000"/>
              <a:gd name="connsiteX727" fmla="*/ 4570198 w 7467600"/>
              <a:gd name="connsiteY727" fmla="*/ 978081 h 6858000"/>
              <a:gd name="connsiteX728" fmla="*/ 4557898 w 7467600"/>
              <a:gd name="connsiteY728" fmla="*/ 900011 h 6858000"/>
              <a:gd name="connsiteX729" fmla="*/ 4344840 w 7467600"/>
              <a:gd name="connsiteY729" fmla="*/ 1922038 h 6858000"/>
              <a:gd name="connsiteX730" fmla="*/ 4378710 w 7467600"/>
              <a:gd name="connsiteY730" fmla="*/ 1665516 h 6858000"/>
              <a:gd name="connsiteX731" fmla="*/ 4448798 w 7467600"/>
              <a:gd name="connsiteY731" fmla="*/ 1253024 h 6858000"/>
              <a:gd name="connsiteX732" fmla="*/ 4480315 w 7467600"/>
              <a:gd name="connsiteY732" fmla="*/ 1158454 h 6858000"/>
              <a:gd name="connsiteX733" fmla="*/ 4494133 w 7467600"/>
              <a:gd name="connsiteY733" fmla="*/ 1118676 h 6858000"/>
              <a:gd name="connsiteX734" fmla="*/ 4557898 w 7467600"/>
              <a:gd name="connsiteY734" fmla="*/ 900011 h 6858000"/>
              <a:gd name="connsiteX735" fmla="*/ 5870151 w 7467600"/>
              <a:gd name="connsiteY735" fmla="*/ 898890 h 6858000"/>
              <a:gd name="connsiteX736" fmla="*/ 5861335 w 7467600"/>
              <a:gd name="connsiteY736" fmla="*/ 899177 h 6858000"/>
              <a:gd name="connsiteX737" fmla="*/ 5843702 w 7467600"/>
              <a:gd name="connsiteY737" fmla="*/ 899748 h 6858000"/>
              <a:gd name="connsiteX738" fmla="*/ 5651107 w 7467600"/>
              <a:gd name="connsiteY738" fmla="*/ 920306 h 6858000"/>
              <a:gd name="connsiteX739" fmla="*/ 5459407 w 7467600"/>
              <a:gd name="connsiteY739" fmla="*/ 940975 h 6858000"/>
              <a:gd name="connsiteX740" fmla="*/ 5374846 w 7467600"/>
              <a:gd name="connsiteY740" fmla="*/ 941988 h 6858000"/>
              <a:gd name="connsiteX741" fmla="*/ 5256105 w 7467600"/>
              <a:gd name="connsiteY741" fmla="*/ 945632 h 6858000"/>
              <a:gd name="connsiteX742" fmla="*/ 5107071 w 7467600"/>
              <a:gd name="connsiteY742" fmla="*/ 969720 h 6858000"/>
              <a:gd name="connsiteX743" fmla="*/ 4998681 w 7467600"/>
              <a:gd name="connsiteY743" fmla="*/ 988771 h 6858000"/>
              <a:gd name="connsiteX744" fmla="*/ 5870151 w 7467600"/>
              <a:gd name="connsiteY744" fmla="*/ 898890 h 6858000"/>
              <a:gd name="connsiteX745" fmla="*/ 5504425 w 7467600"/>
              <a:gd name="connsiteY745" fmla="*/ 848067 h 6858000"/>
              <a:gd name="connsiteX746" fmla="*/ 4968849 w 7467600"/>
              <a:gd name="connsiteY746" fmla="*/ 962318 h 6858000"/>
              <a:gd name="connsiteX747" fmla="*/ 5104039 w 7467600"/>
              <a:gd name="connsiteY747" fmla="*/ 940634 h 6858000"/>
              <a:gd name="connsiteX748" fmla="*/ 5256311 w 7467600"/>
              <a:gd name="connsiteY748" fmla="*/ 916490 h 6858000"/>
              <a:gd name="connsiteX749" fmla="*/ 5377381 w 7467600"/>
              <a:gd name="connsiteY749" fmla="*/ 912671 h 6858000"/>
              <a:gd name="connsiteX750" fmla="*/ 5460148 w 7467600"/>
              <a:gd name="connsiteY750" fmla="*/ 911442 h 6858000"/>
              <a:gd name="connsiteX751" fmla="*/ 5648971 w 7467600"/>
              <a:gd name="connsiteY751" fmla="*/ 891331 h 6858000"/>
              <a:gd name="connsiteX752" fmla="*/ 5844807 w 7467600"/>
              <a:gd name="connsiteY752" fmla="*/ 870718 h 6858000"/>
              <a:gd name="connsiteX753" fmla="*/ 5862975 w 7467600"/>
              <a:gd name="connsiteY753" fmla="*/ 869756 h 6858000"/>
              <a:gd name="connsiteX754" fmla="*/ 5920887 w 7467600"/>
              <a:gd name="connsiteY754" fmla="*/ 865929 h 6858000"/>
              <a:gd name="connsiteX755" fmla="*/ 5504425 w 7467600"/>
              <a:gd name="connsiteY755" fmla="*/ 848067 h 6858000"/>
              <a:gd name="connsiteX756" fmla="*/ 3607114 w 7467600"/>
              <a:gd name="connsiteY756" fmla="*/ 467441 h 6858000"/>
              <a:gd name="connsiteX757" fmla="*/ 3296242 w 7467600"/>
              <a:gd name="connsiteY757" fmla="*/ 807991 h 6858000"/>
              <a:gd name="connsiteX758" fmla="*/ 3174674 w 7467600"/>
              <a:gd name="connsiteY758" fmla="*/ 919759 h 6858000"/>
              <a:gd name="connsiteX759" fmla="*/ 3042978 w 7467600"/>
              <a:gd name="connsiteY759" fmla="*/ 1054894 h 6858000"/>
              <a:gd name="connsiteX760" fmla="*/ 2968914 w 7467600"/>
              <a:gd name="connsiteY760" fmla="*/ 1133756 h 6858000"/>
              <a:gd name="connsiteX761" fmla="*/ 3103823 w 7467600"/>
              <a:gd name="connsiteY761" fmla="*/ 1026814 h 6858000"/>
              <a:gd name="connsiteX762" fmla="*/ 3607114 w 7467600"/>
              <a:gd name="connsiteY762" fmla="*/ 467441 h 6858000"/>
              <a:gd name="connsiteX763" fmla="*/ 3744487 w 7467600"/>
              <a:gd name="connsiteY763" fmla="*/ 383136 h 6858000"/>
              <a:gd name="connsiteX764" fmla="*/ 3970213 w 7467600"/>
              <a:gd name="connsiteY764" fmla="*/ 995559 h 6858000"/>
              <a:gd name="connsiteX765" fmla="*/ 3744487 w 7467600"/>
              <a:gd name="connsiteY765" fmla="*/ 383136 h 6858000"/>
              <a:gd name="connsiteX766" fmla="*/ 3624562 w 7467600"/>
              <a:gd name="connsiteY766" fmla="*/ 367041 h 6858000"/>
              <a:gd name="connsiteX767" fmla="*/ 3489712 w 7467600"/>
              <a:gd name="connsiteY767" fmla="*/ 485386 h 6858000"/>
              <a:gd name="connsiteX768" fmla="*/ 3182994 w 7467600"/>
              <a:gd name="connsiteY768" fmla="*/ 828265 h 6858000"/>
              <a:gd name="connsiteX769" fmla="*/ 2892114 w 7467600"/>
              <a:gd name="connsiteY769" fmla="*/ 1172635 h 6858000"/>
              <a:gd name="connsiteX770" fmla="*/ 3021459 w 7467600"/>
              <a:gd name="connsiteY770" fmla="*/ 1035385 h 6858000"/>
              <a:gd name="connsiteX771" fmla="*/ 3153873 w 7467600"/>
              <a:gd name="connsiteY771" fmla="*/ 898971 h 6858000"/>
              <a:gd name="connsiteX772" fmla="*/ 3276511 w 7467600"/>
              <a:gd name="connsiteY772" fmla="*/ 786423 h 6858000"/>
              <a:gd name="connsiteX773" fmla="*/ 3584154 w 7467600"/>
              <a:gd name="connsiteY773" fmla="*/ 448218 h 6858000"/>
              <a:gd name="connsiteX774" fmla="*/ 3624562 w 7467600"/>
              <a:gd name="connsiteY774" fmla="*/ 367041 h 6858000"/>
              <a:gd name="connsiteX775" fmla="*/ 3766672 w 7467600"/>
              <a:gd name="connsiteY775" fmla="*/ 359429 h 6858000"/>
              <a:gd name="connsiteX776" fmla="*/ 3996338 w 7467600"/>
              <a:gd name="connsiteY776" fmla="*/ 968237 h 6858000"/>
              <a:gd name="connsiteX777" fmla="*/ 3766672 w 7467600"/>
              <a:gd name="connsiteY777" fmla="*/ 359429 h 6858000"/>
              <a:gd name="connsiteX778" fmla="*/ 5805386 w 7467600"/>
              <a:gd name="connsiteY778" fmla="*/ 239240 h 6858000"/>
              <a:gd name="connsiteX779" fmla="*/ 5736947 w 7467600"/>
              <a:gd name="connsiteY779" fmla="*/ 261367 h 6858000"/>
              <a:gd name="connsiteX780" fmla="*/ 5427012 w 7467600"/>
              <a:gd name="connsiteY780" fmla="*/ 311272 h 6858000"/>
              <a:gd name="connsiteX781" fmla="*/ 5147818 w 7467600"/>
              <a:gd name="connsiteY781" fmla="*/ 322112 h 6858000"/>
              <a:gd name="connsiteX782" fmla="*/ 5060854 w 7467600"/>
              <a:gd name="connsiteY782" fmla="*/ 311882 h 6858000"/>
              <a:gd name="connsiteX783" fmla="*/ 4945989 w 7467600"/>
              <a:gd name="connsiteY783" fmla="*/ 300516 h 6858000"/>
              <a:gd name="connsiteX784" fmla="*/ 5410479 w 7467600"/>
              <a:gd name="connsiteY784" fmla="*/ 348434 h 6858000"/>
              <a:gd name="connsiteX785" fmla="*/ 5805386 w 7467600"/>
              <a:gd name="connsiteY785" fmla="*/ 239240 h 6858000"/>
              <a:gd name="connsiteX786" fmla="*/ 5905192 w 7467600"/>
              <a:gd name="connsiteY786" fmla="*/ 163079 h 6858000"/>
              <a:gd name="connsiteX787" fmla="*/ 5865655 w 7467600"/>
              <a:gd name="connsiteY787" fmla="*/ 171901 h 6858000"/>
              <a:gd name="connsiteX788" fmla="*/ 5259740 w 7467600"/>
              <a:gd name="connsiteY788" fmla="*/ 257013 h 6858000"/>
              <a:gd name="connsiteX789" fmla="*/ 5208466 w 7467600"/>
              <a:gd name="connsiteY789" fmla="*/ 257550 h 6858000"/>
              <a:gd name="connsiteX790" fmla="*/ 4980204 w 7467600"/>
              <a:gd name="connsiteY790" fmla="*/ 271903 h 6858000"/>
              <a:gd name="connsiteX791" fmla="*/ 5068068 w 7467600"/>
              <a:gd name="connsiteY791" fmla="*/ 282244 h 6858000"/>
              <a:gd name="connsiteX792" fmla="*/ 5153231 w 7467600"/>
              <a:gd name="connsiteY792" fmla="*/ 292240 h 6858000"/>
              <a:gd name="connsiteX793" fmla="*/ 5426491 w 7467600"/>
              <a:gd name="connsiteY793" fmla="*/ 281128 h 6858000"/>
              <a:gd name="connsiteX794" fmla="*/ 5731212 w 7467600"/>
              <a:gd name="connsiteY794" fmla="*/ 231951 h 6858000"/>
              <a:gd name="connsiteX795" fmla="*/ 5905192 w 7467600"/>
              <a:gd name="connsiteY795" fmla="*/ 163079 h 6858000"/>
              <a:gd name="connsiteX796" fmla="*/ 5944437 w 7467600"/>
              <a:gd name="connsiteY796" fmla="*/ 113829 h 6858000"/>
              <a:gd name="connsiteX797" fmla="*/ 5825032 w 7467600"/>
              <a:gd name="connsiteY797" fmla="*/ 146405 h 6858000"/>
              <a:gd name="connsiteX798" fmla="*/ 4955599 w 7467600"/>
              <a:gd name="connsiteY798" fmla="*/ 247008 h 6858000"/>
              <a:gd name="connsiteX799" fmla="*/ 5210104 w 7467600"/>
              <a:gd name="connsiteY799" fmla="*/ 228123 h 6858000"/>
              <a:gd name="connsiteX800" fmla="*/ 5261015 w 7467600"/>
              <a:gd name="connsiteY800" fmla="*/ 227087 h 6858000"/>
              <a:gd name="connsiteX801" fmla="*/ 5861181 w 7467600"/>
              <a:gd name="connsiteY801" fmla="*/ 143093 h 6858000"/>
              <a:gd name="connsiteX802" fmla="*/ 5961252 w 7467600"/>
              <a:gd name="connsiteY802" fmla="*/ 114820 h 6858000"/>
              <a:gd name="connsiteX803" fmla="*/ 5944437 w 7467600"/>
              <a:gd name="connsiteY803" fmla="*/ 113829 h 6858000"/>
              <a:gd name="connsiteX804" fmla="*/ 3882765 w 7467600"/>
              <a:gd name="connsiteY804" fmla="*/ 0 h 6858000"/>
              <a:gd name="connsiteX805" fmla="*/ 3995099 w 7467600"/>
              <a:gd name="connsiteY805" fmla="*/ 0 h 6858000"/>
              <a:gd name="connsiteX806" fmla="*/ 4163818 w 7467600"/>
              <a:gd name="connsiteY806" fmla="*/ 234104 h 6858000"/>
              <a:gd name="connsiteX807" fmla="*/ 4172099 w 7467600"/>
              <a:gd name="connsiteY807" fmla="*/ 234207 h 6858000"/>
              <a:gd name="connsiteX808" fmla="*/ 4784282 w 7467600"/>
              <a:gd name="connsiteY808" fmla="*/ 276561 h 6858000"/>
              <a:gd name="connsiteX809" fmla="*/ 4801687 w 7467600"/>
              <a:gd name="connsiteY809" fmla="*/ 267764 h 6858000"/>
              <a:gd name="connsiteX810" fmla="*/ 6082788 w 7467600"/>
              <a:gd name="connsiteY810" fmla="*/ 64119 h 6858000"/>
              <a:gd name="connsiteX811" fmla="*/ 6099442 w 7467600"/>
              <a:gd name="connsiteY811" fmla="*/ 82568 h 6858000"/>
              <a:gd name="connsiteX812" fmla="*/ 4804137 w 7467600"/>
              <a:gd name="connsiteY812" fmla="*/ 320931 h 6858000"/>
              <a:gd name="connsiteX813" fmla="*/ 4227047 w 7467600"/>
              <a:gd name="connsiteY813" fmla="*/ 313415 h 6858000"/>
              <a:gd name="connsiteX814" fmla="*/ 4346041 w 7467600"/>
              <a:gd name="connsiteY814" fmla="*/ 456086 h 6858000"/>
              <a:gd name="connsiteX815" fmla="*/ 4870967 w 7467600"/>
              <a:gd name="connsiteY815" fmla="*/ 963061 h 6858000"/>
              <a:gd name="connsiteX816" fmla="*/ 4889647 w 7467600"/>
              <a:gd name="connsiteY816" fmla="*/ 957147 h 6858000"/>
              <a:gd name="connsiteX817" fmla="*/ 5422504 w 7467600"/>
              <a:gd name="connsiteY817" fmla="*/ 805191 h 6858000"/>
              <a:gd name="connsiteX818" fmla="*/ 6087656 w 7467600"/>
              <a:gd name="connsiteY818" fmla="*/ 826703 h 6858000"/>
              <a:gd name="connsiteX819" fmla="*/ 6058717 w 7467600"/>
              <a:gd name="connsiteY819" fmla="*/ 865992 h 6858000"/>
              <a:gd name="connsiteX820" fmla="*/ 4974153 w 7467600"/>
              <a:gd name="connsiteY820" fmla="*/ 1045456 h 6858000"/>
              <a:gd name="connsiteX821" fmla="*/ 5627835 w 7467600"/>
              <a:gd name="connsiteY821" fmla="*/ 1472077 h 6858000"/>
              <a:gd name="connsiteX822" fmla="*/ 5629817 w 7467600"/>
              <a:gd name="connsiteY822" fmla="*/ 1471412 h 6858000"/>
              <a:gd name="connsiteX823" fmla="*/ 5634124 w 7467600"/>
              <a:gd name="connsiteY823" fmla="*/ 1470572 h 6858000"/>
              <a:gd name="connsiteX824" fmla="*/ 5755832 w 7467600"/>
              <a:gd name="connsiteY824" fmla="*/ 1383886 h 6858000"/>
              <a:gd name="connsiteX825" fmla="*/ 6014186 w 7467600"/>
              <a:gd name="connsiteY825" fmla="*/ 1279799 h 6858000"/>
              <a:gd name="connsiteX826" fmla="*/ 6901619 w 7467600"/>
              <a:gd name="connsiteY826" fmla="*/ 1047874 h 6858000"/>
              <a:gd name="connsiteX827" fmla="*/ 6931566 w 7467600"/>
              <a:gd name="connsiteY827" fmla="*/ 1062034 h 6858000"/>
              <a:gd name="connsiteX828" fmla="*/ 5790982 w 7467600"/>
              <a:gd name="connsiteY828" fmla="*/ 1561380 h 6858000"/>
              <a:gd name="connsiteX829" fmla="*/ 6188971 w 7467600"/>
              <a:gd name="connsiteY829" fmla="*/ 1755168 h 6858000"/>
              <a:gd name="connsiteX830" fmla="*/ 6202446 w 7467600"/>
              <a:gd name="connsiteY830" fmla="*/ 1752268 h 6858000"/>
              <a:gd name="connsiteX831" fmla="*/ 7179560 w 7467600"/>
              <a:gd name="connsiteY831" fmla="*/ 1467551 h 6858000"/>
              <a:gd name="connsiteX832" fmla="*/ 7158730 w 7467600"/>
              <a:gd name="connsiteY832" fmla="*/ 1507835 h 6858000"/>
              <a:gd name="connsiteX833" fmla="*/ 6326959 w 7467600"/>
              <a:gd name="connsiteY833" fmla="*/ 1817686 h 6858000"/>
              <a:gd name="connsiteX834" fmla="*/ 6537433 w 7467600"/>
              <a:gd name="connsiteY834" fmla="*/ 1907790 h 6858000"/>
              <a:gd name="connsiteX835" fmla="*/ 6550221 w 7467600"/>
              <a:gd name="connsiteY835" fmla="*/ 1910729 h 6858000"/>
              <a:gd name="connsiteX836" fmla="*/ 6964438 w 7467600"/>
              <a:gd name="connsiteY836" fmla="*/ 2209505 h 6858000"/>
              <a:gd name="connsiteX837" fmla="*/ 7367862 w 7467600"/>
              <a:gd name="connsiteY837" fmla="*/ 2806833 h 6858000"/>
              <a:gd name="connsiteX838" fmla="*/ 7364329 w 7467600"/>
              <a:gd name="connsiteY838" fmla="*/ 2826907 h 6858000"/>
              <a:gd name="connsiteX839" fmla="*/ 7290545 w 7467600"/>
              <a:gd name="connsiteY839" fmla="*/ 2850663 h 6858000"/>
              <a:gd name="connsiteX840" fmla="*/ 6472036 w 7467600"/>
              <a:gd name="connsiteY840" fmla="*/ 1959003 h 6858000"/>
              <a:gd name="connsiteX841" fmla="*/ 5792897 w 7467600"/>
              <a:gd name="connsiteY841" fmla="*/ 1647747 h 6858000"/>
              <a:gd name="connsiteX842" fmla="*/ 5842751 w 7467600"/>
              <a:gd name="connsiteY842" fmla="*/ 1816112 h 6858000"/>
              <a:gd name="connsiteX843" fmla="*/ 5847424 w 7467600"/>
              <a:gd name="connsiteY843" fmla="*/ 1815776 h 6858000"/>
              <a:gd name="connsiteX844" fmla="*/ 6399821 w 7467600"/>
              <a:gd name="connsiteY844" fmla="*/ 2344799 h 6858000"/>
              <a:gd name="connsiteX845" fmla="*/ 6323232 w 7467600"/>
              <a:gd name="connsiteY845" fmla="*/ 2389634 h 6858000"/>
              <a:gd name="connsiteX846" fmla="*/ 5942958 w 7467600"/>
              <a:gd name="connsiteY846" fmla="*/ 2077708 h 6858000"/>
              <a:gd name="connsiteX847" fmla="*/ 5921559 w 7467600"/>
              <a:gd name="connsiteY847" fmla="*/ 2378596 h 6858000"/>
              <a:gd name="connsiteX848" fmla="*/ 5817651 w 7467600"/>
              <a:gd name="connsiteY848" fmla="*/ 3023919 h 6858000"/>
              <a:gd name="connsiteX849" fmla="*/ 5729634 w 7467600"/>
              <a:gd name="connsiteY849" fmla="*/ 3051849 h 6858000"/>
              <a:gd name="connsiteX850" fmla="*/ 5611018 w 7467600"/>
              <a:gd name="connsiteY850" fmla="*/ 2316769 h 6858000"/>
              <a:gd name="connsiteX851" fmla="*/ 5687608 w 7467600"/>
              <a:gd name="connsiteY851" fmla="*/ 2039972 h 6858000"/>
              <a:gd name="connsiteX852" fmla="*/ 5657554 w 7467600"/>
              <a:gd name="connsiteY852" fmla="*/ 1576445 h 6858000"/>
              <a:gd name="connsiteX853" fmla="*/ 5150475 w 7467600"/>
              <a:gd name="connsiteY853" fmla="*/ 1274012 h 6858000"/>
              <a:gd name="connsiteX854" fmla="*/ 5349142 w 7467600"/>
              <a:gd name="connsiteY854" fmla="*/ 2204405 h 6858000"/>
              <a:gd name="connsiteX855" fmla="*/ 5262214 w 7467600"/>
              <a:gd name="connsiteY855" fmla="*/ 2233836 h 6858000"/>
              <a:gd name="connsiteX856" fmla="*/ 4981539 w 7467600"/>
              <a:gd name="connsiteY856" fmla="*/ 1542201 h 6858000"/>
              <a:gd name="connsiteX857" fmla="*/ 4958461 w 7467600"/>
              <a:gd name="connsiteY857" fmla="*/ 1136957 h 6858000"/>
              <a:gd name="connsiteX858" fmla="*/ 4655015 w 7467600"/>
              <a:gd name="connsiteY858" fmla="*/ 891426 h 6858000"/>
              <a:gd name="connsiteX859" fmla="*/ 4348002 w 7467600"/>
              <a:gd name="connsiteY859" fmla="*/ 2205895 h 6858000"/>
              <a:gd name="connsiteX860" fmla="*/ 4262250 w 7467600"/>
              <a:gd name="connsiteY860" fmla="*/ 2219972 h 6858000"/>
              <a:gd name="connsiteX861" fmla="*/ 4550611 w 7467600"/>
              <a:gd name="connsiteY861" fmla="*/ 817540 h 6858000"/>
              <a:gd name="connsiteX862" fmla="*/ 4564418 w 7467600"/>
              <a:gd name="connsiteY862" fmla="*/ 808293 h 6858000"/>
              <a:gd name="connsiteX863" fmla="*/ 4266388 w 7467600"/>
              <a:gd name="connsiteY863" fmla="*/ 500083 h 6858000"/>
              <a:gd name="connsiteX864" fmla="*/ 4032842 w 7467600"/>
              <a:gd name="connsiteY864" fmla="*/ 211809 h 6858000"/>
              <a:gd name="connsiteX865" fmla="*/ 3882765 w 7467600"/>
              <a:gd name="connsiteY865" fmla="*/ 0 h 6858000"/>
              <a:gd name="connsiteX866" fmla="*/ 3721337 w 7467600"/>
              <a:gd name="connsiteY866" fmla="*/ 0 h 6858000"/>
              <a:gd name="connsiteX867" fmla="*/ 3797544 w 7467600"/>
              <a:gd name="connsiteY867" fmla="*/ 0 h 6858000"/>
              <a:gd name="connsiteX868" fmla="*/ 3775734 w 7467600"/>
              <a:gd name="connsiteY868" fmla="*/ 95131 h 6858000"/>
              <a:gd name="connsiteX869" fmla="*/ 3724807 w 7467600"/>
              <a:gd name="connsiteY869" fmla="*/ 272257 h 6858000"/>
              <a:gd name="connsiteX870" fmla="*/ 3726844 w 7467600"/>
              <a:gd name="connsiteY870" fmla="*/ 282988 h 6858000"/>
              <a:gd name="connsiteX871" fmla="*/ 3742664 w 7467600"/>
              <a:gd name="connsiteY871" fmla="*/ 279918 h 6858000"/>
              <a:gd name="connsiteX872" fmla="*/ 4103910 w 7467600"/>
              <a:gd name="connsiteY872" fmla="*/ 1161917 h 6858000"/>
              <a:gd name="connsiteX873" fmla="*/ 4020269 w 7467600"/>
              <a:gd name="connsiteY873" fmla="*/ 1200406 h 6858000"/>
              <a:gd name="connsiteX874" fmla="*/ 3674882 w 7467600"/>
              <a:gd name="connsiteY874" fmla="*/ 488524 h 6858000"/>
              <a:gd name="connsiteX875" fmla="*/ 3132682 w 7467600"/>
              <a:gd name="connsiteY875" fmla="*/ 1072284 h 6858000"/>
              <a:gd name="connsiteX876" fmla="*/ 2716346 w 7467600"/>
              <a:gd name="connsiteY876" fmla="*/ 1276376 h 6858000"/>
              <a:gd name="connsiteX877" fmla="*/ 2716772 w 7467600"/>
              <a:gd name="connsiteY877" fmla="*/ 1255462 h 6858000"/>
              <a:gd name="connsiteX878" fmla="*/ 3471096 w 7467600"/>
              <a:gd name="connsiteY878" fmla="*/ 437072 h 6858000"/>
              <a:gd name="connsiteX879" fmla="*/ 3639057 w 7467600"/>
              <a:gd name="connsiteY879" fmla="*/ 286334 h 6858000"/>
              <a:gd name="connsiteX880" fmla="*/ 3640309 w 7467600"/>
              <a:gd name="connsiteY880" fmla="*/ 284664 h 6858000"/>
              <a:gd name="connsiteX881" fmla="*/ 3646022 w 7467600"/>
              <a:gd name="connsiteY881" fmla="*/ 276711 h 6858000"/>
              <a:gd name="connsiteX882" fmla="*/ 3707943 w 7467600"/>
              <a:gd name="connsiteY882" fmla="*/ 65958 h 6858000"/>
              <a:gd name="connsiteX883" fmla="*/ 3721337 w 7467600"/>
              <a:gd name="connsiteY883" fmla="*/ 0 h 6858000"/>
              <a:gd name="connsiteX884" fmla="*/ 2867960 w 7467600"/>
              <a:gd name="connsiteY884" fmla="*/ 0 h 6858000"/>
              <a:gd name="connsiteX885" fmla="*/ 2926351 w 7467600"/>
              <a:gd name="connsiteY885" fmla="*/ 0 h 6858000"/>
              <a:gd name="connsiteX886" fmla="*/ 2902823 w 7467600"/>
              <a:gd name="connsiteY886" fmla="*/ 262929 h 6858000"/>
              <a:gd name="connsiteX887" fmla="*/ 2940663 w 7467600"/>
              <a:gd name="connsiteY887" fmla="*/ 140884 h 6858000"/>
              <a:gd name="connsiteX888" fmla="*/ 2947039 w 7467600"/>
              <a:gd name="connsiteY888" fmla="*/ 122524 h 6858000"/>
              <a:gd name="connsiteX889" fmla="*/ 2984316 w 7467600"/>
              <a:gd name="connsiteY889" fmla="*/ 0 h 6858000"/>
              <a:gd name="connsiteX890" fmla="*/ 3016114 w 7467600"/>
              <a:gd name="connsiteY890" fmla="*/ 0 h 6858000"/>
              <a:gd name="connsiteX891" fmla="*/ 2979949 w 7467600"/>
              <a:gd name="connsiteY891" fmla="*/ 119274 h 6858000"/>
              <a:gd name="connsiteX892" fmla="*/ 3023879 w 7467600"/>
              <a:gd name="connsiteY892" fmla="*/ 0 h 6858000"/>
              <a:gd name="connsiteX893" fmla="*/ 3105400 w 7467600"/>
              <a:gd name="connsiteY893" fmla="*/ 0 h 6858000"/>
              <a:gd name="connsiteX894" fmla="*/ 3094669 w 7467600"/>
              <a:gd name="connsiteY894" fmla="*/ 30308 h 6858000"/>
              <a:gd name="connsiteX895" fmla="*/ 2901945 w 7467600"/>
              <a:gd name="connsiteY895" fmla="*/ 466538 h 6858000"/>
              <a:gd name="connsiteX896" fmla="*/ 2815209 w 7467600"/>
              <a:gd name="connsiteY896" fmla="*/ 497361 h 6858000"/>
              <a:gd name="connsiteX897" fmla="*/ 2844845 w 7467600"/>
              <a:gd name="connsiteY897" fmla="*/ 127638 h 6858000"/>
              <a:gd name="connsiteX898" fmla="*/ 2867960 w 7467600"/>
              <a:gd name="connsiteY898" fmla="*/ 0 h 6858000"/>
              <a:gd name="connsiteX899" fmla="*/ 1057230 w 7467600"/>
              <a:gd name="connsiteY899" fmla="*/ 0 h 6858000"/>
              <a:gd name="connsiteX900" fmla="*/ 1111003 w 7467600"/>
              <a:gd name="connsiteY900" fmla="*/ 0 h 6858000"/>
              <a:gd name="connsiteX901" fmla="*/ 1125553 w 7467600"/>
              <a:gd name="connsiteY901" fmla="*/ 52588 h 6858000"/>
              <a:gd name="connsiteX902" fmla="*/ 1304276 w 7467600"/>
              <a:gd name="connsiteY902" fmla="*/ 476275 h 6858000"/>
              <a:gd name="connsiteX903" fmla="*/ 1492066 w 7467600"/>
              <a:gd name="connsiteY903" fmla="*/ 886333 h 6858000"/>
              <a:gd name="connsiteX904" fmla="*/ 1423698 w 7467600"/>
              <a:gd name="connsiteY904" fmla="*/ 710817 h 6858000"/>
              <a:gd name="connsiteX905" fmla="*/ 1357609 w 7467600"/>
              <a:gd name="connsiteY905" fmla="*/ 532892 h 6858000"/>
              <a:gd name="connsiteX906" fmla="*/ 1309550 w 7467600"/>
              <a:gd name="connsiteY906" fmla="*/ 374031 h 6858000"/>
              <a:gd name="connsiteX907" fmla="*/ 1193673 w 7467600"/>
              <a:gd name="connsiteY907" fmla="*/ 49533 h 6858000"/>
              <a:gd name="connsiteX908" fmla="*/ 1164391 w 7467600"/>
              <a:gd name="connsiteY908" fmla="*/ 0 h 6858000"/>
              <a:gd name="connsiteX909" fmla="*/ 1200666 w 7467600"/>
              <a:gd name="connsiteY909" fmla="*/ 0 h 6858000"/>
              <a:gd name="connsiteX910" fmla="*/ 1223408 w 7467600"/>
              <a:gd name="connsiteY910" fmla="*/ 38996 h 6858000"/>
              <a:gd name="connsiteX911" fmla="*/ 1339635 w 7467600"/>
              <a:gd name="connsiteY911" fmla="*/ 365517 h 6858000"/>
              <a:gd name="connsiteX912" fmla="*/ 1387469 w 7467600"/>
              <a:gd name="connsiteY912" fmla="*/ 523079 h 6858000"/>
              <a:gd name="connsiteX913" fmla="*/ 1452685 w 7467600"/>
              <a:gd name="connsiteY913" fmla="*/ 699806 h 6858000"/>
              <a:gd name="connsiteX914" fmla="*/ 1492092 w 7467600"/>
              <a:gd name="connsiteY914" fmla="*/ 800424 h 6858000"/>
              <a:gd name="connsiteX915" fmla="*/ 1455302 w 7467600"/>
              <a:gd name="connsiteY915" fmla="*/ 632913 h 6858000"/>
              <a:gd name="connsiteX916" fmla="*/ 1222336 w 7467600"/>
              <a:gd name="connsiteY916" fmla="*/ 9480 h 6858000"/>
              <a:gd name="connsiteX917" fmla="*/ 1214634 w 7467600"/>
              <a:gd name="connsiteY917" fmla="*/ 0 h 6858000"/>
              <a:gd name="connsiteX918" fmla="*/ 1289827 w 7467600"/>
              <a:gd name="connsiteY918" fmla="*/ 0 h 6858000"/>
              <a:gd name="connsiteX919" fmla="*/ 1321076 w 7467600"/>
              <a:gd name="connsiteY919" fmla="*/ 59722 h 6858000"/>
              <a:gd name="connsiteX920" fmla="*/ 1512579 w 7467600"/>
              <a:gd name="connsiteY920" fmla="*/ 626441 h 6858000"/>
              <a:gd name="connsiteX921" fmla="*/ 1506076 w 7467600"/>
              <a:gd name="connsiteY921" fmla="*/ 1089289 h 6858000"/>
              <a:gd name="connsiteX922" fmla="*/ 1486346 w 7467600"/>
              <a:gd name="connsiteY922" fmla="*/ 1079919 h 6858000"/>
              <a:gd name="connsiteX923" fmla="*/ 1070511 w 7467600"/>
              <a:gd name="connsiteY923" fmla="*/ 48609 h 6858000"/>
              <a:gd name="connsiteX924" fmla="*/ 1057230 w 7467600"/>
              <a:gd name="connsiteY924" fmla="*/ 0 h 6858000"/>
              <a:gd name="connsiteX925" fmla="*/ 43151 w 7467600"/>
              <a:gd name="connsiteY925" fmla="*/ 0 h 6858000"/>
              <a:gd name="connsiteX926" fmla="*/ 95283 w 7467600"/>
              <a:gd name="connsiteY926" fmla="*/ 0 h 6858000"/>
              <a:gd name="connsiteX927" fmla="*/ 300708 w 7467600"/>
              <a:gd name="connsiteY927" fmla="*/ 154571 h 6858000"/>
              <a:gd name="connsiteX928" fmla="*/ 530414 w 7467600"/>
              <a:gd name="connsiteY928" fmla="*/ 354673 h 6858000"/>
              <a:gd name="connsiteX929" fmla="*/ 333785 w 7467600"/>
              <a:gd name="connsiteY929" fmla="*/ 161564 h 6858000"/>
              <a:gd name="connsiteX930" fmla="*/ 147005 w 7467600"/>
              <a:gd name="connsiteY930" fmla="*/ 0 h 6858000"/>
              <a:gd name="connsiteX931" fmla="*/ 272509 w 7467600"/>
              <a:gd name="connsiteY931" fmla="*/ 0 h 6858000"/>
              <a:gd name="connsiteX932" fmla="*/ 326276 w 7467600"/>
              <a:gd name="connsiteY932" fmla="*/ 45847 h 6858000"/>
              <a:gd name="connsiteX933" fmla="*/ 823759 w 7467600"/>
              <a:gd name="connsiteY933" fmla="*/ 574145 h 6858000"/>
              <a:gd name="connsiteX934" fmla="*/ 811254 w 7467600"/>
              <a:gd name="connsiteY934" fmla="*/ 665546 h 6858000"/>
              <a:gd name="connsiteX935" fmla="*/ 154042 w 7467600"/>
              <a:gd name="connsiteY935" fmla="*/ 261522 h 6858000"/>
              <a:gd name="connsiteX936" fmla="*/ 13550 w 7467600"/>
              <a:gd name="connsiteY936" fmla="*/ 158423 h 6858000"/>
              <a:gd name="connsiteX937" fmla="*/ 0 w 7467600"/>
              <a:gd name="connsiteY937" fmla="*/ 146618 h 6858000"/>
              <a:gd name="connsiteX938" fmla="*/ 0 w 7467600"/>
              <a:gd name="connsiteY938" fmla="*/ 59161 h 6858000"/>
              <a:gd name="connsiteX939" fmla="*/ 45427 w 7467600"/>
              <a:gd name="connsiteY939" fmla="*/ 101078 h 6858000"/>
              <a:gd name="connsiteX940" fmla="*/ 630103 w 7467600"/>
              <a:gd name="connsiteY940" fmla="*/ 485885 h 6858000"/>
              <a:gd name="connsiteX941" fmla="*/ 532040 w 7467600"/>
              <a:gd name="connsiteY941" fmla="*/ 399359 h 6858000"/>
              <a:gd name="connsiteX942" fmla="*/ 517618 w 7467600"/>
              <a:gd name="connsiteY942" fmla="*/ 385726 h 6858000"/>
              <a:gd name="connsiteX943" fmla="*/ 285074 w 7467600"/>
              <a:gd name="connsiteY943" fmla="*/ 182755 h 6858000"/>
              <a:gd name="connsiteX944" fmla="*/ 43151 w 7467600"/>
              <a:gd name="connsiteY94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289862 w 7467600"/>
              <a:gd name="connsiteY11" fmla="*/ 6659827 h 6858000"/>
              <a:gd name="connsiteX12" fmla="*/ 1019354 w 7467600"/>
              <a:gd name="connsiteY12" fmla="*/ 6315006 h 6858000"/>
              <a:gd name="connsiteX13" fmla="*/ 441046 w 7467600"/>
              <a:gd name="connsiteY13" fmla="*/ 6691153 h 6858000"/>
              <a:gd name="connsiteX14" fmla="*/ 1019354 w 7467600"/>
              <a:gd name="connsiteY14" fmla="*/ 6315006 h 6858000"/>
              <a:gd name="connsiteX15" fmla="*/ 991680 w 7467600"/>
              <a:gd name="connsiteY15" fmla="*/ 6298413 h 6858000"/>
              <a:gd name="connsiteX16" fmla="*/ 409060 w 7467600"/>
              <a:gd name="connsiteY16" fmla="*/ 6671470 h 6858000"/>
              <a:gd name="connsiteX17" fmla="*/ 991680 w 7467600"/>
              <a:gd name="connsiteY17" fmla="*/ 6298413 h 6858000"/>
              <a:gd name="connsiteX18" fmla="*/ 103333 w 7467600"/>
              <a:gd name="connsiteY18" fmla="*/ 5699602 h 6858000"/>
              <a:gd name="connsiteX19" fmla="*/ 233938 w 7467600"/>
              <a:gd name="connsiteY19" fmla="*/ 5809416 h 6858000"/>
              <a:gd name="connsiteX20" fmla="*/ 883580 w 7467600"/>
              <a:gd name="connsiteY20" fmla="*/ 6180710 h 6858000"/>
              <a:gd name="connsiteX21" fmla="*/ 487337 w 7467600"/>
              <a:gd name="connsiteY21" fmla="*/ 5950182 h 6858000"/>
              <a:gd name="connsiteX22" fmla="*/ 354051 w 7467600"/>
              <a:gd name="connsiteY22" fmla="*/ 5854912 h 6858000"/>
              <a:gd name="connsiteX23" fmla="*/ 195436 w 7467600"/>
              <a:gd name="connsiteY23" fmla="*/ 5755068 h 6858000"/>
              <a:gd name="connsiteX24" fmla="*/ 103333 w 7467600"/>
              <a:gd name="connsiteY24" fmla="*/ 5699602 h 6858000"/>
              <a:gd name="connsiteX25" fmla="*/ 5539432 w 7467600"/>
              <a:gd name="connsiteY25" fmla="*/ 5642928 h 6858000"/>
              <a:gd name="connsiteX26" fmla="*/ 5555462 w 7467600"/>
              <a:gd name="connsiteY26" fmla="*/ 5694454 h 6858000"/>
              <a:gd name="connsiteX27" fmla="*/ 5828270 w 7467600"/>
              <a:gd name="connsiteY27" fmla="*/ 6320663 h 6858000"/>
              <a:gd name="connsiteX28" fmla="*/ 5947416 w 7467600"/>
              <a:gd name="connsiteY28" fmla="*/ 6574846 h 6858000"/>
              <a:gd name="connsiteX29" fmla="*/ 5539432 w 7467600"/>
              <a:gd name="connsiteY29" fmla="*/ 5642928 h 6858000"/>
              <a:gd name="connsiteX30" fmla="*/ 51253 w 7467600"/>
              <a:gd name="connsiteY30" fmla="*/ 5631825 h 6858000"/>
              <a:gd name="connsiteX31" fmla="*/ 211622 w 7467600"/>
              <a:gd name="connsiteY31" fmla="*/ 5728803 h 6858000"/>
              <a:gd name="connsiteX32" fmla="*/ 371652 w 7467600"/>
              <a:gd name="connsiteY32" fmla="*/ 5829062 h 6858000"/>
              <a:gd name="connsiteX33" fmla="*/ 505903 w 7467600"/>
              <a:gd name="connsiteY33" fmla="*/ 5925221 h 6858000"/>
              <a:gd name="connsiteX34" fmla="*/ 899240 w 7467600"/>
              <a:gd name="connsiteY34" fmla="*/ 6153068 h 6858000"/>
              <a:gd name="connsiteX35" fmla="*/ 988114 w 7467600"/>
              <a:gd name="connsiteY35" fmla="*/ 6174204 h 6858000"/>
              <a:gd name="connsiteX36" fmla="*/ 845971 w 7467600"/>
              <a:gd name="connsiteY36" fmla="*/ 6067177 h 6858000"/>
              <a:gd name="connsiteX37" fmla="*/ 448057 w 7467600"/>
              <a:gd name="connsiteY37" fmla="*/ 5841376 h 6858000"/>
              <a:gd name="connsiteX38" fmla="*/ 51253 w 7467600"/>
              <a:gd name="connsiteY38" fmla="*/ 5631825 h 6858000"/>
              <a:gd name="connsiteX39" fmla="*/ 2606687 w 7467600"/>
              <a:gd name="connsiteY39" fmla="*/ 5630718 h 6858000"/>
              <a:gd name="connsiteX40" fmla="*/ 2645658 w 7467600"/>
              <a:gd name="connsiteY40" fmla="*/ 6640259 h 6858000"/>
              <a:gd name="connsiteX41" fmla="*/ 2606687 w 7467600"/>
              <a:gd name="connsiteY41" fmla="*/ 5630718 h 6858000"/>
              <a:gd name="connsiteX42" fmla="*/ 3642057 w 7467600"/>
              <a:gd name="connsiteY42" fmla="*/ 5573487 h 6858000"/>
              <a:gd name="connsiteX43" fmla="*/ 3632981 w 7467600"/>
              <a:gd name="connsiteY43" fmla="*/ 5579437 h 6858000"/>
              <a:gd name="connsiteX44" fmla="*/ 3382436 w 7467600"/>
              <a:gd name="connsiteY44" fmla="*/ 5952726 h 6858000"/>
              <a:gd name="connsiteX45" fmla="*/ 3191929 w 7467600"/>
              <a:gd name="connsiteY45" fmla="*/ 6662669 h 6858000"/>
              <a:gd name="connsiteX46" fmla="*/ 3369898 w 7467600"/>
              <a:gd name="connsiteY46" fmla="*/ 6081771 h 6858000"/>
              <a:gd name="connsiteX47" fmla="*/ 3642057 w 7467600"/>
              <a:gd name="connsiteY47" fmla="*/ 5573487 h 6858000"/>
              <a:gd name="connsiteX48" fmla="*/ 2650666 w 7467600"/>
              <a:gd name="connsiteY48" fmla="*/ 5530686 h 6858000"/>
              <a:gd name="connsiteX49" fmla="*/ 2650249 w 7467600"/>
              <a:gd name="connsiteY49" fmla="*/ 5532101 h 6858000"/>
              <a:gd name="connsiteX50" fmla="*/ 2663808 w 7467600"/>
              <a:gd name="connsiteY50" fmla="*/ 6535215 h 6858000"/>
              <a:gd name="connsiteX51" fmla="*/ 2665418 w 7467600"/>
              <a:gd name="connsiteY51" fmla="*/ 6132756 h 6858000"/>
              <a:gd name="connsiteX52" fmla="*/ 2650666 w 7467600"/>
              <a:gd name="connsiteY52" fmla="*/ 5530686 h 6858000"/>
              <a:gd name="connsiteX53" fmla="*/ 2680277 w 7467600"/>
              <a:gd name="connsiteY53" fmla="*/ 5479204 h 6858000"/>
              <a:gd name="connsiteX54" fmla="*/ 2678972 w 7467600"/>
              <a:gd name="connsiteY54" fmla="*/ 5481582 h 6858000"/>
              <a:gd name="connsiteX55" fmla="*/ 2696666 w 7467600"/>
              <a:gd name="connsiteY55" fmla="*/ 6133836 h 6858000"/>
              <a:gd name="connsiteX56" fmla="*/ 2695769 w 7467600"/>
              <a:gd name="connsiteY56" fmla="*/ 6390955 h 6858000"/>
              <a:gd name="connsiteX57" fmla="*/ 2739893 w 7467600"/>
              <a:gd name="connsiteY57" fmla="*/ 6108357 h 6858000"/>
              <a:gd name="connsiteX58" fmla="*/ 2680277 w 7467600"/>
              <a:gd name="connsiteY58" fmla="*/ 5479204 h 6858000"/>
              <a:gd name="connsiteX59" fmla="*/ 1132195 w 7467600"/>
              <a:gd name="connsiteY59" fmla="*/ 5467980 h 6858000"/>
              <a:gd name="connsiteX60" fmla="*/ 1679056 w 7467600"/>
              <a:gd name="connsiteY60" fmla="*/ 5516907 h 6858000"/>
              <a:gd name="connsiteX61" fmla="*/ 2128648 w 7467600"/>
              <a:gd name="connsiteY61" fmla="*/ 5474249 h 6858000"/>
              <a:gd name="connsiteX62" fmla="*/ 1825619 w 7467600"/>
              <a:gd name="connsiteY62" fmla="*/ 5478447 h 6858000"/>
              <a:gd name="connsiteX63" fmla="*/ 1737798 w 7467600"/>
              <a:gd name="connsiteY63" fmla="*/ 5483353 h 6858000"/>
              <a:gd name="connsiteX64" fmla="*/ 1132195 w 7467600"/>
              <a:gd name="connsiteY64" fmla="*/ 5467980 h 6858000"/>
              <a:gd name="connsiteX65" fmla="*/ 1456157 w 7467600"/>
              <a:gd name="connsiteY65" fmla="*/ 5371404 h 6858000"/>
              <a:gd name="connsiteX66" fmla="*/ 1244432 w 7467600"/>
              <a:gd name="connsiteY66" fmla="*/ 5385601 h 6858000"/>
              <a:gd name="connsiteX67" fmla="*/ 973990 w 7467600"/>
              <a:gd name="connsiteY67" fmla="*/ 5424940 h 6858000"/>
              <a:gd name="connsiteX68" fmla="*/ 1103809 w 7467600"/>
              <a:gd name="connsiteY68" fmla="*/ 5433720 h 6858000"/>
              <a:gd name="connsiteX69" fmla="*/ 1123454 w 7467600"/>
              <a:gd name="connsiteY69" fmla="*/ 5435727 h 6858000"/>
              <a:gd name="connsiteX70" fmla="*/ 1737017 w 7467600"/>
              <a:gd name="connsiteY70" fmla="*/ 5452183 h 6858000"/>
              <a:gd name="connsiteX71" fmla="*/ 1824397 w 7467600"/>
              <a:gd name="connsiteY71" fmla="*/ 5447757 h 6858000"/>
              <a:gd name="connsiteX72" fmla="*/ 2070059 w 7467600"/>
              <a:gd name="connsiteY72" fmla="*/ 5441660 h 6858000"/>
              <a:gd name="connsiteX73" fmla="*/ 1456157 w 7467600"/>
              <a:gd name="connsiteY73" fmla="*/ 5371404 h 6858000"/>
              <a:gd name="connsiteX74" fmla="*/ 4988186 w 7467600"/>
              <a:gd name="connsiteY74" fmla="*/ 5216467 h 6858000"/>
              <a:gd name="connsiteX75" fmla="*/ 4777334 w 7467600"/>
              <a:gd name="connsiteY75" fmla="*/ 5406072 h 6858000"/>
              <a:gd name="connsiteX76" fmla="*/ 4718341 w 7467600"/>
              <a:gd name="connsiteY76" fmla="*/ 5468043 h 6858000"/>
              <a:gd name="connsiteX77" fmla="*/ 4604655 w 7467600"/>
              <a:gd name="connsiteY77" fmla="*/ 5583434 h 6858000"/>
              <a:gd name="connsiteX78" fmla="*/ 4565074 w 7467600"/>
              <a:gd name="connsiteY78" fmla="*/ 5618550 h 6858000"/>
              <a:gd name="connsiteX79" fmla="*/ 4988186 w 7467600"/>
              <a:gd name="connsiteY79" fmla="*/ 5216467 h 6858000"/>
              <a:gd name="connsiteX80" fmla="*/ 4978032 w 7467600"/>
              <a:gd name="connsiteY80" fmla="*/ 5183809 h 6858000"/>
              <a:gd name="connsiteX81" fmla="*/ 4463413 w 7467600"/>
              <a:gd name="connsiteY81" fmla="*/ 5615162 h 6858000"/>
              <a:gd name="connsiteX82" fmla="*/ 4358134 w 7467600"/>
              <a:gd name="connsiteY82" fmla="*/ 5742791 h 6858000"/>
              <a:gd name="connsiteX83" fmla="*/ 4376219 w 7467600"/>
              <a:gd name="connsiteY83" fmla="*/ 5729027 h 6858000"/>
              <a:gd name="connsiteX84" fmla="*/ 4582340 w 7467600"/>
              <a:gd name="connsiteY84" fmla="*/ 5561037 h 6858000"/>
              <a:gd name="connsiteX85" fmla="*/ 4694684 w 7467600"/>
              <a:gd name="connsiteY85" fmla="*/ 5447098 h 6858000"/>
              <a:gd name="connsiteX86" fmla="*/ 4754123 w 7467600"/>
              <a:gd name="connsiteY86" fmla="*/ 5384643 h 6858000"/>
              <a:gd name="connsiteX87" fmla="*/ 4978032 w 7467600"/>
              <a:gd name="connsiteY87" fmla="*/ 5183809 h 6858000"/>
              <a:gd name="connsiteX88" fmla="*/ 1903353 w 7467600"/>
              <a:gd name="connsiteY88" fmla="*/ 5044827 h 6858000"/>
              <a:gd name="connsiteX89" fmla="*/ 1936931 w 7467600"/>
              <a:gd name="connsiteY89" fmla="*/ 5093954 h 6858000"/>
              <a:gd name="connsiteX90" fmla="*/ 2195868 w 7467600"/>
              <a:gd name="connsiteY90" fmla="*/ 5396574 h 6858000"/>
              <a:gd name="connsiteX91" fmla="*/ 2088852 w 7467600"/>
              <a:gd name="connsiteY91" fmla="*/ 5166123 h 6858000"/>
              <a:gd name="connsiteX92" fmla="*/ 1958241 w 7467600"/>
              <a:gd name="connsiteY92" fmla="*/ 5067955 h 6858000"/>
              <a:gd name="connsiteX93" fmla="*/ 1903353 w 7467600"/>
              <a:gd name="connsiteY93" fmla="*/ 5044827 h 6858000"/>
              <a:gd name="connsiteX94" fmla="*/ 1979378 w 7467600"/>
              <a:gd name="connsiteY94" fmla="*/ 4769504 h 6858000"/>
              <a:gd name="connsiteX95" fmla="*/ 2882120 w 7467600"/>
              <a:gd name="connsiteY95" fmla="*/ 5064547 h 6858000"/>
              <a:gd name="connsiteX96" fmla="*/ 2793103 w 7467600"/>
              <a:gd name="connsiteY96" fmla="*/ 5039699 h 6858000"/>
              <a:gd name="connsiteX97" fmla="*/ 2770041 w 7467600"/>
              <a:gd name="connsiteY97" fmla="*/ 5033634 h 6858000"/>
              <a:gd name="connsiteX98" fmla="*/ 1979378 w 7467600"/>
              <a:gd name="connsiteY98" fmla="*/ 4769504 h 6858000"/>
              <a:gd name="connsiteX99" fmla="*/ 1927410 w 7467600"/>
              <a:gd name="connsiteY99" fmla="*/ 4716164 h 6858000"/>
              <a:gd name="connsiteX100" fmla="*/ 1959587 w 7467600"/>
              <a:gd name="connsiteY100" fmla="*/ 4728849 h 6858000"/>
              <a:gd name="connsiteX101" fmla="*/ 2777707 w 7467600"/>
              <a:gd name="connsiteY101" fmla="*/ 5003991 h 6858000"/>
              <a:gd name="connsiteX102" fmla="*/ 2800768 w 7467600"/>
              <a:gd name="connsiteY102" fmla="*/ 5010056 h 6858000"/>
              <a:gd name="connsiteX103" fmla="*/ 2879408 w 7467600"/>
              <a:gd name="connsiteY103" fmla="*/ 5031590 h 6858000"/>
              <a:gd name="connsiteX104" fmla="*/ 2862295 w 7467600"/>
              <a:gd name="connsiteY104" fmla="*/ 5022958 h 6858000"/>
              <a:gd name="connsiteX105" fmla="*/ 2813343 w 7467600"/>
              <a:gd name="connsiteY105" fmla="*/ 4998369 h 6858000"/>
              <a:gd name="connsiteX106" fmla="*/ 2646245 w 7467600"/>
              <a:gd name="connsiteY106" fmla="*/ 4930999 h 6858000"/>
              <a:gd name="connsiteX107" fmla="*/ 1999243 w 7467600"/>
              <a:gd name="connsiteY107" fmla="*/ 4730524 h 6858000"/>
              <a:gd name="connsiteX108" fmla="*/ 1979527 w 7467600"/>
              <a:gd name="connsiteY108" fmla="*/ 4726651 h 6858000"/>
              <a:gd name="connsiteX109" fmla="*/ 1927410 w 7467600"/>
              <a:gd name="connsiteY109" fmla="*/ 4716164 h 6858000"/>
              <a:gd name="connsiteX110" fmla="*/ 1997014 w 7467600"/>
              <a:gd name="connsiteY110" fmla="*/ 4698007 h 6858000"/>
              <a:gd name="connsiteX111" fmla="*/ 2005458 w 7467600"/>
              <a:gd name="connsiteY111" fmla="*/ 4699540 h 6858000"/>
              <a:gd name="connsiteX112" fmla="*/ 2657186 w 7467600"/>
              <a:gd name="connsiteY112" fmla="*/ 4901687 h 6858000"/>
              <a:gd name="connsiteX113" fmla="*/ 2826662 w 7467600"/>
              <a:gd name="connsiteY113" fmla="*/ 4970362 h 6858000"/>
              <a:gd name="connsiteX114" fmla="*/ 2876100 w 7467600"/>
              <a:gd name="connsiteY114" fmla="*/ 4995397 h 6858000"/>
              <a:gd name="connsiteX115" fmla="*/ 3042600 w 7467600"/>
              <a:gd name="connsiteY115" fmla="*/ 5059532 h 6858000"/>
              <a:gd name="connsiteX116" fmla="*/ 1997014 w 7467600"/>
              <a:gd name="connsiteY116" fmla="*/ 4698007 h 6858000"/>
              <a:gd name="connsiteX117" fmla="*/ 2305292 w 7467600"/>
              <a:gd name="connsiteY117" fmla="*/ 4219492 h 6858000"/>
              <a:gd name="connsiteX118" fmla="*/ 3360922 w 7467600"/>
              <a:gd name="connsiteY118" fmla="*/ 4529373 h 6858000"/>
              <a:gd name="connsiteX119" fmla="*/ 3492420 w 7467600"/>
              <a:gd name="connsiteY119" fmla="*/ 4510145 h 6858000"/>
              <a:gd name="connsiteX120" fmla="*/ 3364086 w 7467600"/>
              <a:gd name="connsiteY120" fmla="*/ 4480340 h 6858000"/>
              <a:gd name="connsiteX121" fmla="*/ 3225818 w 7467600"/>
              <a:gd name="connsiteY121" fmla="*/ 4411822 h 6858000"/>
              <a:gd name="connsiteX122" fmla="*/ 3129696 w 7467600"/>
              <a:gd name="connsiteY122" fmla="*/ 4360704 h 6858000"/>
              <a:gd name="connsiteX123" fmla="*/ 2814545 w 7467600"/>
              <a:gd name="connsiteY123" fmla="*/ 4282955 h 6858000"/>
              <a:gd name="connsiteX124" fmla="*/ 2305292 w 7467600"/>
              <a:gd name="connsiteY124" fmla="*/ 4219492 h 6858000"/>
              <a:gd name="connsiteX125" fmla="*/ 2626982 w 7467600"/>
              <a:gd name="connsiteY125" fmla="*/ 4206450 h 6858000"/>
              <a:gd name="connsiteX126" fmla="*/ 2490617 w 7467600"/>
              <a:gd name="connsiteY126" fmla="*/ 4206951 h 6858000"/>
              <a:gd name="connsiteX127" fmla="*/ 2819869 w 7467600"/>
              <a:gd name="connsiteY127" fmla="*/ 4252936 h 6858000"/>
              <a:gd name="connsiteX128" fmla="*/ 3143018 w 7467600"/>
              <a:gd name="connsiteY128" fmla="*/ 4332698 h 6858000"/>
              <a:gd name="connsiteX129" fmla="*/ 3241520 w 7467600"/>
              <a:gd name="connsiteY129" fmla="*/ 4385112 h 6858000"/>
              <a:gd name="connsiteX130" fmla="*/ 3374575 w 7467600"/>
              <a:gd name="connsiteY130" fmla="*/ 4451517 h 6858000"/>
              <a:gd name="connsiteX131" fmla="*/ 3505221 w 7467600"/>
              <a:gd name="connsiteY131" fmla="*/ 4480757 h 6858000"/>
              <a:gd name="connsiteX132" fmla="*/ 2626982 w 7467600"/>
              <a:gd name="connsiteY132" fmla="*/ 4206450 h 6858000"/>
              <a:gd name="connsiteX133" fmla="*/ 1310106 w 7467600"/>
              <a:gd name="connsiteY133" fmla="*/ 3943217 h 6858000"/>
              <a:gd name="connsiteX134" fmla="*/ 854994 w 7467600"/>
              <a:gd name="connsiteY134" fmla="*/ 4399136 h 6858000"/>
              <a:gd name="connsiteX135" fmla="*/ 742462 w 7467600"/>
              <a:gd name="connsiteY135" fmla="*/ 4594648 h 6858000"/>
              <a:gd name="connsiteX136" fmla="*/ 820602 w 7467600"/>
              <a:gd name="connsiteY136" fmla="*/ 4485915 h 6858000"/>
              <a:gd name="connsiteX137" fmla="*/ 878295 w 7467600"/>
              <a:gd name="connsiteY137" fmla="*/ 4403594 h 6858000"/>
              <a:gd name="connsiteX138" fmla="*/ 1240607 w 7467600"/>
              <a:gd name="connsiteY138" fmla="*/ 4010401 h 6858000"/>
              <a:gd name="connsiteX139" fmla="*/ 1310106 w 7467600"/>
              <a:gd name="connsiteY139" fmla="*/ 3943217 h 6858000"/>
              <a:gd name="connsiteX140" fmla="*/ 1423113 w 7467600"/>
              <a:gd name="connsiteY140" fmla="*/ 3874565 h 6858000"/>
              <a:gd name="connsiteX141" fmla="*/ 1260565 w 7467600"/>
              <a:gd name="connsiteY141" fmla="*/ 4031982 h 6858000"/>
              <a:gd name="connsiteX142" fmla="*/ 901900 w 7467600"/>
              <a:gd name="connsiteY142" fmla="*/ 4421236 h 6858000"/>
              <a:gd name="connsiteX143" fmla="*/ 845044 w 7467600"/>
              <a:gd name="connsiteY143" fmla="*/ 4502436 h 6858000"/>
              <a:gd name="connsiteX144" fmla="*/ 685926 w 7467600"/>
              <a:gd name="connsiteY144" fmla="*/ 4703069 h 6858000"/>
              <a:gd name="connsiteX145" fmla="*/ 684248 w 7467600"/>
              <a:gd name="connsiteY145" fmla="*/ 4706721 h 6858000"/>
              <a:gd name="connsiteX146" fmla="*/ 1423113 w 7467600"/>
              <a:gd name="connsiteY146" fmla="*/ 3874565 h 6858000"/>
              <a:gd name="connsiteX147" fmla="*/ 3316479 w 7467600"/>
              <a:gd name="connsiteY147" fmla="*/ 3872136 h 6858000"/>
              <a:gd name="connsiteX148" fmla="*/ 3546806 w 7467600"/>
              <a:gd name="connsiteY148" fmla="*/ 4356139 h 6858000"/>
              <a:gd name="connsiteX149" fmla="*/ 3364433 w 7467600"/>
              <a:gd name="connsiteY149" fmla="*/ 3953121 h 6858000"/>
              <a:gd name="connsiteX150" fmla="*/ 3316479 w 7467600"/>
              <a:gd name="connsiteY150" fmla="*/ 3872136 h 6858000"/>
              <a:gd name="connsiteX151" fmla="*/ 3291335 w 7467600"/>
              <a:gd name="connsiteY151" fmla="*/ 3767420 h 6858000"/>
              <a:gd name="connsiteX152" fmla="*/ 3390805 w 7467600"/>
              <a:gd name="connsiteY152" fmla="*/ 3937163 h 6858000"/>
              <a:gd name="connsiteX153" fmla="*/ 3579062 w 7467600"/>
              <a:gd name="connsiteY153" fmla="*/ 4359040 h 6858000"/>
              <a:gd name="connsiteX154" fmla="*/ 3467355 w 7467600"/>
              <a:gd name="connsiteY154" fmla="*/ 3988130 h 6858000"/>
              <a:gd name="connsiteX155" fmla="*/ 3310753 w 7467600"/>
              <a:gd name="connsiteY155" fmla="*/ 3787140 h 6858000"/>
              <a:gd name="connsiteX156" fmla="*/ 3291335 w 7467600"/>
              <a:gd name="connsiteY156" fmla="*/ 3767420 h 6858000"/>
              <a:gd name="connsiteX157" fmla="*/ 1635889 w 7467600"/>
              <a:gd name="connsiteY157" fmla="*/ 3709494 h 6858000"/>
              <a:gd name="connsiteX158" fmla="*/ 1634800 w 7467600"/>
              <a:gd name="connsiteY158" fmla="*/ 3731111 h 6858000"/>
              <a:gd name="connsiteX159" fmla="*/ 1635889 w 7467600"/>
              <a:gd name="connsiteY159" fmla="*/ 3709494 h 6858000"/>
              <a:gd name="connsiteX160" fmla="*/ 1510397 w 7467600"/>
              <a:gd name="connsiteY160" fmla="*/ 3684705 h 6858000"/>
              <a:gd name="connsiteX161" fmla="*/ 1146550 w 7467600"/>
              <a:gd name="connsiteY161" fmla="*/ 3802012 h 6858000"/>
              <a:gd name="connsiteX162" fmla="*/ 698834 w 7467600"/>
              <a:gd name="connsiteY162" fmla="*/ 3952272 h 6858000"/>
              <a:gd name="connsiteX163" fmla="*/ 34256 w 7467600"/>
              <a:gd name="connsiteY163" fmla="*/ 4347603 h 6858000"/>
              <a:gd name="connsiteX164" fmla="*/ 527241 w 7467600"/>
              <a:gd name="connsiteY164" fmla="*/ 4065078 h 6858000"/>
              <a:gd name="connsiteX165" fmla="*/ 1510397 w 7467600"/>
              <a:gd name="connsiteY165" fmla="*/ 3684705 h 6858000"/>
              <a:gd name="connsiteX166" fmla="*/ 1313114 w 7467600"/>
              <a:gd name="connsiteY166" fmla="*/ 3655216 h 6858000"/>
              <a:gd name="connsiteX167" fmla="*/ 1109304 w 7467600"/>
              <a:gd name="connsiteY167" fmla="*/ 3669030 h 6858000"/>
              <a:gd name="connsiteX168" fmla="*/ 8129 w 7467600"/>
              <a:gd name="connsiteY168" fmla="*/ 4330519 h 6858000"/>
              <a:gd name="connsiteX169" fmla="*/ 687572 w 7467600"/>
              <a:gd name="connsiteY169" fmla="*/ 3925629 h 6858000"/>
              <a:gd name="connsiteX170" fmla="*/ 1138365 w 7467600"/>
              <a:gd name="connsiteY170" fmla="*/ 3774515 h 6858000"/>
              <a:gd name="connsiteX171" fmla="*/ 1505579 w 7467600"/>
              <a:gd name="connsiteY171" fmla="*/ 3655526 h 6858000"/>
              <a:gd name="connsiteX172" fmla="*/ 1313114 w 7467600"/>
              <a:gd name="connsiteY172" fmla="*/ 3655216 h 6858000"/>
              <a:gd name="connsiteX173" fmla="*/ 3655073 w 7467600"/>
              <a:gd name="connsiteY173" fmla="*/ 3650884 h 6858000"/>
              <a:gd name="connsiteX174" fmla="*/ 3989938 w 7467600"/>
              <a:gd name="connsiteY174" fmla="*/ 3991685 h 6858000"/>
              <a:gd name="connsiteX175" fmla="*/ 4393907 w 7467600"/>
              <a:gd name="connsiteY175" fmla="*/ 4261258 h 6858000"/>
              <a:gd name="connsiteX176" fmla="*/ 4648051 w 7467600"/>
              <a:gd name="connsiteY176" fmla="*/ 4374051 h 6858000"/>
              <a:gd name="connsiteX177" fmla="*/ 4383389 w 7467600"/>
              <a:gd name="connsiteY177" fmla="*/ 4184369 h 6858000"/>
              <a:gd name="connsiteX178" fmla="*/ 4165508 w 7467600"/>
              <a:gd name="connsiteY178" fmla="*/ 4035196 h 6858000"/>
              <a:gd name="connsiteX179" fmla="*/ 4068162 w 7467600"/>
              <a:gd name="connsiteY179" fmla="*/ 3953394 h 6858000"/>
              <a:gd name="connsiteX180" fmla="*/ 3981416 w 7467600"/>
              <a:gd name="connsiteY180" fmla="*/ 3880482 h 6858000"/>
              <a:gd name="connsiteX181" fmla="*/ 3800147 w 7467600"/>
              <a:gd name="connsiteY181" fmla="*/ 3749872 h 6858000"/>
              <a:gd name="connsiteX182" fmla="*/ 3655073 w 7467600"/>
              <a:gd name="connsiteY182" fmla="*/ 3650884 h 6858000"/>
              <a:gd name="connsiteX183" fmla="*/ 3670252 w 7467600"/>
              <a:gd name="connsiteY183" fmla="*/ 3622798 h 6858000"/>
              <a:gd name="connsiteX184" fmla="*/ 3817258 w 7467600"/>
              <a:gd name="connsiteY184" fmla="*/ 3723577 h 6858000"/>
              <a:gd name="connsiteX185" fmla="*/ 4000461 w 7467600"/>
              <a:gd name="connsiteY185" fmla="*/ 3855966 h 6858000"/>
              <a:gd name="connsiteX186" fmla="*/ 4088180 w 7467600"/>
              <a:gd name="connsiteY186" fmla="*/ 3929774 h 6858000"/>
              <a:gd name="connsiteX187" fmla="*/ 4184555 w 7467600"/>
              <a:gd name="connsiteY187" fmla="*/ 4010683 h 6858000"/>
              <a:gd name="connsiteX188" fmla="*/ 4399563 w 7467600"/>
              <a:gd name="connsiteY188" fmla="*/ 4158106 h 6858000"/>
              <a:gd name="connsiteX189" fmla="*/ 4684469 w 7467600"/>
              <a:gd name="connsiteY189" fmla="*/ 4364680 h 6858000"/>
              <a:gd name="connsiteX190" fmla="*/ 4690271 w 7467600"/>
              <a:gd name="connsiteY190" fmla="*/ 4370034 h 6858000"/>
              <a:gd name="connsiteX191" fmla="*/ 4136093 w 7467600"/>
              <a:gd name="connsiteY191" fmla="*/ 3858466 h 6858000"/>
              <a:gd name="connsiteX192" fmla="*/ 3670252 w 7467600"/>
              <a:gd name="connsiteY192" fmla="*/ 3622798 h 6858000"/>
              <a:gd name="connsiteX193" fmla="*/ 4440129 w 7467600"/>
              <a:gd name="connsiteY193" fmla="*/ 3448571 h 6858000"/>
              <a:gd name="connsiteX194" fmla="*/ 4856525 w 7467600"/>
              <a:gd name="connsiteY194" fmla="*/ 3915351 h 6858000"/>
              <a:gd name="connsiteX195" fmla="*/ 5059055 w 7467600"/>
              <a:gd name="connsiteY195" fmla="*/ 4108918 h 6858000"/>
              <a:gd name="connsiteX196" fmla="*/ 5290070 w 7467600"/>
              <a:gd name="connsiteY196" fmla="*/ 4263619 h 6858000"/>
              <a:gd name="connsiteX197" fmla="*/ 4834991 w 7467600"/>
              <a:gd name="connsiteY197" fmla="*/ 3830985 h 6858000"/>
              <a:gd name="connsiteX198" fmla="*/ 4440129 w 7467600"/>
              <a:gd name="connsiteY198" fmla="*/ 3448571 h 6858000"/>
              <a:gd name="connsiteX199" fmla="*/ 4441737 w 7467600"/>
              <a:gd name="connsiteY199" fmla="*/ 3399734 h 6858000"/>
              <a:gd name="connsiteX200" fmla="*/ 4431236 w 7467600"/>
              <a:gd name="connsiteY200" fmla="*/ 3400954 h 6858000"/>
              <a:gd name="connsiteX201" fmla="*/ 4557150 w 7467600"/>
              <a:gd name="connsiteY201" fmla="*/ 3510023 h 6858000"/>
              <a:gd name="connsiteX202" fmla="*/ 4856936 w 7467600"/>
              <a:gd name="connsiteY202" fmla="*/ 3809146 h 6858000"/>
              <a:gd name="connsiteX203" fmla="*/ 5111996 w 7467600"/>
              <a:gd name="connsiteY203" fmla="*/ 4065759 h 6858000"/>
              <a:gd name="connsiteX204" fmla="*/ 5388878 w 7467600"/>
              <a:gd name="connsiteY204" fmla="*/ 4300185 h 6858000"/>
              <a:gd name="connsiteX205" fmla="*/ 5425556 w 7467600"/>
              <a:gd name="connsiteY205" fmla="*/ 4308967 h 6858000"/>
              <a:gd name="connsiteX206" fmla="*/ 4943646 w 7467600"/>
              <a:gd name="connsiteY206" fmla="*/ 3822916 h 6858000"/>
              <a:gd name="connsiteX207" fmla="*/ 4594837 w 7467600"/>
              <a:gd name="connsiteY207" fmla="*/ 3532274 h 6858000"/>
              <a:gd name="connsiteX208" fmla="*/ 4441737 w 7467600"/>
              <a:gd name="connsiteY208" fmla="*/ 3399734 h 6858000"/>
              <a:gd name="connsiteX209" fmla="*/ 5425834 w 7467600"/>
              <a:gd name="connsiteY209" fmla="*/ 3162785 h 6858000"/>
              <a:gd name="connsiteX210" fmla="*/ 5401644 w 7467600"/>
              <a:gd name="connsiteY210" fmla="*/ 3617847 h 6858000"/>
              <a:gd name="connsiteX211" fmla="*/ 5467256 w 7467600"/>
              <a:gd name="connsiteY211" fmla="*/ 4175494 h 6858000"/>
              <a:gd name="connsiteX212" fmla="*/ 5448069 w 7467600"/>
              <a:gd name="connsiteY212" fmla="*/ 3567554 h 6858000"/>
              <a:gd name="connsiteX213" fmla="*/ 5425834 w 7467600"/>
              <a:gd name="connsiteY213" fmla="*/ 3162785 h 6858000"/>
              <a:gd name="connsiteX214" fmla="*/ 1318687 w 7467600"/>
              <a:gd name="connsiteY214" fmla="*/ 3113840 h 6858000"/>
              <a:gd name="connsiteX215" fmla="*/ 1066793 w 7467600"/>
              <a:gd name="connsiteY215" fmla="*/ 3212171 h 6858000"/>
              <a:gd name="connsiteX216" fmla="*/ 993319 w 7467600"/>
              <a:gd name="connsiteY216" fmla="*/ 3247648 h 6858000"/>
              <a:gd name="connsiteX217" fmla="*/ 853081 w 7467600"/>
              <a:gd name="connsiteY217" fmla="*/ 3312410 h 6858000"/>
              <a:gd name="connsiteX218" fmla="*/ 805957 w 7467600"/>
              <a:gd name="connsiteY218" fmla="*/ 3330443 h 6858000"/>
              <a:gd name="connsiteX219" fmla="*/ 1318687 w 7467600"/>
              <a:gd name="connsiteY219" fmla="*/ 3113840 h 6858000"/>
              <a:gd name="connsiteX220" fmla="*/ 5453702 w 7467600"/>
              <a:gd name="connsiteY220" fmla="*/ 3090882 h 6858000"/>
              <a:gd name="connsiteX221" fmla="*/ 5480135 w 7467600"/>
              <a:gd name="connsiteY221" fmla="*/ 3565802 h 6858000"/>
              <a:gd name="connsiteX222" fmla="*/ 5499023 w 7467600"/>
              <a:gd name="connsiteY222" fmla="*/ 4166310 h 6858000"/>
              <a:gd name="connsiteX223" fmla="*/ 5547022 w 7467600"/>
              <a:gd name="connsiteY223" fmla="*/ 3607838 h 6858000"/>
              <a:gd name="connsiteX224" fmla="*/ 5515964 w 7467600"/>
              <a:gd name="connsiteY224" fmla="*/ 3378541 h 6858000"/>
              <a:gd name="connsiteX225" fmla="*/ 5453702 w 7467600"/>
              <a:gd name="connsiteY225" fmla="*/ 3090882 h 6858000"/>
              <a:gd name="connsiteX226" fmla="*/ 1238695 w 7467600"/>
              <a:gd name="connsiteY226" fmla="*/ 3076820 h 6858000"/>
              <a:gd name="connsiteX227" fmla="*/ 716371 w 7467600"/>
              <a:gd name="connsiteY227" fmla="*/ 3293249 h 6858000"/>
              <a:gd name="connsiteX228" fmla="*/ 579522 w 7467600"/>
              <a:gd name="connsiteY228" fmla="*/ 3371759 h 6858000"/>
              <a:gd name="connsiteX229" fmla="*/ 600288 w 7467600"/>
              <a:gd name="connsiteY229" fmla="*/ 3365555 h 6858000"/>
              <a:gd name="connsiteX230" fmla="*/ 840692 w 7467600"/>
              <a:gd name="connsiteY230" fmla="*/ 3284921 h 6858000"/>
              <a:gd name="connsiteX231" fmla="*/ 979248 w 7467600"/>
              <a:gd name="connsiteY231" fmla="*/ 3221003 h 6858000"/>
              <a:gd name="connsiteX232" fmla="*/ 1053282 w 7467600"/>
              <a:gd name="connsiteY232" fmla="*/ 3185247 h 6858000"/>
              <a:gd name="connsiteX233" fmla="*/ 1320603 w 7467600"/>
              <a:gd name="connsiteY233" fmla="*/ 3081281 h 6858000"/>
              <a:gd name="connsiteX234" fmla="*/ 1238695 w 7467600"/>
              <a:gd name="connsiteY234" fmla="*/ 3076820 h 6858000"/>
              <a:gd name="connsiteX235" fmla="*/ 5425627 w 7467600"/>
              <a:gd name="connsiteY235" fmla="*/ 2954192 h 6858000"/>
              <a:gd name="connsiteX236" fmla="*/ 5470770 w 7467600"/>
              <a:gd name="connsiteY236" fmla="*/ 3005435 h 6858000"/>
              <a:gd name="connsiteX237" fmla="*/ 5519779 w 7467600"/>
              <a:gd name="connsiteY237" fmla="*/ 4359223 h 6858000"/>
              <a:gd name="connsiteX238" fmla="*/ 5520293 w 7467600"/>
              <a:gd name="connsiteY238" fmla="*/ 4360602 h 6858000"/>
              <a:gd name="connsiteX239" fmla="*/ 5767221 w 7467600"/>
              <a:gd name="connsiteY239" fmla="*/ 4665564 h 6858000"/>
              <a:gd name="connsiteX240" fmla="*/ 6937169 w 7467600"/>
              <a:gd name="connsiteY240" fmla="*/ 4815941 h 6858000"/>
              <a:gd name="connsiteX241" fmla="*/ 6953922 w 7467600"/>
              <a:gd name="connsiteY241" fmla="*/ 4890068 h 6858000"/>
              <a:gd name="connsiteX242" fmla="*/ 6071359 w 7467600"/>
              <a:gd name="connsiteY242" fmla="*/ 4770770 h 6858000"/>
              <a:gd name="connsiteX243" fmla="*/ 6038839 w 7467600"/>
              <a:gd name="connsiteY243" fmla="*/ 4764474 h 6858000"/>
              <a:gd name="connsiteX244" fmla="*/ 6038706 w 7467600"/>
              <a:gd name="connsiteY244" fmla="*/ 4763847 h 6858000"/>
              <a:gd name="connsiteX245" fmla="*/ 6037784 w 7467600"/>
              <a:gd name="connsiteY245" fmla="*/ 4764270 h 6858000"/>
              <a:gd name="connsiteX246" fmla="*/ 6038839 w 7467600"/>
              <a:gd name="connsiteY246" fmla="*/ 4764474 h 6858000"/>
              <a:gd name="connsiteX247" fmla="*/ 6040338 w 7467600"/>
              <a:gd name="connsiteY247" fmla="*/ 4771418 h 6858000"/>
              <a:gd name="connsiteX248" fmla="*/ 6024488 w 7467600"/>
              <a:gd name="connsiteY248" fmla="*/ 4809903 h 6858000"/>
              <a:gd name="connsiteX249" fmla="*/ 5599771 w 7467600"/>
              <a:gd name="connsiteY249" fmla="*/ 5509652 h 6858000"/>
              <a:gd name="connsiteX250" fmla="*/ 5548843 w 7467600"/>
              <a:gd name="connsiteY250" fmla="*/ 5563845 h 6858000"/>
              <a:gd name="connsiteX251" fmla="*/ 5940952 w 7467600"/>
              <a:gd name="connsiteY251" fmla="*/ 6250028 h 6858000"/>
              <a:gd name="connsiteX252" fmla="*/ 6043441 w 7467600"/>
              <a:gd name="connsiteY252" fmla="*/ 6665847 h 6858000"/>
              <a:gd name="connsiteX253" fmla="*/ 6093432 w 7467600"/>
              <a:gd name="connsiteY253" fmla="*/ 6858000 h 6858000"/>
              <a:gd name="connsiteX254" fmla="*/ 6034344 w 7467600"/>
              <a:gd name="connsiteY254" fmla="*/ 6858000 h 6858000"/>
              <a:gd name="connsiteX255" fmla="*/ 6026679 w 7467600"/>
              <a:gd name="connsiteY255" fmla="*/ 6836959 h 6858000"/>
              <a:gd name="connsiteX256" fmla="*/ 5800441 w 7467600"/>
              <a:gd name="connsiteY256" fmla="*/ 6335286 h 6858000"/>
              <a:gd name="connsiteX257" fmla="*/ 5526562 w 7467600"/>
              <a:gd name="connsiteY257" fmla="*/ 5705388 h 6858000"/>
              <a:gd name="connsiteX258" fmla="*/ 5519640 w 7467600"/>
              <a:gd name="connsiteY258" fmla="*/ 5683774 h 6858000"/>
              <a:gd name="connsiteX259" fmla="*/ 5844559 w 7467600"/>
              <a:gd name="connsiteY259" fmla="*/ 6553349 h 6858000"/>
              <a:gd name="connsiteX260" fmla="*/ 5975994 w 7467600"/>
              <a:gd name="connsiteY260" fmla="*/ 6858000 h 6858000"/>
              <a:gd name="connsiteX261" fmla="*/ 5898547 w 7467600"/>
              <a:gd name="connsiteY261" fmla="*/ 6858000 h 6858000"/>
              <a:gd name="connsiteX262" fmla="*/ 5682041 w 7467600"/>
              <a:gd name="connsiteY262" fmla="*/ 6355860 h 6858000"/>
              <a:gd name="connsiteX263" fmla="*/ 5461758 w 7467600"/>
              <a:gd name="connsiteY263" fmla="*/ 5820220 h 6858000"/>
              <a:gd name="connsiteX264" fmla="*/ 5237282 w 7467600"/>
              <a:gd name="connsiteY264" fmla="*/ 6579086 h 6858000"/>
              <a:gd name="connsiteX265" fmla="*/ 5115009 w 7467600"/>
              <a:gd name="connsiteY265" fmla="*/ 6858000 h 6858000"/>
              <a:gd name="connsiteX266" fmla="*/ 5028074 w 7467600"/>
              <a:gd name="connsiteY266" fmla="*/ 6858000 h 6858000"/>
              <a:gd name="connsiteX267" fmla="*/ 5079508 w 7467600"/>
              <a:gd name="connsiteY267" fmla="*/ 6749074 h 6858000"/>
              <a:gd name="connsiteX268" fmla="*/ 5371846 w 7467600"/>
              <a:gd name="connsiteY268" fmla="*/ 5924413 h 6858000"/>
              <a:gd name="connsiteX269" fmla="*/ 5270512 w 7467600"/>
              <a:gd name="connsiteY269" fmla="*/ 6138975 h 6858000"/>
              <a:gd name="connsiteX270" fmla="*/ 5062409 w 7467600"/>
              <a:gd name="connsiteY270" fmla="*/ 6653544 h 6858000"/>
              <a:gd name="connsiteX271" fmla="*/ 5036628 w 7467600"/>
              <a:gd name="connsiteY271" fmla="*/ 6754247 h 6858000"/>
              <a:gd name="connsiteX272" fmla="*/ 5009112 w 7467600"/>
              <a:gd name="connsiteY272" fmla="*/ 6858000 h 6858000"/>
              <a:gd name="connsiteX273" fmla="*/ 4976679 w 7467600"/>
              <a:gd name="connsiteY273" fmla="*/ 6858000 h 6858000"/>
              <a:gd name="connsiteX274" fmla="*/ 5006537 w 7467600"/>
              <a:gd name="connsiteY274" fmla="*/ 6747068 h 6858000"/>
              <a:gd name="connsiteX275" fmla="*/ 5032723 w 7467600"/>
              <a:gd name="connsiteY275" fmla="*/ 6644957 h 6858000"/>
              <a:gd name="connsiteX276" fmla="*/ 5242949 w 7467600"/>
              <a:gd name="connsiteY276" fmla="*/ 6125175 h 6858000"/>
              <a:gd name="connsiteX277" fmla="*/ 5286321 w 7467600"/>
              <a:gd name="connsiteY277" fmla="*/ 6033555 h 6858000"/>
              <a:gd name="connsiteX278" fmla="*/ 5008210 w 7467600"/>
              <a:gd name="connsiteY278" fmla="*/ 6649194 h 6858000"/>
              <a:gd name="connsiteX279" fmla="*/ 4986321 w 7467600"/>
              <a:gd name="connsiteY279" fmla="*/ 6765687 h 6858000"/>
              <a:gd name="connsiteX280" fmla="*/ 4973474 w 7467600"/>
              <a:gd name="connsiteY280" fmla="*/ 6858000 h 6858000"/>
              <a:gd name="connsiteX281" fmla="*/ 4907178 w 7467600"/>
              <a:gd name="connsiteY281" fmla="*/ 6858000 h 6858000"/>
              <a:gd name="connsiteX282" fmla="*/ 4910810 w 7467600"/>
              <a:gd name="connsiteY282" fmla="*/ 6829660 h 6858000"/>
              <a:gd name="connsiteX283" fmla="*/ 4987461 w 7467600"/>
              <a:gd name="connsiteY283" fmla="*/ 6432994 h 6858000"/>
              <a:gd name="connsiteX284" fmla="*/ 5179262 w 7467600"/>
              <a:gd name="connsiteY284" fmla="*/ 6035044 h 6858000"/>
              <a:gd name="connsiteX285" fmla="*/ 4689678 w 7467600"/>
              <a:gd name="connsiteY285" fmla="*/ 6440241 h 6858000"/>
              <a:gd name="connsiteX286" fmla="*/ 4477543 w 7467600"/>
              <a:gd name="connsiteY286" fmla="*/ 6674836 h 6858000"/>
              <a:gd name="connsiteX287" fmla="*/ 4329957 w 7467600"/>
              <a:gd name="connsiteY287" fmla="*/ 6858000 h 6858000"/>
              <a:gd name="connsiteX288" fmla="*/ 4218595 w 7467600"/>
              <a:gd name="connsiteY288" fmla="*/ 6858000 h 6858000"/>
              <a:gd name="connsiteX289" fmla="*/ 4368888 w 7467600"/>
              <a:gd name="connsiteY289" fmla="*/ 6668412 h 6858000"/>
              <a:gd name="connsiteX290" fmla="*/ 4563091 w 7467600"/>
              <a:gd name="connsiteY290" fmla="*/ 6442508 h 6858000"/>
              <a:gd name="connsiteX291" fmla="*/ 5387324 w 7467600"/>
              <a:gd name="connsiteY291" fmla="*/ 5705830 h 6858000"/>
              <a:gd name="connsiteX292" fmla="*/ 5073620 w 7467600"/>
              <a:gd name="connsiteY292" fmla="*/ 5955437 h 6858000"/>
              <a:gd name="connsiteX293" fmla="*/ 4689789 w 7467600"/>
              <a:gd name="connsiteY293" fmla="*/ 6268382 h 6858000"/>
              <a:gd name="connsiteX294" fmla="*/ 4418722 w 7467600"/>
              <a:gd name="connsiteY294" fmla="*/ 6570886 h 6858000"/>
              <a:gd name="connsiteX295" fmla="*/ 4214944 w 7467600"/>
              <a:gd name="connsiteY295" fmla="*/ 6858000 h 6858000"/>
              <a:gd name="connsiteX296" fmla="*/ 4177898 w 7467600"/>
              <a:gd name="connsiteY296" fmla="*/ 6858000 h 6858000"/>
              <a:gd name="connsiteX297" fmla="*/ 4391597 w 7467600"/>
              <a:gd name="connsiteY297" fmla="*/ 6556370 h 6858000"/>
              <a:gd name="connsiteX298" fmla="*/ 4668889 w 7467600"/>
              <a:gd name="connsiteY298" fmla="*/ 6246399 h 6858000"/>
              <a:gd name="connsiteX299" fmla="*/ 5055427 w 7467600"/>
              <a:gd name="connsiteY299" fmla="*/ 5931476 h 6858000"/>
              <a:gd name="connsiteX300" fmla="*/ 5371814 w 7467600"/>
              <a:gd name="connsiteY300" fmla="*/ 5678975 h 6858000"/>
              <a:gd name="connsiteX301" fmla="*/ 4987918 w 7467600"/>
              <a:gd name="connsiteY301" fmla="*/ 5838701 h 6858000"/>
              <a:gd name="connsiteX302" fmla="*/ 4317146 w 7467600"/>
              <a:gd name="connsiteY302" fmla="*/ 6587716 h 6858000"/>
              <a:gd name="connsiteX303" fmla="*/ 4171627 w 7467600"/>
              <a:gd name="connsiteY303" fmla="*/ 6858000 h 6858000"/>
              <a:gd name="connsiteX304" fmla="*/ 4081585 w 7467600"/>
              <a:gd name="connsiteY304" fmla="*/ 6858000 h 6858000"/>
              <a:gd name="connsiteX305" fmla="*/ 4238603 w 7467600"/>
              <a:gd name="connsiteY305" fmla="*/ 6559341 h 6858000"/>
              <a:gd name="connsiteX306" fmla="*/ 4778333 w 7467600"/>
              <a:gd name="connsiteY306" fmla="*/ 5873626 h 6858000"/>
              <a:gd name="connsiteX307" fmla="*/ 5414185 w 7467600"/>
              <a:gd name="connsiteY307" fmla="*/ 5573882 h 6858000"/>
              <a:gd name="connsiteX308" fmla="*/ 5959648 w 7467600"/>
              <a:gd name="connsiteY308" fmla="*/ 4760797 h 6858000"/>
              <a:gd name="connsiteX309" fmla="*/ 5355019 w 7467600"/>
              <a:gd name="connsiteY309" fmla="*/ 4734672 h 6858000"/>
              <a:gd name="connsiteX310" fmla="*/ 5083565 w 7467600"/>
              <a:gd name="connsiteY310" fmla="*/ 5179121 h 6858000"/>
              <a:gd name="connsiteX311" fmla="*/ 4713577 w 7467600"/>
              <a:gd name="connsiteY311" fmla="*/ 5616803 h 6858000"/>
              <a:gd name="connsiteX312" fmla="*/ 3989559 w 7467600"/>
              <a:gd name="connsiteY312" fmla="*/ 6145945 h 6858000"/>
              <a:gd name="connsiteX313" fmla="*/ 3939824 w 7467600"/>
              <a:gd name="connsiteY313" fmla="*/ 6066900 h 6858000"/>
              <a:gd name="connsiteX314" fmla="*/ 4584537 w 7467600"/>
              <a:gd name="connsiteY314" fmla="*/ 5324826 h 6858000"/>
              <a:gd name="connsiteX315" fmla="*/ 5037105 w 7467600"/>
              <a:gd name="connsiteY315" fmla="*/ 5088765 h 6858000"/>
              <a:gd name="connsiteX316" fmla="*/ 5039930 w 7467600"/>
              <a:gd name="connsiteY316" fmla="*/ 5089585 h 6858000"/>
              <a:gd name="connsiteX317" fmla="*/ 5263764 w 7467600"/>
              <a:gd name="connsiteY317" fmla="*/ 4735525 h 6858000"/>
              <a:gd name="connsiteX318" fmla="*/ 4086300 w 7467600"/>
              <a:gd name="connsiteY318" fmla="*/ 4884599 h 6858000"/>
              <a:gd name="connsiteX319" fmla="*/ 4085485 w 7467600"/>
              <a:gd name="connsiteY319" fmla="*/ 4899070 h 6858000"/>
              <a:gd name="connsiteX320" fmla="*/ 3871915 w 7467600"/>
              <a:gd name="connsiteY320" fmla="*/ 5253645 h 6858000"/>
              <a:gd name="connsiteX321" fmla="*/ 3799374 w 7467600"/>
              <a:gd name="connsiteY321" fmla="*/ 5466127 h 6858000"/>
              <a:gd name="connsiteX322" fmla="*/ 3498850 w 7467600"/>
              <a:gd name="connsiteY322" fmla="*/ 6661888 h 6858000"/>
              <a:gd name="connsiteX323" fmla="*/ 3399216 w 7467600"/>
              <a:gd name="connsiteY323" fmla="*/ 6858000 h 6858000"/>
              <a:gd name="connsiteX324" fmla="*/ 3303688 w 7467600"/>
              <a:gd name="connsiteY324" fmla="*/ 6858000 h 6858000"/>
              <a:gd name="connsiteX325" fmla="*/ 3391774 w 7467600"/>
              <a:gd name="connsiteY325" fmla="*/ 6697181 h 6858000"/>
              <a:gd name="connsiteX326" fmla="*/ 3735540 w 7467600"/>
              <a:gd name="connsiteY326" fmla="*/ 5546923 h 6858000"/>
              <a:gd name="connsiteX327" fmla="*/ 3729438 w 7467600"/>
              <a:gd name="connsiteY327" fmla="*/ 5569058 h 6858000"/>
              <a:gd name="connsiteX328" fmla="*/ 3707782 w 7467600"/>
              <a:gd name="connsiteY328" fmla="*/ 5644908 h 6858000"/>
              <a:gd name="connsiteX329" fmla="*/ 3583827 w 7467600"/>
              <a:gd name="connsiteY329" fmla="*/ 6039215 h 6858000"/>
              <a:gd name="connsiteX330" fmla="*/ 3547861 w 7467600"/>
              <a:gd name="connsiteY330" fmla="*/ 6129609 h 6858000"/>
              <a:gd name="connsiteX331" fmla="*/ 3490905 w 7467600"/>
              <a:gd name="connsiteY331" fmla="*/ 6277660 h 6858000"/>
              <a:gd name="connsiteX332" fmla="*/ 3455859 w 7467600"/>
              <a:gd name="connsiteY332" fmla="*/ 6391301 h 6858000"/>
              <a:gd name="connsiteX333" fmla="*/ 3429112 w 7467600"/>
              <a:gd name="connsiteY333" fmla="*/ 6479469 h 6858000"/>
              <a:gd name="connsiteX334" fmla="*/ 3304862 w 7467600"/>
              <a:gd name="connsiteY334" fmla="*/ 6796476 h 6858000"/>
              <a:gd name="connsiteX335" fmla="*/ 3276071 w 7467600"/>
              <a:gd name="connsiteY335" fmla="*/ 6858000 h 6858000"/>
              <a:gd name="connsiteX336" fmla="*/ 3240805 w 7467600"/>
              <a:gd name="connsiteY336" fmla="*/ 6858000 h 6858000"/>
              <a:gd name="connsiteX337" fmla="*/ 3275917 w 7467600"/>
              <a:gd name="connsiteY337" fmla="*/ 6783192 h 6858000"/>
              <a:gd name="connsiteX338" fmla="*/ 3399358 w 7467600"/>
              <a:gd name="connsiteY338" fmla="*/ 6469011 h 6858000"/>
              <a:gd name="connsiteX339" fmla="*/ 3425650 w 7467600"/>
              <a:gd name="connsiteY339" fmla="*/ 6381333 h 6858000"/>
              <a:gd name="connsiteX340" fmla="*/ 3460661 w 7467600"/>
              <a:gd name="connsiteY340" fmla="*/ 6266763 h 6858000"/>
              <a:gd name="connsiteX341" fmla="*/ 3518021 w 7467600"/>
              <a:gd name="connsiteY341" fmla="*/ 6117298 h 6858000"/>
              <a:gd name="connsiteX342" fmla="*/ 3554035 w 7467600"/>
              <a:gd name="connsiteY342" fmla="*/ 6027832 h 6858000"/>
              <a:gd name="connsiteX343" fmla="*/ 3677174 w 7467600"/>
              <a:gd name="connsiteY343" fmla="*/ 5636351 h 6858000"/>
              <a:gd name="connsiteX344" fmla="*/ 3698819 w 7467600"/>
              <a:gd name="connsiteY344" fmla="*/ 5560503 h 6858000"/>
              <a:gd name="connsiteX345" fmla="*/ 3702094 w 7467600"/>
              <a:gd name="connsiteY345" fmla="*/ 5549194 h 6858000"/>
              <a:gd name="connsiteX346" fmla="*/ 3398355 w 7467600"/>
              <a:gd name="connsiteY346" fmla="*/ 6094603 h 6858000"/>
              <a:gd name="connsiteX347" fmla="*/ 3193941 w 7467600"/>
              <a:gd name="connsiteY347" fmla="*/ 6798775 h 6858000"/>
              <a:gd name="connsiteX348" fmla="*/ 3184140 w 7467600"/>
              <a:gd name="connsiteY348" fmla="*/ 6858000 h 6858000"/>
              <a:gd name="connsiteX349" fmla="*/ 3099978 w 7467600"/>
              <a:gd name="connsiteY349" fmla="*/ 6858000 h 6858000"/>
              <a:gd name="connsiteX350" fmla="*/ 3101556 w 7467600"/>
              <a:gd name="connsiteY350" fmla="*/ 6843337 h 6858000"/>
              <a:gd name="connsiteX351" fmla="*/ 3370162 w 7467600"/>
              <a:gd name="connsiteY351" fmla="*/ 5785550 h 6858000"/>
              <a:gd name="connsiteX352" fmla="*/ 3746477 w 7467600"/>
              <a:gd name="connsiteY352" fmla="*/ 5377889 h 6858000"/>
              <a:gd name="connsiteX353" fmla="*/ 3863399 w 7467600"/>
              <a:gd name="connsiteY353" fmla="*/ 5087257 h 6858000"/>
              <a:gd name="connsiteX354" fmla="*/ 3968712 w 7467600"/>
              <a:gd name="connsiteY354" fmla="*/ 4913989 h 6858000"/>
              <a:gd name="connsiteX355" fmla="*/ 2792390 w 7467600"/>
              <a:gd name="connsiteY355" fmla="*/ 5382974 h 6858000"/>
              <a:gd name="connsiteX356" fmla="*/ 2714982 w 7467600"/>
              <a:gd name="connsiteY356" fmla="*/ 5427051 h 6858000"/>
              <a:gd name="connsiteX357" fmla="*/ 2813361 w 7467600"/>
              <a:gd name="connsiteY357" fmla="*/ 6023912 h 6858000"/>
              <a:gd name="connsiteX358" fmla="*/ 2688430 w 7467600"/>
              <a:gd name="connsiteY358" fmla="*/ 6801564 h 6858000"/>
              <a:gd name="connsiteX359" fmla="*/ 2629626 w 7467600"/>
              <a:gd name="connsiteY359" fmla="*/ 6763394 h 6858000"/>
              <a:gd name="connsiteX360" fmla="*/ 2565328 w 7467600"/>
              <a:gd name="connsiteY360" fmla="*/ 5516399 h 6858000"/>
              <a:gd name="connsiteX361" fmla="*/ 1922999 w 7467600"/>
              <a:gd name="connsiteY361" fmla="*/ 5980343 h 6858000"/>
              <a:gd name="connsiteX362" fmla="*/ 1950261 w 7467600"/>
              <a:gd name="connsiteY362" fmla="*/ 6405858 h 6858000"/>
              <a:gd name="connsiteX363" fmla="*/ 2365554 w 7467600"/>
              <a:gd name="connsiteY363" fmla="*/ 6759107 h 6858000"/>
              <a:gd name="connsiteX364" fmla="*/ 2424142 w 7467600"/>
              <a:gd name="connsiteY364" fmla="*/ 6858000 h 6858000"/>
              <a:gd name="connsiteX365" fmla="*/ 2395994 w 7467600"/>
              <a:gd name="connsiteY365" fmla="*/ 6858000 h 6858000"/>
              <a:gd name="connsiteX366" fmla="*/ 2392863 w 7467600"/>
              <a:gd name="connsiteY366" fmla="*/ 6852964 h 6858000"/>
              <a:gd name="connsiteX367" fmla="*/ 2017589 w 7467600"/>
              <a:gd name="connsiteY367" fmla="*/ 6493982 h 6858000"/>
              <a:gd name="connsiteX368" fmla="*/ 2147336 w 7467600"/>
              <a:gd name="connsiteY368" fmla="*/ 6594052 h 6858000"/>
              <a:gd name="connsiteX369" fmla="*/ 2207047 w 7467600"/>
              <a:gd name="connsiteY369" fmla="*/ 6654540 h 6858000"/>
              <a:gd name="connsiteX370" fmla="*/ 2299106 w 7467600"/>
              <a:gd name="connsiteY370" fmla="*/ 6778931 h 6858000"/>
              <a:gd name="connsiteX371" fmla="*/ 2314430 w 7467600"/>
              <a:gd name="connsiteY371" fmla="*/ 6801144 h 6858000"/>
              <a:gd name="connsiteX372" fmla="*/ 2352406 w 7467600"/>
              <a:gd name="connsiteY372" fmla="*/ 6858000 h 6858000"/>
              <a:gd name="connsiteX373" fmla="*/ 2314492 w 7467600"/>
              <a:gd name="connsiteY373" fmla="*/ 6858000 h 6858000"/>
              <a:gd name="connsiteX374" fmla="*/ 2288095 w 7467600"/>
              <a:gd name="connsiteY374" fmla="*/ 6818030 h 6858000"/>
              <a:gd name="connsiteX375" fmla="*/ 2272768 w 7467600"/>
              <a:gd name="connsiteY375" fmla="*/ 6795822 h 6858000"/>
              <a:gd name="connsiteX376" fmla="*/ 2182715 w 7467600"/>
              <a:gd name="connsiteY376" fmla="*/ 6675071 h 6858000"/>
              <a:gd name="connsiteX377" fmla="*/ 2032061 w 7467600"/>
              <a:gd name="connsiteY377" fmla="*/ 6541380 h 6858000"/>
              <a:gd name="connsiteX378" fmla="*/ 2257220 w 7467600"/>
              <a:gd name="connsiteY378" fmla="*/ 6826257 h 6858000"/>
              <a:gd name="connsiteX379" fmla="*/ 2281324 w 7467600"/>
              <a:gd name="connsiteY379" fmla="*/ 6858000 h 6858000"/>
              <a:gd name="connsiteX380" fmla="*/ 2242860 w 7467600"/>
              <a:gd name="connsiteY380" fmla="*/ 6858000 h 6858000"/>
              <a:gd name="connsiteX381" fmla="*/ 2232818 w 7467600"/>
              <a:gd name="connsiteY381" fmla="*/ 6844926 h 6858000"/>
              <a:gd name="connsiteX382" fmla="*/ 1990172 w 7467600"/>
              <a:gd name="connsiteY382" fmla="*/ 6542121 h 6858000"/>
              <a:gd name="connsiteX383" fmla="*/ 2124090 w 7467600"/>
              <a:gd name="connsiteY383" fmla="*/ 6761017 h 6858000"/>
              <a:gd name="connsiteX384" fmla="*/ 2200380 w 7467600"/>
              <a:gd name="connsiteY384" fmla="*/ 6858000 h 6858000"/>
              <a:gd name="connsiteX385" fmla="*/ 2147507 w 7467600"/>
              <a:gd name="connsiteY385" fmla="*/ 6858000 h 6858000"/>
              <a:gd name="connsiteX386" fmla="*/ 2070668 w 7467600"/>
              <a:gd name="connsiteY386" fmla="*/ 6761520 h 6858000"/>
              <a:gd name="connsiteX387" fmla="*/ 1975142 w 7467600"/>
              <a:gd name="connsiteY387" fmla="*/ 6585570 h 6858000"/>
              <a:gd name="connsiteX388" fmla="*/ 2050035 w 7467600"/>
              <a:gd name="connsiteY388" fmla="*/ 6813345 h 6858000"/>
              <a:gd name="connsiteX389" fmla="*/ 2063025 w 7467600"/>
              <a:gd name="connsiteY389" fmla="*/ 6858000 h 6858000"/>
              <a:gd name="connsiteX390" fmla="*/ 2021675 w 7467600"/>
              <a:gd name="connsiteY390" fmla="*/ 6858000 h 6858000"/>
              <a:gd name="connsiteX391" fmla="*/ 2019308 w 7467600"/>
              <a:gd name="connsiteY391" fmla="*/ 6847118 h 6858000"/>
              <a:gd name="connsiteX392" fmla="*/ 1938835 w 7467600"/>
              <a:gd name="connsiteY392" fmla="*/ 6551160 h 6858000"/>
              <a:gd name="connsiteX393" fmla="*/ 1953230 w 7467600"/>
              <a:gd name="connsiteY393" fmla="*/ 6759699 h 6858000"/>
              <a:gd name="connsiteX394" fmla="*/ 1956763 w 7467600"/>
              <a:gd name="connsiteY394" fmla="*/ 6778191 h 6858000"/>
              <a:gd name="connsiteX395" fmla="*/ 1967925 w 7467600"/>
              <a:gd name="connsiteY395" fmla="*/ 6858000 h 6858000"/>
              <a:gd name="connsiteX396" fmla="*/ 1936622 w 7467600"/>
              <a:gd name="connsiteY396" fmla="*/ 6858000 h 6858000"/>
              <a:gd name="connsiteX397" fmla="*/ 1926261 w 7467600"/>
              <a:gd name="connsiteY397" fmla="*/ 6784064 h 6858000"/>
              <a:gd name="connsiteX398" fmla="*/ 1922724 w 7467600"/>
              <a:gd name="connsiteY398" fmla="*/ 6765577 h 6858000"/>
              <a:gd name="connsiteX399" fmla="*/ 1904650 w 7467600"/>
              <a:gd name="connsiteY399" fmla="*/ 6639616 h 6858000"/>
              <a:gd name="connsiteX400" fmla="*/ 1885273 w 7467600"/>
              <a:gd name="connsiteY400" fmla="*/ 6858000 h 6858000"/>
              <a:gd name="connsiteX401" fmla="*/ 1854363 w 7467600"/>
              <a:gd name="connsiteY401" fmla="*/ 6858000 h 6858000"/>
              <a:gd name="connsiteX402" fmla="*/ 1880391 w 7467600"/>
              <a:gd name="connsiteY402" fmla="*/ 6603796 h 6858000"/>
              <a:gd name="connsiteX403" fmla="*/ 1818273 w 7467600"/>
              <a:gd name="connsiteY403" fmla="*/ 6715729 h 6858000"/>
              <a:gd name="connsiteX404" fmla="*/ 1794691 w 7467600"/>
              <a:gd name="connsiteY404" fmla="*/ 6843239 h 6858000"/>
              <a:gd name="connsiteX405" fmla="*/ 1794914 w 7467600"/>
              <a:gd name="connsiteY405" fmla="*/ 6858000 h 6858000"/>
              <a:gd name="connsiteX406" fmla="*/ 1746128 w 7467600"/>
              <a:gd name="connsiteY406" fmla="*/ 6858000 h 6858000"/>
              <a:gd name="connsiteX407" fmla="*/ 1753934 w 7467600"/>
              <a:gd name="connsiteY407" fmla="*/ 6724796 h 6858000"/>
              <a:gd name="connsiteX408" fmla="*/ 1792053 w 7467600"/>
              <a:gd name="connsiteY408" fmla="*/ 6572396 h 6858000"/>
              <a:gd name="connsiteX409" fmla="*/ 1862248 w 7467600"/>
              <a:gd name="connsiteY409" fmla="*/ 6266397 h 6858000"/>
              <a:gd name="connsiteX410" fmla="*/ 1862250 w 7467600"/>
              <a:gd name="connsiteY410" fmla="*/ 6033531 h 6858000"/>
              <a:gd name="connsiteX411" fmla="*/ 1211999 w 7467600"/>
              <a:gd name="connsiteY411" fmla="*/ 6683610 h 6858000"/>
              <a:gd name="connsiteX412" fmla="*/ 1213266 w 7467600"/>
              <a:gd name="connsiteY412" fmla="*/ 6691947 h 6858000"/>
              <a:gd name="connsiteX413" fmla="*/ 1203370 w 7467600"/>
              <a:gd name="connsiteY413" fmla="*/ 6850676 h 6858000"/>
              <a:gd name="connsiteX414" fmla="*/ 1203671 w 7467600"/>
              <a:gd name="connsiteY414" fmla="*/ 6858000 h 6858000"/>
              <a:gd name="connsiteX415" fmla="*/ 1143180 w 7467600"/>
              <a:gd name="connsiteY415" fmla="*/ 6858000 h 6858000"/>
              <a:gd name="connsiteX416" fmla="*/ 1142176 w 7467600"/>
              <a:gd name="connsiteY416" fmla="*/ 6766045 h 6858000"/>
              <a:gd name="connsiteX417" fmla="*/ 1067484 w 7467600"/>
              <a:gd name="connsiteY417" fmla="*/ 6858000 h 6858000"/>
              <a:gd name="connsiteX418" fmla="*/ 953928 w 7467600"/>
              <a:gd name="connsiteY418" fmla="*/ 6858000 h 6858000"/>
              <a:gd name="connsiteX419" fmla="*/ 959715 w 7467600"/>
              <a:gd name="connsiteY419" fmla="*/ 6850185 h 6858000"/>
              <a:gd name="connsiteX420" fmla="*/ 1483788 w 7467600"/>
              <a:gd name="connsiteY420" fmla="*/ 6259174 h 6858000"/>
              <a:gd name="connsiteX421" fmla="*/ 1100671 w 7467600"/>
              <a:gd name="connsiteY421" fmla="*/ 6252137 h 6858000"/>
              <a:gd name="connsiteX422" fmla="*/ 1090144 w 7467600"/>
              <a:gd name="connsiteY422" fmla="*/ 6256748 h 6858000"/>
              <a:gd name="connsiteX423" fmla="*/ 1095872 w 7467600"/>
              <a:gd name="connsiteY423" fmla="*/ 6271892 h 6858000"/>
              <a:gd name="connsiteX424" fmla="*/ 262785 w 7467600"/>
              <a:gd name="connsiteY424" fmla="*/ 6845450 h 6858000"/>
              <a:gd name="connsiteX425" fmla="*/ 209968 w 7467600"/>
              <a:gd name="connsiteY425" fmla="*/ 6770713 h 6858000"/>
              <a:gd name="connsiteX426" fmla="*/ 873460 w 7467600"/>
              <a:gd name="connsiteY426" fmla="*/ 6253768 h 6858000"/>
              <a:gd name="connsiteX427" fmla="*/ 192686 w 7467600"/>
              <a:gd name="connsiteY427" fmla="*/ 5849257 h 6858000"/>
              <a:gd name="connsiteX428" fmla="*/ 4696 w 7467600"/>
              <a:gd name="connsiteY428" fmla="*/ 5697668 h 6858000"/>
              <a:gd name="connsiteX429" fmla="*/ 0 w 7467600"/>
              <a:gd name="connsiteY429" fmla="*/ 5689984 h 6858000"/>
              <a:gd name="connsiteX430" fmla="*/ 0 w 7467600"/>
              <a:gd name="connsiteY430" fmla="*/ 5513472 h 6858000"/>
              <a:gd name="connsiteX431" fmla="*/ 174101 w 7467600"/>
              <a:gd name="connsiteY431" fmla="*/ 5620277 h 6858000"/>
              <a:gd name="connsiteX432" fmla="*/ 891800 w 7467600"/>
              <a:gd name="connsiteY432" fmla="*/ 6036935 h 6858000"/>
              <a:gd name="connsiteX433" fmla="*/ 1072219 w 7467600"/>
              <a:gd name="connsiteY433" fmla="*/ 6169443 h 6858000"/>
              <a:gd name="connsiteX434" fmla="*/ 1074117 w 7467600"/>
              <a:gd name="connsiteY434" fmla="*/ 6170301 h 6858000"/>
              <a:gd name="connsiteX435" fmla="*/ 1083114 w 7467600"/>
              <a:gd name="connsiteY435" fmla="*/ 6174131 h 6858000"/>
              <a:gd name="connsiteX436" fmla="*/ 1543010 w 7467600"/>
              <a:gd name="connsiteY436" fmla="*/ 6191140 h 6858000"/>
              <a:gd name="connsiteX437" fmla="*/ 1551080 w 7467600"/>
              <a:gd name="connsiteY437" fmla="*/ 6195006 h 6858000"/>
              <a:gd name="connsiteX438" fmla="*/ 2345443 w 7467600"/>
              <a:gd name="connsiteY438" fmla="*/ 5549882 h 6858000"/>
              <a:gd name="connsiteX439" fmla="*/ 1721499 w 7467600"/>
              <a:gd name="connsiteY439" fmla="*/ 5599969 h 6858000"/>
              <a:gd name="connsiteX440" fmla="*/ 767716 w 7467600"/>
              <a:gd name="connsiteY440" fmla="*/ 5472768 h 6858000"/>
              <a:gd name="connsiteX441" fmla="*/ 722147 w 7467600"/>
              <a:gd name="connsiteY441" fmla="*/ 5393091 h 6858000"/>
              <a:gd name="connsiteX442" fmla="*/ 1485552 w 7467600"/>
              <a:gd name="connsiteY442" fmla="*/ 5313202 h 6858000"/>
              <a:gd name="connsiteX443" fmla="*/ 2143004 w 7467600"/>
              <a:gd name="connsiteY443" fmla="*/ 5402420 h 6858000"/>
              <a:gd name="connsiteX444" fmla="*/ 1933391 w 7467600"/>
              <a:gd name="connsiteY444" fmla="*/ 5156971 h 6858000"/>
              <a:gd name="connsiteX445" fmla="*/ 1827118 w 7467600"/>
              <a:gd name="connsiteY445" fmla="*/ 4968410 h 6858000"/>
              <a:gd name="connsiteX446" fmla="*/ 1837349 w 7467600"/>
              <a:gd name="connsiteY446" fmla="*/ 4956357 h 6858000"/>
              <a:gd name="connsiteX447" fmla="*/ 2162835 w 7467600"/>
              <a:gd name="connsiteY447" fmla="*/ 5187853 h 6858000"/>
              <a:gd name="connsiteX448" fmla="*/ 2257167 w 7467600"/>
              <a:gd name="connsiteY448" fmla="*/ 5462123 h 6858000"/>
              <a:gd name="connsiteX449" fmla="*/ 2261598 w 7467600"/>
              <a:gd name="connsiteY449" fmla="*/ 5467998 h 6858000"/>
              <a:gd name="connsiteX450" fmla="*/ 2437177 w 7467600"/>
              <a:gd name="connsiteY450" fmla="*/ 5479608 h 6858000"/>
              <a:gd name="connsiteX451" fmla="*/ 2445247 w 7467600"/>
              <a:gd name="connsiteY451" fmla="*/ 5483476 h 6858000"/>
              <a:gd name="connsiteX452" fmla="*/ 2743626 w 7467600"/>
              <a:gd name="connsiteY452" fmla="*/ 5304819 h 6858000"/>
              <a:gd name="connsiteX453" fmla="*/ 3048102 w 7467600"/>
              <a:gd name="connsiteY453" fmla="*/ 5150595 h 6858000"/>
              <a:gd name="connsiteX454" fmla="*/ 1799414 w 7467600"/>
              <a:gd name="connsiteY454" fmla="*/ 4694732 h 6858000"/>
              <a:gd name="connsiteX455" fmla="*/ 1771735 w 7467600"/>
              <a:gd name="connsiteY455" fmla="*/ 4619929 h 6858000"/>
              <a:gd name="connsiteX456" fmla="*/ 3104273 w 7467600"/>
              <a:gd name="connsiteY456" fmla="*/ 5076159 h 6858000"/>
              <a:gd name="connsiteX457" fmla="*/ 3113245 w 7467600"/>
              <a:gd name="connsiteY457" fmla="*/ 5090705 h 6858000"/>
              <a:gd name="connsiteX458" fmla="*/ 3126294 w 7467600"/>
              <a:gd name="connsiteY458" fmla="*/ 5114400 h 6858000"/>
              <a:gd name="connsiteX459" fmla="*/ 3937433 w 7467600"/>
              <a:gd name="connsiteY459" fmla="*/ 4830473 h 6858000"/>
              <a:gd name="connsiteX460" fmla="*/ 3590475 w 7467600"/>
              <a:gd name="connsiteY460" fmla="*/ 4597974 h 6858000"/>
              <a:gd name="connsiteX461" fmla="*/ 3100264 w 7467600"/>
              <a:gd name="connsiteY461" fmla="*/ 4579845 h 6858000"/>
              <a:gd name="connsiteX462" fmla="*/ 2183576 w 7467600"/>
              <a:gd name="connsiteY462" fmla="*/ 4227150 h 6858000"/>
              <a:gd name="connsiteX463" fmla="*/ 2151029 w 7467600"/>
              <a:gd name="connsiteY463" fmla="*/ 4146947 h 6858000"/>
              <a:gd name="connsiteX464" fmla="*/ 3563434 w 7467600"/>
              <a:gd name="connsiteY464" fmla="*/ 4469115 h 6858000"/>
              <a:gd name="connsiteX465" fmla="*/ 3177952 w 7467600"/>
              <a:gd name="connsiteY465" fmla="*/ 3657386 h 6858000"/>
              <a:gd name="connsiteX466" fmla="*/ 3189263 w 7467600"/>
              <a:gd name="connsiteY466" fmla="*/ 3625726 h 6858000"/>
              <a:gd name="connsiteX467" fmla="*/ 3560912 w 7467600"/>
              <a:gd name="connsiteY467" fmla="*/ 4079863 h 6858000"/>
              <a:gd name="connsiteX468" fmla="*/ 3626636 w 7467600"/>
              <a:gd name="connsiteY468" fmla="*/ 4512230 h 6858000"/>
              <a:gd name="connsiteX469" fmla="*/ 3653088 w 7467600"/>
              <a:gd name="connsiteY469" fmla="*/ 4521417 h 6858000"/>
              <a:gd name="connsiteX470" fmla="*/ 3988128 w 7467600"/>
              <a:gd name="connsiteY470" fmla="*/ 4817267 h 6858000"/>
              <a:gd name="connsiteX471" fmla="*/ 4830582 w 7467600"/>
              <a:gd name="connsiteY471" fmla="*/ 4676000 h 6858000"/>
              <a:gd name="connsiteX472" fmla="*/ 4830100 w 7467600"/>
              <a:gd name="connsiteY472" fmla="*/ 4675554 h 6858000"/>
              <a:gd name="connsiteX473" fmla="*/ 4036318 w 7467600"/>
              <a:gd name="connsiteY473" fmla="*/ 4147013 h 6858000"/>
              <a:gd name="connsiteX474" fmla="*/ 3432098 w 7467600"/>
              <a:gd name="connsiteY474" fmla="*/ 3537312 h 6858000"/>
              <a:gd name="connsiteX475" fmla="*/ 3446761 w 7467600"/>
              <a:gd name="connsiteY475" fmla="*/ 3461278 h 6858000"/>
              <a:gd name="connsiteX476" fmla="*/ 4419733 w 7467600"/>
              <a:gd name="connsiteY476" fmla="*/ 3963555 h 6858000"/>
              <a:gd name="connsiteX477" fmla="*/ 4781371 w 7467600"/>
              <a:gd name="connsiteY477" fmla="*/ 4458604 h 6858000"/>
              <a:gd name="connsiteX478" fmla="*/ 4780440 w 7467600"/>
              <a:gd name="connsiteY478" fmla="*/ 4470290 h 6858000"/>
              <a:gd name="connsiteX479" fmla="*/ 4898954 w 7467600"/>
              <a:gd name="connsiteY479" fmla="*/ 4662092 h 6858000"/>
              <a:gd name="connsiteX480" fmla="*/ 4900699 w 7467600"/>
              <a:gd name="connsiteY480" fmla="*/ 4670867 h 6858000"/>
              <a:gd name="connsiteX481" fmla="*/ 5714511 w 7467600"/>
              <a:gd name="connsiteY481" fmla="*/ 4663483 h 6858000"/>
              <a:gd name="connsiteX482" fmla="*/ 5464793 w 7467600"/>
              <a:gd name="connsiteY482" fmla="*/ 4393556 h 6858000"/>
              <a:gd name="connsiteX483" fmla="*/ 5461897 w 7467600"/>
              <a:gd name="connsiteY483" fmla="*/ 4390879 h 6858000"/>
              <a:gd name="connsiteX484" fmla="*/ 4294126 w 7467600"/>
              <a:gd name="connsiteY484" fmla="*/ 3303048 h 6858000"/>
              <a:gd name="connsiteX485" fmla="*/ 4305321 w 7467600"/>
              <a:gd name="connsiteY485" fmla="*/ 3256953 h 6858000"/>
              <a:gd name="connsiteX486" fmla="*/ 4949299 w 7467600"/>
              <a:gd name="connsiteY486" fmla="*/ 3766336 h 6858000"/>
              <a:gd name="connsiteX487" fmla="*/ 5291452 w 7467600"/>
              <a:gd name="connsiteY487" fmla="*/ 4076801 h 6858000"/>
              <a:gd name="connsiteX488" fmla="*/ 5434998 w 7467600"/>
              <a:gd name="connsiteY488" fmla="*/ 4254100 h 6858000"/>
              <a:gd name="connsiteX489" fmla="*/ 5351015 w 7467600"/>
              <a:gd name="connsiteY489" fmla="*/ 3760989 h 6858000"/>
              <a:gd name="connsiteX490" fmla="*/ 5413780 w 7467600"/>
              <a:gd name="connsiteY490" fmla="*/ 2966265 h 6858000"/>
              <a:gd name="connsiteX491" fmla="*/ 5425627 w 7467600"/>
              <a:gd name="connsiteY491" fmla="*/ 2954192 h 6858000"/>
              <a:gd name="connsiteX492" fmla="*/ 6604735 w 7467600"/>
              <a:gd name="connsiteY492" fmla="*/ 2041381 h 6858000"/>
              <a:gd name="connsiteX493" fmla="*/ 7204487 w 7467600"/>
              <a:gd name="connsiteY493" fmla="*/ 2742112 h 6858000"/>
              <a:gd name="connsiteX494" fmla="*/ 7131592 w 7467600"/>
              <a:gd name="connsiteY494" fmla="*/ 2672096 h 6858000"/>
              <a:gd name="connsiteX495" fmla="*/ 6996344 w 7467600"/>
              <a:gd name="connsiteY495" fmla="*/ 2518310 h 6858000"/>
              <a:gd name="connsiteX496" fmla="*/ 6735495 w 7467600"/>
              <a:gd name="connsiteY496" fmla="*/ 2196890 h 6858000"/>
              <a:gd name="connsiteX497" fmla="*/ 6721901 w 7467600"/>
              <a:gd name="connsiteY497" fmla="*/ 2179274 h 6858000"/>
              <a:gd name="connsiteX498" fmla="*/ 6604735 w 7467600"/>
              <a:gd name="connsiteY498" fmla="*/ 2041381 h 6858000"/>
              <a:gd name="connsiteX499" fmla="*/ 6591670 w 7467600"/>
              <a:gd name="connsiteY499" fmla="*/ 1988277 h 6858000"/>
              <a:gd name="connsiteX500" fmla="*/ 6747349 w 7467600"/>
              <a:gd name="connsiteY500" fmla="*/ 2160069 h 6858000"/>
              <a:gd name="connsiteX501" fmla="*/ 6760943 w 7467600"/>
              <a:gd name="connsiteY501" fmla="*/ 2177686 h 6858000"/>
              <a:gd name="connsiteX502" fmla="*/ 7021065 w 7467600"/>
              <a:gd name="connsiteY502" fmla="*/ 2498102 h 6858000"/>
              <a:gd name="connsiteX503" fmla="*/ 7155223 w 7467600"/>
              <a:gd name="connsiteY503" fmla="*/ 2650386 h 6858000"/>
              <a:gd name="connsiteX504" fmla="*/ 7203167 w 7467600"/>
              <a:gd name="connsiteY504" fmla="*/ 2697288 h 6858000"/>
              <a:gd name="connsiteX505" fmla="*/ 6937703 w 7467600"/>
              <a:gd name="connsiteY505" fmla="*/ 2321981 h 6858000"/>
              <a:gd name="connsiteX506" fmla="*/ 6591670 w 7467600"/>
              <a:gd name="connsiteY506" fmla="*/ 1988277 h 6858000"/>
              <a:gd name="connsiteX507" fmla="*/ 5798671 w 7467600"/>
              <a:gd name="connsiteY507" fmla="*/ 1981601 h 6858000"/>
              <a:gd name="connsiteX508" fmla="*/ 5754709 w 7467600"/>
              <a:gd name="connsiteY508" fmla="*/ 2071454 h 6858000"/>
              <a:gd name="connsiteX509" fmla="*/ 5763044 w 7467600"/>
              <a:gd name="connsiteY509" fmla="*/ 2842206 h 6858000"/>
              <a:gd name="connsiteX510" fmla="*/ 5764974 w 7467600"/>
              <a:gd name="connsiteY510" fmla="*/ 2799609 h 6858000"/>
              <a:gd name="connsiteX511" fmla="*/ 5767665 w 7467600"/>
              <a:gd name="connsiteY511" fmla="*/ 2666409 h 6858000"/>
              <a:gd name="connsiteX512" fmla="*/ 5763055 w 7467600"/>
              <a:gd name="connsiteY512" fmla="*/ 2579705 h 6858000"/>
              <a:gd name="connsiteX513" fmla="*/ 5758079 w 7467600"/>
              <a:gd name="connsiteY513" fmla="*/ 2492508 h 6858000"/>
              <a:gd name="connsiteX514" fmla="*/ 5779325 w 7467600"/>
              <a:gd name="connsiteY514" fmla="*/ 2197069 h 6858000"/>
              <a:gd name="connsiteX515" fmla="*/ 5798671 w 7467600"/>
              <a:gd name="connsiteY515" fmla="*/ 1981601 h 6858000"/>
              <a:gd name="connsiteX516" fmla="*/ 5829202 w 7467600"/>
              <a:gd name="connsiteY516" fmla="*/ 1971679 h 6858000"/>
              <a:gd name="connsiteX517" fmla="*/ 5809558 w 7467600"/>
              <a:gd name="connsiteY517" fmla="*/ 2198043 h 6858000"/>
              <a:gd name="connsiteX518" fmla="*/ 5788653 w 7467600"/>
              <a:gd name="connsiteY518" fmla="*/ 2489430 h 6858000"/>
              <a:gd name="connsiteX519" fmla="*/ 5793439 w 7467600"/>
              <a:gd name="connsiteY519" fmla="*/ 2575235 h 6858000"/>
              <a:gd name="connsiteX520" fmla="*/ 5796837 w 7467600"/>
              <a:gd name="connsiteY520" fmla="*/ 2637633 h 6858000"/>
              <a:gd name="connsiteX521" fmla="*/ 5818614 w 7467600"/>
              <a:gd name="connsiteY521" fmla="*/ 2473055 h 6858000"/>
              <a:gd name="connsiteX522" fmla="*/ 5829202 w 7467600"/>
              <a:gd name="connsiteY522" fmla="*/ 1971679 h 6858000"/>
              <a:gd name="connsiteX523" fmla="*/ 5911389 w 7467600"/>
              <a:gd name="connsiteY523" fmla="*/ 1898371 h 6858000"/>
              <a:gd name="connsiteX524" fmla="*/ 6237627 w 7467600"/>
              <a:gd name="connsiteY524" fmla="*/ 2231921 h 6858000"/>
              <a:gd name="connsiteX525" fmla="*/ 5911389 w 7467600"/>
              <a:gd name="connsiteY525" fmla="*/ 1898371 h 6858000"/>
              <a:gd name="connsiteX526" fmla="*/ 6944437 w 7467600"/>
              <a:gd name="connsiteY526" fmla="*/ 1575402 h 6858000"/>
              <a:gd name="connsiteX527" fmla="*/ 6304730 w 7467600"/>
              <a:gd name="connsiteY527" fmla="*/ 1766654 h 6858000"/>
              <a:gd name="connsiteX528" fmla="*/ 6944437 w 7467600"/>
              <a:gd name="connsiteY528" fmla="*/ 1575402 h 6858000"/>
              <a:gd name="connsiteX529" fmla="*/ 7019523 w 7467600"/>
              <a:gd name="connsiteY529" fmla="*/ 1519450 h 6858000"/>
              <a:gd name="connsiteX530" fmla="*/ 6298091 w 7467600"/>
              <a:gd name="connsiteY530" fmla="*/ 1737122 h 6858000"/>
              <a:gd name="connsiteX531" fmla="*/ 7019523 w 7467600"/>
              <a:gd name="connsiteY531" fmla="*/ 1519450 h 6858000"/>
              <a:gd name="connsiteX532" fmla="*/ 2399523 w 7467600"/>
              <a:gd name="connsiteY532" fmla="*/ 1428234 h 6858000"/>
              <a:gd name="connsiteX533" fmla="*/ 2224982 w 7467600"/>
              <a:gd name="connsiteY533" fmla="*/ 1826201 h 6858000"/>
              <a:gd name="connsiteX534" fmla="*/ 2096099 w 7467600"/>
              <a:gd name="connsiteY534" fmla="*/ 2345900 h 6858000"/>
              <a:gd name="connsiteX535" fmla="*/ 2283317 w 7467600"/>
              <a:gd name="connsiteY535" fmla="*/ 1796925 h 6858000"/>
              <a:gd name="connsiteX536" fmla="*/ 2399523 w 7467600"/>
              <a:gd name="connsiteY536" fmla="*/ 1428234 h 6858000"/>
              <a:gd name="connsiteX537" fmla="*/ 2448558 w 7467600"/>
              <a:gd name="connsiteY537" fmla="*/ 1373435 h 6858000"/>
              <a:gd name="connsiteX538" fmla="*/ 2312521 w 7467600"/>
              <a:gd name="connsiteY538" fmla="*/ 1806140 h 6858000"/>
              <a:gd name="connsiteX539" fmla="*/ 2127533 w 7467600"/>
              <a:gd name="connsiteY539" fmla="*/ 2348380 h 6858000"/>
              <a:gd name="connsiteX540" fmla="*/ 2358080 w 7467600"/>
              <a:gd name="connsiteY540" fmla="*/ 1866134 h 6858000"/>
              <a:gd name="connsiteX541" fmla="*/ 2407436 w 7467600"/>
              <a:gd name="connsiteY541" fmla="*/ 1651070 h 6858000"/>
              <a:gd name="connsiteX542" fmla="*/ 2448558 w 7467600"/>
              <a:gd name="connsiteY542" fmla="*/ 1373435 h 6858000"/>
              <a:gd name="connsiteX543" fmla="*/ 278707 w 7467600"/>
              <a:gd name="connsiteY543" fmla="*/ 1352270 h 6858000"/>
              <a:gd name="connsiteX544" fmla="*/ 321570 w 7467600"/>
              <a:gd name="connsiteY544" fmla="*/ 1861610 h 6858000"/>
              <a:gd name="connsiteX545" fmla="*/ 294281 w 7467600"/>
              <a:gd name="connsiteY545" fmla="*/ 1440658 h 6858000"/>
              <a:gd name="connsiteX546" fmla="*/ 278707 w 7467600"/>
              <a:gd name="connsiteY546" fmla="*/ 1352270 h 6858000"/>
              <a:gd name="connsiteX547" fmla="*/ 1423821 w 7467600"/>
              <a:gd name="connsiteY547" fmla="*/ 1351958 h 6858000"/>
              <a:gd name="connsiteX548" fmla="*/ 1638521 w 7467600"/>
              <a:gd name="connsiteY548" fmla="*/ 1908470 h 6858000"/>
              <a:gd name="connsiteX549" fmla="*/ 1754199 w 7467600"/>
              <a:gd name="connsiteY549" fmla="*/ 2149284 h 6858000"/>
              <a:gd name="connsiteX550" fmla="*/ 1908359 w 7467600"/>
              <a:gd name="connsiteY550" fmla="*/ 2364988 h 6858000"/>
              <a:gd name="connsiteX551" fmla="*/ 1647661 w 7467600"/>
              <a:gd name="connsiteY551" fmla="*/ 1825945 h 6858000"/>
              <a:gd name="connsiteX552" fmla="*/ 1423821 w 7467600"/>
              <a:gd name="connsiteY552" fmla="*/ 1351958 h 6858000"/>
              <a:gd name="connsiteX553" fmla="*/ 1431890 w 7467600"/>
              <a:gd name="connsiteY553" fmla="*/ 1306475 h 6858000"/>
              <a:gd name="connsiteX554" fmla="*/ 1507597 w 7467600"/>
              <a:gd name="connsiteY554" fmla="*/ 1446132 h 6858000"/>
              <a:gd name="connsiteX555" fmla="*/ 1674586 w 7467600"/>
              <a:gd name="connsiteY555" fmla="*/ 1813832 h 6858000"/>
              <a:gd name="connsiteX556" fmla="*/ 1815950 w 7467600"/>
              <a:gd name="connsiteY556" fmla="*/ 2128564 h 6858000"/>
              <a:gd name="connsiteX557" fmla="*/ 1984242 w 7467600"/>
              <a:gd name="connsiteY557" fmla="*/ 2430829 h 6858000"/>
              <a:gd name="connsiteX558" fmla="*/ 2014023 w 7467600"/>
              <a:gd name="connsiteY558" fmla="*/ 2450995 h 6858000"/>
              <a:gd name="connsiteX559" fmla="*/ 1747337 w 7467600"/>
              <a:gd name="connsiteY559" fmla="*/ 1855264 h 6858000"/>
              <a:gd name="connsiteX560" fmla="*/ 1533749 w 7467600"/>
              <a:gd name="connsiteY560" fmla="*/ 1478656 h 6858000"/>
              <a:gd name="connsiteX561" fmla="*/ 1431890 w 7467600"/>
              <a:gd name="connsiteY561" fmla="*/ 1306475 h 6858000"/>
              <a:gd name="connsiteX562" fmla="*/ 5052692 w 7467600"/>
              <a:gd name="connsiteY562" fmla="*/ 1292994 h 6858000"/>
              <a:gd name="connsiteX563" fmla="*/ 5200661 w 7467600"/>
              <a:gd name="connsiteY563" fmla="*/ 1635186 h 6858000"/>
              <a:gd name="connsiteX564" fmla="*/ 5297138 w 7467600"/>
              <a:gd name="connsiteY564" fmla="*/ 1906351 h 6858000"/>
              <a:gd name="connsiteX565" fmla="*/ 5052692 w 7467600"/>
              <a:gd name="connsiteY565" fmla="*/ 1292994 h 6858000"/>
              <a:gd name="connsiteX566" fmla="*/ 5009948 w 7467600"/>
              <a:gd name="connsiteY566" fmla="*/ 1273619 h 6858000"/>
              <a:gd name="connsiteX567" fmla="*/ 5121777 w 7467600"/>
              <a:gd name="connsiteY567" fmla="*/ 1654213 h 6858000"/>
              <a:gd name="connsiteX568" fmla="*/ 5293545 w 7467600"/>
              <a:gd name="connsiteY568" fmla="*/ 2072247 h 6858000"/>
              <a:gd name="connsiteX569" fmla="*/ 5294042 w 7467600"/>
              <a:gd name="connsiteY569" fmla="*/ 2065019 h 6858000"/>
              <a:gd name="connsiteX570" fmla="*/ 5171936 w 7467600"/>
              <a:gd name="connsiteY570" fmla="*/ 1647613 h 6858000"/>
              <a:gd name="connsiteX571" fmla="*/ 5009948 w 7467600"/>
              <a:gd name="connsiteY571" fmla="*/ 1273619 h 6858000"/>
              <a:gd name="connsiteX572" fmla="*/ 655236 w 7467600"/>
              <a:gd name="connsiteY572" fmla="*/ 1268632 h 6858000"/>
              <a:gd name="connsiteX573" fmla="*/ 839521 w 7467600"/>
              <a:gd name="connsiteY573" fmla="*/ 1685315 h 6858000"/>
              <a:gd name="connsiteX574" fmla="*/ 1109416 w 7467600"/>
              <a:gd name="connsiteY574" fmla="*/ 2061663 h 6858000"/>
              <a:gd name="connsiteX575" fmla="*/ 1298300 w 7467600"/>
              <a:gd name="connsiteY575" fmla="*/ 2247742 h 6858000"/>
              <a:gd name="connsiteX576" fmla="*/ 1125871 w 7467600"/>
              <a:gd name="connsiteY576" fmla="*/ 1989513 h 6858000"/>
              <a:gd name="connsiteX577" fmla="*/ 981574 w 7467600"/>
              <a:gd name="connsiteY577" fmla="*/ 1783157 h 6858000"/>
              <a:gd name="connsiteX578" fmla="*/ 922198 w 7467600"/>
              <a:gd name="connsiteY578" fmla="*/ 1677437 h 6858000"/>
              <a:gd name="connsiteX579" fmla="*/ 869293 w 7467600"/>
              <a:gd name="connsiteY579" fmla="*/ 1583214 h 6858000"/>
              <a:gd name="connsiteX580" fmla="*/ 751431 w 7467600"/>
              <a:gd name="connsiteY580" fmla="*/ 1405731 h 6858000"/>
              <a:gd name="connsiteX581" fmla="*/ 655236 w 7467600"/>
              <a:gd name="connsiteY581" fmla="*/ 1268632 h 6858000"/>
              <a:gd name="connsiteX582" fmla="*/ 6516292 w 7467600"/>
              <a:gd name="connsiteY582" fmla="*/ 1263064 h 6858000"/>
              <a:gd name="connsiteX583" fmla="*/ 5736320 w 7467600"/>
              <a:gd name="connsiteY583" fmla="*/ 1501803 h 6858000"/>
              <a:gd name="connsiteX584" fmla="*/ 6516292 w 7467600"/>
              <a:gd name="connsiteY584" fmla="*/ 1263064 h 6858000"/>
              <a:gd name="connsiteX585" fmla="*/ 291466 w 7467600"/>
              <a:gd name="connsiteY585" fmla="*/ 1250369 h 6858000"/>
              <a:gd name="connsiteX586" fmla="*/ 323180 w 7467600"/>
              <a:gd name="connsiteY586" fmla="*/ 1435283 h 6858000"/>
              <a:gd name="connsiteX587" fmla="*/ 349381 w 7467600"/>
              <a:gd name="connsiteY587" fmla="*/ 1875041 h 6858000"/>
              <a:gd name="connsiteX588" fmla="*/ 374363 w 7467600"/>
              <a:gd name="connsiteY588" fmla="*/ 1506494 h 6858000"/>
              <a:gd name="connsiteX589" fmla="*/ 302168 w 7467600"/>
              <a:gd name="connsiteY589" fmla="*/ 1274495 h 6858000"/>
              <a:gd name="connsiteX590" fmla="*/ 291466 w 7467600"/>
              <a:gd name="connsiteY590" fmla="*/ 1250369 h 6858000"/>
              <a:gd name="connsiteX591" fmla="*/ 678222 w 7467600"/>
              <a:gd name="connsiteY591" fmla="*/ 1248670 h 6858000"/>
              <a:gd name="connsiteX592" fmla="*/ 775536 w 7467600"/>
              <a:gd name="connsiteY592" fmla="*/ 1388015 h 6858000"/>
              <a:gd name="connsiteX593" fmla="*/ 894529 w 7467600"/>
              <a:gd name="connsiteY593" fmla="*/ 1567739 h 6858000"/>
              <a:gd name="connsiteX594" fmla="*/ 948000 w 7467600"/>
              <a:gd name="connsiteY594" fmla="*/ 1663088 h 6858000"/>
              <a:gd name="connsiteX595" fmla="*/ 1006812 w 7467600"/>
              <a:gd name="connsiteY595" fmla="*/ 1767683 h 6858000"/>
              <a:gd name="connsiteX596" fmla="*/ 1149133 w 7467600"/>
              <a:gd name="connsiteY596" fmla="*/ 1971513 h 6858000"/>
              <a:gd name="connsiteX597" fmla="*/ 1333952 w 7467600"/>
              <a:gd name="connsiteY597" fmla="*/ 2251620 h 6858000"/>
              <a:gd name="connsiteX598" fmla="*/ 1337329 w 7467600"/>
              <a:gd name="connsiteY598" fmla="*/ 2258350 h 6858000"/>
              <a:gd name="connsiteX599" fmla="*/ 1014726 w 7467600"/>
              <a:gd name="connsiteY599" fmla="*/ 1615556 h 6858000"/>
              <a:gd name="connsiteX600" fmla="*/ 678222 w 7467600"/>
              <a:gd name="connsiteY600" fmla="*/ 1248670 h 6858000"/>
              <a:gd name="connsiteX601" fmla="*/ 6691602 w 7467600"/>
              <a:gd name="connsiteY601" fmla="*/ 1140573 h 6858000"/>
              <a:gd name="connsiteX602" fmla="*/ 6571100 w 7467600"/>
              <a:gd name="connsiteY602" fmla="*/ 1183662 h 6858000"/>
              <a:gd name="connsiteX603" fmla="*/ 6241687 w 7467600"/>
              <a:gd name="connsiteY603" fmla="*/ 1257600 h 6858000"/>
              <a:gd name="connsiteX604" fmla="*/ 5693009 w 7467600"/>
              <a:gd name="connsiteY604" fmla="*/ 1478256 h 6858000"/>
              <a:gd name="connsiteX605" fmla="*/ 6548420 w 7467600"/>
              <a:gd name="connsiteY605" fmla="*/ 1214599 h 6858000"/>
              <a:gd name="connsiteX606" fmla="*/ 6605473 w 7467600"/>
              <a:gd name="connsiteY606" fmla="*/ 1184686 h 6858000"/>
              <a:gd name="connsiteX607" fmla="*/ 6691602 w 7467600"/>
              <a:gd name="connsiteY607" fmla="*/ 1140573 h 6858000"/>
              <a:gd name="connsiteX608" fmla="*/ 4002475 w 7467600"/>
              <a:gd name="connsiteY608" fmla="*/ 1037802 h 6858000"/>
              <a:gd name="connsiteX609" fmla="*/ 4000324 w 7467600"/>
              <a:gd name="connsiteY609" fmla="*/ 1039362 h 6858000"/>
              <a:gd name="connsiteX610" fmla="*/ 4002862 w 7467600"/>
              <a:gd name="connsiteY610" fmla="*/ 1042866 h 6858000"/>
              <a:gd name="connsiteX611" fmla="*/ 4002475 w 7467600"/>
              <a:gd name="connsiteY611" fmla="*/ 1037802 h 6858000"/>
              <a:gd name="connsiteX612" fmla="*/ 506322 w 7467600"/>
              <a:gd name="connsiteY612" fmla="*/ 1020997 h 6858000"/>
              <a:gd name="connsiteX613" fmla="*/ 533068 w 7467600"/>
              <a:gd name="connsiteY613" fmla="*/ 1029409 h 6858000"/>
              <a:gd name="connsiteX614" fmla="*/ 1232525 w 7467600"/>
              <a:gd name="connsiteY614" fmla="*/ 1804675 h 6858000"/>
              <a:gd name="connsiteX615" fmla="*/ 1388858 w 7467600"/>
              <a:gd name="connsiteY615" fmla="*/ 2368011 h 6858000"/>
              <a:gd name="connsiteX616" fmla="*/ 1384098 w 7467600"/>
              <a:gd name="connsiteY616" fmla="*/ 2378125 h 6858000"/>
              <a:gd name="connsiteX617" fmla="*/ 1425393 w 7467600"/>
              <a:gd name="connsiteY617" fmla="*/ 2589124 h 6858000"/>
              <a:gd name="connsiteX618" fmla="*/ 1424001 w 7467600"/>
              <a:gd name="connsiteY618" fmla="*/ 2597541 h 6858000"/>
              <a:gd name="connsiteX619" fmla="*/ 2152729 w 7467600"/>
              <a:gd name="connsiteY619" fmla="*/ 2864487 h 6858000"/>
              <a:gd name="connsiteX620" fmla="*/ 2020609 w 7467600"/>
              <a:gd name="connsiteY620" fmla="*/ 2539671 h 6858000"/>
              <a:gd name="connsiteX621" fmla="*/ 2018920 w 7467600"/>
              <a:gd name="connsiteY621" fmla="*/ 2536309 h 6858000"/>
              <a:gd name="connsiteX622" fmla="*/ 1342441 w 7467600"/>
              <a:gd name="connsiteY622" fmla="*/ 1173017 h 6858000"/>
              <a:gd name="connsiteX623" fmla="*/ 1367925 w 7467600"/>
              <a:gd name="connsiteY623" fmla="*/ 1135648 h 6858000"/>
              <a:gd name="connsiteX624" fmla="*/ 1771401 w 7467600"/>
              <a:gd name="connsiteY624" fmla="*/ 1806673 h 6858000"/>
              <a:gd name="connsiteX625" fmla="*/ 1972385 w 7467600"/>
              <a:gd name="connsiteY625" fmla="*/ 2198735 h 6858000"/>
              <a:gd name="connsiteX626" fmla="*/ 2040892 w 7467600"/>
              <a:gd name="connsiteY626" fmla="*/ 2405205 h 6858000"/>
              <a:gd name="connsiteX627" fmla="*/ 2131689 w 7467600"/>
              <a:gd name="connsiteY627" fmla="*/ 1936926 h 6858000"/>
              <a:gd name="connsiteX628" fmla="*/ 2454820 w 7467600"/>
              <a:gd name="connsiteY628" fmla="*/ 1248808 h 6858000"/>
              <a:gd name="connsiteX629" fmla="*/ 2492512 w 7467600"/>
              <a:gd name="connsiteY629" fmla="*/ 1302920 h 6858000"/>
              <a:gd name="connsiteX630" fmla="*/ 2081216 w 7467600"/>
              <a:gd name="connsiteY630" fmla="*/ 2527513 h 6858000"/>
              <a:gd name="connsiteX631" fmla="*/ 2081211 w 7467600"/>
              <a:gd name="connsiteY631" fmla="*/ 2528916 h 6858000"/>
              <a:gd name="connsiteX632" fmla="*/ 2199067 w 7467600"/>
              <a:gd name="connsiteY632" fmla="*/ 2884061 h 6858000"/>
              <a:gd name="connsiteX633" fmla="*/ 3192586 w 7467600"/>
              <a:gd name="connsiteY633" fmla="*/ 3411496 h 6858000"/>
              <a:gd name="connsiteX634" fmla="*/ 3182620 w 7467600"/>
              <a:gd name="connsiteY634" fmla="*/ 3483279 h 6858000"/>
              <a:gd name="connsiteX635" fmla="*/ 2435119 w 7467600"/>
              <a:gd name="connsiteY635" fmla="*/ 3080173 h 6858000"/>
              <a:gd name="connsiteX636" fmla="*/ 2410152 w 7467600"/>
              <a:gd name="connsiteY636" fmla="*/ 3063751 h 6858000"/>
              <a:gd name="connsiteX637" fmla="*/ 2408099 w 7467600"/>
              <a:gd name="connsiteY637" fmla="*/ 3064403 h 6858000"/>
              <a:gd name="connsiteX638" fmla="*/ 2407218 w 7467600"/>
              <a:gd name="connsiteY638" fmla="*/ 3070324 h 6858000"/>
              <a:gd name="connsiteX639" fmla="*/ 2380138 w 7467600"/>
              <a:gd name="connsiteY639" fmla="*/ 3099341 h 6858000"/>
              <a:gd name="connsiteX640" fmla="*/ 1765923 w 7467600"/>
              <a:gd name="connsiteY640" fmla="*/ 3581043 h 6858000"/>
              <a:gd name="connsiteX641" fmla="*/ 1702258 w 7467600"/>
              <a:gd name="connsiteY641" fmla="*/ 3612286 h 6858000"/>
              <a:gd name="connsiteX642" fmla="*/ 1538370 w 7467600"/>
              <a:gd name="connsiteY642" fmla="*/ 3811804 h 6858000"/>
              <a:gd name="connsiteX643" fmla="*/ 542867 w 7467600"/>
              <a:gd name="connsiteY643" fmla="*/ 4944092 h 6858000"/>
              <a:gd name="connsiteX644" fmla="*/ 515800 w 7467600"/>
              <a:gd name="connsiteY644" fmla="*/ 4862180 h 6858000"/>
              <a:gd name="connsiteX645" fmla="*/ 909145 w 7467600"/>
              <a:gd name="connsiteY645" fmla="*/ 4199225 h 6858000"/>
              <a:gd name="connsiteX646" fmla="*/ 1214067 w 7467600"/>
              <a:gd name="connsiteY646" fmla="*/ 3908561 h 6858000"/>
              <a:gd name="connsiteX647" fmla="*/ 640967 w 7467600"/>
              <a:gd name="connsiteY647" fmla="*/ 4105601 h 6858000"/>
              <a:gd name="connsiteX648" fmla="*/ 112563 w 7467600"/>
              <a:gd name="connsiteY648" fmla="*/ 4396952 h 6858000"/>
              <a:gd name="connsiteX649" fmla="*/ 0 w 7467600"/>
              <a:gd name="connsiteY649" fmla="*/ 4466006 h 6858000"/>
              <a:gd name="connsiteX650" fmla="*/ 0 w 7467600"/>
              <a:gd name="connsiteY650" fmla="*/ 4233763 h 6858000"/>
              <a:gd name="connsiteX651" fmla="*/ 36881 w 7467600"/>
              <a:gd name="connsiteY651" fmla="*/ 4200118 h 6858000"/>
              <a:gd name="connsiteX652" fmla="*/ 910534 w 7467600"/>
              <a:gd name="connsiteY652" fmla="*/ 3629753 h 6858000"/>
              <a:gd name="connsiteX653" fmla="*/ 1578717 w 7467600"/>
              <a:gd name="connsiteY653" fmla="*/ 3575982 h 6858000"/>
              <a:gd name="connsiteX654" fmla="*/ 2338780 w 7467600"/>
              <a:gd name="connsiteY654" fmla="*/ 3033725 h 6858000"/>
              <a:gd name="connsiteX655" fmla="*/ 1807991 w 7467600"/>
              <a:gd name="connsiteY655" fmla="*/ 2807184 h 6858000"/>
              <a:gd name="connsiteX656" fmla="*/ 1416358 w 7467600"/>
              <a:gd name="connsiteY656" fmla="*/ 3112571 h 6858000"/>
              <a:gd name="connsiteX657" fmla="*/ 939066 w 7467600"/>
              <a:gd name="connsiteY657" fmla="*/ 3378798 h 6858000"/>
              <a:gd name="connsiteX658" fmla="*/ 115099 w 7467600"/>
              <a:gd name="connsiteY658" fmla="*/ 3607650 h 6858000"/>
              <a:gd name="connsiteX659" fmla="*/ 97284 w 7467600"/>
              <a:gd name="connsiteY659" fmla="*/ 3520393 h 6858000"/>
              <a:gd name="connsiteX660" fmla="*/ 922050 w 7467600"/>
              <a:gd name="connsiteY660" fmla="*/ 3074867 h 6858000"/>
              <a:gd name="connsiteX661" fmla="*/ 1405265 w 7467600"/>
              <a:gd name="connsiteY661" fmla="*/ 3016319 h 6858000"/>
              <a:gd name="connsiteX662" fmla="*/ 1407512 w 7467600"/>
              <a:gd name="connsiteY662" fmla="*/ 3018001 h 6858000"/>
              <a:gd name="connsiteX663" fmla="*/ 1726266 w 7467600"/>
              <a:gd name="connsiteY663" fmla="*/ 2777274 h 6858000"/>
              <a:gd name="connsiteX664" fmla="*/ 625390 w 7467600"/>
              <a:gd name="connsiteY664" fmla="*/ 2514541 h 6858000"/>
              <a:gd name="connsiteX665" fmla="*/ 619799 w 7467600"/>
              <a:gd name="connsiteY665" fmla="*/ 2527180 h 6858000"/>
              <a:gd name="connsiteX666" fmla="*/ 310030 w 7467600"/>
              <a:gd name="connsiteY666" fmla="*/ 2771818 h 6858000"/>
              <a:gd name="connsiteX667" fmla="*/ 173877 w 7467600"/>
              <a:gd name="connsiteY667" fmla="*/ 2937056 h 6858000"/>
              <a:gd name="connsiteX668" fmla="*/ 77889 w 7467600"/>
              <a:gd name="connsiteY668" fmla="*/ 3138440 h 6858000"/>
              <a:gd name="connsiteX669" fmla="*/ 0 w 7467600"/>
              <a:gd name="connsiteY669" fmla="*/ 3271395 h 6858000"/>
              <a:gd name="connsiteX670" fmla="*/ 0 w 7467600"/>
              <a:gd name="connsiteY670" fmla="*/ 3153002 h 6858000"/>
              <a:gd name="connsiteX671" fmla="*/ 2386 w 7467600"/>
              <a:gd name="connsiteY671" fmla="*/ 3149203 h 6858000"/>
              <a:gd name="connsiteX672" fmla="*/ 89753 w 7467600"/>
              <a:gd name="connsiteY672" fmla="*/ 2987702 h 6858000"/>
              <a:gd name="connsiteX673" fmla="*/ 76869 w 7467600"/>
              <a:gd name="connsiteY673" fmla="*/ 3005404 h 6858000"/>
              <a:gd name="connsiteX674" fmla="*/ 32049 w 7467600"/>
              <a:gd name="connsiteY674" fmla="*/ 3065814 h 6858000"/>
              <a:gd name="connsiteX675" fmla="*/ 0 w 7467600"/>
              <a:gd name="connsiteY675" fmla="*/ 3108744 h 6858000"/>
              <a:gd name="connsiteX676" fmla="*/ 0 w 7467600"/>
              <a:gd name="connsiteY676" fmla="*/ 3058059 h 6858000"/>
              <a:gd name="connsiteX677" fmla="*/ 7610 w 7467600"/>
              <a:gd name="connsiteY677" fmla="*/ 3047889 h 6858000"/>
              <a:gd name="connsiteX678" fmla="*/ 52419 w 7467600"/>
              <a:gd name="connsiteY678" fmla="*/ 2987479 h 6858000"/>
              <a:gd name="connsiteX679" fmla="*/ 59142 w 7467600"/>
              <a:gd name="connsiteY679" fmla="*/ 2978488 h 6858000"/>
              <a:gd name="connsiteX680" fmla="*/ 0 w 7467600"/>
              <a:gd name="connsiteY680" fmla="*/ 3015334 h 6858000"/>
              <a:gd name="connsiteX681" fmla="*/ 0 w 7467600"/>
              <a:gd name="connsiteY681" fmla="*/ 2914286 h 6858000"/>
              <a:gd name="connsiteX682" fmla="*/ 36383 w 7467600"/>
              <a:gd name="connsiteY682" fmla="*/ 2901128 h 6858000"/>
              <a:gd name="connsiteX683" fmla="*/ 156329 w 7467600"/>
              <a:gd name="connsiteY683" fmla="*/ 2840533 h 6858000"/>
              <a:gd name="connsiteX684" fmla="*/ 358355 w 7467600"/>
              <a:gd name="connsiteY684" fmla="*/ 2620471 h 6858000"/>
              <a:gd name="connsiteX685" fmla="*/ 510577 w 7467600"/>
              <a:gd name="connsiteY685" fmla="*/ 2501244 h 6858000"/>
              <a:gd name="connsiteX686" fmla="*/ 211967 w 7467600"/>
              <a:gd name="connsiteY686" fmla="*/ 2479171 h 6858000"/>
              <a:gd name="connsiteX687" fmla="*/ 0 w 7467600"/>
              <a:gd name="connsiteY687" fmla="*/ 2476398 h 6858000"/>
              <a:gd name="connsiteX688" fmla="*/ 0 w 7467600"/>
              <a:gd name="connsiteY688" fmla="*/ 2389189 h 6858000"/>
              <a:gd name="connsiteX689" fmla="*/ 103062 w 7467600"/>
              <a:gd name="connsiteY689" fmla="*/ 2389518 h 6858000"/>
              <a:gd name="connsiteX690" fmla="*/ 510734 w 7467600"/>
              <a:gd name="connsiteY690" fmla="*/ 2416201 h 6858000"/>
              <a:gd name="connsiteX691" fmla="*/ 279257 w 7467600"/>
              <a:gd name="connsiteY691" fmla="*/ 2092102 h 6858000"/>
              <a:gd name="connsiteX692" fmla="*/ 65265 w 7467600"/>
              <a:gd name="connsiteY692" fmla="*/ 2006049 h 6858000"/>
              <a:gd name="connsiteX693" fmla="*/ 0 w 7467600"/>
              <a:gd name="connsiteY693" fmla="*/ 1982532 h 6858000"/>
              <a:gd name="connsiteX694" fmla="*/ 0 w 7467600"/>
              <a:gd name="connsiteY694" fmla="*/ 1912789 h 6858000"/>
              <a:gd name="connsiteX695" fmla="*/ 97460 w 7467600"/>
              <a:gd name="connsiteY695" fmla="*/ 1953725 h 6858000"/>
              <a:gd name="connsiteX696" fmla="*/ 221272 w 7467600"/>
              <a:gd name="connsiteY696" fmla="*/ 1980766 h 6858000"/>
              <a:gd name="connsiteX697" fmla="*/ 116765 w 7467600"/>
              <a:gd name="connsiteY697" fmla="*/ 1911033 h 6858000"/>
              <a:gd name="connsiteX698" fmla="*/ 16405 w 7467600"/>
              <a:gd name="connsiteY698" fmla="*/ 1803412 h 6858000"/>
              <a:gd name="connsiteX699" fmla="*/ 0 w 7467600"/>
              <a:gd name="connsiteY699" fmla="*/ 1784777 h 6858000"/>
              <a:gd name="connsiteX700" fmla="*/ 0 w 7467600"/>
              <a:gd name="connsiteY700" fmla="*/ 1740082 h 6858000"/>
              <a:gd name="connsiteX701" fmla="*/ 39394 w 7467600"/>
              <a:gd name="connsiteY701" fmla="*/ 1784856 h 6858000"/>
              <a:gd name="connsiteX702" fmla="*/ 135813 w 7467600"/>
              <a:gd name="connsiteY702" fmla="*/ 1888838 h 6858000"/>
              <a:gd name="connsiteX703" fmla="*/ 242575 w 7467600"/>
              <a:gd name="connsiteY703" fmla="*/ 1958841 h 6858000"/>
              <a:gd name="connsiteX704" fmla="*/ 82197 w 7467600"/>
              <a:gd name="connsiteY704" fmla="*/ 1754826 h 6858000"/>
              <a:gd name="connsiteX705" fmla="*/ 0 w 7467600"/>
              <a:gd name="connsiteY705" fmla="*/ 1679650 h 6858000"/>
              <a:gd name="connsiteX706" fmla="*/ 0 w 7467600"/>
              <a:gd name="connsiteY706" fmla="*/ 1602463 h 6858000"/>
              <a:gd name="connsiteX707" fmla="*/ 84689 w 7467600"/>
              <a:gd name="connsiteY707" fmla="*/ 1677442 h 6858000"/>
              <a:gd name="connsiteX708" fmla="*/ 298437 w 7467600"/>
              <a:gd name="connsiteY708" fmla="*/ 1968019 h 6858000"/>
              <a:gd name="connsiteX709" fmla="*/ 227269 w 7467600"/>
              <a:gd name="connsiteY709" fmla="*/ 1114064 h 6858000"/>
              <a:gd name="connsiteX710" fmla="*/ 248003 w 7467600"/>
              <a:gd name="connsiteY710" fmla="*/ 1089613 h 6858000"/>
              <a:gd name="connsiteX711" fmla="*/ 427020 w 7467600"/>
              <a:gd name="connsiteY711" fmla="*/ 1619803 h 6858000"/>
              <a:gd name="connsiteX712" fmla="*/ 340345 w 7467600"/>
              <a:gd name="connsiteY712" fmla="*/ 2027739 h 6858000"/>
              <a:gd name="connsiteX713" fmla="*/ 360865 w 7467600"/>
              <a:gd name="connsiteY713" fmla="*/ 2044827 h 6858000"/>
              <a:gd name="connsiteX714" fmla="*/ 560414 w 7467600"/>
              <a:gd name="connsiteY714" fmla="*/ 2421457 h 6858000"/>
              <a:gd name="connsiteX715" fmla="*/ 1359703 w 7467600"/>
              <a:gd name="connsiteY715" fmla="*/ 2578554 h 6858000"/>
              <a:gd name="connsiteX716" fmla="*/ 1359422 w 7467600"/>
              <a:gd name="connsiteY716" fmla="*/ 2577994 h 6858000"/>
              <a:gd name="connsiteX717" fmla="*/ 828701 w 7467600"/>
              <a:gd name="connsiteY717" fmla="*/ 1839520 h 6858000"/>
              <a:gd name="connsiteX718" fmla="*/ 494427 w 7467600"/>
              <a:gd name="connsiteY718" fmla="*/ 1092333 h 6858000"/>
              <a:gd name="connsiteX719" fmla="*/ 506322 w 7467600"/>
              <a:gd name="connsiteY719" fmla="*/ 1020997 h 6858000"/>
              <a:gd name="connsiteX720" fmla="*/ 4570198 w 7467600"/>
              <a:gd name="connsiteY720" fmla="*/ 978081 h 6858000"/>
              <a:gd name="connsiteX721" fmla="*/ 4523691 w 7467600"/>
              <a:gd name="connsiteY721" fmla="*/ 1127776 h 6858000"/>
              <a:gd name="connsiteX722" fmla="*/ 4509875 w 7467600"/>
              <a:gd name="connsiteY722" fmla="*/ 1167552 h 6858000"/>
              <a:gd name="connsiteX723" fmla="*/ 4478168 w 7467600"/>
              <a:gd name="connsiteY723" fmla="*/ 1260735 h 6858000"/>
              <a:gd name="connsiteX724" fmla="*/ 4409309 w 7467600"/>
              <a:gd name="connsiteY724" fmla="*/ 1666996 h 6858000"/>
              <a:gd name="connsiteX725" fmla="*/ 4370031 w 7467600"/>
              <a:gd name="connsiteY725" fmla="*/ 1955666 h 6858000"/>
              <a:gd name="connsiteX726" fmla="*/ 4570198 w 7467600"/>
              <a:gd name="connsiteY726" fmla="*/ 978081 h 6858000"/>
              <a:gd name="connsiteX727" fmla="*/ 4557898 w 7467600"/>
              <a:gd name="connsiteY727" fmla="*/ 900011 h 6858000"/>
              <a:gd name="connsiteX728" fmla="*/ 4344840 w 7467600"/>
              <a:gd name="connsiteY728" fmla="*/ 1922038 h 6858000"/>
              <a:gd name="connsiteX729" fmla="*/ 4378710 w 7467600"/>
              <a:gd name="connsiteY729" fmla="*/ 1665516 h 6858000"/>
              <a:gd name="connsiteX730" fmla="*/ 4448798 w 7467600"/>
              <a:gd name="connsiteY730" fmla="*/ 1253024 h 6858000"/>
              <a:gd name="connsiteX731" fmla="*/ 4480315 w 7467600"/>
              <a:gd name="connsiteY731" fmla="*/ 1158454 h 6858000"/>
              <a:gd name="connsiteX732" fmla="*/ 4494133 w 7467600"/>
              <a:gd name="connsiteY732" fmla="*/ 1118676 h 6858000"/>
              <a:gd name="connsiteX733" fmla="*/ 4557898 w 7467600"/>
              <a:gd name="connsiteY733" fmla="*/ 900011 h 6858000"/>
              <a:gd name="connsiteX734" fmla="*/ 5870151 w 7467600"/>
              <a:gd name="connsiteY734" fmla="*/ 898890 h 6858000"/>
              <a:gd name="connsiteX735" fmla="*/ 5861335 w 7467600"/>
              <a:gd name="connsiteY735" fmla="*/ 899177 h 6858000"/>
              <a:gd name="connsiteX736" fmla="*/ 5843702 w 7467600"/>
              <a:gd name="connsiteY736" fmla="*/ 899748 h 6858000"/>
              <a:gd name="connsiteX737" fmla="*/ 5651107 w 7467600"/>
              <a:gd name="connsiteY737" fmla="*/ 920306 h 6858000"/>
              <a:gd name="connsiteX738" fmla="*/ 5459407 w 7467600"/>
              <a:gd name="connsiteY738" fmla="*/ 940975 h 6858000"/>
              <a:gd name="connsiteX739" fmla="*/ 5374846 w 7467600"/>
              <a:gd name="connsiteY739" fmla="*/ 941988 h 6858000"/>
              <a:gd name="connsiteX740" fmla="*/ 5256105 w 7467600"/>
              <a:gd name="connsiteY740" fmla="*/ 945632 h 6858000"/>
              <a:gd name="connsiteX741" fmla="*/ 5107071 w 7467600"/>
              <a:gd name="connsiteY741" fmla="*/ 969720 h 6858000"/>
              <a:gd name="connsiteX742" fmla="*/ 4998681 w 7467600"/>
              <a:gd name="connsiteY742" fmla="*/ 988771 h 6858000"/>
              <a:gd name="connsiteX743" fmla="*/ 5870151 w 7467600"/>
              <a:gd name="connsiteY743" fmla="*/ 898890 h 6858000"/>
              <a:gd name="connsiteX744" fmla="*/ 5504425 w 7467600"/>
              <a:gd name="connsiteY744" fmla="*/ 848067 h 6858000"/>
              <a:gd name="connsiteX745" fmla="*/ 4968849 w 7467600"/>
              <a:gd name="connsiteY745" fmla="*/ 962318 h 6858000"/>
              <a:gd name="connsiteX746" fmla="*/ 5104039 w 7467600"/>
              <a:gd name="connsiteY746" fmla="*/ 940634 h 6858000"/>
              <a:gd name="connsiteX747" fmla="*/ 5256311 w 7467600"/>
              <a:gd name="connsiteY747" fmla="*/ 916490 h 6858000"/>
              <a:gd name="connsiteX748" fmla="*/ 5377381 w 7467600"/>
              <a:gd name="connsiteY748" fmla="*/ 912671 h 6858000"/>
              <a:gd name="connsiteX749" fmla="*/ 5460148 w 7467600"/>
              <a:gd name="connsiteY749" fmla="*/ 911442 h 6858000"/>
              <a:gd name="connsiteX750" fmla="*/ 5648971 w 7467600"/>
              <a:gd name="connsiteY750" fmla="*/ 891331 h 6858000"/>
              <a:gd name="connsiteX751" fmla="*/ 5844807 w 7467600"/>
              <a:gd name="connsiteY751" fmla="*/ 870718 h 6858000"/>
              <a:gd name="connsiteX752" fmla="*/ 5862975 w 7467600"/>
              <a:gd name="connsiteY752" fmla="*/ 869756 h 6858000"/>
              <a:gd name="connsiteX753" fmla="*/ 5920887 w 7467600"/>
              <a:gd name="connsiteY753" fmla="*/ 865929 h 6858000"/>
              <a:gd name="connsiteX754" fmla="*/ 5504425 w 7467600"/>
              <a:gd name="connsiteY754" fmla="*/ 848067 h 6858000"/>
              <a:gd name="connsiteX755" fmla="*/ 3607114 w 7467600"/>
              <a:gd name="connsiteY755" fmla="*/ 467441 h 6858000"/>
              <a:gd name="connsiteX756" fmla="*/ 3296242 w 7467600"/>
              <a:gd name="connsiteY756" fmla="*/ 807991 h 6858000"/>
              <a:gd name="connsiteX757" fmla="*/ 3174674 w 7467600"/>
              <a:gd name="connsiteY757" fmla="*/ 919759 h 6858000"/>
              <a:gd name="connsiteX758" fmla="*/ 3042978 w 7467600"/>
              <a:gd name="connsiteY758" fmla="*/ 1054894 h 6858000"/>
              <a:gd name="connsiteX759" fmla="*/ 2968914 w 7467600"/>
              <a:gd name="connsiteY759" fmla="*/ 1133756 h 6858000"/>
              <a:gd name="connsiteX760" fmla="*/ 3103823 w 7467600"/>
              <a:gd name="connsiteY760" fmla="*/ 1026814 h 6858000"/>
              <a:gd name="connsiteX761" fmla="*/ 3607114 w 7467600"/>
              <a:gd name="connsiteY761" fmla="*/ 467441 h 6858000"/>
              <a:gd name="connsiteX762" fmla="*/ 3744487 w 7467600"/>
              <a:gd name="connsiteY762" fmla="*/ 383136 h 6858000"/>
              <a:gd name="connsiteX763" fmla="*/ 3970213 w 7467600"/>
              <a:gd name="connsiteY763" fmla="*/ 995559 h 6858000"/>
              <a:gd name="connsiteX764" fmla="*/ 3744487 w 7467600"/>
              <a:gd name="connsiteY764" fmla="*/ 383136 h 6858000"/>
              <a:gd name="connsiteX765" fmla="*/ 3624562 w 7467600"/>
              <a:gd name="connsiteY765" fmla="*/ 367041 h 6858000"/>
              <a:gd name="connsiteX766" fmla="*/ 3489712 w 7467600"/>
              <a:gd name="connsiteY766" fmla="*/ 485386 h 6858000"/>
              <a:gd name="connsiteX767" fmla="*/ 3182994 w 7467600"/>
              <a:gd name="connsiteY767" fmla="*/ 828265 h 6858000"/>
              <a:gd name="connsiteX768" fmla="*/ 2892114 w 7467600"/>
              <a:gd name="connsiteY768" fmla="*/ 1172635 h 6858000"/>
              <a:gd name="connsiteX769" fmla="*/ 3021459 w 7467600"/>
              <a:gd name="connsiteY769" fmla="*/ 1035385 h 6858000"/>
              <a:gd name="connsiteX770" fmla="*/ 3153873 w 7467600"/>
              <a:gd name="connsiteY770" fmla="*/ 898971 h 6858000"/>
              <a:gd name="connsiteX771" fmla="*/ 3276511 w 7467600"/>
              <a:gd name="connsiteY771" fmla="*/ 786423 h 6858000"/>
              <a:gd name="connsiteX772" fmla="*/ 3584154 w 7467600"/>
              <a:gd name="connsiteY772" fmla="*/ 448218 h 6858000"/>
              <a:gd name="connsiteX773" fmla="*/ 3624562 w 7467600"/>
              <a:gd name="connsiteY773" fmla="*/ 367041 h 6858000"/>
              <a:gd name="connsiteX774" fmla="*/ 3766672 w 7467600"/>
              <a:gd name="connsiteY774" fmla="*/ 359429 h 6858000"/>
              <a:gd name="connsiteX775" fmla="*/ 3996338 w 7467600"/>
              <a:gd name="connsiteY775" fmla="*/ 968237 h 6858000"/>
              <a:gd name="connsiteX776" fmla="*/ 3766672 w 7467600"/>
              <a:gd name="connsiteY776" fmla="*/ 359429 h 6858000"/>
              <a:gd name="connsiteX777" fmla="*/ 5805386 w 7467600"/>
              <a:gd name="connsiteY777" fmla="*/ 239240 h 6858000"/>
              <a:gd name="connsiteX778" fmla="*/ 5736947 w 7467600"/>
              <a:gd name="connsiteY778" fmla="*/ 261367 h 6858000"/>
              <a:gd name="connsiteX779" fmla="*/ 5427012 w 7467600"/>
              <a:gd name="connsiteY779" fmla="*/ 311272 h 6858000"/>
              <a:gd name="connsiteX780" fmla="*/ 5147818 w 7467600"/>
              <a:gd name="connsiteY780" fmla="*/ 322112 h 6858000"/>
              <a:gd name="connsiteX781" fmla="*/ 5060854 w 7467600"/>
              <a:gd name="connsiteY781" fmla="*/ 311882 h 6858000"/>
              <a:gd name="connsiteX782" fmla="*/ 4945989 w 7467600"/>
              <a:gd name="connsiteY782" fmla="*/ 300516 h 6858000"/>
              <a:gd name="connsiteX783" fmla="*/ 5410479 w 7467600"/>
              <a:gd name="connsiteY783" fmla="*/ 348434 h 6858000"/>
              <a:gd name="connsiteX784" fmla="*/ 5805386 w 7467600"/>
              <a:gd name="connsiteY784" fmla="*/ 239240 h 6858000"/>
              <a:gd name="connsiteX785" fmla="*/ 5905192 w 7467600"/>
              <a:gd name="connsiteY785" fmla="*/ 163079 h 6858000"/>
              <a:gd name="connsiteX786" fmla="*/ 5865655 w 7467600"/>
              <a:gd name="connsiteY786" fmla="*/ 171901 h 6858000"/>
              <a:gd name="connsiteX787" fmla="*/ 5259740 w 7467600"/>
              <a:gd name="connsiteY787" fmla="*/ 257013 h 6858000"/>
              <a:gd name="connsiteX788" fmla="*/ 5208466 w 7467600"/>
              <a:gd name="connsiteY788" fmla="*/ 257550 h 6858000"/>
              <a:gd name="connsiteX789" fmla="*/ 4980204 w 7467600"/>
              <a:gd name="connsiteY789" fmla="*/ 271903 h 6858000"/>
              <a:gd name="connsiteX790" fmla="*/ 5068068 w 7467600"/>
              <a:gd name="connsiteY790" fmla="*/ 282244 h 6858000"/>
              <a:gd name="connsiteX791" fmla="*/ 5153231 w 7467600"/>
              <a:gd name="connsiteY791" fmla="*/ 292240 h 6858000"/>
              <a:gd name="connsiteX792" fmla="*/ 5426491 w 7467600"/>
              <a:gd name="connsiteY792" fmla="*/ 281128 h 6858000"/>
              <a:gd name="connsiteX793" fmla="*/ 5731212 w 7467600"/>
              <a:gd name="connsiteY793" fmla="*/ 231951 h 6858000"/>
              <a:gd name="connsiteX794" fmla="*/ 5905192 w 7467600"/>
              <a:gd name="connsiteY794" fmla="*/ 163079 h 6858000"/>
              <a:gd name="connsiteX795" fmla="*/ 5944437 w 7467600"/>
              <a:gd name="connsiteY795" fmla="*/ 113829 h 6858000"/>
              <a:gd name="connsiteX796" fmla="*/ 5825032 w 7467600"/>
              <a:gd name="connsiteY796" fmla="*/ 146405 h 6858000"/>
              <a:gd name="connsiteX797" fmla="*/ 4955599 w 7467600"/>
              <a:gd name="connsiteY797" fmla="*/ 247008 h 6858000"/>
              <a:gd name="connsiteX798" fmla="*/ 5210104 w 7467600"/>
              <a:gd name="connsiteY798" fmla="*/ 228123 h 6858000"/>
              <a:gd name="connsiteX799" fmla="*/ 5261015 w 7467600"/>
              <a:gd name="connsiteY799" fmla="*/ 227087 h 6858000"/>
              <a:gd name="connsiteX800" fmla="*/ 5861181 w 7467600"/>
              <a:gd name="connsiteY800" fmla="*/ 143093 h 6858000"/>
              <a:gd name="connsiteX801" fmla="*/ 5961252 w 7467600"/>
              <a:gd name="connsiteY801" fmla="*/ 114820 h 6858000"/>
              <a:gd name="connsiteX802" fmla="*/ 5944437 w 7467600"/>
              <a:gd name="connsiteY802" fmla="*/ 113829 h 6858000"/>
              <a:gd name="connsiteX803" fmla="*/ 3882765 w 7467600"/>
              <a:gd name="connsiteY803" fmla="*/ 0 h 6858000"/>
              <a:gd name="connsiteX804" fmla="*/ 3995099 w 7467600"/>
              <a:gd name="connsiteY804" fmla="*/ 0 h 6858000"/>
              <a:gd name="connsiteX805" fmla="*/ 4163818 w 7467600"/>
              <a:gd name="connsiteY805" fmla="*/ 234104 h 6858000"/>
              <a:gd name="connsiteX806" fmla="*/ 4172099 w 7467600"/>
              <a:gd name="connsiteY806" fmla="*/ 234207 h 6858000"/>
              <a:gd name="connsiteX807" fmla="*/ 4784282 w 7467600"/>
              <a:gd name="connsiteY807" fmla="*/ 276561 h 6858000"/>
              <a:gd name="connsiteX808" fmla="*/ 4801687 w 7467600"/>
              <a:gd name="connsiteY808" fmla="*/ 267764 h 6858000"/>
              <a:gd name="connsiteX809" fmla="*/ 6082788 w 7467600"/>
              <a:gd name="connsiteY809" fmla="*/ 64119 h 6858000"/>
              <a:gd name="connsiteX810" fmla="*/ 6099442 w 7467600"/>
              <a:gd name="connsiteY810" fmla="*/ 82568 h 6858000"/>
              <a:gd name="connsiteX811" fmla="*/ 4804137 w 7467600"/>
              <a:gd name="connsiteY811" fmla="*/ 320931 h 6858000"/>
              <a:gd name="connsiteX812" fmla="*/ 4227047 w 7467600"/>
              <a:gd name="connsiteY812" fmla="*/ 313415 h 6858000"/>
              <a:gd name="connsiteX813" fmla="*/ 4346041 w 7467600"/>
              <a:gd name="connsiteY813" fmla="*/ 456086 h 6858000"/>
              <a:gd name="connsiteX814" fmla="*/ 4870967 w 7467600"/>
              <a:gd name="connsiteY814" fmla="*/ 963061 h 6858000"/>
              <a:gd name="connsiteX815" fmla="*/ 4889647 w 7467600"/>
              <a:gd name="connsiteY815" fmla="*/ 957147 h 6858000"/>
              <a:gd name="connsiteX816" fmla="*/ 5422504 w 7467600"/>
              <a:gd name="connsiteY816" fmla="*/ 805191 h 6858000"/>
              <a:gd name="connsiteX817" fmla="*/ 6087656 w 7467600"/>
              <a:gd name="connsiteY817" fmla="*/ 826703 h 6858000"/>
              <a:gd name="connsiteX818" fmla="*/ 6058717 w 7467600"/>
              <a:gd name="connsiteY818" fmla="*/ 865992 h 6858000"/>
              <a:gd name="connsiteX819" fmla="*/ 4974153 w 7467600"/>
              <a:gd name="connsiteY819" fmla="*/ 1045456 h 6858000"/>
              <a:gd name="connsiteX820" fmla="*/ 5627835 w 7467600"/>
              <a:gd name="connsiteY820" fmla="*/ 1472077 h 6858000"/>
              <a:gd name="connsiteX821" fmla="*/ 5629817 w 7467600"/>
              <a:gd name="connsiteY821" fmla="*/ 1471412 h 6858000"/>
              <a:gd name="connsiteX822" fmla="*/ 5634124 w 7467600"/>
              <a:gd name="connsiteY822" fmla="*/ 1470572 h 6858000"/>
              <a:gd name="connsiteX823" fmla="*/ 5755832 w 7467600"/>
              <a:gd name="connsiteY823" fmla="*/ 1383886 h 6858000"/>
              <a:gd name="connsiteX824" fmla="*/ 6014186 w 7467600"/>
              <a:gd name="connsiteY824" fmla="*/ 1279799 h 6858000"/>
              <a:gd name="connsiteX825" fmla="*/ 6901619 w 7467600"/>
              <a:gd name="connsiteY825" fmla="*/ 1047874 h 6858000"/>
              <a:gd name="connsiteX826" fmla="*/ 6931566 w 7467600"/>
              <a:gd name="connsiteY826" fmla="*/ 1062034 h 6858000"/>
              <a:gd name="connsiteX827" fmla="*/ 5790982 w 7467600"/>
              <a:gd name="connsiteY827" fmla="*/ 1561380 h 6858000"/>
              <a:gd name="connsiteX828" fmla="*/ 6188971 w 7467600"/>
              <a:gd name="connsiteY828" fmla="*/ 1755168 h 6858000"/>
              <a:gd name="connsiteX829" fmla="*/ 6202446 w 7467600"/>
              <a:gd name="connsiteY829" fmla="*/ 1752268 h 6858000"/>
              <a:gd name="connsiteX830" fmla="*/ 7179560 w 7467600"/>
              <a:gd name="connsiteY830" fmla="*/ 1467551 h 6858000"/>
              <a:gd name="connsiteX831" fmla="*/ 7158730 w 7467600"/>
              <a:gd name="connsiteY831" fmla="*/ 1507835 h 6858000"/>
              <a:gd name="connsiteX832" fmla="*/ 6326959 w 7467600"/>
              <a:gd name="connsiteY832" fmla="*/ 1817686 h 6858000"/>
              <a:gd name="connsiteX833" fmla="*/ 6537433 w 7467600"/>
              <a:gd name="connsiteY833" fmla="*/ 1907790 h 6858000"/>
              <a:gd name="connsiteX834" fmla="*/ 6550221 w 7467600"/>
              <a:gd name="connsiteY834" fmla="*/ 1910729 h 6858000"/>
              <a:gd name="connsiteX835" fmla="*/ 6964438 w 7467600"/>
              <a:gd name="connsiteY835" fmla="*/ 2209505 h 6858000"/>
              <a:gd name="connsiteX836" fmla="*/ 7367862 w 7467600"/>
              <a:gd name="connsiteY836" fmla="*/ 2806833 h 6858000"/>
              <a:gd name="connsiteX837" fmla="*/ 7364329 w 7467600"/>
              <a:gd name="connsiteY837" fmla="*/ 2826907 h 6858000"/>
              <a:gd name="connsiteX838" fmla="*/ 7290545 w 7467600"/>
              <a:gd name="connsiteY838" fmla="*/ 2850663 h 6858000"/>
              <a:gd name="connsiteX839" fmla="*/ 6472036 w 7467600"/>
              <a:gd name="connsiteY839" fmla="*/ 1959003 h 6858000"/>
              <a:gd name="connsiteX840" fmla="*/ 5792897 w 7467600"/>
              <a:gd name="connsiteY840" fmla="*/ 1647747 h 6858000"/>
              <a:gd name="connsiteX841" fmla="*/ 5842751 w 7467600"/>
              <a:gd name="connsiteY841" fmla="*/ 1816112 h 6858000"/>
              <a:gd name="connsiteX842" fmla="*/ 5847424 w 7467600"/>
              <a:gd name="connsiteY842" fmla="*/ 1815776 h 6858000"/>
              <a:gd name="connsiteX843" fmla="*/ 6399821 w 7467600"/>
              <a:gd name="connsiteY843" fmla="*/ 2344799 h 6858000"/>
              <a:gd name="connsiteX844" fmla="*/ 6323232 w 7467600"/>
              <a:gd name="connsiteY844" fmla="*/ 2389634 h 6858000"/>
              <a:gd name="connsiteX845" fmla="*/ 5942958 w 7467600"/>
              <a:gd name="connsiteY845" fmla="*/ 2077708 h 6858000"/>
              <a:gd name="connsiteX846" fmla="*/ 5921559 w 7467600"/>
              <a:gd name="connsiteY846" fmla="*/ 2378596 h 6858000"/>
              <a:gd name="connsiteX847" fmla="*/ 5817651 w 7467600"/>
              <a:gd name="connsiteY847" fmla="*/ 3023919 h 6858000"/>
              <a:gd name="connsiteX848" fmla="*/ 5729634 w 7467600"/>
              <a:gd name="connsiteY848" fmla="*/ 3051849 h 6858000"/>
              <a:gd name="connsiteX849" fmla="*/ 5611018 w 7467600"/>
              <a:gd name="connsiteY849" fmla="*/ 2316769 h 6858000"/>
              <a:gd name="connsiteX850" fmla="*/ 5687608 w 7467600"/>
              <a:gd name="connsiteY850" fmla="*/ 2039972 h 6858000"/>
              <a:gd name="connsiteX851" fmla="*/ 5657554 w 7467600"/>
              <a:gd name="connsiteY851" fmla="*/ 1576445 h 6858000"/>
              <a:gd name="connsiteX852" fmla="*/ 5150475 w 7467600"/>
              <a:gd name="connsiteY852" fmla="*/ 1274012 h 6858000"/>
              <a:gd name="connsiteX853" fmla="*/ 5349142 w 7467600"/>
              <a:gd name="connsiteY853" fmla="*/ 2204405 h 6858000"/>
              <a:gd name="connsiteX854" fmla="*/ 5262214 w 7467600"/>
              <a:gd name="connsiteY854" fmla="*/ 2233836 h 6858000"/>
              <a:gd name="connsiteX855" fmla="*/ 4981539 w 7467600"/>
              <a:gd name="connsiteY855" fmla="*/ 1542201 h 6858000"/>
              <a:gd name="connsiteX856" fmla="*/ 4958461 w 7467600"/>
              <a:gd name="connsiteY856" fmla="*/ 1136957 h 6858000"/>
              <a:gd name="connsiteX857" fmla="*/ 4655015 w 7467600"/>
              <a:gd name="connsiteY857" fmla="*/ 891426 h 6858000"/>
              <a:gd name="connsiteX858" fmla="*/ 4348002 w 7467600"/>
              <a:gd name="connsiteY858" fmla="*/ 2205895 h 6858000"/>
              <a:gd name="connsiteX859" fmla="*/ 4262250 w 7467600"/>
              <a:gd name="connsiteY859" fmla="*/ 2219972 h 6858000"/>
              <a:gd name="connsiteX860" fmla="*/ 4550611 w 7467600"/>
              <a:gd name="connsiteY860" fmla="*/ 817540 h 6858000"/>
              <a:gd name="connsiteX861" fmla="*/ 4564418 w 7467600"/>
              <a:gd name="connsiteY861" fmla="*/ 808293 h 6858000"/>
              <a:gd name="connsiteX862" fmla="*/ 4266388 w 7467600"/>
              <a:gd name="connsiteY862" fmla="*/ 500083 h 6858000"/>
              <a:gd name="connsiteX863" fmla="*/ 4032842 w 7467600"/>
              <a:gd name="connsiteY863" fmla="*/ 211809 h 6858000"/>
              <a:gd name="connsiteX864" fmla="*/ 3882765 w 7467600"/>
              <a:gd name="connsiteY864" fmla="*/ 0 h 6858000"/>
              <a:gd name="connsiteX865" fmla="*/ 3721337 w 7467600"/>
              <a:gd name="connsiteY865" fmla="*/ 0 h 6858000"/>
              <a:gd name="connsiteX866" fmla="*/ 3797544 w 7467600"/>
              <a:gd name="connsiteY866" fmla="*/ 0 h 6858000"/>
              <a:gd name="connsiteX867" fmla="*/ 3775734 w 7467600"/>
              <a:gd name="connsiteY867" fmla="*/ 95131 h 6858000"/>
              <a:gd name="connsiteX868" fmla="*/ 3724807 w 7467600"/>
              <a:gd name="connsiteY868" fmla="*/ 272257 h 6858000"/>
              <a:gd name="connsiteX869" fmla="*/ 3726844 w 7467600"/>
              <a:gd name="connsiteY869" fmla="*/ 282988 h 6858000"/>
              <a:gd name="connsiteX870" fmla="*/ 3742664 w 7467600"/>
              <a:gd name="connsiteY870" fmla="*/ 279918 h 6858000"/>
              <a:gd name="connsiteX871" fmla="*/ 4103910 w 7467600"/>
              <a:gd name="connsiteY871" fmla="*/ 1161917 h 6858000"/>
              <a:gd name="connsiteX872" fmla="*/ 4020269 w 7467600"/>
              <a:gd name="connsiteY872" fmla="*/ 1200406 h 6858000"/>
              <a:gd name="connsiteX873" fmla="*/ 3674882 w 7467600"/>
              <a:gd name="connsiteY873" fmla="*/ 488524 h 6858000"/>
              <a:gd name="connsiteX874" fmla="*/ 3132682 w 7467600"/>
              <a:gd name="connsiteY874" fmla="*/ 1072284 h 6858000"/>
              <a:gd name="connsiteX875" fmla="*/ 2716346 w 7467600"/>
              <a:gd name="connsiteY875" fmla="*/ 1276376 h 6858000"/>
              <a:gd name="connsiteX876" fmla="*/ 2716772 w 7467600"/>
              <a:gd name="connsiteY876" fmla="*/ 1255462 h 6858000"/>
              <a:gd name="connsiteX877" fmla="*/ 3471096 w 7467600"/>
              <a:gd name="connsiteY877" fmla="*/ 437072 h 6858000"/>
              <a:gd name="connsiteX878" fmla="*/ 3639057 w 7467600"/>
              <a:gd name="connsiteY878" fmla="*/ 286334 h 6858000"/>
              <a:gd name="connsiteX879" fmla="*/ 3640309 w 7467600"/>
              <a:gd name="connsiteY879" fmla="*/ 284664 h 6858000"/>
              <a:gd name="connsiteX880" fmla="*/ 3646022 w 7467600"/>
              <a:gd name="connsiteY880" fmla="*/ 276711 h 6858000"/>
              <a:gd name="connsiteX881" fmla="*/ 3707943 w 7467600"/>
              <a:gd name="connsiteY881" fmla="*/ 65958 h 6858000"/>
              <a:gd name="connsiteX882" fmla="*/ 3721337 w 7467600"/>
              <a:gd name="connsiteY882" fmla="*/ 0 h 6858000"/>
              <a:gd name="connsiteX883" fmla="*/ 2867960 w 7467600"/>
              <a:gd name="connsiteY883" fmla="*/ 0 h 6858000"/>
              <a:gd name="connsiteX884" fmla="*/ 2926351 w 7467600"/>
              <a:gd name="connsiteY884" fmla="*/ 0 h 6858000"/>
              <a:gd name="connsiteX885" fmla="*/ 2902823 w 7467600"/>
              <a:gd name="connsiteY885" fmla="*/ 262929 h 6858000"/>
              <a:gd name="connsiteX886" fmla="*/ 2940663 w 7467600"/>
              <a:gd name="connsiteY886" fmla="*/ 140884 h 6858000"/>
              <a:gd name="connsiteX887" fmla="*/ 2947039 w 7467600"/>
              <a:gd name="connsiteY887" fmla="*/ 122524 h 6858000"/>
              <a:gd name="connsiteX888" fmla="*/ 2984316 w 7467600"/>
              <a:gd name="connsiteY888" fmla="*/ 0 h 6858000"/>
              <a:gd name="connsiteX889" fmla="*/ 3016114 w 7467600"/>
              <a:gd name="connsiteY889" fmla="*/ 0 h 6858000"/>
              <a:gd name="connsiteX890" fmla="*/ 2979949 w 7467600"/>
              <a:gd name="connsiteY890" fmla="*/ 119274 h 6858000"/>
              <a:gd name="connsiteX891" fmla="*/ 3023879 w 7467600"/>
              <a:gd name="connsiteY891" fmla="*/ 0 h 6858000"/>
              <a:gd name="connsiteX892" fmla="*/ 3105400 w 7467600"/>
              <a:gd name="connsiteY892" fmla="*/ 0 h 6858000"/>
              <a:gd name="connsiteX893" fmla="*/ 3094669 w 7467600"/>
              <a:gd name="connsiteY893" fmla="*/ 30308 h 6858000"/>
              <a:gd name="connsiteX894" fmla="*/ 2901945 w 7467600"/>
              <a:gd name="connsiteY894" fmla="*/ 466538 h 6858000"/>
              <a:gd name="connsiteX895" fmla="*/ 2815209 w 7467600"/>
              <a:gd name="connsiteY895" fmla="*/ 497361 h 6858000"/>
              <a:gd name="connsiteX896" fmla="*/ 2844845 w 7467600"/>
              <a:gd name="connsiteY896" fmla="*/ 127638 h 6858000"/>
              <a:gd name="connsiteX897" fmla="*/ 2867960 w 7467600"/>
              <a:gd name="connsiteY897" fmla="*/ 0 h 6858000"/>
              <a:gd name="connsiteX898" fmla="*/ 1057230 w 7467600"/>
              <a:gd name="connsiteY898" fmla="*/ 0 h 6858000"/>
              <a:gd name="connsiteX899" fmla="*/ 1111003 w 7467600"/>
              <a:gd name="connsiteY899" fmla="*/ 0 h 6858000"/>
              <a:gd name="connsiteX900" fmla="*/ 1125553 w 7467600"/>
              <a:gd name="connsiteY900" fmla="*/ 52588 h 6858000"/>
              <a:gd name="connsiteX901" fmla="*/ 1304276 w 7467600"/>
              <a:gd name="connsiteY901" fmla="*/ 476275 h 6858000"/>
              <a:gd name="connsiteX902" fmla="*/ 1492066 w 7467600"/>
              <a:gd name="connsiteY902" fmla="*/ 886333 h 6858000"/>
              <a:gd name="connsiteX903" fmla="*/ 1423698 w 7467600"/>
              <a:gd name="connsiteY903" fmla="*/ 710817 h 6858000"/>
              <a:gd name="connsiteX904" fmla="*/ 1357609 w 7467600"/>
              <a:gd name="connsiteY904" fmla="*/ 532892 h 6858000"/>
              <a:gd name="connsiteX905" fmla="*/ 1309550 w 7467600"/>
              <a:gd name="connsiteY905" fmla="*/ 374031 h 6858000"/>
              <a:gd name="connsiteX906" fmla="*/ 1193673 w 7467600"/>
              <a:gd name="connsiteY906" fmla="*/ 49533 h 6858000"/>
              <a:gd name="connsiteX907" fmla="*/ 1164391 w 7467600"/>
              <a:gd name="connsiteY907" fmla="*/ 0 h 6858000"/>
              <a:gd name="connsiteX908" fmla="*/ 1200666 w 7467600"/>
              <a:gd name="connsiteY908" fmla="*/ 0 h 6858000"/>
              <a:gd name="connsiteX909" fmla="*/ 1223408 w 7467600"/>
              <a:gd name="connsiteY909" fmla="*/ 38996 h 6858000"/>
              <a:gd name="connsiteX910" fmla="*/ 1339635 w 7467600"/>
              <a:gd name="connsiteY910" fmla="*/ 365517 h 6858000"/>
              <a:gd name="connsiteX911" fmla="*/ 1387469 w 7467600"/>
              <a:gd name="connsiteY911" fmla="*/ 523079 h 6858000"/>
              <a:gd name="connsiteX912" fmla="*/ 1452685 w 7467600"/>
              <a:gd name="connsiteY912" fmla="*/ 699806 h 6858000"/>
              <a:gd name="connsiteX913" fmla="*/ 1492092 w 7467600"/>
              <a:gd name="connsiteY913" fmla="*/ 800424 h 6858000"/>
              <a:gd name="connsiteX914" fmla="*/ 1455302 w 7467600"/>
              <a:gd name="connsiteY914" fmla="*/ 632913 h 6858000"/>
              <a:gd name="connsiteX915" fmla="*/ 1222336 w 7467600"/>
              <a:gd name="connsiteY915" fmla="*/ 9480 h 6858000"/>
              <a:gd name="connsiteX916" fmla="*/ 1214634 w 7467600"/>
              <a:gd name="connsiteY916" fmla="*/ 0 h 6858000"/>
              <a:gd name="connsiteX917" fmla="*/ 1289827 w 7467600"/>
              <a:gd name="connsiteY917" fmla="*/ 0 h 6858000"/>
              <a:gd name="connsiteX918" fmla="*/ 1321076 w 7467600"/>
              <a:gd name="connsiteY918" fmla="*/ 59722 h 6858000"/>
              <a:gd name="connsiteX919" fmla="*/ 1512579 w 7467600"/>
              <a:gd name="connsiteY919" fmla="*/ 626441 h 6858000"/>
              <a:gd name="connsiteX920" fmla="*/ 1506076 w 7467600"/>
              <a:gd name="connsiteY920" fmla="*/ 1089289 h 6858000"/>
              <a:gd name="connsiteX921" fmla="*/ 1486346 w 7467600"/>
              <a:gd name="connsiteY921" fmla="*/ 1079919 h 6858000"/>
              <a:gd name="connsiteX922" fmla="*/ 1070511 w 7467600"/>
              <a:gd name="connsiteY922" fmla="*/ 48609 h 6858000"/>
              <a:gd name="connsiteX923" fmla="*/ 1057230 w 7467600"/>
              <a:gd name="connsiteY923" fmla="*/ 0 h 6858000"/>
              <a:gd name="connsiteX924" fmla="*/ 43151 w 7467600"/>
              <a:gd name="connsiteY924" fmla="*/ 0 h 6858000"/>
              <a:gd name="connsiteX925" fmla="*/ 95283 w 7467600"/>
              <a:gd name="connsiteY925" fmla="*/ 0 h 6858000"/>
              <a:gd name="connsiteX926" fmla="*/ 300708 w 7467600"/>
              <a:gd name="connsiteY926" fmla="*/ 154571 h 6858000"/>
              <a:gd name="connsiteX927" fmla="*/ 530414 w 7467600"/>
              <a:gd name="connsiteY927" fmla="*/ 354673 h 6858000"/>
              <a:gd name="connsiteX928" fmla="*/ 333785 w 7467600"/>
              <a:gd name="connsiteY928" fmla="*/ 161564 h 6858000"/>
              <a:gd name="connsiteX929" fmla="*/ 147005 w 7467600"/>
              <a:gd name="connsiteY929" fmla="*/ 0 h 6858000"/>
              <a:gd name="connsiteX930" fmla="*/ 272509 w 7467600"/>
              <a:gd name="connsiteY930" fmla="*/ 0 h 6858000"/>
              <a:gd name="connsiteX931" fmla="*/ 326276 w 7467600"/>
              <a:gd name="connsiteY931" fmla="*/ 45847 h 6858000"/>
              <a:gd name="connsiteX932" fmla="*/ 823759 w 7467600"/>
              <a:gd name="connsiteY932" fmla="*/ 574145 h 6858000"/>
              <a:gd name="connsiteX933" fmla="*/ 811254 w 7467600"/>
              <a:gd name="connsiteY933" fmla="*/ 665546 h 6858000"/>
              <a:gd name="connsiteX934" fmla="*/ 154042 w 7467600"/>
              <a:gd name="connsiteY934" fmla="*/ 261522 h 6858000"/>
              <a:gd name="connsiteX935" fmla="*/ 13550 w 7467600"/>
              <a:gd name="connsiteY935" fmla="*/ 158423 h 6858000"/>
              <a:gd name="connsiteX936" fmla="*/ 0 w 7467600"/>
              <a:gd name="connsiteY936" fmla="*/ 146618 h 6858000"/>
              <a:gd name="connsiteX937" fmla="*/ 0 w 7467600"/>
              <a:gd name="connsiteY937" fmla="*/ 59161 h 6858000"/>
              <a:gd name="connsiteX938" fmla="*/ 45427 w 7467600"/>
              <a:gd name="connsiteY938" fmla="*/ 101078 h 6858000"/>
              <a:gd name="connsiteX939" fmla="*/ 630103 w 7467600"/>
              <a:gd name="connsiteY939" fmla="*/ 485885 h 6858000"/>
              <a:gd name="connsiteX940" fmla="*/ 532040 w 7467600"/>
              <a:gd name="connsiteY940" fmla="*/ 399359 h 6858000"/>
              <a:gd name="connsiteX941" fmla="*/ 517618 w 7467600"/>
              <a:gd name="connsiteY941" fmla="*/ 385726 h 6858000"/>
              <a:gd name="connsiteX942" fmla="*/ 285074 w 7467600"/>
              <a:gd name="connsiteY942" fmla="*/ 182755 h 6858000"/>
              <a:gd name="connsiteX943" fmla="*/ 43151 w 7467600"/>
              <a:gd name="connsiteY94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289862 w 7467600"/>
              <a:gd name="connsiteY10" fmla="*/ 6659827 h 6858000"/>
              <a:gd name="connsiteX11" fmla="*/ 1019354 w 7467600"/>
              <a:gd name="connsiteY11" fmla="*/ 6315006 h 6858000"/>
              <a:gd name="connsiteX12" fmla="*/ 441046 w 7467600"/>
              <a:gd name="connsiteY12" fmla="*/ 6691153 h 6858000"/>
              <a:gd name="connsiteX13" fmla="*/ 1019354 w 7467600"/>
              <a:gd name="connsiteY13" fmla="*/ 6315006 h 6858000"/>
              <a:gd name="connsiteX14" fmla="*/ 991680 w 7467600"/>
              <a:gd name="connsiteY14" fmla="*/ 6298413 h 6858000"/>
              <a:gd name="connsiteX15" fmla="*/ 409060 w 7467600"/>
              <a:gd name="connsiteY15" fmla="*/ 6671470 h 6858000"/>
              <a:gd name="connsiteX16" fmla="*/ 991680 w 7467600"/>
              <a:gd name="connsiteY16" fmla="*/ 6298413 h 6858000"/>
              <a:gd name="connsiteX17" fmla="*/ 103333 w 7467600"/>
              <a:gd name="connsiteY17" fmla="*/ 5699602 h 6858000"/>
              <a:gd name="connsiteX18" fmla="*/ 233938 w 7467600"/>
              <a:gd name="connsiteY18" fmla="*/ 5809416 h 6858000"/>
              <a:gd name="connsiteX19" fmla="*/ 883580 w 7467600"/>
              <a:gd name="connsiteY19" fmla="*/ 6180710 h 6858000"/>
              <a:gd name="connsiteX20" fmla="*/ 487337 w 7467600"/>
              <a:gd name="connsiteY20" fmla="*/ 5950182 h 6858000"/>
              <a:gd name="connsiteX21" fmla="*/ 354051 w 7467600"/>
              <a:gd name="connsiteY21" fmla="*/ 5854912 h 6858000"/>
              <a:gd name="connsiteX22" fmla="*/ 195436 w 7467600"/>
              <a:gd name="connsiteY22" fmla="*/ 5755068 h 6858000"/>
              <a:gd name="connsiteX23" fmla="*/ 103333 w 7467600"/>
              <a:gd name="connsiteY23" fmla="*/ 5699602 h 6858000"/>
              <a:gd name="connsiteX24" fmla="*/ 5539432 w 7467600"/>
              <a:gd name="connsiteY24" fmla="*/ 5642928 h 6858000"/>
              <a:gd name="connsiteX25" fmla="*/ 5555462 w 7467600"/>
              <a:gd name="connsiteY25" fmla="*/ 5694454 h 6858000"/>
              <a:gd name="connsiteX26" fmla="*/ 5828270 w 7467600"/>
              <a:gd name="connsiteY26" fmla="*/ 6320663 h 6858000"/>
              <a:gd name="connsiteX27" fmla="*/ 5947416 w 7467600"/>
              <a:gd name="connsiteY27" fmla="*/ 6574846 h 6858000"/>
              <a:gd name="connsiteX28" fmla="*/ 5539432 w 7467600"/>
              <a:gd name="connsiteY28" fmla="*/ 5642928 h 6858000"/>
              <a:gd name="connsiteX29" fmla="*/ 51253 w 7467600"/>
              <a:gd name="connsiteY29" fmla="*/ 5631825 h 6858000"/>
              <a:gd name="connsiteX30" fmla="*/ 211622 w 7467600"/>
              <a:gd name="connsiteY30" fmla="*/ 5728803 h 6858000"/>
              <a:gd name="connsiteX31" fmla="*/ 371652 w 7467600"/>
              <a:gd name="connsiteY31" fmla="*/ 5829062 h 6858000"/>
              <a:gd name="connsiteX32" fmla="*/ 505903 w 7467600"/>
              <a:gd name="connsiteY32" fmla="*/ 5925221 h 6858000"/>
              <a:gd name="connsiteX33" fmla="*/ 899240 w 7467600"/>
              <a:gd name="connsiteY33" fmla="*/ 6153068 h 6858000"/>
              <a:gd name="connsiteX34" fmla="*/ 988114 w 7467600"/>
              <a:gd name="connsiteY34" fmla="*/ 6174204 h 6858000"/>
              <a:gd name="connsiteX35" fmla="*/ 845971 w 7467600"/>
              <a:gd name="connsiteY35" fmla="*/ 6067177 h 6858000"/>
              <a:gd name="connsiteX36" fmla="*/ 448057 w 7467600"/>
              <a:gd name="connsiteY36" fmla="*/ 5841376 h 6858000"/>
              <a:gd name="connsiteX37" fmla="*/ 51253 w 7467600"/>
              <a:gd name="connsiteY37" fmla="*/ 5631825 h 6858000"/>
              <a:gd name="connsiteX38" fmla="*/ 2606687 w 7467600"/>
              <a:gd name="connsiteY38" fmla="*/ 5630718 h 6858000"/>
              <a:gd name="connsiteX39" fmla="*/ 2645658 w 7467600"/>
              <a:gd name="connsiteY39" fmla="*/ 6640259 h 6858000"/>
              <a:gd name="connsiteX40" fmla="*/ 2606687 w 7467600"/>
              <a:gd name="connsiteY40" fmla="*/ 5630718 h 6858000"/>
              <a:gd name="connsiteX41" fmla="*/ 3642057 w 7467600"/>
              <a:gd name="connsiteY41" fmla="*/ 5573487 h 6858000"/>
              <a:gd name="connsiteX42" fmla="*/ 3632981 w 7467600"/>
              <a:gd name="connsiteY42" fmla="*/ 5579437 h 6858000"/>
              <a:gd name="connsiteX43" fmla="*/ 3382436 w 7467600"/>
              <a:gd name="connsiteY43" fmla="*/ 5952726 h 6858000"/>
              <a:gd name="connsiteX44" fmla="*/ 3191929 w 7467600"/>
              <a:gd name="connsiteY44" fmla="*/ 6662669 h 6858000"/>
              <a:gd name="connsiteX45" fmla="*/ 3369898 w 7467600"/>
              <a:gd name="connsiteY45" fmla="*/ 6081771 h 6858000"/>
              <a:gd name="connsiteX46" fmla="*/ 3642057 w 7467600"/>
              <a:gd name="connsiteY46" fmla="*/ 5573487 h 6858000"/>
              <a:gd name="connsiteX47" fmla="*/ 2650666 w 7467600"/>
              <a:gd name="connsiteY47" fmla="*/ 5530686 h 6858000"/>
              <a:gd name="connsiteX48" fmla="*/ 2650249 w 7467600"/>
              <a:gd name="connsiteY48" fmla="*/ 5532101 h 6858000"/>
              <a:gd name="connsiteX49" fmla="*/ 2663808 w 7467600"/>
              <a:gd name="connsiteY49" fmla="*/ 6535215 h 6858000"/>
              <a:gd name="connsiteX50" fmla="*/ 2665418 w 7467600"/>
              <a:gd name="connsiteY50" fmla="*/ 6132756 h 6858000"/>
              <a:gd name="connsiteX51" fmla="*/ 2650666 w 7467600"/>
              <a:gd name="connsiteY51" fmla="*/ 5530686 h 6858000"/>
              <a:gd name="connsiteX52" fmla="*/ 2680277 w 7467600"/>
              <a:gd name="connsiteY52" fmla="*/ 5479204 h 6858000"/>
              <a:gd name="connsiteX53" fmla="*/ 2678972 w 7467600"/>
              <a:gd name="connsiteY53" fmla="*/ 5481582 h 6858000"/>
              <a:gd name="connsiteX54" fmla="*/ 2696666 w 7467600"/>
              <a:gd name="connsiteY54" fmla="*/ 6133836 h 6858000"/>
              <a:gd name="connsiteX55" fmla="*/ 2695769 w 7467600"/>
              <a:gd name="connsiteY55" fmla="*/ 6390955 h 6858000"/>
              <a:gd name="connsiteX56" fmla="*/ 2739893 w 7467600"/>
              <a:gd name="connsiteY56" fmla="*/ 6108357 h 6858000"/>
              <a:gd name="connsiteX57" fmla="*/ 2680277 w 7467600"/>
              <a:gd name="connsiteY57" fmla="*/ 5479204 h 6858000"/>
              <a:gd name="connsiteX58" fmla="*/ 1132195 w 7467600"/>
              <a:gd name="connsiteY58" fmla="*/ 5467980 h 6858000"/>
              <a:gd name="connsiteX59" fmla="*/ 1679056 w 7467600"/>
              <a:gd name="connsiteY59" fmla="*/ 5516907 h 6858000"/>
              <a:gd name="connsiteX60" fmla="*/ 2128648 w 7467600"/>
              <a:gd name="connsiteY60" fmla="*/ 5474249 h 6858000"/>
              <a:gd name="connsiteX61" fmla="*/ 1825619 w 7467600"/>
              <a:gd name="connsiteY61" fmla="*/ 5478447 h 6858000"/>
              <a:gd name="connsiteX62" fmla="*/ 1737798 w 7467600"/>
              <a:gd name="connsiteY62" fmla="*/ 5483353 h 6858000"/>
              <a:gd name="connsiteX63" fmla="*/ 1132195 w 7467600"/>
              <a:gd name="connsiteY63" fmla="*/ 5467980 h 6858000"/>
              <a:gd name="connsiteX64" fmla="*/ 1456157 w 7467600"/>
              <a:gd name="connsiteY64" fmla="*/ 5371404 h 6858000"/>
              <a:gd name="connsiteX65" fmla="*/ 1244432 w 7467600"/>
              <a:gd name="connsiteY65" fmla="*/ 5385601 h 6858000"/>
              <a:gd name="connsiteX66" fmla="*/ 973990 w 7467600"/>
              <a:gd name="connsiteY66" fmla="*/ 5424940 h 6858000"/>
              <a:gd name="connsiteX67" fmla="*/ 1103809 w 7467600"/>
              <a:gd name="connsiteY67" fmla="*/ 5433720 h 6858000"/>
              <a:gd name="connsiteX68" fmla="*/ 1123454 w 7467600"/>
              <a:gd name="connsiteY68" fmla="*/ 5435727 h 6858000"/>
              <a:gd name="connsiteX69" fmla="*/ 1737017 w 7467600"/>
              <a:gd name="connsiteY69" fmla="*/ 5452183 h 6858000"/>
              <a:gd name="connsiteX70" fmla="*/ 1824397 w 7467600"/>
              <a:gd name="connsiteY70" fmla="*/ 5447757 h 6858000"/>
              <a:gd name="connsiteX71" fmla="*/ 2070059 w 7467600"/>
              <a:gd name="connsiteY71" fmla="*/ 5441660 h 6858000"/>
              <a:gd name="connsiteX72" fmla="*/ 1456157 w 7467600"/>
              <a:gd name="connsiteY72" fmla="*/ 5371404 h 6858000"/>
              <a:gd name="connsiteX73" fmla="*/ 4988186 w 7467600"/>
              <a:gd name="connsiteY73" fmla="*/ 5216467 h 6858000"/>
              <a:gd name="connsiteX74" fmla="*/ 4777334 w 7467600"/>
              <a:gd name="connsiteY74" fmla="*/ 5406072 h 6858000"/>
              <a:gd name="connsiteX75" fmla="*/ 4718341 w 7467600"/>
              <a:gd name="connsiteY75" fmla="*/ 5468043 h 6858000"/>
              <a:gd name="connsiteX76" fmla="*/ 4604655 w 7467600"/>
              <a:gd name="connsiteY76" fmla="*/ 5583434 h 6858000"/>
              <a:gd name="connsiteX77" fmla="*/ 4565074 w 7467600"/>
              <a:gd name="connsiteY77" fmla="*/ 5618550 h 6858000"/>
              <a:gd name="connsiteX78" fmla="*/ 4988186 w 7467600"/>
              <a:gd name="connsiteY78" fmla="*/ 5216467 h 6858000"/>
              <a:gd name="connsiteX79" fmla="*/ 4978032 w 7467600"/>
              <a:gd name="connsiteY79" fmla="*/ 5183809 h 6858000"/>
              <a:gd name="connsiteX80" fmla="*/ 4463413 w 7467600"/>
              <a:gd name="connsiteY80" fmla="*/ 5615162 h 6858000"/>
              <a:gd name="connsiteX81" fmla="*/ 4358134 w 7467600"/>
              <a:gd name="connsiteY81" fmla="*/ 5742791 h 6858000"/>
              <a:gd name="connsiteX82" fmla="*/ 4376219 w 7467600"/>
              <a:gd name="connsiteY82" fmla="*/ 5729027 h 6858000"/>
              <a:gd name="connsiteX83" fmla="*/ 4582340 w 7467600"/>
              <a:gd name="connsiteY83" fmla="*/ 5561037 h 6858000"/>
              <a:gd name="connsiteX84" fmla="*/ 4694684 w 7467600"/>
              <a:gd name="connsiteY84" fmla="*/ 5447098 h 6858000"/>
              <a:gd name="connsiteX85" fmla="*/ 4754123 w 7467600"/>
              <a:gd name="connsiteY85" fmla="*/ 5384643 h 6858000"/>
              <a:gd name="connsiteX86" fmla="*/ 4978032 w 7467600"/>
              <a:gd name="connsiteY86" fmla="*/ 5183809 h 6858000"/>
              <a:gd name="connsiteX87" fmla="*/ 1903353 w 7467600"/>
              <a:gd name="connsiteY87" fmla="*/ 5044827 h 6858000"/>
              <a:gd name="connsiteX88" fmla="*/ 1936931 w 7467600"/>
              <a:gd name="connsiteY88" fmla="*/ 5093954 h 6858000"/>
              <a:gd name="connsiteX89" fmla="*/ 2195868 w 7467600"/>
              <a:gd name="connsiteY89" fmla="*/ 5396574 h 6858000"/>
              <a:gd name="connsiteX90" fmla="*/ 2088852 w 7467600"/>
              <a:gd name="connsiteY90" fmla="*/ 5166123 h 6858000"/>
              <a:gd name="connsiteX91" fmla="*/ 1958241 w 7467600"/>
              <a:gd name="connsiteY91" fmla="*/ 5067955 h 6858000"/>
              <a:gd name="connsiteX92" fmla="*/ 1903353 w 7467600"/>
              <a:gd name="connsiteY92" fmla="*/ 5044827 h 6858000"/>
              <a:gd name="connsiteX93" fmla="*/ 1979378 w 7467600"/>
              <a:gd name="connsiteY93" fmla="*/ 4769504 h 6858000"/>
              <a:gd name="connsiteX94" fmla="*/ 2882120 w 7467600"/>
              <a:gd name="connsiteY94" fmla="*/ 5064547 h 6858000"/>
              <a:gd name="connsiteX95" fmla="*/ 2793103 w 7467600"/>
              <a:gd name="connsiteY95" fmla="*/ 5039699 h 6858000"/>
              <a:gd name="connsiteX96" fmla="*/ 2770041 w 7467600"/>
              <a:gd name="connsiteY96" fmla="*/ 5033634 h 6858000"/>
              <a:gd name="connsiteX97" fmla="*/ 1979378 w 7467600"/>
              <a:gd name="connsiteY97" fmla="*/ 4769504 h 6858000"/>
              <a:gd name="connsiteX98" fmla="*/ 1927410 w 7467600"/>
              <a:gd name="connsiteY98" fmla="*/ 4716164 h 6858000"/>
              <a:gd name="connsiteX99" fmla="*/ 1959587 w 7467600"/>
              <a:gd name="connsiteY99" fmla="*/ 4728849 h 6858000"/>
              <a:gd name="connsiteX100" fmla="*/ 2777707 w 7467600"/>
              <a:gd name="connsiteY100" fmla="*/ 5003991 h 6858000"/>
              <a:gd name="connsiteX101" fmla="*/ 2800768 w 7467600"/>
              <a:gd name="connsiteY101" fmla="*/ 5010056 h 6858000"/>
              <a:gd name="connsiteX102" fmla="*/ 2879408 w 7467600"/>
              <a:gd name="connsiteY102" fmla="*/ 5031590 h 6858000"/>
              <a:gd name="connsiteX103" fmla="*/ 2862295 w 7467600"/>
              <a:gd name="connsiteY103" fmla="*/ 5022958 h 6858000"/>
              <a:gd name="connsiteX104" fmla="*/ 2813343 w 7467600"/>
              <a:gd name="connsiteY104" fmla="*/ 4998369 h 6858000"/>
              <a:gd name="connsiteX105" fmla="*/ 2646245 w 7467600"/>
              <a:gd name="connsiteY105" fmla="*/ 4930999 h 6858000"/>
              <a:gd name="connsiteX106" fmla="*/ 1999243 w 7467600"/>
              <a:gd name="connsiteY106" fmla="*/ 4730524 h 6858000"/>
              <a:gd name="connsiteX107" fmla="*/ 1979527 w 7467600"/>
              <a:gd name="connsiteY107" fmla="*/ 4726651 h 6858000"/>
              <a:gd name="connsiteX108" fmla="*/ 1927410 w 7467600"/>
              <a:gd name="connsiteY108" fmla="*/ 4716164 h 6858000"/>
              <a:gd name="connsiteX109" fmla="*/ 1997014 w 7467600"/>
              <a:gd name="connsiteY109" fmla="*/ 4698007 h 6858000"/>
              <a:gd name="connsiteX110" fmla="*/ 2005458 w 7467600"/>
              <a:gd name="connsiteY110" fmla="*/ 4699540 h 6858000"/>
              <a:gd name="connsiteX111" fmla="*/ 2657186 w 7467600"/>
              <a:gd name="connsiteY111" fmla="*/ 4901687 h 6858000"/>
              <a:gd name="connsiteX112" fmla="*/ 2826662 w 7467600"/>
              <a:gd name="connsiteY112" fmla="*/ 4970362 h 6858000"/>
              <a:gd name="connsiteX113" fmla="*/ 2876100 w 7467600"/>
              <a:gd name="connsiteY113" fmla="*/ 4995397 h 6858000"/>
              <a:gd name="connsiteX114" fmla="*/ 3042600 w 7467600"/>
              <a:gd name="connsiteY114" fmla="*/ 5059532 h 6858000"/>
              <a:gd name="connsiteX115" fmla="*/ 1997014 w 7467600"/>
              <a:gd name="connsiteY115" fmla="*/ 4698007 h 6858000"/>
              <a:gd name="connsiteX116" fmla="*/ 2305292 w 7467600"/>
              <a:gd name="connsiteY116" fmla="*/ 4219492 h 6858000"/>
              <a:gd name="connsiteX117" fmla="*/ 3360922 w 7467600"/>
              <a:gd name="connsiteY117" fmla="*/ 4529373 h 6858000"/>
              <a:gd name="connsiteX118" fmla="*/ 3492420 w 7467600"/>
              <a:gd name="connsiteY118" fmla="*/ 4510145 h 6858000"/>
              <a:gd name="connsiteX119" fmla="*/ 3364086 w 7467600"/>
              <a:gd name="connsiteY119" fmla="*/ 4480340 h 6858000"/>
              <a:gd name="connsiteX120" fmla="*/ 3225818 w 7467600"/>
              <a:gd name="connsiteY120" fmla="*/ 4411822 h 6858000"/>
              <a:gd name="connsiteX121" fmla="*/ 3129696 w 7467600"/>
              <a:gd name="connsiteY121" fmla="*/ 4360704 h 6858000"/>
              <a:gd name="connsiteX122" fmla="*/ 2814545 w 7467600"/>
              <a:gd name="connsiteY122" fmla="*/ 4282955 h 6858000"/>
              <a:gd name="connsiteX123" fmla="*/ 2305292 w 7467600"/>
              <a:gd name="connsiteY123" fmla="*/ 4219492 h 6858000"/>
              <a:gd name="connsiteX124" fmla="*/ 2626982 w 7467600"/>
              <a:gd name="connsiteY124" fmla="*/ 4206450 h 6858000"/>
              <a:gd name="connsiteX125" fmla="*/ 2490617 w 7467600"/>
              <a:gd name="connsiteY125" fmla="*/ 4206951 h 6858000"/>
              <a:gd name="connsiteX126" fmla="*/ 2819869 w 7467600"/>
              <a:gd name="connsiteY126" fmla="*/ 4252936 h 6858000"/>
              <a:gd name="connsiteX127" fmla="*/ 3143018 w 7467600"/>
              <a:gd name="connsiteY127" fmla="*/ 4332698 h 6858000"/>
              <a:gd name="connsiteX128" fmla="*/ 3241520 w 7467600"/>
              <a:gd name="connsiteY128" fmla="*/ 4385112 h 6858000"/>
              <a:gd name="connsiteX129" fmla="*/ 3374575 w 7467600"/>
              <a:gd name="connsiteY129" fmla="*/ 4451517 h 6858000"/>
              <a:gd name="connsiteX130" fmla="*/ 3505221 w 7467600"/>
              <a:gd name="connsiteY130" fmla="*/ 4480757 h 6858000"/>
              <a:gd name="connsiteX131" fmla="*/ 2626982 w 7467600"/>
              <a:gd name="connsiteY131" fmla="*/ 4206450 h 6858000"/>
              <a:gd name="connsiteX132" fmla="*/ 1310106 w 7467600"/>
              <a:gd name="connsiteY132" fmla="*/ 3943217 h 6858000"/>
              <a:gd name="connsiteX133" fmla="*/ 854994 w 7467600"/>
              <a:gd name="connsiteY133" fmla="*/ 4399136 h 6858000"/>
              <a:gd name="connsiteX134" fmla="*/ 742462 w 7467600"/>
              <a:gd name="connsiteY134" fmla="*/ 4594648 h 6858000"/>
              <a:gd name="connsiteX135" fmla="*/ 820602 w 7467600"/>
              <a:gd name="connsiteY135" fmla="*/ 4485915 h 6858000"/>
              <a:gd name="connsiteX136" fmla="*/ 878295 w 7467600"/>
              <a:gd name="connsiteY136" fmla="*/ 4403594 h 6858000"/>
              <a:gd name="connsiteX137" fmla="*/ 1240607 w 7467600"/>
              <a:gd name="connsiteY137" fmla="*/ 4010401 h 6858000"/>
              <a:gd name="connsiteX138" fmla="*/ 1310106 w 7467600"/>
              <a:gd name="connsiteY138" fmla="*/ 3943217 h 6858000"/>
              <a:gd name="connsiteX139" fmla="*/ 1423113 w 7467600"/>
              <a:gd name="connsiteY139" fmla="*/ 3874565 h 6858000"/>
              <a:gd name="connsiteX140" fmla="*/ 1260565 w 7467600"/>
              <a:gd name="connsiteY140" fmla="*/ 4031982 h 6858000"/>
              <a:gd name="connsiteX141" fmla="*/ 901900 w 7467600"/>
              <a:gd name="connsiteY141" fmla="*/ 4421236 h 6858000"/>
              <a:gd name="connsiteX142" fmla="*/ 845044 w 7467600"/>
              <a:gd name="connsiteY142" fmla="*/ 4502436 h 6858000"/>
              <a:gd name="connsiteX143" fmla="*/ 685926 w 7467600"/>
              <a:gd name="connsiteY143" fmla="*/ 4703069 h 6858000"/>
              <a:gd name="connsiteX144" fmla="*/ 684248 w 7467600"/>
              <a:gd name="connsiteY144" fmla="*/ 4706721 h 6858000"/>
              <a:gd name="connsiteX145" fmla="*/ 1423113 w 7467600"/>
              <a:gd name="connsiteY145" fmla="*/ 3874565 h 6858000"/>
              <a:gd name="connsiteX146" fmla="*/ 3316479 w 7467600"/>
              <a:gd name="connsiteY146" fmla="*/ 3872136 h 6858000"/>
              <a:gd name="connsiteX147" fmla="*/ 3546806 w 7467600"/>
              <a:gd name="connsiteY147" fmla="*/ 4356139 h 6858000"/>
              <a:gd name="connsiteX148" fmla="*/ 3364433 w 7467600"/>
              <a:gd name="connsiteY148" fmla="*/ 3953121 h 6858000"/>
              <a:gd name="connsiteX149" fmla="*/ 3316479 w 7467600"/>
              <a:gd name="connsiteY149" fmla="*/ 3872136 h 6858000"/>
              <a:gd name="connsiteX150" fmla="*/ 3291335 w 7467600"/>
              <a:gd name="connsiteY150" fmla="*/ 3767420 h 6858000"/>
              <a:gd name="connsiteX151" fmla="*/ 3390805 w 7467600"/>
              <a:gd name="connsiteY151" fmla="*/ 3937163 h 6858000"/>
              <a:gd name="connsiteX152" fmla="*/ 3579062 w 7467600"/>
              <a:gd name="connsiteY152" fmla="*/ 4359040 h 6858000"/>
              <a:gd name="connsiteX153" fmla="*/ 3467355 w 7467600"/>
              <a:gd name="connsiteY153" fmla="*/ 3988130 h 6858000"/>
              <a:gd name="connsiteX154" fmla="*/ 3310753 w 7467600"/>
              <a:gd name="connsiteY154" fmla="*/ 3787140 h 6858000"/>
              <a:gd name="connsiteX155" fmla="*/ 3291335 w 7467600"/>
              <a:gd name="connsiteY155" fmla="*/ 3767420 h 6858000"/>
              <a:gd name="connsiteX156" fmla="*/ 1635889 w 7467600"/>
              <a:gd name="connsiteY156" fmla="*/ 3709494 h 6858000"/>
              <a:gd name="connsiteX157" fmla="*/ 1634800 w 7467600"/>
              <a:gd name="connsiteY157" fmla="*/ 3731111 h 6858000"/>
              <a:gd name="connsiteX158" fmla="*/ 1635889 w 7467600"/>
              <a:gd name="connsiteY158" fmla="*/ 3709494 h 6858000"/>
              <a:gd name="connsiteX159" fmla="*/ 1510397 w 7467600"/>
              <a:gd name="connsiteY159" fmla="*/ 3684705 h 6858000"/>
              <a:gd name="connsiteX160" fmla="*/ 1146550 w 7467600"/>
              <a:gd name="connsiteY160" fmla="*/ 3802012 h 6858000"/>
              <a:gd name="connsiteX161" fmla="*/ 698834 w 7467600"/>
              <a:gd name="connsiteY161" fmla="*/ 3952272 h 6858000"/>
              <a:gd name="connsiteX162" fmla="*/ 34256 w 7467600"/>
              <a:gd name="connsiteY162" fmla="*/ 4347603 h 6858000"/>
              <a:gd name="connsiteX163" fmla="*/ 527241 w 7467600"/>
              <a:gd name="connsiteY163" fmla="*/ 4065078 h 6858000"/>
              <a:gd name="connsiteX164" fmla="*/ 1510397 w 7467600"/>
              <a:gd name="connsiteY164" fmla="*/ 3684705 h 6858000"/>
              <a:gd name="connsiteX165" fmla="*/ 1313114 w 7467600"/>
              <a:gd name="connsiteY165" fmla="*/ 3655216 h 6858000"/>
              <a:gd name="connsiteX166" fmla="*/ 1109304 w 7467600"/>
              <a:gd name="connsiteY166" fmla="*/ 3669030 h 6858000"/>
              <a:gd name="connsiteX167" fmla="*/ 8129 w 7467600"/>
              <a:gd name="connsiteY167" fmla="*/ 4330519 h 6858000"/>
              <a:gd name="connsiteX168" fmla="*/ 687572 w 7467600"/>
              <a:gd name="connsiteY168" fmla="*/ 3925629 h 6858000"/>
              <a:gd name="connsiteX169" fmla="*/ 1138365 w 7467600"/>
              <a:gd name="connsiteY169" fmla="*/ 3774515 h 6858000"/>
              <a:gd name="connsiteX170" fmla="*/ 1505579 w 7467600"/>
              <a:gd name="connsiteY170" fmla="*/ 3655526 h 6858000"/>
              <a:gd name="connsiteX171" fmla="*/ 1313114 w 7467600"/>
              <a:gd name="connsiteY171" fmla="*/ 3655216 h 6858000"/>
              <a:gd name="connsiteX172" fmla="*/ 3655073 w 7467600"/>
              <a:gd name="connsiteY172" fmla="*/ 3650884 h 6858000"/>
              <a:gd name="connsiteX173" fmla="*/ 3989938 w 7467600"/>
              <a:gd name="connsiteY173" fmla="*/ 3991685 h 6858000"/>
              <a:gd name="connsiteX174" fmla="*/ 4393907 w 7467600"/>
              <a:gd name="connsiteY174" fmla="*/ 4261258 h 6858000"/>
              <a:gd name="connsiteX175" fmla="*/ 4648051 w 7467600"/>
              <a:gd name="connsiteY175" fmla="*/ 4374051 h 6858000"/>
              <a:gd name="connsiteX176" fmla="*/ 4383389 w 7467600"/>
              <a:gd name="connsiteY176" fmla="*/ 4184369 h 6858000"/>
              <a:gd name="connsiteX177" fmla="*/ 4165508 w 7467600"/>
              <a:gd name="connsiteY177" fmla="*/ 4035196 h 6858000"/>
              <a:gd name="connsiteX178" fmla="*/ 4068162 w 7467600"/>
              <a:gd name="connsiteY178" fmla="*/ 3953394 h 6858000"/>
              <a:gd name="connsiteX179" fmla="*/ 3981416 w 7467600"/>
              <a:gd name="connsiteY179" fmla="*/ 3880482 h 6858000"/>
              <a:gd name="connsiteX180" fmla="*/ 3800147 w 7467600"/>
              <a:gd name="connsiteY180" fmla="*/ 3749872 h 6858000"/>
              <a:gd name="connsiteX181" fmla="*/ 3655073 w 7467600"/>
              <a:gd name="connsiteY181" fmla="*/ 3650884 h 6858000"/>
              <a:gd name="connsiteX182" fmla="*/ 3670252 w 7467600"/>
              <a:gd name="connsiteY182" fmla="*/ 3622798 h 6858000"/>
              <a:gd name="connsiteX183" fmla="*/ 3817258 w 7467600"/>
              <a:gd name="connsiteY183" fmla="*/ 3723577 h 6858000"/>
              <a:gd name="connsiteX184" fmla="*/ 4000461 w 7467600"/>
              <a:gd name="connsiteY184" fmla="*/ 3855966 h 6858000"/>
              <a:gd name="connsiteX185" fmla="*/ 4088180 w 7467600"/>
              <a:gd name="connsiteY185" fmla="*/ 3929774 h 6858000"/>
              <a:gd name="connsiteX186" fmla="*/ 4184555 w 7467600"/>
              <a:gd name="connsiteY186" fmla="*/ 4010683 h 6858000"/>
              <a:gd name="connsiteX187" fmla="*/ 4399563 w 7467600"/>
              <a:gd name="connsiteY187" fmla="*/ 4158106 h 6858000"/>
              <a:gd name="connsiteX188" fmla="*/ 4684469 w 7467600"/>
              <a:gd name="connsiteY188" fmla="*/ 4364680 h 6858000"/>
              <a:gd name="connsiteX189" fmla="*/ 4690271 w 7467600"/>
              <a:gd name="connsiteY189" fmla="*/ 4370034 h 6858000"/>
              <a:gd name="connsiteX190" fmla="*/ 4136093 w 7467600"/>
              <a:gd name="connsiteY190" fmla="*/ 3858466 h 6858000"/>
              <a:gd name="connsiteX191" fmla="*/ 3670252 w 7467600"/>
              <a:gd name="connsiteY191" fmla="*/ 3622798 h 6858000"/>
              <a:gd name="connsiteX192" fmla="*/ 4440129 w 7467600"/>
              <a:gd name="connsiteY192" fmla="*/ 3448571 h 6858000"/>
              <a:gd name="connsiteX193" fmla="*/ 4856525 w 7467600"/>
              <a:gd name="connsiteY193" fmla="*/ 3915351 h 6858000"/>
              <a:gd name="connsiteX194" fmla="*/ 5059055 w 7467600"/>
              <a:gd name="connsiteY194" fmla="*/ 4108918 h 6858000"/>
              <a:gd name="connsiteX195" fmla="*/ 5290070 w 7467600"/>
              <a:gd name="connsiteY195" fmla="*/ 4263619 h 6858000"/>
              <a:gd name="connsiteX196" fmla="*/ 4834991 w 7467600"/>
              <a:gd name="connsiteY196" fmla="*/ 3830985 h 6858000"/>
              <a:gd name="connsiteX197" fmla="*/ 4440129 w 7467600"/>
              <a:gd name="connsiteY197" fmla="*/ 3448571 h 6858000"/>
              <a:gd name="connsiteX198" fmla="*/ 4441737 w 7467600"/>
              <a:gd name="connsiteY198" fmla="*/ 3399734 h 6858000"/>
              <a:gd name="connsiteX199" fmla="*/ 4431236 w 7467600"/>
              <a:gd name="connsiteY199" fmla="*/ 3400954 h 6858000"/>
              <a:gd name="connsiteX200" fmla="*/ 4557150 w 7467600"/>
              <a:gd name="connsiteY200" fmla="*/ 3510023 h 6858000"/>
              <a:gd name="connsiteX201" fmla="*/ 4856936 w 7467600"/>
              <a:gd name="connsiteY201" fmla="*/ 3809146 h 6858000"/>
              <a:gd name="connsiteX202" fmla="*/ 5111996 w 7467600"/>
              <a:gd name="connsiteY202" fmla="*/ 4065759 h 6858000"/>
              <a:gd name="connsiteX203" fmla="*/ 5388878 w 7467600"/>
              <a:gd name="connsiteY203" fmla="*/ 4300185 h 6858000"/>
              <a:gd name="connsiteX204" fmla="*/ 5425556 w 7467600"/>
              <a:gd name="connsiteY204" fmla="*/ 4308967 h 6858000"/>
              <a:gd name="connsiteX205" fmla="*/ 4943646 w 7467600"/>
              <a:gd name="connsiteY205" fmla="*/ 3822916 h 6858000"/>
              <a:gd name="connsiteX206" fmla="*/ 4594837 w 7467600"/>
              <a:gd name="connsiteY206" fmla="*/ 3532274 h 6858000"/>
              <a:gd name="connsiteX207" fmla="*/ 4441737 w 7467600"/>
              <a:gd name="connsiteY207" fmla="*/ 3399734 h 6858000"/>
              <a:gd name="connsiteX208" fmla="*/ 5425834 w 7467600"/>
              <a:gd name="connsiteY208" fmla="*/ 3162785 h 6858000"/>
              <a:gd name="connsiteX209" fmla="*/ 5401644 w 7467600"/>
              <a:gd name="connsiteY209" fmla="*/ 3617847 h 6858000"/>
              <a:gd name="connsiteX210" fmla="*/ 5467256 w 7467600"/>
              <a:gd name="connsiteY210" fmla="*/ 4175494 h 6858000"/>
              <a:gd name="connsiteX211" fmla="*/ 5448069 w 7467600"/>
              <a:gd name="connsiteY211" fmla="*/ 3567554 h 6858000"/>
              <a:gd name="connsiteX212" fmla="*/ 5425834 w 7467600"/>
              <a:gd name="connsiteY212" fmla="*/ 3162785 h 6858000"/>
              <a:gd name="connsiteX213" fmla="*/ 1318687 w 7467600"/>
              <a:gd name="connsiteY213" fmla="*/ 3113840 h 6858000"/>
              <a:gd name="connsiteX214" fmla="*/ 1066793 w 7467600"/>
              <a:gd name="connsiteY214" fmla="*/ 3212171 h 6858000"/>
              <a:gd name="connsiteX215" fmla="*/ 993319 w 7467600"/>
              <a:gd name="connsiteY215" fmla="*/ 3247648 h 6858000"/>
              <a:gd name="connsiteX216" fmla="*/ 853081 w 7467600"/>
              <a:gd name="connsiteY216" fmla="*/ 3312410 h 6858000"/>
              <a:gd name="connsiteX217" fmla="*/ 805957 w 7467600"/>
              <a:gd name="connsiteY217" fmla="*/ 3330443 h 6858000"/>
              <a:gd name="connsiteX218" fmla="*/ 1318687 w 7467600"/>
              <a:gd name="connsiteY218" fmla="*/ 3113840 h 6858000"/>
              <a:gd name="connsiteX219" fmla="*/ 5453702 w 7467600"/>
              <a:gd name="connsiteY219" fmla="*/ 3090882 h 6858000"/>
              <a:gd name="connsiteX220" fmla="*/ 5480135 w 7467600"/>
              <a:gd name="connsiteY220" fmla="*/ 3565802 h 6858000"/>
              <a:gd name="connsiteX221" fmla="*/ 5499023 w 7467600"/>
              <a:gd name="connsiteY221" fmla="*/ 4166310 h 6858000"/>
              <a:gd name="connsiteX222" fmla="*/ 5547022 w 7467600"/>
              <a:gd name="connsiteY222" fmla="*/ 3607838 h 6858000"/>
              <a:gd name="connsiteX223" fmla="*/ 5515964 w 7467600"/>
              <a:gd name="connsiteY223" fmla="*/ 3378541 h 6858000"/>
              <a:gd name="connsiteX224" fmla="*/ 5453702 w 7467600"/>
              <a:gd name="connsiteY224" fmla="*/ 3090882 h 6858000"/>
              <a:gd name="connsiteX225" fmla="*/ 1238695 w 7467600"/>
              <a:gd name="connsiteY225" fmla="*/ 3076820 h 6858000"/>
              <a:gd name="connsiteX226" fmla="*/ 716371 w 7467600"/>
              <a:gd name="connsiteY226" fmla="*/ 3293249 h 6858000"/>
              <a:gd name="connsiteX227" fmla="*/ 579522 w 7467600"/>
              <a:gd name="connsiteY227" fmla="*/ 3371759 h 6858000"/>
              <a:gd name="connsiteX228" fmla="*/ 600288 w 7467600"/>
              <a:gd name="connsiteY228" fmla="*/ 3365555 h 6858000"/>
              <a:gd name="connsiteX229" fmla="*/ 840692 w 7467600"/>
              <a:gd name="connsiteY229" fmla="*/ 3284921 h 6858000"/>
              <a:gd name="connsiteX230" fmla="*/ 979248 w 7467600"/>
              <a:gd name="connsiteY230" fmla="*/ 3221003 h 6858000"/>
              <a:gd name="connsiteX231" fmla="*/ 1053282 w 7467600"/>
              <a:gd name="connsiteY231" fmla="*/ 3185247 h 6858000"/>
              <a:gd name="connsiteX232" fmla="*/ 1320603 w 7467600"/>
              <a:gd name="connsiteY232" fmla="*/ 3081281 h 6858000"/>
              <a:gd name="connsiteX233" fmla="*/ 1238695 w 7467600"/>
              <a:gd name="connsiteY233" fmla="*/ 3076820 h 6858000"/>
              <a:gd name="connsiteX234" fmla="*/ 5425627 w 7467600"/>
              <a:gd name="connsiteY234" fmla="*/ 2954192 h 6858000"/>
              <a:gd name="connsiteX235" fmla="*/ 5470770 w 7467600"/>
              <a:gd name="connsiteY235" fmla="*/ 3005435 h 6858000"/>
              <a:gd name="connsiteX236" fmla="*/ 5519779 w 7467600"/>
              <a:gd name="connsiteY236" fmla="*/ 4359223 h 6858000"/>
              <a:gd name="connsiteX237" fmla="*/ 5520293 w 7467600"/>
              <a:gd name="connsiteY237" fmla="*/ 4360602 h 6858000"/>
              <a:gd name="connsiteX238" fmla="*/ 5767221 w 7467600"/>
              <a:gd name="connsiteY238" fmla="*/ 4665564 h 6858000"/>
              <a:gd name="connsiteX239" fmla="*/ 6937169 w 7467600"/>
              <a:gd name="connsiteY239" fmla="*/ 4815941 h 6858000"/>
              <a:gd name="connsiteX240" fmla="*/ 6953922 w 7467600"/>
              <a:gd name="connsiteY240" fmla="*/ 4890068 h 6858000"/>
              <a:gd name="connsiteX241" fmla="*/ 6071359 w 7467600"/>
              <a:gd name="connsiteY241" fmla="*/ 4770770 h 6858000"/>
              <a:gd name="connsiteX242" fmla="*/ 6038839 w 7467600"/>
              <a:gd name="connsiteY242" fmla="*/ 4764474 h 6858000"/>
              <a:gd name="connsiteX243" fmla="*/ 6038706 w 7467600"/>
              <a:gd name="connsiteY243" fmla="*/ 4763847 h 6858000"/>
              <a:gd name="connsiteX244" fmla="*/ 6037784 w 7467600"/>
              <a:gd name="connsiteY244" fmla="*/ 4764270 h 6858000"/>
              <a:gd name="connsiteX245" fmla="*/ 6038839 w 7467600"/>
              <a:gd name="connsiteY245" fmla="*/ 4764474 h 6858000"/>
              <a:gd name="connsiteX246" fmla="*/ 6040338 w 7467600"/>
              <a:gd name="connsiteY246" fmla="*/ 4771418 h 6858000"/>
              <a:gd name="connsiteX247" fmla="*/ 6024488 w 7467600"/>
              <a:gd name="connsiteY247" fmla="*/ 4809903 h 6858000"/>
              <a:gd name="connsiteX248" fmla="*/ 5599771 w 7467600"/>
              <a:gd name="connsiteY248" fmla="*/ 5509652 h 6858000"/>
              <a:gd name="connsiteX249" fmla="*/ 5548843 w 7467600"/>
              <a:gd name="connsiteY249" fmla="*/ 5563845 h 6858000"/>
              <a:gd name="connsiteX250" fmla="*/ 5940952 w 7467600"/>
              <a:gd name="connsiteY250" fmla="*/ 6250028 h 6858000"/>
              <a:gd name="connsiteX251" fmla="*/ 6043441 w 7467600"/>
              <a:gd name="connsiteY251" fmla="*/ 6665847 h 6858000"/>
              <a:gd name="connsiteX252" fmla="*/ 6093432 w 7467600"/>
              <a:gd name="connsiteY252" fmla="*/ 6858000 h 6858000"/>
              <a:gd name="connsiteX253" fmla="*/ 6034344 w 7467600"/>
              <a:gd name="connsiteY253" fmla="*/ 6858000 h 6858000"/>
              <a:gd name="connsiteX254" fmla="*/ 6026679 w 7467600"/>
              <a:gd name="connsiteY254" fmla="*/ 6836959 h 6858000"/>
              <a:gd name="connsiteX255" fmla="*/ 5800441 w 7467600"/>
              <a:gd name="connsiteY255" fmla="*/ 6335286 h 6858000"/>
              <a:gd name="connsiteX256" fmla="*/ 5526562 w 7467600"/>
              <a:gd name="connsiteY256" fmla="*/ 5705388 h 6858000"/>
              <a:gd name="connsiteX257" fmla="*/ 5519640 w 7467600"/>
              <a:gd name="connsiteY257" fmla="*/ 5683774 h 6858000"/>
              <a:gd name="connsiteX258" fmla="*/ 5844559 w 7467600"/>
              <a:gd name="connsiteY258" fmla="*/ 6553349 h 6858000"/>
              <a:gd name="connsiteX259" fmla="*/ 5975994 w 7467600"/>
              <a:gd name="connsiteY259" fmla="*/ 6858000 h 6858000"/>
              <a:gd name="connsiteX260" fmla="*/ 5898547 w 7467600"/>
              <a:gd name="connsiteY260" fmla="*/ 6858000 h 6858000"/>
              <a:gd name="connsiteX261" fmla="*/ 5682041 w 7467600"/>
              <a:gd name="connsiteY261" fmla="*/ 6355860 h 6858000"/>
              <a:gd name="connsiteX262" fmla="*/ 5461758 w 7467600"/>
              <a:gd name="connsiteY262" fmla="*/ 5820220 h 6858000"/>
              <a:gd name="connsiteX263" fmla="*/ 5237282 w 7467600"/>
              <a:gd name="connsiteY263" fmla="*/ 6579086 h 6858000"/>
              <a:gd name="connsiteX264" fmla="*/ 5115009 w 7467600"/>
              <a:gd name="connsiteY264" fmla="*/ 6858000 h 6858000"/>
              <a:gd name="connsiteX265" fmla="*/ 5028074 w 7467600"/>
              <a:gd name="connsiteY265" fmla="*/ 6858000 h 6858000"/>
              <a:gd name="connsiteX266" fmla="*/ 5079508 w 7467600"/>
              <a:gd name="connsiteY266" fmla="*/ 6749074 h 6858000"/>
              <a:gd name="connsiteX267" fmla="*/ 5371846 w 7467600"/>
              <a:gd name="connsiteY267" fmla="*/ 5924413 h 6858000"/>
              <a:gd name="connsiteX268" fmla="*/ 5270512 w 7467600"/>
              <a:gd name="connsiteY268" fmla="*/ 6138975 h 6858000"/>
              <a:gd name="connsiteX269" fmla="*/ 5062409 w 7467600"/>
              <a:gd name="connsiteY269" fmla="*/ 6653544 h 6858000"/>
              <a:gd name="connsiteX270" fmla="*/ 5036628 w 7467600"/>
              <a:gd name="connsiteY270" fmla="*/ 6754247 h 6858000"/>
              <a:gd name="connsiteX271" fmla="*/ 5009112 w 7467600"/>
              <a:gd name="connsiteY271" fmla="*/ 6858000 h 6858000"/>
              <a:gd name="connsiteX272" fmla="*/ 4976679 w 7467600"/>
              <a:gd name="connsiteY272" fmla="*/ 6858000 h 6858000"/>
              <a:gd name="connsiteX273" fmla="*/ 5006537 w 7467600"/>
              <a:gd name="connsiteY273" fmla="*/ 6747068 h 6858000"/>
              <a:gd name="connsiteX274" fmla="*/ 5032723 w 7467600"/>
              <a:gd name="connsiteY274" fmla="*/ 6644957 h 6858000"/>
              <a:gd name="connsiteX275" fmla="*/ 5242949 w 7467600"/>
              <a:gd name="connsiteY275" fmla="*/ 6125175 h 6858000"/>
              <a:gd name="connsiteX276" fmla="*/ 5286321 w 7467600"/>
              <a:gd name="connsiteY276" fmla="*/ 6033555 h 6858000"/>
              <a:gd name="connsiteX277" fmla="*/ 5008210 w 7467600"/>
              <a:gd name="connsiteY277" fmla="*/ 6649194 h 6858000"/>
              <a:gd name="connsiteX278" fmla="*/ 4986321 w 7467600"/>
              <a:gd name="connsiteY278" fmla="*/ 6765687 h 6858000"/>
              <a:gd name="connsiteX279" fmla="*/ 4973474 w 7467600"/>
              <a:gd name="connsiteY279" fmla="*/ 6858000 h 6858000"/>
              <a:gd name="connsiteX280" fmla="*/ 4907178 w 7467600"/>
              <a:gd name="connsiteY280" fmla="*/ 6858000 h 6858000"/>
              <a:gd name="connsiteX281" fmla="*/ 4910810 w 7467600"/>
              <a:gd name="connsiteY281" fmla="*/ 6829660 h 6858000"/>
              <a:gd name="connsiteX282" fmla="*/ 4987461 w 7467600"/>
              <a:gd name="connsiteY282" fmla="*/ 6432994 h 6858000"/>
              <a:gd name="connsiteX283" fmla="*/ 5179262 w 7467600"/>
              <a:gd name="connsiteY283" fmla="*/ 6035044 h 6858000"/>
              <a:gd name="connsiteX284" fmla="*/ 4689678 w 7467600"/>
              <a:gd name="connsiteY284" fmla="*/ 6440241 h 6858000"/>
              <a:gd name="connsiteX285" fmla="*/ 4477543 w 7467600"/>
              <a:gd name="connsiteY285" fmla="*/ 6674836 h 6858000"/>
              <a:gd name="connsiteX286" fmla="*/ 4329957 w 7467600"/>
              <a:gd name="connsiteY286" fmla="*/ 6858000 h 6858000"/>
              <a:gd name="connsiteX287" fmla="*/ 4218595 w 7467600"/>
              <a:gd name="connsiteY287" fmla="*/ 6858000 h 6858000"/>
              <a:gd name="connsiteX288" fmla="*/ 4368888 w 7467600"/>
              <a:gd name="connsiteY288" fmla="*/ 6668412 h 6858000"/>
              <a:gd name="connsiteX289" fmla="*/ 4563091 w 7467600"/>
              <a:gd name="connsiteY289" fmla="*/ 6442508 h 6858000"/>
              <a:gd name="connsiteX290" fmla="*/ 5387324 w 7467600"/>
              <a:gd name="connsiteY290" fmla="*/ 5705830 h 6858000"/>
              <a:gd name="connsiteX291" fmla="*/ 5073620 w 7467600"/>
              <a:gd name="connsiteY291" fmla="*/ 5955437 h 6858000"/>
              <a:gd name="connsiteX292" fmla="*/ 4689789 w 7467600"/>
              <a:gd name="connsiteY292" fmla="*/ 6268382 h 6858000"/>
              <a:gd name="connsiteX293" fmla="*/ 4418722 w 7467600"/>
              <a:gd name="connsiteY293" fmla="*/ 6570886 h 6858000"/>
              <a:gd name="connsiteX294" fmla="*/ 4214944 w 7467600"/>
              <a:gd name="connsiteY294" fmla="*/ 6858000 h 6858000"/>
              <a:gd name="connsiteX295" fmla="*/ 4177898 w 7467600"/>
              <a:gd name="connsiteY295" fmla="*/ 6858000 h 6858000"/>
              <a:gd name="connsiteX296" fmla="*/ 4391597 w 7467600"/>
              <a:gd name="connsiteY296" fmla="*/ 6556370 h 6858000"/>
              <a:gd name="connsiteX297" fmla="*/ 4668889 w 7467600"/>
              <a:gd name="connsiteY297" fmla="*/ 6246399 h 6858000"/>
              <a:gd name="connsiteX298" fmla="*/ 5055427 w 7467600"/>
              <a:gd name="connsiteY298" fmla="*/ 5931476 h 6858000"/>
              <a:gd name="connsiteX299" fmla="*/ 5371814 w 7467600"/>
              <a:gd name="connsiteY299" fmla="*/ 5678975 h 6858000"/>
              <a:gd name="connsiteX300" fmla="*/ 4987918 w 7467600"/>
              <a:gd name="connsiteY300" fmla="*/ 5838701 h 6858000"/>
              <a:gd name="connsiteX301" fmla="*/ 4317146 w 7467600"/>
              <a:gd name="connsiteY301" fmla="*/ 6587716 h 6858000"/>
              <a:gd name="connsiteX302" fmla="*/ 4171627 w 7467600"/>
              <a:gd name="connsiteY302" fmla="*/ 6858000 h 6858000"/>
              <a:gd name="connsiteX303" fmla="*/ 4081585 w 7467600"/>
              <a:gd name="connsiteY303" fmla="*/ 6858000 h 6858000"/>
              <a:gd name="connsiteX304" fmla="*/ 4238603 w 7467600"/>
              <a:gd name="connsiteY304" fmla="*/ 6559341 h 6858000"/>
              <a:gd name="connsiteX305" fmla="*/ 4778333 w 7467600"/>
              <a:gd name="connsiteY305" fmla="*/ 5873626 h 6858000"/>
              <a:gd name="connsiteX306" fmla="*/ 5414185 w 7467600"/>
              <a:gd name="connsiteY306" fmla="*/ 5573882 h 6858000"/>
              <a:gd name="connsiteX307" fmla="*/ 5959648 w 7467600"/>
              <a:gd name="connsiteY307" fmla="*/ 4760797 h 6858000"/>
              <a:gd name="connsiteX308" fmla="*/ 5355019 w 7467600"/>
              <a:gd name="connsiteY308" fmla="*/ 4734672 h 6858000"/>
              <a:gd name="connsiteX309" fmla="*/ 5083565 w 7467600"/>
              <a:gd name="connsiteY309" fmla="*/ 5179121 h 6858000"/>
              <a:gd name="connsiteX310" fmla="*/ 4713577 w 7467600"/>
              <a:gd name="connsiteY310" fmla="*/ 5616803 h 6858000"/>
              <a:gd name="connsiteX311" fmla="*/ 3989559 w 7467600"/>
              <a:gd name="connsiteY311" fmla="*/ 6145945 h 6858000"/>
              <a:gd name="connsiteX312" fmla="*/ 3939824 w 7467600"/>
              <a:gd name="connsiteY312" fmla="*/ 6066900 h 6858000"/>
              <a:gd name="connsiteX313" fmla="*/ 4584537 w 7467600"/>
              <a:gd name="connsiteY313" fmla="*/ 5324826 h 6858000"/>
              <a:gd name="connsiteX314" fmla="*/ 5037105 w 7467600"/>
              <a:gd name="connsiteY314" fmla="*/ 5088765 h 6858000"/>
              <a:gd name="connsiteX315" fmla="*/ 5039930 w 7467600"/>
              <a:gd name="connsiteY315" fmla="*/ 5089585 h 6858000"/>
              <a:gd name="connsiteX316" fmla="*/ 5263764 w 7467600"/>
              <a:gd name="connsiteY316" fmla="*/ 4735525 h 6858000"/>
              <a:gd name="connsiteX317" fmla="*/ 4086300 w 7467600"/>
              <a:gd name="connsiteY317" fmla="*/ 4884599 h 6858000"/>
              <a:gd name="connsiteX318" fmla="*/ 4085485 w 7467600"/>
              <a:gd name="connsiteY318" fmla="*/ 4899070 h 6858000"/>
              <a:gd name="connsiteX319" fmla="*/ 3871915 w 7467600"/>
              <a:gd name="connsiteY319" fmla="*/ 5253645 h 6858000"/>
              <a:gd name="connsiteX320" fmla="*/ 3799374 w 7467600"/>
              <a:gd name="connsiteY320" fmla="*/ 5466127 h 6858000"/>
              <a:gd name="connsiteX321" fmla="*/ 3498850 w 7467600"/>
              <a:gd name="connsiteY321" fmla="*/ 6661888 h 6858000"/>
              <a:gd name="connsiteX322" fmla="*/ 3399216 w 7467600"/>
              <a:gd name="connsiteY322" fmla="*/ 6858000 h 6858000"/>
              <a:gd name="connsiteX323" fmla="*/ 3303688 w 7467600"/>
              <a:gd name="connsiteY323" fmla="*/ 6858000 h 6858000"/>
              <a:gd name="connsiteX324" fmla="*/ 3391774 w 7467600"/>
              <a:gd name="connsiteY324" fmla="*/ 6697181 h 6858000"/>
              <a:gd name="connsiteX325" fmla="*/ 3735540 w 7467600"/>
              <a:gd name="connsiteY325" fmla="*/ 5546923 h 6858000"/>
              <a:gd name="connsiteX326" fmla="*/ 3729438 w 7467600"/>
              <a:gd name="connsiteY326" fmla="*/ 5569058 h 6858000"/>
              <a:gd name="connsiteX327" fmla="*/ 3707782 w 7467600"/>
              <a:gd name="connsiteY327" fmla="*/ 5644908 h 6858000"/>
              <a:gd name="connsiteX328" fmla="*/ 3583827 w 7467600"/>
              <a:gd name="connsiteY328" fmla="*/ 6039215 h 6858000"/>
              <a:gd name="connsiteX329" fmla="*/ 3547861 w 7467600"/>
              <a:gd name="connsiteY329" fmla="*/ 6129609 h 6858000"/>
              <a:gd name="connsiteX330" fmla="*/ 3490905 w 7467600"/>
              <a:gd name="connsiteY330" fmla="*/ 6277660 h 6858000"/>
              <a:gd name="connsiteX331" fmla="*/ 3455859 w 7467600"/>
              <a:gd name="connsiteY331" fmla="*/ 6391301 h 6858000"/>
              <a:gd name="connsiteX332" fmla="*/ 3429112 w 7467600"/>
              <a:gd name="connsiteY332" fmla="*/ 6479469 h 6858000"/>
              <a:gd name="connsiteX333" fmla="*/ 3304862 w 7467600"/>
              <a:gd name="connsiteY333" fmla="*/ 6796476 h 6858000"/>
              <a:gd name="connsiteX334" fmla="*/ 3276071 w 7467600"/>
              <a:gd name="connsiteY334" fmla="*/ 6858000 h 6858000"/>
              <a:gd name="connsiteX335" fmla="*/ 3240805 w 7467600"/>
              <a:gd name="connsiteY335" fmla="*/ 6858000 h 6858000"/>
              <a:gd name="connsiteX336" fmla="*/ 3275917 w 7467600"/>
              <a:gd name="connsiteY336" fmla="*/ 6783192 h 6858000"/>
              <a:gd name="connsiteX337" fmla="*/ 3399358 w 7467600"/>
              <a:gd name="connsiteY337" fmla="*/ 6469011 h 6858000"/>
              <a:gd name="connsiteX338" fmla="*/ 3425650 w 7467600"/>
              <a:gd name="connsiteY338" fmla="*/ 6381333 h 6858000"/>
              <a:gd name="connsiteX339" fmla="*/ 3460661 w 7467600"/>
              <a:gd name="connsiteY339" fmla="*/ 6266763 h 6858000"/>
              <a:gd name="connsiteX340" fmla="*/ 3518021 w 7467600"/>
              <a:gd name="connsiteY340" fmla="*/ 6117298 h 6858000"/>
              <a:gd name="connsiteX341" fmla="*/ 3554035 w 7467600"/>
              <a:gd name="connsiteY341" fmla="*/ 6027832 h 6858000"/>
              <a:gd name="connsiteX342" fmla="*/ 3677174 w 7467600"/>
              <a:gd name="connsiteY342" fmla="*/ 5636351 h 6858000"/>
              <a:gd name="connsiteX343" fmla="*/ 3698819 w 7467600"/>
              <a:gd name="connsiteY343" fmla="*/ 5560503 h 6858000"/>
              <a:gd name="connsiteX344" fmla="*/ 3702094 w 7467600"/>
              <a:gd name="connsiteY344" fmla="*/ 5549194 h 6858000"/>
              <a:gd name="connsiteX345" fmla="*/ 3398355 w 7467600"/>
              <a:gd name="connsiteY345" fmla="*/ 6094603 h 6858000"/>
              <a:gd name="connsiteX346" fmla="*/ 3193941 w 7467600"/>
              <a:gd name="connsiteY346" fmla="*/ 6798775 h 6858000"/>
              <a:gd name="connsiteX347" fmla="*/ 3184140 w 7467600"/>
              <a:gd name="connsiteY347" fmla="*/ 6858000 h 6858000"/>
              <a:gd name="connsiteX348" fmla="*/ 3099978 w 7467600"/>
              <a:gd name="connsiteY348" fmla="*/ 6858000 h 6858000"/>
              <a:gd name="connsiteX349" fmla="*/ 3101556 w 7467600"/>
              <a:gd name="connsiteY349" fmla="*/ 6843337 h 6858000"/>
              <a:gd name="connsiteX350" fmla="*/ 3370162 w 7467600"/>
              <a:gd name="connsiteY350" fmla="*/ 5785550 h 6858000"/>
              <a:gd name="connsiteX351" fmla="*/ 3746477 w 7467600"/>
              <a:gd name="connsiteY351" fmla="*/ 5377889 h 6858000"/>
              <a:gd name="connsiteX352" fmla="*/ 3863399 w 7467600"/>
              <a:gd name="connsiteY352" fmla="*/ 5087257 h 6858000"/>
              <a:gd name="connsiteX353" fmla="*/ 3968712 w 7467600"/>
              <a:gd name="connsiteY353" fmla="*/ 4913989 h 6858000"/>
              <a:gd name="connsiteX354" fmla="*/ 2792390 w 7467600"/>
              <a:gd name="connsiteY354" fmla="*/ 5382974 h 6858000"/>
              <a:gd name="connsiteX355" fmla="*/ 2714982 w 7467600"/>
              <a:gd name="connsiteY355" fmla="*/ 5427051 h 6858000"/>
              <a:gd name="connsiteX356" fmla="*/ 2813361 w 7467600"/>
              <a:gd name="connsiteY356" fmla="*/ 6023912 h 6858000"/>
              <a:gd name="connsiteX357" fmla="*/ 2688430 w 7467600"/>
              <a:gd name="connsiteY357" fmla="*/ 6801564 h 6858000"/>
              <a:gd name="connsiteX358" fmla="*/ 2629626 w 7467600"/>
              <a:gd name="connsiteY358" fmla="*/ 6763394 h 6858000"/>
              <a:gd name="connsiteX359" fmla="*/ 2565328 w 7467600"/>
              <a:gd name="connsiteY359" fmla="*/ 5516399 h 6858000"/>
              <a:gd name="connsiteX360" fmla="*/ 1922999 w 7467600"/>
              <a:gd name="connsiteY360" fmla="*/ 5980343 h 6858000"/>
              <a:gd name="connsiteX361" fmla="*/ 1950261 w 7467600"/>
              <a:gd name="connsiteY361" fmla="*/ 6405858 h 6858000"/>
              <a:gd name="connsiteX362" fmla="*/ 2365554 w 7467600"/>
              <a:gd name="connsiteY362" fmla="*/ 6759107 h 6858000"/>
              <a:gd name="connsiteX363" fmla="*/ 2424142 w 7467600"/>
              <a:gd name="connsiteY363" fmla="*/ 6858000 h 6858000"/>
              <a:gd name="connsiteX364" fmla="*/ 2395994 w 7467600"/>
              <a:gd name="connsiteY364" fmla="*/ 6858000 h 6858000"/>
              <a:gd name="connsiteX365" fmla="*/ 2392863 w 7467600"/>
              <a:gd name="connsiteY365" fmla="*/ 6852964 h 6858000"/>
              <a:gd name="connsiteX366" fmla="*/ 2017589 w 7467600"/>
              <a:gd name="connsiteY366" fmla="*/ 6493982 h 6858000"/>
              <a:gd name="connsiteX367" fmla="*/ 2147336 w 7467600"/>
              <a:gd name="connsiteY367" fmla="*/ 6594052 h 6858000"/>
              <a:gd name="connsiteX368" fmla="*/ 2207047 w 7467600"/>
              <a:gd name="connsiteY368" fmla="*/ 6654540 h 6858000"/>
              <a:gd name="connsiteX369" fmla="*/ 2299106 w 7467600"/>
              <a:gd name="connsiteY369" fmla="*/ 6778931 h 6858000"/>
              <a:gd name="connsiteX370" fmla="*/ 2314430 w 7467600"/>
              <a:gd name="connsiteY370" fmla="*/ 6801144 h 6858000"/>
              <a:gd name="connsiteX371" fmla="*/ 2352406 w 7467600"/>
              <a:gd name="connsiteY371" fmla="*/ 6858000 h 6858000"/>
              <a:gd name="connsiteX372" fmla="*/ 2314492 w 7467600"/>
              <a:gd name="connsiteY372" fmla="*/ 6858000 h 6858000"/>
              <a:gd name="connsiteX373" fmla="*/ 2288095 w 7467600"/>
              <a:gd name="connsiteY373" fmla="*/ 6818030 h 6858000"/>
              <a:gd name="connsiteX374" fmla="*/ 2272768 w 7467600"/>
              <a:gd name="connsiteY374" fmla="*/ 6795822 h 6858000"/>
              <a:gd name="connsiteX375" fmla="*/ 2182715 w 7467600"/>
              <a:gd name="connsiteY375" fmla="*/ 6675071 h 6858000"/>
              <a:gd name="connsiteX376" fmla="*/ 2032061 w 7467600"/>
              <a:gd name="connsiteY376" fmla="*/ 6541380 h 6858000"/>
              <a:gd name="connsiteX377" fmla="*/ 2257220 w 7467600"/>
              <a:gd name="connsiteY377" fmla="*/ 6826257 h 6858000"/>
              <a:gd name="connsiteX378" fmla="*/ 2281324 w 7467600"/>
              <a:gd name="connsiteY378" fmla="*/ 6858000 h 6858000"/>
              <a:gd name="connsiteX379" fmla="*/ 2242860 w 7467600"/>
              <a:gd name="connsiteY379" fmla="*/ 6858000 h 6858000"/>
              <a:gd name="connsiteX380" fmla="*/ 2232818 w 7467600"/>
              <a:gd name="connsiteY380" fmla="*/ 6844926 h 6858000"/>
              <a:gd name="connsiteX381" fmla="*/ 1990172 w 7467600"/>
              <a:gd name="connsiteY381" fmla="*/ 6542121 h 6858000"/>
              <a:gd name="connsiteX382" fmla="*/ 2124090 w 7467600"/>
              <a:gd name="connsiteY382" fmla="*/ 6761017 h 6858000"/>
              <a:gd name="connsiteX383" fmla="*/ 2200380 w 7467600"/>
              <a:gd name="connsiteY383" fmla="*/ 6858000 h 6858000"/>
              <a:gd name="connsiteX384" fmla="*/ 2147507 w 7467600"/>
              <a:gd name="connsiteY384" fmla="*/ 6858000 h 6858000"/>
              <a:gd name="connsiteX385" fmla="*/ 2070668 w 7467600"/>
              <a:gd name="connsiteY385" fmla="*/ 6761520 h 6858000"/>
              <a:gd name="connsiteX386" fmla="*/ 1975142 w 7467600"/>
              <a:gd name="connsiteY386" fmla="*/ 6585570 h 6858000"/>
              <a:gd name="connsiteX387" fmla="*/ 2050035 w 7467600"/>
              <a:gd name="connsiteY387" fmla="*/ 6813345 h 6858000"/>
              <a:gd name="connsiteX388" fmla="*/ 2063025 w 7467600"/>
              <a:gd name="connsiteY388" fmla="*/ 6858000 h 6858000"/>
              <a:gd name="connsiteX389" fmla="*/ 2021675 w 7467600"/>
              <a:gd name="connsiteY389" fmla="*/ 6858000 h 6858000"/>
              <a:gd name="connsiteX390" fmla="*/ 2019308 w 7467600"/>
              <a:gd name="connsiteY390" fmla="*/ 6847118 h 6858000"/>
              <a:gd name="connsiteX391" fmla="*/ 1938835 w 7467600"/>
              <a:gd name="connsiteY391" fmla="*/ 6551160 h 6858000"/>
              <a:gd name="connsiteX392" fmla="*/ 1953230 w 7467600"/>
              <a:gd name="connsiteY392" fmla="*/ 6759699 h 6858000"/>
              <a:gd name="connsiteX393" fmla="*/ 1956763 w 7467600"/>
              <a:gd name="connsiteY393" fmla="*/ 6778191 h 6858000"/>
              <a:gd name="connsiteX394" fmla="*/ 1967925 w 7467600"/>
              <a:gd name="connsiteY394" fmla="*/ 6858000 h 6858000"/>
              <a:gd name="connsiteX395" fmla="*/ 1936622 w 7467600"/>
              <a:gd name="connsiteY395" fmla="*/ 6858000 h 6858000"/>
              <a:gd name="connsiteX396" fmla="*/ 1926261 w 7467600"/>
              <a:gd name="connsiteY396" fmla="*/ 6784064 h 6858000"/>
              <a:gd name="connsiteX397" fmla="*/ 1922724 w 7467600"/>
              <a:gd name="connsiteY397" fmla="*/ 6765577 h 6858000"/>
              <a:gd name="connsiteX398" fmla="*/ 1904650 w 7467600"/>
              <a:gd name="connsiteY398" fmla="*/ 6639616 h 6858000"/>
              <a:gd name="connsiteX399" fmla="*/ 1885273 w 7467600"/>
              <a:gd name="connsiteY399" fmla="*/ 6858000 h 6858000"/>
              <a:gd name="connsiteX400" fmla="*/ 1854363 w 7467600"/>
              <a:gd name="connsiteY400" fmla="*/ 6858000 h 6858000"/>
              <a:gd name="connsiteX401" fmla="*/ 1880391 w 7467600"/>
              <a:gd name="connsiteY401" fmla="*/ 6603796 h 6858000"/>
              <a:gd name="connsiteX402" fmla="*/ 1818273 w 7467600"/>
              <a:gd name="connsiteY402" fmla="*/ 6715729 h 6858000"/>
              <a:gd name="connsiteX403" fmla="*/ 1794691 w 7467600"/>
              <a:gd name="connsiteY403" fmla="*/ 6843239 h 6858000"/>
              <a:gd name="connsiteX404" fmla="*/ 1794914 w 7467600"/>
              <a:gd name="connsiteY404" fmla="*/ 6858000 h 6858000"/>
              <a:gd name="connsiteX405" fmla="*/ 1746128 w 7467600"/>
              <a:gd name="connsiteY405" fmla="*/ 6858000 h 6858000"/>
              <a:gd name="connsiteX406" fmla="*/ 1753934 w 7467600"/>
              <a:gd name="connsiteY406" fmla="*/ 6724796 h 6858000"/>
              <a:gd name="connsiteX407" fmla="*/ 1792053 w 7467600"/>
              <a:gd name="connsiteY407" fmla="*/ 6572396 h 6858000"/>
              <a:gd name="connsiteX408" fmla="*/ 1862248 w 7467600"/>
              <a:gd name="connsiteY408" fmla="*/ 6266397 h 6858000"/>
              <a:gd name="connsiteX409" fmla="*/ 1862250 w 7467600"/>
              <a:gd name="connsiteY409" fmla="*/ 6033531 h 6858000"/>
              <a:gd name="connsiteX410" fmla="*/ 1211999 w 7467600"/>
              <a:gd name="connsiteY410" fmla="*/ 6683610 h 6858000"/>
              <a:gd name="connsiteX411" fmla="*/ 1213266 w 7467600"/>
              <a:gd name="connsiteY411" fmla="*/ 6691947 h 6858000"/>
              <a:gd name="connsiteX412" fmla="*/ 1203370 w 7467600"/>
              <a:gd name="connsiteY412" fmla="*/ 6850676 h 6858000"/>
              <a:gd name="connsiteX413" fmla="*/ 1203671 w 7467600"/>
              <a:gd name="connsiteY413" fmla="*/ 6858000 h 6858000"/>
              <a:gd name="connsiteX414" fmla="*/ 1143180 w 7467600"/>
              <a:gd name="connsiteY414" fmla="*/ 6858000 h 6858000"/>
              <a:gd name="connsiteX415" fmla="*/ 1142176 w 7467600"/>
              <a:gd name="connsiteY415" fmla="*/ 6766045 h 6858000"/>
              <a:gd name="connsiteX416" fmla="*/ 1067484 w 7467600"/>
              <a:gd name="connsiteY416" fmla="*/ 6858000 h 6858000"/>
              <a:gd name="connsiteX417" fmla="*/ 953928 w 7467600"/>
              <a:gd name="connsiteY417" fmla="*/ 6858000 h 6858000"/>
              <a:gd name="connsiteX418" fmla="*/ 959715 w 7467600"/>
              <a:gd name="connsiteY418" fmla="*/ 6850185 h 6858000"/>
              <a:gd name="connsiteX419" fmla="*/ 1483788 w 7467600"/>
              <a:gd name="connsiteY419" fmla="*/ 6259174 h 6858000"/>
              <a:gd name="connsiteX420" fmla="*/ 1100671 w 7467600"/>
              <a:gd name="connsiteY420" fmla="*/ 6252137 h 6858000"/>
              <a:gd name="connsiteX421" fmla="*/ 1090144 w 7467600"/>
              <a:gd name="connsiteY421" fmla="*/ 6256748 h 6858000"/>
              <a:gd name="connsiteX422" fmla="*/ 1095872 w 7467600"/>
              <a:gd name="connsiteY422" fmla="*/ 6271892 h 6858000"/>
              <a:gd name="connsiteX423" fmla="*/ 262785 w 7467600"/>
              <a:gd name="connsiteY423" fmla="*/ 6845450 h 6858000"/>
              <a:gd name="connsiteX424" fmla="*/ 209968 w 7467600"/>
              <a:gd name="connsiteY424" fmla="*/ 6770713 h 6858000"/>
              <a:gd name="connsiteX425" fmla="*/ 873460 w 7467600"/>
              <a:gd name="connsiteY425" fmla="*/ 6253768 h 6858000"/>
              <a:gd name="connsiteX426" fmla="*/ 192686 w 7467600"/>
              <a:gd name="connsiteY426" fmla="*/ 5849257 h 6858000"/>
              <a:gd name="connsiteX427" fmla="*/ 4696 w 7467600"/>
              <a:gd name="connsiteY427" fmla="*/ 5697668 h 6858000"/>
              <a:gd name="connsiteX428" fmla="*/ 0 w 7467600"/>
              <a:gd name="connsiteY428" fmla="*/ 5689984 h 6858000"/>
              <a:gd name="connsiteX429" fmla="*/ 0 w 7467600"/>
              <a:gd name="connsiteY429" fmla="*/ 5513472 h 6858000"/>
              <a:gd name="connsiteX430" fmla="*/ 174101 w 7467600"/>
              <a:gd name="connsiteY430" fmla="*/ 5620277 h 6858000"/>
              <a:gd name="connsiteX431" fmla="*/ 891800 w 7467600"/>
              <a:gd name="connsiteY431" fmla="*/ 6036935 h 6858000"/>
              <a:gd name="connsiteX432" fmla="*/ 1072219 w 7467600"/>
              <a:gd name="connsiteY432" fmla="*/ 6169443 h 6858000"/>
              <a:gd name="connsiteX433" fmla="*/ 1074117 w 7467600"/>
              <a:gd name="connsiteY433" fmla="*/ 6170301 h 6858000"/>
              <a:gd name="connsiteX434" fmla="*/ 1083114 w 7467600"/>
              <a:gd name="connsiteY434" fmla="*/ 6174131 h 6858000"/>
              <a:gd name="connsiteX435" fmla="*/ 1543010 w 7467600"/>
              <a:gd name="connsiteY435" fmla="*/ 6191140 h 6858000"/>
              <a:gd name="connsiteX436" fmla="*/ 1551080 w 7467600"/>
              <a:gd name="connsiteY436" fmla="*/ 6195006 h 6858000"/>
              <a:gd name="connsiteX437" fmla="*/ 2345443 w 7467600"/>
              <a:gd name="connsiteY437" fmla="*/ 5549882 h 6858000"/>
              <a:gd name="connsiteX438" fmla="*/ 1721499 w 7467600"/>
              <a:gd name="connsiteY438" fmla="*/ 5599969 h 6858000"/>
              <a:gd name="connsiteX439" fmla="*/ 767716 w 7467600"/>
              <a:gd name="connsiteY439" fmla="*/ 5472768 h 6858000"/>
              <a:gd name="connsiteX440" fmla="*/ 722147 w 7467600"/>
              <a:gd name="connsiteY440" fmla="*/ 5393091 h 6858000"/>
              <a:gd name="connsiteX441" fmla="*/ 1485552 w 7467600"/>
              <a:gd name="connsiteY441" fmla="*/ 5313202 h 6858000"/>
              <a:gd name="connsiteX442" fmla="*/ 2143004 w 7467600"/>
              <a:gd name="connsiteY442" fmla="*/ 5402420 h 6858000"/>
              <a:gd name="connsiteX443" fmla="*/ 1933391 w 7467600"/>
              <a:gd name="connsiteY443" fmla="*/ 5156971 h 6858000"/>
              <a:gd name="connsiteX444" fmla="*/ 1827118 w 7467600"/>
              <a:gd name="connsiteY444" fmla="*/ 4968410 h 6858000"/>
              <a:gd name="connsiteX445" fmla="*/ 1837349 w 7467600"/>
              <a:gd name="connsiteY445" fmla="*/ 4956357 h 6858000"/>
              <a:gd name="connsiteX446" fmla="*/ 2162835 w 7467600"/>
              <a:gd name="connsiteY446" fmla="*/ 5187853 h 6858000"/>
              <a:gd name="connsiteX447" fmla="*/ 2257167 w 7467600"/>
              <a:gd name="connsiteY447" fmla="*/ 5462123 h 6858000"/>
              <a:gd name="connsiteX448" fmla="*/ 2261598 w 7467600"/>
              <a:gd name="connsiteY448" fmla="*/ 5467998 h 6858000"/>
              <a:gd name="connsiteX449" fmla="*/ 2437177 w 7467600"/>
              <a:gd name="connsiteY449" fmla="*/ 5479608 h 6858000"/>
              <a:gd name="connsiteX450" fmla="*/ 2445247 w 7467600"/>
              <a:gd name="connsiteY450" fmla="*/ 5483476 h 6858000"/>
              <a:gd name="connsiteX451" fmla="*/ 2743626 w 7467600"/>
              <a:gd name="connsiteY451" fmla="*/ 5304819 h 6858000"/>
              <a:gd name="connsiteX452" fmla="*/ 3048102 w 7467600"/>
              <a:gd name="connsiteY452" fmla="*/ 5150595 h 6858000"/>
              <a:gd name="connsiteX453" fmla="*/ 1799414 w 7467600"/>
              <a:gd name="connsiteY453" fmla="*/ 4694732 h 6858000"/>
              <a:gd name="connsiteX454" fmla="*/ 1771735 w 7467600"/>
              <a:gd name="connsiteY454" fmla="*/ 4619929 h 6858000"/>
              <a:gd name="connsiteX455" fmla="*/ 3104273 w 7467600"/>
              <a:gd name="connsiteY455" fmla="*/ 5076159 h 6858000"/>
              <a:gd name="connsiteX456" fmla="*/ 3113245 w 7467600"/>
              <a:gd name="connsiteY456" fmla="*/ 5090705 h 6858000"/>
              <a:gd name="connsiteX457" fmla="*/ 3126294 w 7467600"/>
              <a:gd name="connsiteY457" fmla="*/ 5114400 h 6858000"/>
              <a:gd name="connsiteX458" fmla="*/ 3937433 w 7467600"/>
              <a:gd name="connsiteY458" fmla="*/ 4830473 h 6858000"/>
              <a:gd name="connsiteX459" fmla="*/ 3590475 w 7467600"/>
              <a:gd name="connsiteY459" fmla="*/ 4597974 h 6858000"/>
              <a:gd name="connsiteX460" fmla="*/ 3100264 w 7467600"/>
              <a:gd name="connsiteY460" fmla="*/ 4579845 h 6858000"/>
              <a:gd name="connsiteX461" fmla="*/ 2183576 w 7467600"/>
              <a:gd name="connsiteY461" fmla="*/ 4227150 h 6858000"/>
              <a:gd name="connsiteX462" fmla="*/ 2151029 w 7467600"/>
              <a:gd name="connsiteY462" fmla="*/ 4146947 h 6858000"/>
              <a:gd name="connsiteX463" fmla="*/ 3563434 w 7467600"/>
              <a:gd name="connsiteY463" fmla="*/ 4469115 h 6858000"/>
              <a:gd name="connsiteX464" fmla="*/ 3177952 w 7467600"/>
              <a:gd name="connsiteY464" fmla="*/ 3657386 h 6858000"/>
              <a:gd name="connsiteX465" fmla="*/ 3189263 w 7467600"/>
              <a:gd name="connsiteY465" fmla="*/ 3625726 h 6858000"/>
              <a:gd name="connsiteX466" fmla="*/ 3560912 w 7467600"/>
              <a:gd name="connsiteY466" fmla="*/ 4079863 h 6858000"/>
              <a:gd name="connsiteX467" fmla="*/ 3626636 w 7467600"/>
              <a:gd name="connsiteY467" fmla="*/ 4512230 h 6858000"/>
              <a:gd name="connsiteX468" fmla="*/ 3653088 w 7467600"/>
              <a:gd name="connsiteY468" fmla="*/ 4521417 h 6858000"/>
              <a:gd name="connsiteX469" fmla="*/ 3988128 w 7467600"/>
              <a:gd name="connsiteY469" fmla="*/ 4817267 h 6858000"/>
              <a:gd name="connsiteX470" fmla="*/ 4830582 w 7467600"/>
              <a:gd name="connsiteY470" fmla="*/ 4676000 h 6858000"/>
              <a:gd name="connsiteX471" fmla="*/ 4830100 w 7467600"/>
              <a:gd name="connsiteY471" fmla="*/ 4675554 h 6858000"/>
              <a:gd name="connsiteX472" fmla="*/ 4036318 w 7467600"/>
              <a:gd name="connsiteY472" fmla="*/ 4147013 h 6858000"/>
              <a:gd name="connsiteX473" fmla="*/ 3432098 w 7467600"/>
              <a:gd name="connsiteY473" fmla="*/ 3537312 h 6858000"/>
              <a:gd name="connsiteX474" fmla="*/ 3446761 w 7467600"/>
              <a:gd name="connsiteY474" fmla="*/ 3461278 h 6858000"/>
              <a:gd name="connsiteX475" fmla="*/ 4419733 w 7467600"/>
              <a:gd name="connsiteY475" fmla="*/ 3963555 h 6858000"/>
              <a:gd name="connsiteX476" fmla="*/ 4781371 w 7467600"/>
              <a:gd name="connsiteY476" fmla="*/ 4458604 h 6858000"/>
              <a:gd name="connsiteX477" fmla="*/ 4780440 w 7467600"/>
              <a:gd name="connsiteY477" fmla="*/ 4470290 h 6858000"/>
              <a:gd name="connsiteX478" fmla="*/ 4898954 w 7467600"/>
              <a:gd name="connsiteY478" fmla="*/ 4662092 h 6858000"/>
              <a:gd name="connsiteX479" fmla="*/ 4900699 w 7467600"/>
              <a:gd name="connsiteY479" fmla="*/ 4670867 h 6858000"/>
              <a:gd name="connsiteX480" fmla="*/ 5714511 w 7467600"/>
              <a:gd name="connsiteY480" fmla="*/ 4663483 h 6858000"/>
              <a:gd name="connsiteX481" fmla="*/ 5464793 w 7467600"/>
              <a:gd name="connsiteY481" fmla="*/ 4393556 h 6858000"/>
              <a:gd name="connsiteX482" fmla="*/ 5461897 w 7467600"/>
              <a:gd name="connsiteY482" fmla="*/ 4390879 h 6858000"/>
              <a:gd name="connsiteX483" fmla="*/ 4294126 w 7467600"/>
              <a:gd name="connsiteY483" fmla="*/ 3303048 h 6858000"/>
              <a:gd name="connsiteX484" fmla="*/ 4305321 w 7467600"/>
              <a:gd name="connsiteY484" fmla="*/ 3256953 h 6858000"/>
              <a:gd name="connsiteX485" fmla="*/ 4949299 w 7467600"/>
              <a:gd name="connsiteY485" fmla="*/ 3766336 h 6858000"/>
              <a:gd name="connsiteX486" fmla="*/ 5291452 w 7467600"/>
              <a:gd name="connsiteY486" fmla="*/ 4076801 h 6858000"/>
              <a:gd name="connsiteX487" fmla="*/ 5434998 w 7467600"/>
              <a:gd name="connsiteY487" fmla="*/ 4254100 h 6858000"/>
              <a:gd name="connsiteX488" fmla="*/ 5351015 w 7467600"/>
              <a:gd name="connsiteY488" fmla="*/ 3760989 h 6858000"/>
              <a:gd name="connsiteX489" fmla="*/ 5413780 w 7467600"/>
              <a:gd name="connsiteY489" fmla="*/ 2966265 h 6858000"/>
              <a:gd name="connsiteX490" fmla="*/ 5425627 w 7467600"/>
              <a:gd name="connsiteY490" fmla="*/ 2954192 h 6858000"/>
              <a:gd name="connsiteX491" fmla="*/ 6604735 w 7467600"/>
              <a:gd name="connsiteY491" fmla="*/ 2041381 h 6858000"/>
              <a:gd name="connsiteX492" fmla="*/ 7204487 w 7467600"/>
              <a:gd name="connsiteY492" fmla="*/ 2742112 h 6858000"/>
              <a:gd name="connsiteX493" fmla="*/ 7131592 w 7467600"/>
              <a:gd name="connsiteY493" fmla="*/ 2672096 h 6858000"/>
              <a:gd name="connsiteX494" fmla="*/ 6996344 w 7467600"/>
              <a:gd name="connsiteY494" fmla="*/ 2518310 h 6858000"/>
              <a:gd name="connsiteX495" fmla="*/ 6735495 w 7467600"/>
              <a:gd name="connsiteY495" fmla="*/ 2196890 h 6858000"/>
              <a:gd name="connsiteX496" fmla="*/ 6721901 w 7467600"/>
              <a:gd name="connsiteY496" fmla="*/ 2179274 h 6858000"/>
              <a:gd name="connsiteX497" fmla="*/ 6604735 w 7467600"/>
              <a:gd name="connsiteY497" fmla="*/ 2041381 h 6858000"/>
              <a:gd name="connsiteX498" fmla="*/ 6591670 w 7467600"/>
              <a:gd name="connsiteY498" fmla="*/ 1988277 h 6858000"/>
              <a:gd name="connsiteX499" fmla="*/ 6747349 w 7467600"/>
              <a:gd name="connsiteY499" fmla="*/ 2160069 h 6858000"/>
              <a:gd name="connsiteX500" fmla="*/ 6760943 w 7467600"/>
              <a:gd name="connsiteY500" fmla="*/ 2177686 h 6858000"/>
              <a:gd name="connsiteX501" fmla="*/ 7021065 w 7467600"/>
              <a:gd name="connsiteY501" fmla="*/ 2498102 h 6858000"/>
              <a:gd name="connsiteX502" fmla="*/ 7155223 w 7467600"/>
              <a:gd name="connsiteY502" fmla="*/ 2650386 h 6858000"/>
              <a:gd name="connsiteX503" fmla="*/ 7203167 w 7467600"/>
              <a:gd name="connsiteY503" fmla="*/ 2697288 h 6858000"/>
              <a:gd name="connsiteX504" fmla="*/ 6937703 w 7467600"/>
              <a:gd name="connsiteY504" fmla="*/ 2321981 h 6858000"/>
              <a:gd name="connsiteX505" fmla="*/ 6591670 w 7467600"/>
              <a:gd name="connsiteY505" fmla="*/ 1988277 h 6858000"/>
              <a:gd name="connsiteX506" fmla="*/ 5798671 w 7467600"/>
              <a:gd name="connsiteY506" fmla="*/ 1981601 h 6858000"/>
              <a:gd name="connsiteX507" fmla="*/ 5754709 w 7467600"/>
              <a:gd name="connsiteY507" fmla="*/ 2071454 h 6858000"/>
              <a:gd name="connsiteX508" fmla="*/ 5763044 w 7467600"/>
              <a:gd name="connsiteY508" fmla="*/ 2842206 h 6858000"/>
              <a:gd name="connsiteX509" fmla="*/ 5764974 w 7467600"/>
              <a:gd name="connsiteY509" fmla="*/ 2799609 h 6858000"/>
              <a:gd name="connsiteX510" fmla="*/ 5767665 w 7467600"/>
              <a:gd name="connsiteY510" fmla="*/ 2666409 h 6858000"/>
              <a:gd name="connsiteX511" fmla="*/ 5763055 w 7467600"/>
              <a:gd name="connsiteY511" fmla="*/ 2579705 h 6858000"/>
              <a:gd name="connsiteX512" fmla="*/ 5758079 w 7467600"/>
              <a:gd name="connsiteY512" fmla="*/ 2492508 h 6858000"/>
              <a:gd name="connsiteX513" fmla="*/ 5779325 w 7467600"/>
              <a:gd name="connsiteY513" fmla="*/ 2197069 h 6858000"/>
              <a:gd name="connsiteX514" fmla="*/ 5798671 w 7467600"/>
              <a:gd name="connsiteY514" fmla="*/ 1981601 h 6858000"/>
              <a:gd name="connsiteX515" fmla="*/ 5829202 w 7467600"/>
              <a:gd name="connsiteY515" fmla="*/ 1971679 h 6858000"/>
              <a:gd name="connsiteX516" fmla="*/ 5809558 w 7467600"/>
              <a:gd name="connsiteY516" fmla="*/ 2198043 h 6858000"/>
              <a:gd name="connsiteX517" fmla="*/ 5788653 w 7467600"/>
              <a:gd name="connsiteY517" fmla="*/ 2489430 h 6858000"/>
              <a:gd name="connsiteX518" fmla="*/ 5793439 w 7467600"/>
              <a:gd name="connsiteY518" fmla="*/ 2575235 h 6858000"/>
              <a:gd name="connsiteX519" fmla="*/ 5796837 w 7467600"/>
              <a:gd name="connsiteY519" fmla="*/ 2637633 h 6858000"/>
              <a:gd name="connsiteX520" fmla="*/ 5818614 w 7467600"/>
              <a:gd name="connsiteY520" fmla="*/ 2473055 h 6858000"/>
              <a:gd name="connsiteX521" fmla="*/ 5829202 w 7467600"/>
              <a:gd name="connsiteY521" fmla="*/ 1971679 h 6858000"/>
              <a:gd name="connsiteX522" fmla="*/ 5911389 w 7467600"/>
              <a:gd name="connsiteY522" fmla="*/ 1898371 h 6858000"/>
              <a:gd name="connsiteX523" fmla="*/ 6237627 w 7467600"/>
              <a:gd name="connsiteY523" fmla="*/ 2231921 h 6858000"/>
              <a:gd name="connsiteX524" fmla="*/ 5911389 w 7467600"/>
              <a:gd name="connsiteY524" fmla="*/ 1898371 h 6858000"/>
              <a:gd name="connsiteX525" fmla="*/ 6944437 w 7467600"/>
              <a:gd name="connsiteY525" fmla="*/ 1575402 h 6858000"/>
              <a:gd name="connsiteX526" fmla="*/ 6304730 w 7467600"/>
              <a:gd name="connsiteY526" fmla="*/ 1766654 h 6858000"/>
              <a:gd name="connsiteX527" fmla="*/ 6944437 w 7467600"/>
              <a:gd name="connsiteY527" fmla="*/ 1575402 h 6858000"/>
              <a:gd name="connsiteX528" fmla="*/ 7019523 w 7467600"/>
              <a:gd name="connsiteY528" fmla="*/ 1519450 h 6858000"/>
              <a:gd name="connsiteX529" fmla="*/ 6298091 w 7467600"/>
              <a:gd name="connsiteY529" fmla="*/ 1737122 h 6858000"/>
              <a:gd name="connsiteX530" fmla="*/ 7019523 w 7467600"/>
              <a:gd name="connsiteY530" fmla="*/ 1519450 h 6858000"/>
              <a:gd name="connsiteX531" fmla="*/ 2399523 w 7467600"/>
              <a:gd name="connsiteY531" fmla="*/ 1428234 h 6858000"/>
              <a:gd name="connsiteX532" fmla="*/ 2224982 w 7467600"/>
              <a:gd name="connsiteY532" fmla="*/ 1826201 h 6858000"/>
              <a:gd name="connsiteX533" fmla="*/ 2096099 w 7467600"/>
              <a:gd name="connsiteY533" fmla="*/ 2345900 h 6858000"/>
              <a:gd name="connsiteX534" fmla="*/ 2283317 w 7467600"/>
              <a:gd name="connsiteY534" fmla="*/ 1796925 h 6858000"/>
              <a:gd name="connsiteX535" fmla="*/ 2399523 w 7467600"/>
              <a:gd name="connsiteY535" fmla="*/ 1428234 h 6858000"/>
              <a:gd name="connsiteX536" fmla="*/ 2448558 w 7467600"/>
              <a:gd name="connsiteY536" fmla="*/ 1373435 h 6858000"/>
              <a:gd name="connsiteX537" fmla="*/ 2312521 w 7467600"/>
              <a:gd name="connsiteY537" fmla="*/ 1806140 h 6858000"/>
              <a:gd name="connsiteX538" fmla="*/ 2127533 w 7467600"/>
              <a:gd name="connsiteY538" fmla="*/ 2348380 h 6858000"/>
              <a:gd name="connsiteX539" fmla="*/ 2358080 w 7467600"/>
              <a:gd name="connsiteY539" fmla="*/ 1866134 h 6858000"/>
              <a:gd name="connsiteX540" fmla="*/ 2407436 w 7467600"/>
              <a:gd name="connsiteY540" fmla="*/ 1651070 h 6858000"/>
              <a:gd name="connsiteX541" fmla="*/ 2448558 w 7467600"/>
              <a:gd name="connsiteY541" fmla="*/ 1373435 h 6858000"/>
              <a:gd name="connsiteX542" fmla="*/ 278707 w 7467600"/>
              <a:gd name="connsiteY542" fmla="*/ 1352270 h 6858000"/>
              <a:gd name="connsiteX543" fmla="*/ 321570 w 7467600"/>
              <a:gd name="connsiteY543" fmla="*/ 1861610 h 6858000"/>
              <a:gd name="connsiteX544" fmla="*/ 294281 w 7467600"/>
              <a:gd name="connsiteY544" fmla="*/ 1440658 h 6858000"/>
              <a:gd name="connsiteX545" fmla="*/ 278707 w 7467600"/>
              <a:gd name="connsiteY545" fmla="*/ 1352270 h 6858000"/>
              <a:gd name="connsiteX546" fmla="*/ 1423821 w 7467600"/>
              <a:gd name="connsiteY546" fmla="*/ 1351958 h 6858000"/>
              <a:gd name="connsiteX547" fmla="*/ 1638521 w 7467600"/>
              <a:gd name="connsiteY547" fmla="*/ 1908470 h 6858000"/>
              <a:gd name="connsiteX548" fmla="*/ 1754199 w 7467600"/>
              <a:gd name="connsiteY548" fmla="*/ 2149284 h 6858000"/>
              <a:gd name="connsiteX549" fmla="*/ 1908359 w 7467600"/>
              <a:gd name="connsiteY549" fmla="*/ 2364988 h 6858000"/>
              <a:gd name="connsiteX550" fmla="*/ 1647661 w 7467600"/>
              <a:gd name="connsiteY550" fmla="*/ 1825945 h 6858000"/>
              <a:gd name="connsiteX551" fmla="*/ 1423821 w 7467600"/>
              <a:gd name="connsiteY551" fmla="*/ 1351958 h 6858000"/>
              <a:gd name="connsiteX552" fmla="*/ 1431890 w 7467600"/>
              <a:gd name="connsiteY552" fmla="*/ 1306475 h 6858000"/>
              <a:gd name="connsiteX553" fmla="*/ 1507597 w 7467600"/>
              <a:gd name="connsiteY553" fmla="*/ 1446132 h 6858000"/>
              <a:gd name="connsiteX554" fmla="*/ 1674586 w 7467600"/>
              <a:gd name="connsiteY554" fmla="*/ 1813832 h 6858000"/>
              <a:gd name="connsiteX555" fmla="*/ 1815950 w 7467600"/>
              <a:gd name="connsiteY555" fmla="*/ 2128564 h 6858000"/>
              <a:gd name="connsiteX556" fmla="*/ 1984242 w 7467600"/>
              <a:gd name="connsiteY556" fmla="*/ 2430829 h 6858000"/>
              <a:gd name="connsiteX557" fmla="*/ 2014023 w 7467600"/>
              <a:gd name="connsiteY557" fmla="*/ 2450995 h 6858000"/>
              <a:gd name="connsiteX558" fmla="*/ 1747337 w 7467600"/>
              <a:gd name="connsiteY558" fmla="*/ 1855264 h 6858000"/>
              <a:gd name="connsiteX559" fmla="*/ 1533749 w 7467600"/>
              <a:gd name="connsiteY559" fmla="*/ 1478656 h 6858000"/>
              <a:gd name="connsiteX560" fmla="*/ 1431890 w 7467600"/>
              <a:gd name="connsiteY560" fmla="*/ 1306475 h 6858000"/>
              <a:gd name="connsiteX561" fmla="*/ 5052692 w 7467600"/>
              <a:gd name="connsiteY561" fmla="*/ 1292994 h 6858000"/>
              <a:gd name="connsiteX562" fmla="*/ 5200661 w 7467600"/>
              <a:gd name="connsiteY562" fmla="*/ 1635186 h 6858000"/>
              <a:gd name="connsiteX563" fmla="*/ 5297138 w 7467600"/>
              <a:gd name="connsiteY563" fmla="*/ 1906351 h 6858000"/>
              <a:gd name="connsiteX564" fmla="*/ 5052692 w 7467600"/>
              <a:gd name="connsiteY564" fmla="*/ 1292994 h 6858000"/>
              <a:gd name="connsiteX565" fmla="*/ 5009948 w 7467600"/>
              <a:gd name="connsiteY565" fmla="*/ 1273619 h 6858000"/>
              <a:gd name="connsiteX566" fmla="*/ 5121777 w 7467600"/>
              <a:gd name="connsiteY566" fmla="*/ 1654213 h 6858000"/>
              <a:gd name="connsiteX567" fmla="*/ 5293545 w 7467600"/>
              <a:gd name="connsiteY567" fmla="*/ 2072247 h 6858000"/>
              <a:gd name="connsiteX568" fmla="*/ 5294042 w 7467600"/>
              <a:gd name="connsiteY568" fmla="*/ 2065019 h 6858000"/>
              <a:gd name="connsiteX569" fmla="*/ 5171936 w 7467600"/>
              <a:gd name="connsiteY569" fmla="*/ 1647613 h 6858000"/>
              <a:gd name="connsiteX570" fmla="*/ 5009948 w 7467600"/>
              <a:gd name="connsiteY570" fmla="*/ 1273619 h 6858000"/>
              <a:gd name="connsiteX571" fmla="*/ 655236 w 7467600"/>
              <a:gd name="connsiteY571" fmla="*/ 1268632 h 6858000"/>
              <a:gd name="connsiteX572" fmla="*/ 839521 w 7467600"/>
              <a:gd name="connsiteY572" fmla="*/ 1685315 h 6858000"/>
              <a:gd name="connsiteX573" fmla="*/ 1109416 w 7467600"/>
              <a:gd name="connsiteY573" fmla="*/ 2061663 h 6858000"/>
              <a:gd name="connsiteX574" fmla="*/ 1298300 w 7467600"/>
              <a:gd name="connsiteY574" fmla="*/ 2247742 h 6858000"/>
              <a:gd name="connsiteX575" fmla="*/ 1125871 w 7467600"/>
              <a:gd name="connsiteY575" fmla="*/ 1989513 h 6858000"/>
              <a:gd name="connsiteX576" fmla="*/ 981574 w 7467600"/>
              <a:gd name="connsiteY576" fmla="*/ 1783157 h 6858000"/>
              <a:gd name="connsiteX577" fmla="*/ 922198 w 7467600"/>
              <a:gd name="connsiteY577" fmla="*/ 1677437 h 6858000"/>
              <a:gd name="connsiteX578" fmla="*/ 869293 w 7467600"/>
              <a:gd name="connsiteY578" fmla="*/ 1583214 h 6858000"/>
              <a:gd name="connsiteX579" fmla="*/ 751431 w 7467600"/>
              <a:gd name="connsiteY579" fmla="*/ 1405731 h 6858000"/>
              <a:gd name="connsiteX580" fmla="*/ 655236 w 7467600"/>
              <a:gd name="connsiteY580" fmla="*/ 1268632 h 6858000"/>
              <a:gd name="connsiteX581" fmla="*/ 6516292 w 7467600"/>
              <a:gd name="connsiteY581" fmla="*/ 1263064 h 6858000"/>
              <a:gd name="connsiteX582" fmla="*/ 5736320 w 7467600"/>
              <a:gd name="connsiteY582" fmla="*/ 1501803 h 6858000"/>
              <a:gd name="connsiteX583" fmla="*/ 6516292 w 7467600"/>
              <a:gd name="connsiteY583" fmla="*/ 1263064 h 6858000"/>
              <a:gd name="connsiteX584" fmla="*/ 291466 w 7467600"/>
              <a:gd name="connsiteY584" fmla="*/ 1250369 h 6858000"/>
              <a:gd name="connsiteX585" fmla="*/ 323180 w 7467600"/>
              <a:gd name="connsiteY585" fmla="*/ 1435283 h 6858000"/>
              <a:gd name="connsiteX586" fmla="*/ 349381 w 7467600"/>
              <a:gd name="connsiteY586" fmla="*/ 1875041 h 6858000"/>
              <a:gd name="connsiteX587" fmla="*/ 374363 w 7467600"/>
              <a:gd name="connsiteY587" fmla="*/ 1506494 h 6858000"/>
              <a:gd name="connsiteX588" fmla="*/ 302168 w 7467600"/>
              <a:gd name="connsiteY588" fmla="*/ 1274495 h 6858000"/>
              <a:gd name="connsiteX589" fmla="*/ 291466 w 7467600"/>
              <a:gd name="connsiteY589" fmla="*/ 1250369 h 6858000"/>
              <a:gd name="connsiteX590" fmla="*/ 678222 w 7467600"/>
              <a:gd name="connsiteY590" fmla="*/ 1248670 h 6858000"/>
              <a:gd name="connsiteX591" fmla="*/ 775536 w 7467600"/>
              <a:gd name="connsiteY591" fmla="*/ 1388015 h 6858000"/>
              <a:gd name="connsiteX592" fmla="*/ 894529 w 7467600"/>
              <a:gd name="connsiteY592" fmla="*/ 1567739 h 6858000"/>
              <a:gd name="connsiteX593" fmla="*/ 948000 w 7467600"/>
              <a:gd name="connsiteY593" fmla="*/ 1663088 h 6858000"/>
              <a:gd name="connsiteX594" fmla="*/ 1006812 w 7467600"/>
              <a:gd name="connsiteY594" fmla="*/ 1767683 h 6858000"/>
              <a:gd name="connsiteX595" fmla="*/ 1149133 w 7467600"/>
              <a:gd name="connsiteY595" fmla="*/ 1971513 h 6858000"/>
              <a:gd name="connsiteX596" fmla="*/ 1333952 w 7467600"/>
              <a:gd name="connsiteY596" fmla="*/ 2251620 h 6858000"/>
              <a:gd name="connsiteX597" fmla="*/ 1337329 w 7467600"/>
              <a:gd name="connsiteY597" fmla="*/ 2258350 h 6858000"/>
              <a:gd name="connsiteX598" fmla="*/ 1014726 w 7467600"/>
              <a:gd name="connsiteY598" fmla="*/ 1615556 h 6858000"/>
              <a:gd name="connsiteX599" fmla="*/ 678222 w 7467600"/>
              <a:gd name="connsiteY599" fmla="*/ 1248670 h 6858000"/>
              <a:gd name="connsiteX600" fmla="*/ 6691602 w 7467600"/>
              <a:gd name="connsiteY600" fmla="*/ 1140573 h 6858000"/>
              <a:gd name="connsiteX601" fmla="*/ 6571100 w 7467600"/>
              <a:gd name="connsiteY601" fmla="*/ 1183662 h 6858000"/>
              <a:gd name="connsiteX602" fmla="*/ 6241687 w 7467600"/>
              <a:gd name="connsiteY602" fmla="*/ 1257600 h 6858000"/>
              <a:gd name="connsiteX603" fmla="*/ 5693009 w 7467600"/>
              <a:gd name="connsiteY603" fmla="*/ 1478256 h 6858000"/>
              <a:gd name="connsiteX604" fmla="*/ 6548420 w 7467600"/>
              <a:gd name="connsiteY604" fmla="*/ 1214599 h 6858000"/>
              <a:gd name="connsiteX605" fmla="*/ 6605473 w 7467600"/>
              <a:gd name="connsiteY605" fmla="*/ 1184686 h 6858000"/>
              <a:gd name="connsiteX606" fmla="*/ 6691602 w 7467600"/>
              <a:gd name="connsiteY606" fmla="*/ 1140573 h 6858000"/>
              <a:gd name="connsiteX607" fmla="*/ 4002475 w 7467600"/>
              <a:gd name="connsiteY607" fmla="*/ 1037802 h 6858000"/>
              <a:gd name="connsiteX608" fmla="*/ 4000324 w 7467600"/>
              <a:gd name="connsiteY608" fmla="*/ 1039362 h 6858000"/>
              <a:gd name="connsiteX609" fmla="*/ 4002862 w 7467600"/>
              <a:gd name="connsiteY609" fmla="*/ 1042866 h 6858000"/>
              <a:gd name="connsiteX610" fmla="*/ 4002475 w 7467600"/>
              <a:gd name="connsiteY610" fmla="*/ 1037802 h 6858000"/>
              <a:gd name="connsiteX611" fmla="*/ 506322 w 7467600"/>
              <a:gd name="connsiteY611" fmla="*/ 1020997 h 6858000"/>
              <a:gd name="connsiteX612" fmla="*/ 533068 w 7467600"/>
              <a:gd name="connsiteY612" fmla="*/ 1029409 h 6858000"/>
              <a:gd name="connsiteX613" fmla="*/ 1232525 w 7467600"/>
              <a:gd name="connsiteY613" fmla="*/ 1804675 h 6858000"/>
              <a:gd name="connsiteX614" fmla="*/ 1388858 w 7467600"/>
              <a:gd name="connsiteY614" fmla="*/ 2368011 h 6858000"/>
              <a:gd name="connsiteX615" fmla="*/ 1384098 w 7467600"/>
              <a:gd name="connsiteY615" fmla="*/ 2378125 h 6858000"/>
              <a:gd name="connsiteX616" fmla="*/ 1425393 w 7467600"/>
              <a:gd name="connsiteY616" fmla="*/ 2589124 h 6858000"/>
              <a:gd name="connsiteX617" fmla="*/ 1424001 w 7467600"/>
              <a:gd name="connsiteY617" fmla="*/ 2597541 h 6858000"/>
              <a:gd name="connsiteX618" fmla="*/ 2152729 w 7467600"/>
              <a:gd name="connsiteY618" fmla="*/ 2864487 h 6858000"/>
              <a:gd name="connsiteX619" fmla="*/ 2020609 w 7467600"/>
              <a:gd name="connsiteY619" fmla="*/ 2539671 h 6858000"/>
              <a:gd name="connsiteX620" fmla="*/ 2018920 w 7467600"/>
              <a:gd name="connsiteY620" fmla="*/ 2536309 h 6858000"/>
              <a:gd name="connsiteX621" fmla="*/ 1342441 w 7467600"/>
              <a:gd name="connsiteY621" fmla="*/ 1173017 h 6858000"/>
              <a:gd name="connsiteX622" fmla="*/ 1367925 w 7467600"/>
              <a:gd name="connsiteY622" fmla="*/ 1135648 h 6858000"/>
              <a:gd name="connsiteX623" fmla="*/ 1771401 w 7467600"/>
              <a:gd name="connsiteY623" fmla="*/ 1806673 h 6858000"/>
              <a:gd name="connsiteX624" fmla="*/ 1972385 w 7467600"/>
              <a:gd name="connsiteY624" fmla="*/ 2198735 h 6858000"/>
              <a:gd name="connsiteX625" fmla="*/ 2040892 w 7467600"/>
              <a:gd name="connsiteY625" fmla="*/ 2405205 h 6858000"/>
              <a:gd name="connsiteX626" fmla="*/ 2131689 w 7467600"/>
              <a:gd name="connsiteY626" fmla="*/ 1936926 h 6858000"/>
              <a:gd name="connsiteX627" fmla="*/ 2454820 w 7467600"/>
              <a:gd name="connsiteY627" fmla="*/ 1248808 h 6858000"/>
              <a:gd name="connsiteX628" fmla="*/ 2492512 w 7467600"/>
              <a:gd name="connsiteY628" fmla="*/ 1302920 h 6858000"/>
              <a:gd name="connsiteX629" fmla="*/ 2081216 w 7467600"/>
              <a:gd name="connsiteY629" fmla="*/ 2527513 h 6858000"/>
              <a:gd name="connsiteX630" fmla="*/ 2081211 w 7467600"/>
              <a:gd name="connsiteY630" fmla="*/ 2528916 h 6858000"/>
              <a:gd name="connsiteX631" fmla="*/ 2199067 w 7467600"/>
              <a:gd name="connsiteY631" fmla="*/ 2884061 h 6858000"/>
              <a:gd name="connsiteX632" fmla="*/ 3192586 w 7467600"/>
              <a:gd name="connsiteY632" fmla="*/ 3411496 h 6858000"/>
              <a:gd name="connsiteX633" fmla="*/ 3182620 w 7467600"/>
              <a:gd name="connsiteY633" fmla="*/ 3483279 h 6858000"/>
              <a:gd name="connsiteX634" fmla="*/ 2435119 w 7467600"/>
              <a:gd name="connsiteY634" fmla="*/ 3080173 h 6858000"/>
              <a:gd name="connsiteX635" fmla="*/ 2410152 w 7467600"/>
              <a:gd name="connsiteY635" fmla="*/ 3063751 h 6858000"/>
              <a:gd name="connsiteX636" fmla="*/ 2408099 w 7467600"/>
              <a:gd name="connsiteY636" fmla="*/ 3064403 h 6858000"/>
              <a:gd name="connsiteX637" fmla="*/ 2407218 w 7467600"/>
              <a:gd name="connsiteY637" fmla="*/ 3070324 h 6858000"/>
              <a:gd name="connsiteX638" fmla="*/ 2380138 w 7467600"/>
              <a:gd name="connsiteY638" fmla="*/ 3099341 h 6858000"/>
              <a:gd name="connsiteX639" fmla="*/ 1765923 w 7467600"/>
              <a:gd name="connsiteY639" fmla="*/ 3581043 h 6858000"/>
              <a:gd name="connsiteX640" fmla="*/ 1702258 w 7467600"/>
              <a:gd name="connsiteY640" fmla="*/ 3612286 h 6858000"/>
              <a:gd name="connsiteX641" fmla="*/ 1538370 w 7467600"/>
              <a:gd name="connsiteY641" fmla="*/ 3811804 h 6858000"/>
              <a:gd name="connsiteX642" fmla="*/ 542867 w 7467600"/>
              <a:gd name="connsiteY642" fmla="*/ 4944092 h 6858000"/>
              <a:gd name="connsiteX643" fmla="*/ 515800 w 7467600"/>
              <a:gd name="connsiteY643" fmla="*/ 4862180 h 6858000"/>
              <a:gd name="connsiteX644" fmla="*/ 909145 w 7467600"/>
              <a:gd name="connsiteY644" fmla="*/ 4199225 h 6858000"/>
              <a:gd name="connsiteX645" fmla="*/ 1214067 w 7467600"/>
              <a:gd name="connsiteY645" fmla="*/ 3908561 h 6858000"/>
              <a:gd name="connsiteX646" fmla="*/ 640967 w 7467600"/>
              <a:gd name="connsiteY646" fmla="*/ 4105601 h 6858000"/>
              <a:gd name="connsiteX647" fmla="*/ 112563 w 7467600"/>
              <a:gd name="connsiteY647" fmla="*/ 4396952 h 6858000"/>
              <a:gd name="connsiteX648" fmla="*/ 0 w 7467600"/>
              <a:gd name="connsiteY648" fmla="*/ 4466006 h 6858000"/>
              <a:gd name="connsiteX649" fmla="*/ 0 w 7467600"/>
              <a:gd name="connsiteY649" fmla="*/ 4233763 h 6858000"/>
              <a:gd name="connsiteX650" fmla="*/ 36881 w 7467600"/>
              <a:gd name="connsiteY650" fmla="*/ 4200118 h 6858000"/>
              <a:gd name="connsiteX651" fmla="*/ 910534 w 7467600"/>
              <a:gd name="connsiteY651" fmla="*/ 3629753 h 6858000"/>
              <a:gd name="connsiteX652" fmla="*/ 1578717 w 7467600"/>
              <a:gd name="connsiteY652" fmla="*/ 3575982 h 6858000"/>
              <a:gd name="connsiteX653" fmla="*/ 2338780 w 7467600"/>
              <a:gd name="connsiteY653" fmla="*/ 3033725 h 6858000"/>
              <a:gd name="connsiteX654" fmla="*/ 1807991 w 7467600"/>
              <a:gd name="connsiteY654" fmla="*/ 2807184 h 6858000"/>
              <a:gd name="connsiteX655" fmla="*/ 1416358 w 7467600"/>
              <a:gd name="connsiteY655" fmla="*/ 3112571 h 6858000"/>
              <a:gd name="connsiteX656" fmla="*/ 939066 w 7467600"/>
              <a:gd name="connsiteY656" fmla="*/ 3378798 h 6858000"/>
              <a:gd name="connsiteX657" fmla="*/ 115099 w 7467600"/>
              <a:gd name="connsiteY657" fmla="*/ 3607650 h 6858000"/>
              <a:gd name="connsiteX658" fmla="*/ 97284 w 7467600"/>
              <a:gd name="connsiteY658" fmla="*/ 3520393 h 6858000"/>
              <a:gd name="connsiteX659" fmla="*/ 922050 w 7467600"/>
              <a:gd name="connsiteY659" fmla="*/ 3074867 h 6858000"/>
              <a:gd name="connsiteX660" fmla="*/ 1405265 w 7467600"/>
              <a:gd name="connsiteY660" fmla="*/ 3016319 h 6858000"/>
              <a:gd name="connsiteX661" fmla="*/ 1407512 w 7467600"/>
              <a:gd name="connsiteY661" fmla="*/ 3018001 h 6858000"/>
              <a:gd name="connsiteX662" fmla="*/ 1726266 w 7467600"/>
              <a:gd name="connsiteY662" fmla="*/ 2777274 h 6858000"/>
              <a:gd name="connsiteX663" fmla="*/ 625390 w 7467600"/>
              <a:gd name="connsiteY663" fmla="*/ 2514541 h 6858000"/>
              <a:gd name="connsiteX664" fmla="*/ 619799 w 7467600"/>
              <a:gd name="connsiteY664" fmla="*/ 2527180 h 6858000"/>
              <a:gd name="connsiteX665" fmla="*/ 310030 w 7467600"/>
              <a:gd name="connsiteY665" fmla="*/ 2771818 h 6858000"/>
              <a:gd name="connsiteX666" fmla="*/ 173877 w 7467600"/>
              <a:gd name="connsiteY666" fmla="*/ 2937056 h 6858000"/>
              <a:gd name="connsiteX667" fmla="*/ 77889 w 7467600"/>
              <a:gd name="connsiteY667" fmla="*/ 3138440 h 6858000"/>
              <a:gd name="connsiteX668" fmla="*/ 0 w 7467600"/>
              <a:gd name="connsiteY668" fmla="*/ 3271395 h 6858000"/>
              <a:gd name="connsiteX669" fmla="*/ 0 w 7467600"/>
              <a:gd name="connsiteY669" fmla="*/ 3153002 h 6858000"/>
              <a:gd name="connsiteX670" fmla="*/ 2386 w 7467600"/>
              <a:gd name="connsiteY670" fmla="*/ 3149203 h 6858000"/>
              <a:gd name="connsiteX671" fmla="*/ 89753 w 7467600"/>
              <a:gd name="connsiteY671" fmla="*/ 2987702 h 6858000"/>
              <a:gd name="connsiteX672" fmla="*/ 76869 w 7467600"/>
              <a:gd name="connsiteY672" fmla="*/ 3005404 h 6858000"/>
              <a:gd name="connsiteX673" fmla="*/ 32049 w 7467600"/>
              <a:gd name="connsiteY673" fmla="*/ 3065814 h 6858000"/>
              <a:gd name="connsiteX674" fmla="*/ 0 w 7467600"/>
              <a:gd name="connsiteY674" fmla="*/ 3108744 h 6858000"/>
              <a:gd name="connsiteX675" fmla="*/ 0 w 7467600"/>
              <a:gd name="connsiteY675" fmla="*/ 3058059 h 6858000"/>
              <a:gd name="connsiteX676" fmla="*/ 7610 w 7467600"/>
              <a:gd name="connsiteY676" fmla="*/ 3047889 h 6858000"/>
              <a:gd name="connsiteX677" fmla="*/ 52419 w 7467600"/>
              <a:gd name="connsiteY677" fmla="*/ 2987479 h 6858000"/>
              <a:gd name="connsiteX678" fmla="*/ 59142 w 7467600"/>
              <a:gd name="connsiteY678" fmla="*/ 2978488 h 6858000"/>
              <a:gd name="connsiteX679" fmla="*/ 0 w 7467600"/>
              <a:gd name="connsiteY679" fmla="*/ 3015334 h 6858000"/>
              <a:gd name="connsiteX680" fmla="*/ 0 w 7467600"/>
              <a:gd name="connsiteY680" fmla="*/ 2914286 h 6858000"/>
              <a:gd name="connsiteX681" fmla="*/ 36383 w 7467600"/>
              <a:gd name="connsiteY681" fmla="*/ 2901128 h 6858000"/>
              <a:gd name="connsiteX682" fmla="*/ 156329 w 7467600"/>
              <a:gd name="connsiteY682" fmla="*/ 2840533 h 6858000"/>
              <a:gd name="connsiteX683" fmla="*/ 358355 w 7467600"/>
              <a:gd name="connsiteY683" fmla="*/ 2620471 h 6858000"/>
              <a:gd name="connsiteX684" fmla="*/ 510577 w 7467600"/>
              <a:gd name="connsiteY684" fmla="*/ 2501244 h 6858000"/>
              <a:gd name="connsiteX685" fmla="*/ 211967 w 7467600"/>
              <a:gd name="connsiteY685" fmla="*/ 2479171 h 6858000"/>
              <a:gd name="connsiteX686" fmla="*/ 0 w 7467600"/>
              <a:gd name="connsiteY686" fmla="*/ 2476398 h 6858000"/>
              <a:gd name="connsiteX687" fmla="*/ 0 w 7467600"/>
              <a:gd name="connsiteY687" fmla="*/ 2389189 h 6858000"/>
              <a:gd name="connsiteX688" fmla="*/ 103062 w 7467600"/>
              <a:gd name="connsiteY688" fmla="*/ 2389518 h 6858000"/>
              <a:gd name="connsiteX689" fmla="*/ 510734 w 7467600"/>
              <a:gd name="connsiteY689" fmla="*/ 2416201 h 6858000"/>
              <a:gd name="connsiteX690" fmla="*/ 279257 w 7467600"/>
              <a:gd name="connsiteY690" fmla="*/ 2092102 h 6858000"/>
              <a:gd name="connsiteX691" fmla="*/ 65265 w 7467600"/>
              <a:gd name="connsiteY691" fmla="*/ 2006049 h 6858000"/>
              <a:gd name="connsiteX692" fmla="*/ 0 w 7467600"/>
              <a:gd name="connsiteY692" fmla="*/ 1982532 h 6858000"/>
              <a:gd name="connsiteX693" fmla="*/ 0 w 7467600"/>
              <a:gd name="connsiteY693" fmla="*/ 1912789 h 6858000"/>
              <a:gd name="connsiteX694" fmla="*/ 97460 w 7467600"/>
              <a:gd name="connsiteY694" fmla="*/ 1953725 h 6858000"/>
              <a:gd name="connsiteX695" fmla="*/ 221272 w 7467600"/>
              <a:gd name="connsiteY695" fmla="*/ 1980766 h 6858000"/>
              <a:gd name="connsiteX696" fmla="*/ 116765 w 7467600"/>
              <a:gd name="connsiteY696" fmla="*/ 1911033 h 6858000"/>
              <a:gd name="connsiteX697" fmla="*/ 16405 w 7467600"/>
              <a:gd name="connsiteY697" fmla="*/ 1803412 h 6858000"/>
              <a:gd name="connsiteX698" fmla="*/ 0 w 7467600"/>
              <a:gd name="connsiteY698" fmla="*/ 1784777 h 6858000"/>
              <a:gd name="connsiteX699" fmla="*/ 0 w 7467600"/>
              <a:gd name="connsiteY699" fmla="*/ 1740082 h 6858000"/>
              <a:gd name="connsiteX700" fmla="*/ 39394 w 7467600"/>
              <a:gd name="connsiteY700" fmla="*/ 1784856 h 6858000"/>
              <a:gd name="connsiteX701" fmla="*/ 135813 w 7467600"/>
              <a:gd name="connsiteY701" fmla="*/ 1888838 h 6858000"/>
              <a:gd name="connsiteX702" fmla="*/ 242575 w 7467600"/>
              <a:gd name="connsiteY702" fmla="*/ 1958841 h 6858000"/>
              <a:gd name="connsiteX703" fmla="*/ 82197 w 7467600"/>
              <a:gd name="connsiteY703" fmla="*/ 1754826 h 6858000"/>
              <a:gd name="connsiteX704" fmla="*/ 0 w 7467600"/>
              <a:gd name="connsiteY704" fmla="*/ 1679650 h 6858000"/>
              <a:gd name="connsiteX705" fmla="*/ 0 w 7467600"/>
              <a:gd name="connsiteY705" fmla="*/ 1602463 h 6858000"/>
              <a:gd name="connsiteX706" fmla="*/ 84689 w 7467600"/>
              <a:gd name="connsiteY706" fmla="*/ 1677442 h 6858000"/>
              <a:gd name="connsiteX707" fmla="*/ 298437 w 7467600"/>
              <a:gd name="connsiteY707" fmla="*/ 1968019 h 6858000"/>
              <a:gd name="connsiteX708" fmla="*/ 227269 w 7467600"/>
              <a:gd name="connsiteY708" fmla="*/ 1114064 h 6858000"/>
              <a:gd name="connsiteX709" fmla="*/ 248003 w 7467600"/>
              <a:gd name="connsiteY709" fmla="*/ 1089613 h 6858000"/>
              <a:gd name="connsiteX710" fmla="*/ 427020 w 7467600"/>
              <a:gd name="connsiteY710" fmla="*/ 1619803 h 6858000"/>
              <a:gd name="connsiteX711" fmla="*/ 340345 w 7467600"/>
              <a:gd name="connsiteY711" fmla="*/ 2027739 h 6858000"/>
              <a:gd name="connsiteX712" fmla="*/ 360865 w 7467600"/>
              <a:gd name="connsiteY712" fmla="*/ 2044827 h 6858000"/>
              <a:gd name="connsiteX713" fmla="*/ 560414 w 7467600"/>
              <a:gd name="connsiteY713" fmla="*/ 2421457 h 6858000"/>
              <a:gd name="connsiteX714" fmla="*/ 1359703 w 7467600"/>
              <a:gd name="connsiteY714" fmla="*/ 2578554 h 6858000"/>
              <a:gd name="connsiteX715" fmla="*/ 1359422 w 7467600"/>
              <a:gd name="connsiteY715" fmla="*/ 2577994 h 6858000"/>
              <a:gd name="connsiteX716" fmla="*/ 828701 w 7467600"/>
              <a:gd name="connsiteY716" fmla="*/ 1839520 h 6858000"/>
              <a:gd name="connsiteX717" fmla="*/ 494427 w 7467600"/>
              <a:gd name="connsiteY717" fmla="*/ 1092333 h 6858000"/>
              <a:gd name="connsiteX718" fmla="*/ 506322 w 7467600"/>
              <a:gd name="connsiteY718" fmla="*/ 1020997 h 6858000"/>
              <a:gd name="connsiteX719" fmla="*/ 4570198 w 7467600"/>
              <a:gd name="connsiteY719" fmla="*/ 978081 h 6858000"/>
              <a:gd name="connsiteX720" fmla="*/ 4523691 w 7467600"/>
              <a:gd name="connsiteY720" fmla="*/ 1127776 h 6858000"/>
              <a:gd name="connsiteX721" fmla="*/ 4509875 w 7467600"/>
              <a:gd name="connsiteY721" fmla="*/ 1167552 h 6858000"/>
              <a:gd name="connsiteX722" fmla="*/ 4478168 w 7467600"/>
              <a:gd name="connsiteY722" fmla="*/ 1260735 h 6858000"/>
              <a:gd name="connsiteX723" fmla="*/ 4409309 w 7467600"/>
              <a:gd name="connsiteY723" fmla="*/ 1666996 h 6858000"/>
              <a:gd name="connsiteX724" fmla="*/ 4370031 w 7467600"/>
              <a:gd name="connsiteY724" fmla="*/ 1955666 h 6858000"/>
              <a:gd name="connsiteX725" fmla="*/ 4570198 w 7467600"/>
              <a:gd name="connsiteY725" fmla="*/ 978081 h 6858000"/>
              <a:gd name="connsiteX726" fmla="*/ 4557898 w 7467600"/>
              <a:gd name="connsiteY726" fmla="*/ 900011 h 6858000"/>
              <a:gd name="connsiteX727" fmla="*/ 4344840 w 7467600"/>
              <a:gd name="connsiteY727" fmla="*/ 1922038 h 6858000"/>
              <a:gd name="connsiteX728" fmla="*/ 4378710 w 7467600"/>
              <a:gd name="connsiteY728" fmla="*/ 1665516 h 6858000"/>
              <a:gd name="connsiteX729" fmla="*/ 4448798 w 7467600"/>
              <a:gd name="connsiteY729" fmla="*/ 1253024 h 6858000"/>
              <a:gd name="connsiteX730" fmla="*/ 4480315 w 7467600"/>
              <a:gd name="connsiteY730" fmla="*/ 1158454 h 6858000"/>
              <a:gd name="connsiteX731" fmla="*/ 4494133 w 7467600"/>
              <a:gd name="connsiteY731" fmla="*/ 1118676 h 6858000"/>
              <a:gd name="connsiteX732" fmla="*/ 4557898 w 7467600"/>
              <a:gd name="connsiteY732" fmla="*/ 900011 h 6858000"/>
              <a:gd name="connsiteX733" fmla="*/ 5870151 w 7467600"/>
              <a:gd name="connsiteY733" fmla="*/ 898890 h 6858000"/>
              <a:gd name="connsiteX734" fmla="*/ 5861335 w 7467600"/>
              <a:gd name="connsiteY734" fmla="*/ 899177 h 6858000"/>
              <a:gd name="connsiteX735" fmla="*/ 5843702 w 7467600"/>
              <a:gd name="connsiteY735" fmla="*/ 899748 h 6858000"/>
              <a:gd name="connsiteX736" fmla="*/ 5651107 w 7467600"/>
              <a:gd name="connsiteY736" fmla="*/ 920306 h 6858000"/>
              <a:gd name="connsiteX737" fmla="*/ 5459407 w 7467600"/>
              <a:gd name="connsiteY737" fmla="*/ 940975 h 6858000"/>
              <a:gd name="connsiteX738" fmla="*/ 5374846 w 7467600"/>
              <a:gd name="connsiteY738" fmla="*/ 941988 h 6858000"/>
              <a:gd name="connsiteX739" fmla="*/ 5256105 w 7467600"/>
              <a:gd name="connsiteY739" fmla="*/ 945632 h 6858000"/>
              <a:gd name="connsiteX740" fmla="*/ 5107071 w 7467600"/>
              <a:gd name="connsiteY740" fmla="*/ 969720 h 6858000"/>
              <a:gd name="connsiteX741" fmla="*/ 4998681 w 7467600"/>
              <a:gd name="connsiteY741" fmla="*/ 988771 h 6858000"/>
              <a:gd name="connsiteX742" fmla="*/ 5870151 w 7467600"/>
              <a:gd name="connsiteY742" fmla="*/ 898890 h 6858000"/>
              <a:gd name="connsiteX743" fmla="*/ 5504425 w 7467600"/>
              <a:gd name="connsiteY743" fmla="*/ 848067 h 6858000"/>
              <a:gd name="connsiteX744" fmla="*/ 4968849 w 7467600"/>
              <a:gd name="connsiteY744" fmla="*/ 962318 h 6858000"/>
              <a:gd name="connsiteX745" fmla="*/ 5104039 w 7467600"/>
              <a:gd name="connsiteY745" fmla="*/ 940634 h 6858000"/>
              <a:gd name="connsiteX746" fmla="*/ 5256311 w 7467600"/>
              <a:gd name="connsiteY746" fmla="*/ 916490 h 6858000"/>
              <a:gd name="connsiteX747" fmla="*/ 5377381 w 7467600"/>
              <a:gd name="connsiteY747" fmla="*/ 912671 h 6858000"/>
              <a:gd name="connsiteX748" fmla="*/ 5460148 w 7467600"/>
              <a:gd name="connsiteY748" fmla="*/ 911442 h 6858000"/>
              <a:gd name="connsiteX749" fmla="*/ 5648971 w 7467600"/>
              <a:gd name="connsiteY749" fmla="*/ 891331 h 6858000"/>
              <a:gd name="connsiteX750" fmla="*/ 5844807 w 7467600"/>
              <a:gd name="connsiteY750" fmla="*/ 870718 h 6858000"/>
              <a:gd name="connsiteX751" fmla="*/ 5862975 w 7467600"/>
              <a:gd name="connsiteY751" fmla="*/ 869756 h 6858000"/>
              <a:gd name="connsiteX752" fmla="*/ 5920887 w 7467600"/>
              <a:gd name="connsiteY752" fmla="*/ 865929 h 6858000"/>
              <a:gd name="connsiteX753" fmla="*/ 5504425 w 7467600"/>
              <a:gd name="connsiteY753" fmla="*/ 848067 h 6858000"/>
              <a:gd name="connsiteX754" fmla="*/ 3607114 w 7467600"/>
              <a:gd name="connsiteY754" fmla="*/ 467441 h 6858000"/>
              <a:gd name="connsiteX755" fmla="*/ 3296242 w 7467600"/>
              <a:gd name="connsiteY755" fmla="*/ 807991 h 6858000"/>
              <a:gd name="connsiteX756" fmla="*/ 3174674 w 7467600"/>
              <a:gd name="connsiteY756" fmla="*/ 919759 h 6858000"/>
              <a:gd name="connsiteX757" fmla="*/ 3042978 w 7467600"/>
              <a:gd name="connsiteY757" fmla="*/ 1054894 h 6858000"/>
              <a:gd name="connsiteX758" fmla="*/ 2968914 w 7467600"/>
              <a:gd name="connsiteY758" fmla="*/ 1133756 h 6858000"/>
              <a:gd name="connsiteX759" fmla="*/ 3103823 w 7467600"/>
              <a:gd name="connsiteY759" fmla="*/ 1026814 h 6858000"/>
              <a:gd name="connsiteX760" fmla="*/ 3607114 w 7467600"/>
              <a:gd name="connsiteY760" fmla="*/ 467441 h 6858000"/>
              <a:gd name="connsiteX761" fmla="*/ 3744487 w 7467600"/>
              <a:gd name="connsiteY761" fmla="*/ 383136 h 6858000"/>
              <a:gd name="connsiteX762" fmla="*/ 3970213 w 7467600"/>
              <a:gd name="connsiteY762" fmla="*/ 995559 h 6858000"/>
              <a:gd name="connsiteX763" fmla="*/ 3744487 w 7467600"/>
              <a:gd name="connsiteY763" fmla="*/ 383136 h 6858000"/>
              <a:gd name="connsiteX764" fmla="*/ 3624562 w 7467600"/>
              <a:gd name="connsiteY764" fmla="*/ 367041 h 6858000"/>
              <a:gd name="connsiteX765" fmla="*/ 3489712 w 7467600"/>
              <a:gd name="connsiteY765" fmla="*/ 485386 h 6858000"/>
              <a:gd name="connsiteX766" fmla="*/ 3182994 w 7467600"/>
              <a:gd name="connsiteY766" fmla="*/ 828265 h 6858000"/>
              <a:gd name="connsiteX767" fmla="*/ 2892114 w 7467600"/>
              <a:gd name="connsiteY767" fmla="*/ 1172635 h 6858000"/>
              <a:gd name="connsiteX768" fmla="*/ 3021459 w 7467600"/>
              <a:gd name="connsiteY768" fmla="*/ 1035385 h 6858000"/>
              <a:gd name="connsiteX769" fmla="*/ 3153873 w 7467600"/>
              <a:gd name="connsiteY769" fmla="*/ 898971 h 6858000"/>
              <a:gd name="connsiteX770" fmla="*/ 3276511 w 7467600"/>
              <a:gd name="connsiteY770" fmla="*/ 786423 h 6858000"/>
              <a:gd name="connsiteX771" fmla="*/ 3584154 w 7467600"/>
              <a:gd name="connsiteY771" fmla="*/ 448218 h 6858000"/>
              <a:gd name="connsiteX772" fmla="*/ 3624562 w 7467600"/>
              <a:gd name="connsiteY772" fmla="*/ 367041 h 6858000"/>
              <a:gd name="connsiteX773" fmla="*/ 3766672 w 7467600"/>
              <a:gd name="connsiteY773" fmla="*/ 359429 h 6858000"/>
              <a:gd name="connsiteX774" fmla="*/ 3996338 w 7467600"/>
              <a:gd name="connsiteY774" fmla="*/ 968237 h 6858000"/>
              <a:gd name="connsiteX775" fmla="*/ 3766672 w 7467600"/>
              <a:gd name="connsiteY775" fmla="*/ 359429 h 6858000"/>
              <a:gd name="connsiteX776" fmla="*/ 5805386 w 7467600"/>
              <a:gd name="connsiteY776" fmla="*/ 239240 h 6858000"/>
              <a:gd name="connsiteX777" fmla="*/ 5736947 w 7467600"/>
              <a:gd name="connsiteY777" fmla="*/ 261367 h 6858000"/>
              <a:gd name="connsiteX778" fmla="*/ 5427012 w 7467600"/>
              <a:gd name="connsiteY778" fmla="*/ 311272 h 6858000"/>
              <a:gd name="connsiteX779" fmla="*/ 5147818 w 7467600"/>
              <a:gd name="connsiteY779" fmla="*/ 322112 h 6858000"/>
              <a:gd name="connsiteX780" fmla="*/ 5060854 w 7467600"/>
              <a:gd name="connsiteY780" fmla="*/ 311882 h 6858000"/>
              <a:gd name="connsiteX781" fmla="*/ 4945989 w 7467600"/>
              <a:gd name="connsiteY781" fmla="*/ 300516 h 6858000"/>
              <a:gd name="connsiteX782" fmla="*/ 5410479 w 7467600"/>
              <a:gd name="connsiteY782" fmla="*/ 348434 h 6858000"/>
              <a:gd name="connsiteX783" fmla="*/ 5805386 w 7467600"/>
              <a:gd name="connsiteY783" fmla="*/ 239240 h 6858000"/>
              <a:gd name="connsiteX784" fmla="*/ 5905192 w 7467600"/>
              <a:gd name="connsiteY784" fmla="*/ 163079 h 6858000"/>
              <a:gd name="connsiteX785" fmla="*/ 5865655 w 7467600"/>
              <a:gd name="connsiteY785" fmla="*/ 171901 h 6858000"/>
              <a:gd name="connsiteX786" fmla="*/ 5259740 w 7467600"/>
              <a:gd name="connsiteY786" fmla="*/ 257013 h 6858000"/>
              <a:gd name="connsiteX787" fmla="*/ 5208466 w 7467600"/>
              <a:gd name="connsiteY787" fmla="*/ 257550 h 6858000"/>
              <a:gd name="connsiteX788" fmla="*/ 4980204 w 7467600"/>
              <a:gd name="connsiteY788" fmla="*/ 271903 h 6858000"/>
              <a:gd name="connsiteX789" fmla="*/ 5068068 w 7467600"/>
              <a:gd name="connsiteY789" fmla="*/ 282244 h 6858000"/>
              <a:gd name="connsiteX790" fmla="*/ 5153231 w 7467600"/>
              <a:gd name="connsiteY790" fmla="*/ 292240 h 6858000"/>
              <a:gd name="connsiteX791" fmla="*/ 5426491 w 7467600"/>
              <a:gd name="connsiteY791" fmla="*/ 281128 h 6858000"/>
              <a:gd name="connsiteX792" fmla="*/ 5731212 w 7467600"/>
              <a:gd name="connsiteY792" fmla="*/ 231951 h 6858000"/>
              <a:gd name="connsiteX793" fmla="*/ 5905192 w 7467600"/>
              <a:gd name="connsiteY793" fmla="*/ 163079 h 6858000"/>
              <a:gd name="connsiteX794" fmla="*/ 5944437 w 7467600"/>
              <a:gd name="connsiteY794" fmla="*/ 113829 h 6858000"/>
              <a:gd name="connsiteX795" fmla="*/ 5825032 w 7467600"/>
              <a:gd name="connsiteY795" fmla="*/ 146405 h 6858000"/>
              <a:gd name="connsiteX796" fmla="*/ 4955599 w 7467600"/>
              <a:gd name="connsiteY796" fmla="*/ 247008 h 6858000"/>
              <a:gd name="connsiteX797" fmla="*/ 5210104 w 7467600"/>
              <a:gd name="connsiteY797" fmla="*/ 228123 h 6858000"/>
              <a:gd name="connsiteX798" fmla="*/ 5261015 w 7467600"/>
              <a:gd name="connsiteY798" fmla="*/ 227087 h 6858000"/>
              <a:gd name="connsiteX799" fmla="*/ 5861181 w 7467600"/>
              <a:gd name="connsiteY799" fmla="*/ 143093 h 6858000"/>
              <a:gd name="connsiteX800" fmla="*/ 5961252 w 7467600"/>
              <a:gd name="connsiteY800" fmla="*/ 114820 h 6858000"/>
              <a:gd name="connsiteX801" fmla="*/ 5944437 w 7467600"/>
              <a:gd name="connsiteY801" fmla="*/ 113829 h 6858000"/>
              <a:gd name="connsiteX802" fmla="*/ 3882765 w 7467600"/>
              <a:gd name="connsiteY802" fmla="*/ 0 h 6858000"/>
              <a:gd name="connsiteX803" fmla="*/ 3995099 w 7467600"/>
              <a:gd name="connsiteY803" fmla="*/ 0 h 6858000"/>
              <a:gd name="connsiteX804" fmla="*/ 4163818 w 7467600"/>
              <a:gd name="connsiteY804" fmla="*/ 234104 h 6858000"/>
              <a:gd name="connsiteX805" fmla="*/ 4172099 w 7467600"/>
              <a:gd name="connsiteY805" fmla="*/ 234207 h 6858000"/>
              <a:gd name="connsiteX806" fmla="*/ 4784282 w 7467600"/>
              <a:gd name="connsiteY806" fmla="*/ 276561 h 6858000"/>
              <a:gd name="connsiteX807" fmla="*/ 4801687 w 7467600"/>
              <a:gd name="connsiteY807" fmla="*/ 267764 h 6858000"/>
              <a:gd name="connsiteX808" fmla="*/ 6082788 w 7467600"/>
              <a:gd name="connsiteY808" fmla="*/ 64119 h 6858000"/>
              <a:gd name="connsiteX809" fmla="*/ 6099442 w 7467600"/>
              <a:gd name="connsiteY809" fmla="*/ 82568 h 6858000"/>
              <a:gd name="connsiteX810" fmla="*/ 4804137 w 7467600"/>
              <a:gd name="connsiteY810" fmla="*/ 320931 h 6858000"/>
              <a:gd name="connsiteX811" fmla="*/ 4227047 w 7467600"/>
              <a:gd name="connsiteY811" fmla="*/ 313415 h 6858000"/>
              <a:gd name="connsiteX812" fmla="*/ 4346041 w 7467600"/>
              <a:gd name="connsiteY812" fmla="*/ 456086 h 6858000"/>
              <a:gd name="connsiteX813" fmla="*/ 4870967 w 7467600"/>
              <a:gd name="connsiteY813" fmla="*/ 963061 h 6858000"/>
              <a:gd name="connsiteX814" fmla="*/ 4889647 w 7467600"/>
              <a:gd name="connsiteY814" fmla="*/ 957147 h 6858000"/>
              <a:gd name="connsiteX815" fmla="*/ 5422504 w 7467600"/>
              <a:gd name="connsiteY815" fmla="*/ 805191 h 6858000"/>
              <a:gd name="connsiteX816" fmla="*/ 6087656 w 7467600"/>
              <a:gd name="connsiteY816" fmla="*/ 826703 h 6858000"/>
              <a:gd name="connsiteX817" fmla="*/ 6058717 w 7467600"/>
              <a:gd name="connsiteY817" fmla="*/ 865992 h 6858000"/>
              <a:gd name="connsiteX818" fmla="*/ 4974153 w 7467600"/>
              <a:gd name="connsiteY818" fmla="*/ 1045456 h 6858000"/>
              <a:gd name="connsiteX819" fmla="*/ 5627835 w 7467600"/>
              <a:gd name="connsiteY819" fmla="*/ 1472077 h 6858000"/>
              <a:gd name="connsiteX820" fmla="*/ 5629817 w 7467600"/>
              <a:gd name="connsiteY820" fmla="*/ 1471412 h 6858000"/>
              <a:gd name="connsiteX821" fmla="*/ 5634124 w 7467600"/>
              <a:gd name="connsiteY821" fmla="*/ 1470572 h 6858000"/>
              <a:gd name="connsiteX822" fmla="*/ 5755832 w 7467600"/>
              <a:gd name="connsiteY822" fmla="*/ 1383886 h 6858000"/>
              <a:gd name="connsiteX823" fmla="*/ 6014186 w 7467600"/>
              <a:gd name="connsiteY823" fmla="*/ 1279799 h 6858000"/>
              <a:gd name="connsiteX824" fmla="*/ 6901619 w 7467600"/>
              <a:gd name="connsiteY824" fmla="*/ 1047874 h 6858000"/>
              <a:gd name="connsiteX825" fmla="*/ 6931566 w 7467600"/>
              <a:gd name="connsiteY825" fmla="*/ 1062034 h 6858000"/>
              <a:gd name="connsiteX826" fmla="*/ 5790982 w 7467600"/>
              <a:gd name="connsiteY826" fmla="*/ 1561380 h 6858000"/>
              <a:gd name="connsiteX827" fmla="*/ 6188971 w 7467600"/>
              <a:gd name="connsiteY827" fmla="*/ 1755168 h 6858000"/>
              <a:gd name="connsiteX828" fmla="*/ 6202446 w 7467600"/>
              <a:gd name="connsiteY828" fmla="*/ 1752268 h 6858000"/>
              <a:gd name="connsiteX829" fmla="*/ 7179560 w 7467600"/>
              <a:gd name="connsiteY829" fmla="*/ 1467551 h 6858000"/>
              <a:gd name="connsiteX830" fmla="*/ 7158730 w 7467600"/>
              <a:gd name="connsiteY830" fmla="*/ 1507835 h 6858000"/>
              <a:gd name="connsiteX831" fmla="*/ 6326959 w 7467600"/>
              <a:gd name="connsiteY831" fmla="*/ 1817686 h 6858000"/>
              <a:gd name="connsiteX832" fmla="*/ 6537433 w 7467600"/>
              <a:gd name="connsiteY832" fmla="*/ 1907790 h 6858000"/>
              <a:gd name="connsiteX833" fmla="*/ 6550221 w 7467600"/>
              <a:gd name="connsiteY833" fmla="*/ 1910729 h 6858000"/>
              <a:gd name="connsiteX834" fmla="*/ 6964438 w 7467600"/>
              <a:gd name="connsiteY834" fmla="*/ 2209505 h 6858000"/>
              <a:gd name="connsiteX835" fmla="*/ 7367862 w 7467600"/>
              <a:gd name="connsiteY835" fmla="*/ 2806833 h 6858000"/>
              <a:gd name="connsiteX836" fmla="*/ 7364329 w 7467600"/>
              <a:gd name="connsiteY836" fmla="*/ 2826907 h 6858000"/>
              <a:gd name="connsiteX837" fmla="*/ 7290545 w 7467600"/>
              <a:gd name="connsiteY837" fmla="*/ 2850663 h 6858000"/>
              <a:gd name="connsiteX838" fmla="*/ 6472036 w 7467600"/>
              <a:gd name="connsiteY838" fmla="*/ 1959003 h 6858000"/>
              <a:gd name="connsiteX839" fmla="*/ 5792897 w 7467600"/>
              <a:gd name="connsiteY839" fmla="*/ 1647747 h 6858000"/>
              <a:gd name="connsiteX840" fmla="*/ 5842751 w 7467600"/>
              <a:gd name="connsiteY840" fmla="*/ 1816112 h 6858000"/>
              <a:gd name="connsiteX841" fmla="*/ 5847424 w 7467600"/>
              <a:gd name="connsiteY841" fmla="*/ 1815776 h 6858000"/>
              <a:gd name="connsiteX842" fmla="*/ 6399821 w 7467600"/>
              <a:gd name="connsiteY842" fmla="*/ 2344799 h 6858000"/>
              <a:gd name="connsiteX843" fmla="*/ 6323232 w 7467600"/>
              <a:gd name="connsiteY843" fmla="*/ 2389634 h 6858000"/>
              <a:gd name="connsiteX844" fmla="*/ 5942958 w 7467600"/>
              <a:gd name="connsiteY844" fmla="*/ 2077708 h 6858000"/>
              <a:gd name="connsiteX845" fmla="*/ 5921559 w 7467600"/>
              <a:gd name="connsiteY845" fmla="*/ 2378596 h 6858000"/>
              <a:gd name="connsiteX846" fmla="*/ 5817651 w 7467600"/>
              <a:gd name="connsiteY846" fmla="*/ 3023919 h 6858000"/>
              <a:gd name="connsiteX847" fmla="*/ 5729634 w 7467600"/>
              <a:gd name="connsiteY847" fmla="*/ 3051849 h 6858000"/>
              <a:gd name="connsiteX848" fmla="*/ 5611018 w 7467600"/>
              <a:gd name="connsiteY848" fmla="*/ 2316769 h 6858000"/>
              <a:gd name="connsiteX849" fmla="*/ 5687608 w 7467600"/>
              <a:gd name="connsiteY849" fmla="*/ 2039972 h 6858000"/>
              <a:gd name="connsiteX850" fmla="*/ 5657554 w 7467600"/>
              <a:gd name="connsiteY850" fmla="*/ 1576445 h 6858000"/>
              <a:gd name="connsiteX851" fmla="*/ 5150475 w 7467600"/>
              <a:gd name="connsiteY851" fmla="*/ 1274012 h 6858000"/>
              <a:gd name="connsiteX852" fmla="*/ 5349142 w 7467600"/>
              <a:gd name="connsiteY852" fmla="*/ 2204405 h 6858000"/>
              <a:gd name="connsiteX853" fmla="*/ 5262214 w 7467600"/>
              <a:gd name="connsiteY853" fmla="*/ 2233836 h 6858000"/>
              <a:gd name="connsiteX854" fmla="*/ 4981539 w 7467600"/>
              <a:gd name="connsiteY854" fmla="*/ 1542201 h 6858000"/>
              <a:gd name="connsiteX855" fmla="*/ 4958461 w 7467600"/>
              <a:gd name="connsiteY855" fmla="*/ 1136957 h 6858000"/>
              <a:gd name="connsiteX856" fmla="*/ 4655015 w 7467600"/>
              <a:gd name="connsiteY856" fmla="*/ 891426 h 6858000"/>
              <a:gd name="connsiteX857" fmla="*/ 4348002 w 7467600"/>
              <a:gd name="connsiteY857" fmla="*/ 2205895 h 6858000"/>
              <a:gd name="connsiteX858" fmla="*/ 4262250 w 7467600"/>
              <a:gd name="connsiteY858" fmla="*/ 2219972 h 6858000"/>
              <a:gd name="connsiteX859" fmla="*/ 4550611 w 7467600"/>
              <a:gd name="connsiteY859" fmla="*/ 817540 h 6858000"/>
              <a:gd name="connsiteX860" fmla="*/ 4564418 w 7467600"/>
              <a:gd name="connsiteY860" fmla="*/ 808293 h 6858000"/>
              <a:gd name="connsiteX861" fmla="*/ 4266388 w 7467600"/>
              <a:gd name="connsiteY861" fmla="*/ 500083 h 6858000"/>
              <a:gd name="connsiteX862" fmla="*/ 4032842 w 7467600"/>
              <a:gd name="connsiteY862" fmla="*/ 211809 h 6858000"/>
              <a:gd name="connsiteX863" fmla="*/ 3882765 w 7467600"/>
              <a:gd name="connsiteY863" fmla="*/ 0 h 6858000"/>
              <a:gd name="connsiteX864" fmla="*/ 3721337 w 7467600"/>
              <a:gd name="connsiteY864" fmla="*/ 0 h 6858000"/>
              <a:gd name="connsiteX865" fmla="*/ 3797544 w 7467600"/>
              <a:gd name="connsiteY865" fmla="*/ 0 h 6858000"/>
              <a:gd name="connsiteX866" fmla="*/ 3775734 w 7467600"/>
              <a:gd name="connsiteY866" fmla="*/ 95131 h 6858000"/>
              <a:gd name="connsiteX867" fmla="*/ 3724807 w 7467600"/>
              <a:gd name="connsiteY867" fmla="*/ 272257 h 6858000"/>
              <a:gd name="connsiteX868" fmla="*/ 3726844 w 7467600"/>
              <a:gd name="connsiteY868" fmla="*/ 282988 h 6858000"/>
              <a:gd name="connsiteX869" fmla="*/ 3742664 w 7467600"/>
              <a:gd name="connsiteY869" fmla="*/ 279918 h 6858000"/>
              <a:gd name="connsiteX870" fmla="*/ 4103910 w 7467600"/>
              <a:gd name="connsiteY870" fmla="*/ 1161917 h 6858000"/>
              <a:gd name="connsiteX871" fmla="*/ 4020269 w 7467600"/>
              <a:gd name="connsiteY871" fmla="*/ 1200406 h 6858000"/>
              <a:gd name="connsiteX872" fmla="*/ 3674882 w 7467600"/>
              <a:gd name="connsiteY872" fmla="*/ 488524 h 6858000"/>
              <a:gd name="connsiteX873" fmla="*/ 3132682 w 7467600"/>
              <a:gd name="connsiteY873" fmla="*/ 1072284 h 6858000"/>
              <a:gd name="connsiteX874" fmla="*/ 2716346 w 7467600"/>
              <a:gd name="connsiteY874" fmla="*/ 1276376 h 6858000"/>
              <a:gd name="connsiteX875" fmla="*/ 2716772 w 7467600"/>
              <a:gd name="connsiteY875" fmla="*/ 1255462 h 6858000"/>
              <a:gd name="connsiteX876" fmla="*/ 3471096 w 7467600"/>
              <a:gd name="connsiteY876" fmla="*/ 437072 h 6858000"/>
              <a:gd name="connsiteX877" fmla="*/ 3639057 w 7467600"/>
              <a:gd name="connsiteY877" fmla="*/ 286334 h 6858000"/>
              <a:gd name="connsiteX878" fmla="*/ 3640309 w 7467600"/>
              <a:gd name="connsiteY878" fmla="*/ 284664 h 6858000"/>
              <a:gd name="connsiteX879" fmla="*/ 3646022 w 7467600"/>
              <a:gd name="connsiteY879" fmla="*/ 276711 h 6858000"/>
              <a:gd name="connsiteX880" fmla="*/ 3707943 w 7467600"/>
              <a:gd name="connsiteY880" fmla="*/ 65958 h 6858000"/>
              <a:gd name="connsiteX881" fmla="*/ 3721337 w 7467600"/>
              <a:gd name="connsiteY881" fmla="*/ 0 h 6858000"/>
              <a:gd name="connsiteX882" fmla="*/ 2867960 w 7467600"/>
              <a:gd name="connsiteY882" fmla="*/ 0 h 6858000"/>
              <a:gd name="connsiteX883" fmla="*/ 2926351 w 7467600"/>
              <a:gd name="connsiteY883" fmla="*/ 0 h 6858000"/>
              <a:gd name="connsiteX884" fmla="*/ 2902823 w 7467600"/>
              <a:gd name="connsiteY884" fmla="*/ 262929 h 6858000"/>
              <a:gd name="connsiteX885" fmla="*/ 2940663 w 7467600"/>
              <a:gd name="connsiteY885" fmla="*/ 140884 h 6858000"/>
              <a:gd name="connsiteX886" fmla="*/ 2947039 w 7467600"/>
              <a:gd name="connsiteY886" fmla="*/ 122524 h 6858000"/>
              <a:gd name="connsiteX887" fmla="*/ 2984316 w 7467600"/>
              <a:gd name="connsiteY887" fmla="*/ 0 h 6858000"/>
              <a:gd name="connsiteX888" fmla="*/ 3016114 w 7467600"/>
              <a:gd name="connsiteY888" fmla="*/ 0 h 6858000"/>
              <a:gd name="connsiteX889" fmla="*/ 2979949 w 7467600"/>
              <a:gd name="connsiteY889" fmla="*/ 119274 h 6858000"/>
              <a:gd name="connsiteX890" fmla="*/ 3023879 w 7467600"/>
              <a:gd name="connsiteY890" fmla="*/ 0 h 6858000"/>
              <a:gd name="connsiteX891" fmla="*/ 3105400 w 7467600"/>
              <a:gd name="connsiteY891" fmla="*/ 0 h 6858000"/>
              <a:gd name="connsiteX892" fmla="*/ 3094669 w 7467600"/>
              <a:gd name="connsiteY892" fmla="*/ 30308 h 6858000"/>
              <a:gd name="connsiteX893" fmla="*/ 2901945 w 7467600"/>
              <a:gd name="connsiteY893" fmla="*/ 466538 h 6858000"/>
              <a:gd name="connsiteX894" fmla="*/ 2815209 w 7467600"/>
              <a:gd name="connsiteY894" fmla="*/ 497361 h 6858000"/>
              <a:gd name="connsiteX895" fmla="*/ 2844845 w 7467600"/>
              <a:gd name="connsiteY895" fmla="*/ 127638 h 6858000"/>
              <a:gd name="connsiteX896" fmla="*/ 2867960 w 7467600"/>
              <a:gd name="connsiteY896" fmla="*/ 0 h 6858000"/>
              <a:gd name="connsiteX897" fmla="*/ 1057230 w 7467600"/>
              <a:gd name="connsiteY897" fmla="*/ 0 h 6858000"/>
              <a:gd name="connsiteX898" fmla="*/ 1111003 w 7467600"/>
              <a:gd name="connsiteY898" fmla="*/ 0 h 6858000"/>
              <a:gd name="connsiteX899" fmla="*/ 1125553 w 7467600"/>
              <a:gd name="connsiteY899" fmla="*/ 52588 h 6858000"/>
              <a:gd name="connsiteX900" fmla="*/ 1304276 w 7467600"/>
              <a:gd name="connsiteY900" fmla="*/ 476275 h 6858000"/>
              <a:gd name="connsiteX901" fmla="*/ 1492066 w 7467600"/>
              <a:gd name="connsiteY901" fmla="*/ 886333 h 6858000"/>
              <a:gd name="connsiteX902" fmla="*/ 1423698 w 7467600"/>
              <a:gd name="connsiteY902" fmla="*/ 710817 h 6858000"/>
              <a:gd name="connsiteX903" fmla="*/ 1357609 w 7467600"/>
              <a:gd name="connsiteY903" fmla="*/ 532892 h 6858000"/>
              <a:gd name="connsiteX904" fmla="*/ 1309550 w 7467600"/>
              <a:gd name="connsiteY904" fmla="*/ 374031 h 6858000"/>
              <a:gd name="connsiteX905" fmla="*/ 1193673 w 7467600"/>
              <a:gd name="connsiteY905" fmla="*/ 49533 h 6858000"/>
              <a:gd name="connsiteX906" fmla="*/ 1164391 w 7467600"/>
              <a:gd name="connsiteY906" fmla="*/ 0 h 6858000"/>
              <a:gd name="connsiteX907" fmla="*/ 1200666 w 7467600"/>
              <a:gd name="connsiteY907" fmla="*/ 0 h 6858000"/>
              <a:gd name="connsiteX908" fmla="*/ 1223408 w 7467600"/>
              <a:gd name="connsiteY908" fmla="*/ 38996 h 6858000"/>
              <a:gd name="connsiteX909" fmla="*/ 1339635 w 7467600"/>
              <a:gd name="connsiteY909" fmla="*/ 365517 h 6858000"/>
              <a:gd name="connsiteX910" fmla="*/ 1387469 w 7467600"/>
              <a:gd name="connsiteY910" fmla="*/ 523079 h 6858000"/>
              <a:gd name="connsiteX911" fmla="*/ 1452685 w 7467600"/>
              <a:gd name="connsiteY911" fmla="*/ 699806 h 6858000"/>
              <a:gd name="connsiteX912" fmla="*/ 1492092 w 7467600"/>
              <a:gd name="connsiteY912" fmla="*/ 800424 h 6858000"/>
              <a:gd name="connsiteX913" fmla="*/ 1455302 w 7467600"/>
              <a:gd name="connsiteY913" fmla="*/ 632913 h 6858000"/>
              <a:gd name="connsiteX914" fmla="*/ 1222336 w 7467600"/>
              <a:gd name="connsiteY914" fmla="*/ 9480 h 6858000"/>
              <a:gd name="connsiteX915" fmla="*/ 1214634 w 7467600"/>
              <a:gd name="connsiteY915" fmla="*/ 0 h 6858000"/>
              <a:gd name="connsiteX916" fmla="*/ 1289827 w 7467600"/>
              <a:gd name="connsiteY916" fmla="*/ 0 h 6858000"/>
              <a:gd name="connsiteX917" fmla="*/ 1321076 w 7467600"/>
              <a:gd name="connsiteY917" fmla="*/ 59722 h 6858000"/>
              <a:gd name="connsiteX918" fmla="*/ 1512579 w 7467600"/>
              <a:gd name="connsiteY918" fmla="*/ 626441 h 6858000"/>
              <a:gd name="connsiteX919" fmla="*/ 1506076 w 7467600"/>
              <a:gd name="connsiteY919" fmla="*/ 1089289 h 6858000"/>
              <a:gd name="connsiteX920" fmla="*/ 1486346 w 7467600"/>
              <a:gd name="connsiteY920" fmla="*/ 1079919 h 6858000"/>
              <a:gd name="connsiteX921" fmla="*/ 1070511 w 7467600"/>
              <a:gd name="connsiteY921" fmla="*/ 48609 h 6858000"/>
              <a:gd name="connsiteX922" fmla="*/ 1057230 w 7467600"/>
              <a:gd name="connsiteY922" fmla="*/ 0 h 6858000"/>
              <a:gd name="connsiteX923" fmla="*/ 43151 w 7467600"/>
              <a:gd name="connsiteY923" fmla="*/ 0 h 6858000"/>
              <a:gd name="connsiteX924" fmla="*/ 95283 w 7467600"/>
              <a:gd name="connsiteY924" fmla="*/ 0 h 6858000"/>
              <a:gd name="connsiteX925" fmla="*/ 300708 w 7467600"/>
              <a:gd name="connsiteY925" fmla="*/ 154571 h 6858000"/>
              <a:gd name="connsiteX926" fmla="*/ 530414 w 7467600"/>
              <a:gd name="connsiteY926" fmla="*/ 354673 h 6858000"/>
              <a:gd name="connsiteX927" fmla="*/ 333785 w 7467600"/>
              <a:gd name="connsiteY927" fmla="*/ 161564 h 6858000"/>
              <a:gd name="connsiteX928" fmla="*/ 147005 w 7467600"/>
              <a:gd name="connsiteY928" fmla="*/ 0 h 6858000"/>
              <a:gd name="connsiteX929" fmla="*/ 272509 w 7467600"/>
              <a:gd name="connsiteY929" fmla="*/ 0 h 6858000"/>
              <a:gd name="connsiteX930" fmla="*/ 326276 w 7467600"/>
              <a:gd name="connsiteY930" fmla="*/ 45847 h 6858000"/>
              <a:gd name="connsiteX931" fmla="*/ 823759 w 7467600"/>
              <a:gd name="connsiteY931" fmla="*/ 574145 h 6858000"/>
              <a:gd name="connsiteX932" fmla="*/ 811254 w 7467600"/>
              <a:gd name="connsiteY932" fmla="*/ 665546 h 6858000"/>
              <a:gd name="connsiteX933" fmla="*/ 154042 w 7467600"/>
              <a:gd name="connsiteY933" fmla="*/ 261522 h 6858000"/>
              <a:gd name="connsiteX934" fmla="*/ 13550 w 7467600"/>
              <a:gd name="connsiteY934" fmla="*/ 158423 h 6858000"/>
              <a:gd name="connsiteX935" fmla="*/ 0 w 7467600"/>
              <a:gd name="connsiteY935" fmla="*/ 146618 h 6858000"/>
              <a:gd name="connsiteX936" fmla="*/ 0 w 7467600"/>
              <a:gd name="connsiteY936" fmla="*/ 59161 h 6858000"/>
              <a:gd name="connsiteX937" fmla="*/ 45427 w 7467600"/>
              <a:gd name="connsiteY937" fmla="*/ 101078 h 6858000"/>
              <a:gd name="connsiteX938" fmla="*/ 630103 w 7467600"/>
              <a:gd name="connsiteY938" fmla="*/ 485885 h 6858000"/>
              <a:gd name="connsiteX939" fmla="*/ 532040 w 7467600"/>
              <a:gd name="connsiteY939" fmla="*/ 399359 h 6858000"/>
              <a:gd name="connsiteX940" fmla="*/ 517618 w 7467600"/>
              <a:gd name="connsiteY940" fmla="*/ 385726 h 6858000"/>
              <a:gd name="connsiteX941" fmla="*/ 285074 w 7467600"/>
              <a:gd name="connsiteY941" fmla="*/ 182755 h 6858000"/>
              <a:gd name="connsiteX942" fmla="*/ 43151 w 7467600"/>
              <a:gd name="connsiteY94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289862 w 7467600"/>
              <a:gd name="connsiteY9" fmla="*/ 6659827 h 6858000"/>
              <a:gd name="connsiteX10" fmla="*/ 1019354 w 7467600"/>
              <a:gd name="connsiteY10" fmla="*/ 6315006 h 6858000"/>
              <a:gd name="connsiteX11" fmla="*/ 441046 w 7467600"/>
              <a:gd name="connsiteY11" fmla="*/ 6691153 h 6858000"/>
              <a:gd name="connsiteX12" fmla="*/ 1019354 w 7467600"/>
              <a:gd name="connsiteY12" fmla="*/ 6315006 h 6858000"/>
              <a:gd name="connsiteX13" fmla="*/ 991680 w 7467600"/>
              <a:gd name="connsiteY13" fmla="*/ 6298413 h 6858000"/>
              <a:gd name="connsiteX14" fmla="*/ 409060 w 7467600"/>
              <a:gd name="connsiteY14" fmla="*/ 6671470 h 6858000"/>
              <a:gd name="connsiteX15" fmla="*/ 991680 w 7467600"/>
              <a:gd name="connsiteY15" fmla="*/ 6298413 h 6858000"/>
              <a:gd name="connsiteX16" fmla="*/ 103333 w 7467600"/>
              <a:gd name="connsiteY16" fmla="*/ 5699602 h 6858000"/>
              <a:gd name="connsiteX17" fmla="*/ 233938 w 7467600"/>
              <a:gd name="connsiteY17" fmla="*/ 5809416 h 6858000"/>
              <a:gd name="connsiteX18" fmla="*/ 883580 w 7467600"/>
              <a:gd name="connsiteY18" fmla="*/ 6180710 h 6858000"/>
              <a:gd name="connsiteX19" fmla="*/ 487337 w 7467600"/>
              <a:gd name="connsiteY19" fmla="*/ 5950182 h 6858000"/>
              <a:gd name="connsiteX20" fmla="*/ 354051 w 7467600"/>
              <a:gd name="connsiteY20" fmla="*/ 5854912 h 6858000"/>
              <a:gd name="connsiteX21" fmla="*/ 195436 w 7467600"/>
              <a:gd name="connsiteY21" fmla="*/ 5755068 h 6858000"/>
              <a:gd name="connsiteX22" fmla="*/ 103333 w 7467600"/>
              <a:gd name="connsiteY22" fmla="*/ 5699602 h 6858000"/>
              <a:gd name="connsiteX23" fmla="*/ 5539432 w 7467600"/>
              <a:gd name="connsiteY23" fmla="*/ 5642928 h 6858000"/>
              <a:gd name="connsiteX24" fmla="*/ 5555462 w 7467600"/>
              <a:gd name="connsiteY24" fmla="*/ 5694454 h 6858000"/>
              <a:gd name="connsiteX25" fmla="*/ 5828270 w 7467600"/>
              <a:gd name="connsiteY25" fmla="*/ 6320663 h 6858000"/>
              <a:gd name="connsiteX26" fmla="*/ 5947416 w 7467600"/>
              <a:gd name="connsiteY26" fmla="*/ 6574846 h 6858000"/>
              <a:gd name="connsiteX27" fmla="*/ 5539432 w 7467600"/>
              <a:gd name="connsiteY27" fmla="*/ 5642928 h 6858000"/>
              <a:gd name="connsiteX28" fmla="*/ 51253 w 7467600"/>
              <a:gd name="connsiteY28" fmla="*/ 5631825 h 6858000"/>
              <a:gd name="connsiteX29" fmla="*/ 211622 w 7467600"/>
              <a:gd name="connsiteY29" fmla="*/ 5728803 h 6858000"/>
              <a:gd name="connsiteX30" fmla="*/ 371652 w 7467600"/>
              <a:gd name="connsiteY30" fmla="*/ 5829062 h 6858000"/>
              <a:gd name="connsiteX31" fmla="*/ 505903 w 7467600"/>
              <a:gd name="connsiteY31" fmla="*/ 5925221 h 6858000"/>
              <a:gd name="connsiteX32" fmla="*/ 899240 w 7467600"/>
              <a:gd name="connsiteY32" fmla="*/ 6153068 h 6858000"/>
              <a:gd name="connsiteX33" fmla="*/ 988114 w 7467600"/>
              <a:gd name="connsiteY33" fmla="*/ 6174204 h 6858000"/>
              <a:gd name="connsiteX34" fmla="*/ 845971 w 7467600"/>
              <a:gd name="connsiteY34" fmla="*/ 6067177 h 6858000"/>
              <a:gd name="connsiteX35" fmla="*/ 448057 w 7467600"/>
              <a:gd name="connsiteY35" fmla="*/ 5841376 h 6858000"/>
              <a:gd name="connsiteX36" fmla="*/ 51253 w 7467600"/>
              <a:gd name="connsiteY36" fmla="*/ 5631825 h 6858000"/>
              <a:gd name="connsiteX37" fmla="*/ 2606687 w 7467600"/>
              <a:gd name="connsiteY37" fmla="*/ 5630718 h 6858000"/>
              <a:gd name="connsiteX38" fmla="*/ 2645658 w 7467600"/>
              <a:gd name="connsiteY38" fmla="*/ 6640259 h 6858000"/>
              <a:gd name="connsiteX39" fmla="*/ 2606687 w 7467600"/>
              <a:gd name="connsiteY39" fmla="*/ 5630718 h 6858000"/>
              <a:gd name="connsiteX40" fmla="*/ 3642057 w 7467600"/>
              <a:gd name="connsiteY40" fmla="*/ 5573487 h 6858000"/>
              <a:gd name="connsiteX41" fmla="*/ 3632981 w 7467600"/>
              <a:gd name="connsiteY41" fmla="*/ 5579437 h 6858000"/>
              <a:gd name="connsiteX42" fmla="*/ 3382436 w 7467600"/>
              <a:gd name="connsiteY42" fmla="*/ 5952726 h 6858000"/>
              <a:gd name="connsiteX43" fmla="*/ 3191929 w 7467600"/>
              <a:gd name="connsiteY43" fmla="*/ 6662669 h 6858000"/>
              <a:gd name="connsiteX44" fmla="*/ 3369898 w 7467600"/>
              <a:gd name="connsiteY44" fmla="*/ 6081771 h 6858000"/>
              <a:gd name="connsiteX45" fmla="*/ 3642057 w 7467600"/>
              <a:gd name="connsiteY45" fmla="*/ 5573487 h 6858000"/>
              <a:gd name="connsiteX46" fmla="*/ 2650666 w 7467600"/>
              <a:gd name="connsiteY46" fmla="*/ 5530686 h 6858000"/>
              <a:gd name="connsiteX47" fmla="*/ 2650249 w 7467600"/>
              <a:gd name="connsiteY47" fmla="*/ 5532101 h 6858000"/>
              <a:gd name="connsiteX48" fmla="*/ 2663808 w 7467600"/>
              <a:gd name="connsiteY48" fmla="*/ 6535215 h 6858000"/>
              <a:gd name="connsiteX49" fmla="*/ 2665418 w 7467600"/>
              <a:gd name="connsiteY49" fmla="*/ 6132756 h 6858000"/>
              <a:gd name="connsiteX50" fmla="*/ 2650666 w 7467600"/>
              <a:gd name="connsiteY50" fmla="*/ 5530686 h 6858000"/>
              <a:gd name="connsiteX51" fmla="*/ 2680277 w 7467600"/>
              <a:gd name="connsiteY51" fmla="*/ 5479204 h 6858000"/>
              <a:gd name="connsiteX52" fmla="*/ 2678972 w 7467600"/>
              <a:gd name="connsiteY52" fmla="*/ 5481582 h 6858000"/>
              <a:gd name="connsiteX53" fmla="*/ 2696666 w 7467600"/>
              <a:gd name="connsiteY53" fmla="*/ 6133836 h 6858000"/>
              <a:gd name="connsiteX54" fmla="*/ 2695769 w 7467600"/>
              <a:gd name="connsiteY54" fmla="*/ 6390955 h 6858000"/>
              <a:gd name="connsiteX55" fmla="*/ 2739893 w 7467600"/>
              <a:gd name="connsiteY55" fmla="*/ 6108357 h 6858000"/>
              <a:gd name="connsiteX56" fmla="*/ 2680277 w 7467600"/>
              <a:gd name="connsiteY56" fmla="*/ 5479204 h 6858000"/>
              <a:gd name="connsiteX57" fmla="*/ 1132195 w 7467600"/>
              <a:gd name="connsiteY57" fmla="*/ 5467980 h 6858000"/>
              <a:gd name="connsiteX58" fmla="*/ 1679056 w 7467600"/>
              <a:gd name="connsiteY58" fmla="*/ 5516907 h 6858000"/>
              <a:gd name="connsiteX59" fmla="*/ 2128648 w 7467600"/>
              <a:gd name="connsiteY59" fmla="*/ 5474249 h 6858000"/>
              <a:gd name="connsiteX60" fmla="*/ 1825619 w 7467600"/>
              <a:gd name="connsiteY60" fmla="*/ 5478447 h 6858000"/>
              <a:gd name="connsiteX61" fmla="*/ 1737798 w 7467600"/>
              <a:gd name="connsiteY61" fmla="*/ 5483353 h 6858000"/>
              <a:gd name="connsiteX62" fmla="*/ 1132195 w 7467600"/>
              <a:gd name="connsiteY62" fmla="*/ 5467980 h 6858000"/>
              <a:gd name="connsiteX63" fmla="*/ 1456157 w 7467600"/>
              <a:gd name="connsiteY63" fmla="*/ 5371404 h 6858000"/>
              <a:gd name="connsiteX64" fmla="*/ 1244432 w 7467600"/>
              <a:gd name="connsiteY64" fmla="*/ 5385601 h 6858000"/>
              <a:gd name="connsiteX65" fmla="*/ 973990 w 7467600"/>
              <a:gd name="connsiteY65" fmla="*/ 5424940 h 6858000"/>
              <a:gd name="connsiteX66" fmla="*/ 1103809 w 7467600"/>
              <a:gd name="connsiteY66" fmla="*/ 5433720 h 6858000"/>
              <a:gd name="connsiteX67" fmla="*/ 1123454 w 7467600"/>
              <a:gd name="connsiteY67" fmla="*/ 5435727 h 6858000"/>
              <a:gd name="connsiteX68" fmla="*/ 1737017 w 7467600"/>
              <a:gd name="connsiteY68" fmla="*/ 5452183 h 6858000"/>
              <a:gd name="connsiteX69" fmla="*/ 1824397 w 7467600"/>
              <a:gd name="connsiteY69" fmla="*/ 5447757 h 6858000"/>
              <a:gd name="connsiteX70" fmla="*/ 2070059 w 7467600"/>
              <a:gd name="connsiteY70" fmla="*/ 5441660 h 6858000"/>
              <a:gd name="connsiteX71" fmla="*/ 1456157 w 7467600"/>
              <a:gd name="connsiteY71" fmla="*/ 5371404 h 6858000"/>
              <a:gd name="connsiteX72" fmla="*/ 4988186 w 7467600"/>
              <a:gd name="connsiteY72" fmla="*/ 5216467 h 6858000"/>
              <a:gd name="connsiteX73" fmla="*/ 4777334 w 7467600"/>
              <a:gd name="connsiteY73" fmla="*/ 5406072 h 6858000"/>
              <a:gd name="connsiteX74" fmla="*/ 4718341 w 7467600"/>
              <a:gd name="connsiteY74" fmla="*/ 5468043 h 6858000"/>
              <a:gd name="connsiteX75" fmla="*/ 4604655 w 7467600"/>
              <a:gd name="connsiteY75" fmla="*/ 5583434 h 6858000"/>
              <a:gd name="connsiteX76" fmla="*/ 4565074 w 7467600"/>
              <a:gd name="connsiteY76" fmla="*/ 5618550 h 6858000"/>
              <a:gd name="connsiteX77" fmla="*/ 4988186 w 7467600"/>
              <a:gd name="connsiteY77" fmla="*/ 5216467 h 6858000"/>
              <a:gd name="connsiteX78" fmla="*/ 4978032 w 7467600"/>
              <a:gd name="connsiteY78" fmla="*/ 5183809 h 6858000"/>
              <a:gd name="connsiteX79" fmla="*/ 4463413 w 7467600"/>
              <a:gd name="connsiteY79" fmla="*/ 5615162 h 6858000"/>
              <a:gd name="connsiteX80" fmla="*/ 4358134 w 7467600"/>
              <a:gd name="connsiteY80" fmla="*/ 5742791 h 6858000"/>
              <a:gd name="connsiteX81" fmla="*/ 4376219 w 7467600"/>
              <a:gd name="connsiteY81" fmla="*/ 5729027 h 6858000"/>
              <a:gd name="connsiteX82" fmla="*/ 4582340 w 7467600"/>
              <a:gd name="connsiteY82" fmla="*/ 5561037 h 6858000"/>
              <a:gd name="connsiteX83" fmla="*/ 4694684 w 7467600"/>
              <a:gd name="connsiteY83" fmla="*/ 5447098 h 6858000"/>
              <a:gd name="connsiteX84" fmla="*/ 4754123 w 7467600"/>
              <a:gd name="connsiteY84" fmla="*/ 5384643 h 6858000"/>
              <a:gd name="connsiteX85" fmla="*/ 4978032 w 7467600"/>
              <a:gd name="connsiteY85" fmla="*/ 5183809 h 6858000"/>
              <a:gd name="connsiteX86" fmla="*/ 1903353 w 7467600"/>
              <a:gd name="connsiteY86" fmla="*/ 5044827 h 6858000"/>
              <a:gd name="connsiteX87" fmla="*/ 1936931 w 7467600"/>
              <a:gd name="connsiteY87" fmla="*/ 5093954 h 6858000"/>
              <a:gd name="connsiteX88" fmla="*/ 2195868 w 7467600"/>
              <a:gd name="connsiteY88" fmla="*/ 5396574 h 6858000"/>
              <a:gd name="connsiteX89" fmla="*/ 2088852 w 7467600"/>
              <a:gd name="connsiteY89" fmla="*/ 5166123 h 6858000"/>
              <a:gd name="connsiteX90" fmla="*/ 1958241 w 7467600"/>
              <a:gd name="connsiteY90" fmla="*/ 5067955 h 6858000"/>
              <a:gd name="connsiteX91" fmla="*/ 1903353 w 7467600"/>
              <a:gd name="connsiteY91" fmla="*/ 5044827 h 6858000"/>
              <a:gd name="connsiteX92" fmla="*/ 1979378 w 7467600"/>
              <a:gd name="connsiteY92" fmla="*/ 4769504 h 6858000"/>
              <a:gd name="connsiteX93" fmla="*/ 2882120 w 7467600"/>
              <a:gd name="connsiteY93" fmla="*/ 5064547 h 6858000"/>
              <a:gd name="connsiteX94" fmla="*/ 2793103 w 7467600"/>
              <a:gd name="connsiteY94" fmla="*/ 5039699 h 6858000"/>
              <a:gd name="connsiteX95" fmla="*/ 2770041 w 7467600"/>
              <a:gd name="connsiteY95" fmla="*/ 5033634 h 6858000"/>
              <a:gd name="connsiteX96" fmla="*/ 1979378 w 7467600"/>
              <a:gd name="connsiteY96" fmla="*/ 4769504 h 6858000"/>
              <a:gd name="connsiteX97" fmla="*/ 1927410 w 7467600"/>
              <a:gd name="connsiteY97" fmla="*/ 4716164 h 6858000"/>
              <a:gd name="connsiteX98" fmla="*/ 1959587 w 7467600"/>
              <a:gd name="connsiteY98" fmla="*/ 4728849 h 6858000"/>
              <a:gd name="connsiteX99" fmla="*/ 2777707 w 7467600"/>
              <a:gd name="connsiteY99" fmla="*/ 5003991 h 6858000"/>
              <a:gd name="connsiteX100" fmla="*/ 2800768 w 7467600"/>
              <a:gd name="connsiteY100" fmla="*/ 5010056 h 6858000"/>
              <a:gd name="connsiteX101" fmla="*/ 2879408 w 7467600"/>
              <a:gd name="connsiteY101" fmla="*/ 5031590 h 6858000"/>
              <a:gd name="connsiteX102" fmla="*/ 2862295 w 7467600"/>
              <a:gd name="connsiteY102" fmla="*/ 5022958 h 6858000"/>
              <a:gd name="connsiteX103" fmla="*/ 2813343 w 7467600"/>
              <a:gd name="connsiteY103" fmla="*/ 4998369 h 6858000"/>
              <a:gd name="connsiteX104" fmla="*/ 2646245 w 7467600"/>
              <a:gd name="connsiteY104" fmla="*/ 4930999 h 6858000"/>
              <a:gd name="connsiteX105" fmla="*/ 1999243 w 7467600"/>
              <a:gd name="connsiteY105" fmla="*/ 4730524 h 6858000"/>
              <a:gd name="connsiteX106" fmla="*/ 1979527 w 7467600"/>
              <a:gd name="connsiteY106" fmla="*/ 4726651 h 6858000"/>
              <a:gd name="connsiteX107" fmla="*/ 1927410 w 7467600"/>
              <a:gd name="connsiteY107" fmla="*/ 4716164 h 6858000"/>
              <a:gd name="connsiteX108" fmla="*/ 1997014 w 7467600"/>
              <a:gd name="connsiteY108" fmla="*/ 4698007 h 6858000"/>
              <a:gd name="connsiteX109" fmla="*/ 2005458 w 7467600"/>
              <a:gd name="connsiteY109" fmla="*/ 4699540 h 6858000"/>
              <a:gd name="connsiteX110" fmla="*/ 2657186 w 7467600"/>
              <a:gd name="connsiteY110" fmla="*/ 4901687 h 6858000"/>
              <a:gd name="connsiteX111" fmla="*/ 2826662 w 7467600"/>
              <a:gd name="connsiteY111" fmla="*/ 4970362 h 6858000"/>
              <a:gd name="connsiteX112" fmla="*/ 2876100 w 7467600"/>
              <a:gd name="connsiteY112" fmla="*/ 4995397 h 6858000"/>
              <a:gd name="connsiteX113" fmla="*/ 3042600 w 7467600"/>
              <a:gd name="connsiteY113" fmla="*/ 5059532 h 6858000"/>
              <a:gd name="connsiteX114" fmla="*/ 1997014 w 7467600"/>
              <a:gd name="connsiteY114" fmla="*/ 4698007 h 6858000"/>
              <a:gd name="connsiteX115" fmla="*/ 2305292 w 7467600"/>
              <a:gd name="connsiteY115" fmla="*/ 4219492 h 6858000"/>
              <a:gd name="connsiteX116" fmla="*/ 3360922 w 7467600"/>
              <a:gd name="connsiteY116" fmla="*/ 4529373 h 6858000"/>
              <a:gd name="connsiteX117" fmla="*/ 3492420 w 7467600"/>
              <a:gd name="connsiteY117" fmla="*/ 4510145 h 6858000"/>
              <a:gd name="connsiteX118" fmla="*/ 3364086 w 7467600"/>
              <a:gd name="connsiteY118" fmla="*/ 4480340 h 6858000"/>
              <a:gd name="connsiteX119" fmla="*/ 3225818 w 7467600"/>
              <a:gd name="connsiteY119" fmla="*/ 4411822 h 6858000"/>
              <a:gd name="connsiteX120" fmla="*/ 3129696 w 7467600"/>
              <a:gd name="connsiteY120" fmla="*/ 4360704 h 6858000"/>
              <a:gd name="connsiteX121" fmla="*/ 2814545 w 7467600"/>
              <a:gd name="connsiteY121" fmla="*/ 4282955 h 6858000"/>
              <a:gd name="connsiteX122" fmla="*/ 2305292 w 7467600"/>
              <a:gd name="connsiteY122" fmla="*/ 4219492 h 6858000"/>
              <a:gd name="connsiteX123" fmla="*/ 2626982 w 7467600"/>
              <a:gd name="connsiteY123" fmla="*/ 4206450 h 6858000"/>
              <a:gd name="connsiteX124" fmla="*/ 2490617 w 7467600"/>
              <a:gd name="connsiteY124" fmla="*/ 4206951 h 6858000"/>
              <a:gd name="connsiteX125" fmla="*/ 2819869 w 7467600"/>
              <a:gd name="connsiteY125" fmla="*/ 4252936 h 6858000"/>
              <a:gd name="connsiteX126" fmla="*/ 3143018 w 7467600"/>
              <a:gd name="connsiteY126" fmla="*/ 4332698 h 6858000"/>
              <a:gd name="connsiteX127" fmla="*/ 3241520 w 7467600"/>
              <a:gd name="connsiteY127" fmla="*/ 4385112 h 6858000"/>
              <a:gd name="connsiteX128" fmla="*/ 3374575 w 7467600"/>
              <a:gd name="connsiteY128" fmla="*/ 4451517 h 6858000"/>
              <a:gd name="connsiteX129" fmla="*/ 3505221 w 7467600"/>
              <a:gd name="connsiteY129" fmla="*/ 4480757 h 6858000"/>
              <a:gd name="connsiteX130" fmla="*/ 2626982 w 7467600"/>
              <a:gd name="connsiteY130" fmla="*/ 4206450 h 6858000"/>
              <a:gd name="connsiteX131" fmla="*/ 1310106 w 7467600"/>
              <a:gd name="connsiteY131" fmla="*/ 3943217 h 6858000"/>
              <a:gd name="connsiteX132" fmla="*/ 854994 w 7467600"/>
              <a:gd name="connsiteY132" fmla="*/ 4399136 h 6858000"/>
              <a:gd name="connsiteX133" fmla="*/ 742462 w 7467600"/>
              <a:gd name="connsiteY133" fmla="*/ 4594648 h 6858000"/>
              <a:gd name="connsiteX134" fmla="*/ 820602 w 7467600"/>
              <a:gd name="connsiteY134" fmla="*/ 4485915 h 6858000"/>
              <a:gd name="connsiteX135" fmla="*/ 878295 w 7467600"/>
              <a:gd name="connsiteY135" fmla="*/ 4403594 h 6858000"/>
              <a:gd name="connsiteX136" fmla="*/ 1240607 w 7467600"/>
              <a:gd name="connsiteY136" fmla="*/ 4010401 h 6858000"/>
              <a:gd name="connsiteX137" fmla="*/ 1310106 w 7467600"/>
              <a:gd name="connsiteY137" fmla="*/ 3943217 h 6858000"/>
              <a:gd name="connsiteX138" fmla="*/ 1423113 w 7467600"/>
              <a:gd name="connsiteY138" fmla="*/ 3874565 h 6858000"/>
              <a:gd name="connsiteX139" fmla="*/ 1260565 w 7467600"/>
              <a:gd name="connsiteY139" fmla="*/ 4031982 h 6858000"/>
              <a:gd name="connsiteX140" fmla="*/ 901900 w 7467600"/>
              <a:gd name="connsiteY140" fmla="*/ 4421236 h 6858000"/>
              <a:gd name="connsiteX141" fmla="*/ 845044 w 7467600"/>
              <a:gd name="connsiteY141" fmla="*/ 4502436 h 6858000"/>
              <a:gd name="connsiteX142" fmla="*/ 685926 w 7467600"/>
              <a:gd name="connsiteY142" fmla="*/ 4703069 h 6858000"/>
              <a:gd name="connsiteX143" fmla="*/ 684248 w 7467600"/>
              <a:gd name="connsiteY143" fmla="*/ 4706721 h 6858000"/>
              <a:gd name="connsiteX144" fmla="*/ 1423113 w 7467600"/>
              <a:gd name="connsiteY144" fmla="*/ 3874565 h 6858000"/>
              <a:gd name="connsiteX145" fmla="*/ 3316479 w 7467600"/>
              <a:gd name="connsiteY145" fmla="*/ 3872136 h 6858000"/>
              <a:gd name="connsiteX146" fmla="*/ 3546806 w 7467600"/>
              <a:gd name="connsiteY146" fmla="*/ 4356139 h 6858000"/>
              <a:gd name="connsiteX147" fmla="*/ 3364433 w 7467600"/>
              <a:gd name="connsiteY147" fmla="*/ 3953121 h 6858000"/>
              <a:gd name="connsiteX148" fmla="*/ 3316479 w 7467600"/>
              <a:gd name="connsiteY148" fmla="*/ 3872136 h 6858000"/>
              <a:gd name="connsiteX149" fmla="*/ 3291335 w 7467600"/>
              <a:gd name="connsiteY149" fmla="*/ 3767420 h 6858000"/>
              <a:gd name="connsiteX150" fmla="*/ 3390805 w 7467600"/>
              <a:gd name="connsiteY150" fmla="*/ 3937163 h 6858000"/>
              <a:gd name="connsiteX151" fmla="*/ 3579062 w 7467600"/>
              <a:gd name="connsiteY151" fmla="*/ 4359040 h 6858000"/>
              <a:gd name="connsiteX152" fmla="*/ 3467355 w 7467600"/>
              <a:gd name="connsiteY152" fmla="*/ 3988130 h 6858000"/>
              <a:gd name="connsiteX153" fmla="*/ 3310753 w 7467600"/>
              <a:gd name="connsiteY153" fmla="*/ 3787140 h 6858000"/>
              <a:gd name="connsiteX154" fmla="*/ 3291335 w 7467600"/>
              <a:gd name="connsiteY154" fmla="*/ 3767420 h 6858000"/>
              <a:gd name="connsiteX155" fmla="*/ 1635889 w 7467600"/>
              <a:gd name="connsiteY155" fmla="*/ 3709494 h 6858000"/>
              <a:gd name="connsiteX156" fmla="*/ 1634800 w 7467600"/>
              <a:gd name="connsiteY156" fmla="*/ 3731111 h 6858000"/>
              <a:gd name="connsiteX157" fmla="*/ 1635889 w 7467600"/>
              <a:gd name="connsiteY157" fmla="*/ 3709494 h 6858000"/>
              <a:gd name="connsiteX158" fmla="*/ 1510397 w 7467600"/>
              <a:gd name="connsiteY158" fmla="*/ 3684705 h 6858000"/>
              <a:gd name="connsiteX159" fmla="*/ 1146550 w 7467600"/>
              <a:gd name="connsiteY159" fmla="*/ 3802012 h 6858000"/>
              <a:gd name="connsiteX160" fmla="*/ 698834 w 7467600"/>
              <a:gd name="connsiteY160" fmla="*/ 3952272 h 6858000"/>
              <a:gd name="connsiteX161" fmla="*/ 34256 w 7467600"/>
              <a:gd name="connsiteY161" fmla="*/ 4347603 h 6858000"/>
              <a:gd name="connsiteX162" fmla="*/ 527241 w 7467600"/>
              <a:gd name="connsiteY162" fmla="*/ 4065078 h 6858000"/>
              <a:gd name="connsiteX163" fmla="*/ 1510397 w 7467600"/>
              <a:gd name="connsiteY163" fmla="*/ 3684705 h 6858000"/>
              <a:gd name="connsiteX164" fmla="*/ 1313114 w 7467600"/>
              <a:gd name="connsiteY164" fmla="*/ 3655216 h 6858000"/>
              <a:gd name="connsiteX165" fmla="*/ 1109304 w 7467600"/>
              <a:gd name="connsiteY165" fmla="*/ 3669030 h 6858000"/>
              <a:gd name="connsiteX166" fmla="*/ 8129 w 7467600"/>
              <a:gd name="connsiteY166" fmla="*/ 4330519 h 6858000"/>
              <a:gd name="connsiteX167" fmla="*/ 687572 w 7467600"/>
              <a:gd name="connsiteY167" fmla="*/ 3925629 h 6858000"/>
              <a:gd name="connsiteX168" fmla="*/ 1138365 w 7467600"/>
              <a:gd name="connsiteY168" fmla="*/ 3774515 h 6858000"/>
              <a:gd name="connsiteX169" fmla="*/ 1505579 w 7467600"/>
              <a:gd name="connsiteY169" fmla="*/ 3655526 h 6858000"/>
              <a:gd name="connsiteX170" fmla="*/ 1313114 w 7467600"/>
              <a:gd name="connsiteY170" fmla="*/ 3655216 h 6858000"/>
              <a:gd name="connsiteX171" fmla="*/ 3655073 w 7467600"/>
              <a:gd name="connsiteY171" fmla="*/ 3650884 h 6858000"/>
              <a:gd name="connsiteX172" fmla="*/ 3989938 w 7467600"/>
              <a:gd name="connsiteY172" fmla="*/ 3991685 h 6858000"/>
              <a:gd name="connsiteX173" fmla="*/ 4393907 w 7467600"/>
              <a:gd name="connsiteY173" fmla="*/ 4261258 h 6858000"/>
              <a:gd name="connsiteX174" fmla="*/ 4648051 w 7467600"/>
              <a:gd name="connsiteY174" fmla="*/ 4374051 h 6858000"/>
              <a:gd name="connsiteX175" fmla="*/ 4383389 w 7467600"/>
              <a:gd name="connsiteY175" fmla="*/ 4184369 h 6858000"/>
              <a:gd name="connsiteX176" fmla="*/ 4165508 w 7467600"/>
              <a:gd name="connsiteY176" fmla="*/ 4035196 h 6858000"/>
              <a:gd name="connsiteX177" fmla="*/ 4068162 w 7467600"/>
              <a:gd name="connsiteY177" fmla="*/ 3953394 h 6858000"/>
              <a:gd name="connsiteX178" fmla="*/ 3981416 w 7467600"/>
              <a:gd name="connsiteY178" fmla="*/ 3880482 h 6858000"/>
              <a:gd name="connsiteX179" fmla="*/ 3800147 w 7467600"/>
              <a:gd name="connsiteY179" fmla="*/ 3749872 h 6858000"/>
              <a:gd name="connsiteX180" fmla="*/ 3655073 w 7467600"/>
              <a:gd name="connsiteY180" fmla="*/ 3650884 h 6858000"/>
              <a:gd name="connsiteX181" fmla="*/ 3670252 w 7467600"/>
              <a:gd name="connsiteY181" fmla="*/ 3622798 h 6858000"/>
              <a:gd name="connsiteX182" fmla="*/ 3817258 w 7467600"/>
              <a:gd name="connsiteY182" fmla="*/ 3723577 h 6858000"/>
              <a:gd name="connsiteX183" fmla="*/ 4000461 w 7467600"/>
              <a:gd name="connsiteY183" fmla="*/ 3855966 h 6858000"/>
              <a:gd name="connsiteX184" fmla="*/ 4088180 w 7467600"/>
              <a:gd name="connsiteY184" fmla="*/ 3929774 h 6858000"/>
              <a:gd name="connsiteX185" fmla="*/ 4184555 w 7467600"/>
              <a:gd name="connsiteY185" fmla="*/ 4010683 h 6858000"/>
              <a:gd name="connsiteX186" fmla="*/ 4399563 w 7467600"/>
              <a:gd name="connsiteY186" fmla="*/ 4158106 h 6858000"/>
              <a:gd name="connsiteX187" fmla="*/ 4684469 w 7467600"/>
              <a:gd name="connsiteY187" fmla="*/ 4364680 h 6858000"/>
              <a:gd name="connsiteX188" fmla="*/ 4690271 w 7467600"/>
              <a:gd name="connsiteY188" fmla="*/ 4370034 h 6858000"/>
              <a:gd name="connsiteX189" fmla="*/ 4136093 w 7467600"/>
              <a:gd name="connsiteY189" fmla="*/ 3858466 h 6858000"/>
              <a:gd name="connsiteX190" fmla="*/ 3670252 w 7467600"/>
              <a:gd name="connsiteY190" fmla="*/ 3622798 h 6858000"/>
              <a:gd name="connsiteX191" fmla="*/ 4440129 w 7467600"/>
              <a:gd name="connsiteY191" fmla="*/ 3448571 h 6858000"/>
              <a:gd name="connsiteX192" fmla="*/ 4856525 w 7467600"/>
              <a:gd name="connsiteY192" fmla="*/ 3915351 h 6858000"/>
              <a:gd name="connsiteX193" fmla="*/ 5059055 w 7467600"/>
              <a:gd name="connsiteY193" fmla="*/ 4108918 h 6858000"/>
              <a:gd name="connsiteX194" fmla="*/ 5290070 w 7467600"/>
              <a:gd name="connsiteY194" fmla="*/ 4263619 h 6858000"/>
              <a:gd name="connsiteX195" fmla="*/ 4834991 w 7467600"/>
              <a:gd name="connsiteY195" fmla="*/ 3830985 h 6858000"/>
              <a:gd name="connsiteX196" fmla="*/ 4440129 w 7467600"/>
              <a:gd name="connsiteY196" fmla="*/ 3448571 h 6858000"/>
              <a:gd name="connsiteX197" fmla="*/ 4441737 w 7467600"/>
              <a:gd name="connsiteY197" fmla="*/ 3399734 h 6858000"/>
              <a:gd name="connsiteX198" fmla="*/ 4431236 w 7467600"/>
              <a:gd name="connsiteY198" fmla="*/ 3400954 h 6858000"/>
              <a:gd name="connsiteX199" fmla="*/ 4557150 w 7467600"/>
              <a:gd name="connsiteY199" fmla="*/ 3510023 h 6858000"/>
              <a:gd name="connsiteX200" fmla="*/ 4856936 w 7467600"/>
              <a:gd name="connsiteY200" fmla="*/ 3809146 h 6858000"/>
              <a:gd name="connsiteX201" fmla="*/ 5111996 w 7467600"/>
              <a:gd name="connsiteY201" fmla="*/ 4065759 h 6858000"/>
              <a:gd name="connsiteX202" fmla="*/ 5388878 w 7467600"/>
              <a:gd name="connsiteY202" fmla="*/ 4300185 h 6858000"/>
              <a:gd name="connsiteX203" fmla="*/ 5425556 w 7467600"/>
              <a:gd name="connsiteY203" fmla="*/ 4308967 h 6858000"/>
              <a:gd name="connsiteX204" fmla="*/ 4943646 w 7467600"/>
              <a:gd name="connsiteY204" fmla="*/ 3822916 h 6858000"/>
              <a:gd name="connsiteX205" fmla="*/ 4594837 w 7467600"/>
              <a:gd name="connsiteY205" fmla="*/ 3532274 h 6858000"/>
              <a:gd name="connsiteX206" fmla="*/ 4441737 w 7467600"/>
              <a:gd name="connsiteY206" fmla="*/ 3399734 h 6858000"/>
              <a:gd name="connsiteX207" fmla="*/ 5425834 w 7467600"/>
              <a:gd name="connsiteY207" fmla="*/ 3162785 h 6858000"/>
              <a:gd name="connsiteX208" fmla="*/ 5401644 w 7467600"/>
              <a:gd name="connsiteY208" fmla="*/ 3617847 h 6858000"/>
              <a:gd name="connsiteX209" fmla="*/ 5467256 w 7467600"/>
              <a:gd name="connsiteY209" fmla="*/ 4175494 h 6858000"/>
              <a:gd name="connsiteX210" fmla="*/ 5448069 w 7467600"/>
              <a:gd name="connsiteY210" fmla="*/ 3567554 h 6858000"/>
              <a:gd name="connsiteX211" fmla="*/ 5425834 w 7467600"/>
              <a:gd name="connsiteY211" fmla="*/ 3162785 h 6858000"/>
              <a:gd name="connsiteX212" fmla="*/ 1318687 w 7467600"/>
              <a:gd name="connsiteY212" fmla="*/ 3113840 h 6858000"/>
              <a:gd name="connsiteX213" fmla="*/ 1066793 w 7467600"/>
              <a:gd name="connsiteY213" fmla="*/ 3212171 h 6858000"/>
              <a:gd name="connsiteX214" fmla="*/ 993319 w 7467600"/>
              <a:gd name="connsiteY214" fmla="*/ 3247648 h 6858000"/>
              <a:gd name="connsiteX215" fmla="*/ 853081 w 7467600"/>
              <a:gd name="connsiteY215" fmla="*/ 3312410 h 6858000"/>
              <a:gd name="connsiteX216" fmla="*/ 805957 w 7467600"/>
              <a:gd name="connsiteY216" fmla="*/ 3330443 h 6858000"/>
              <a:gd name="connsiteX217" fmla="*/ 1318687 w 7467600"/>
              <a:gd name="connsiteY217" fmla="*/ 3113840 h 6858000"/>
              <a:gd name="connsiteX218" fmla="*/ 5453702 w 7467600"/>
              <a:gd name="connsiteY218" fmla="*/ 3090882 h 6858000"/>
              <a:gd name="connsiteX219" fmla="*/ 5480135 w 7467600"/>
              <a:gd name="connsiteY219" fmla="*/ 3565802 h 6858000"/>
              <a:gd name="connsiteX220" fmla="*/ 5499023 w 7467600"/>
              <a:gd name="connsiteY220" fmla="*/ 4166310 h 6858000"/>
              <a:gd name="connsiteX221" fmla="*/ 5547022 w 7467600"/>
              <a:gd name="connsiteY221" fmla="*/ 3607838 h 6858000"/>
              <a:gd name="connsiteX222" fmla="*/ 5515964 w 7467600"/>
              <a:gd name="connsiteY222" fmla="*/ 3378541 h 6858000"/>
              <a:gd name="connsiteX223" fmla="*/ 5453702 w 7467600"/>
              <a:gd name="connsiteY223" fmla="*/ 3090882 h 6858000"/>
              <a:gd name="connsiteX224" fmla="*/ 1238695 w 7467600"/>
              <a:gd name="connsiteY224" fmla="*/ 3076820 h 6858000"/>
              <a:gd name="connsiteX225" fmla="*/ 716371 w 7467600"/>
              <a:gd name="connsiteY225" fmla="*/ 3293249 h 6858000"/>
              <a:gd name="connsiteX226" fmla="*/ 579522 w 7467600"/>
              <a:gd name="connsiteY226" fmla="*/ 3371759 h 6858000"/>
              <a:gd name="connsiteX227" fmla="*/ 600288 w 7467600"/>
              <a:gd name="connsiteY227" fmla="*/ 3365555 h 6858000"/>
              <a:gd name="connsiteX228" fmla="*/ 840692 w 7467600"/>
              <a:gd name="connsiteY228" fmla="*/ 3284921 h 6858000"/>
              <a:gd name="connsiteX229" fmla="*/ 979248 w 7467600"/>
              <a:gd name="connsiteY229" fmla="*/ 3221003 h 6858000"/>
              <a:gd name="connsiteX230" fmla="*/ 1053282 w 7467600"/>
              <a:gd name="connsiteY230" fmla="*/ 3185247 h 6858000"/>
              <a:gd name="connsiteX231" fmla="*/ 1320603 w 7467600"/>
              <a:gd name="connsiteY231" fmla="*/ 3081281 h 6858000"/>
              <a:gd name="connsiteX232" fmla="*/ 1238695 w 7467600"/>
              <a:gd name="connsiteY232" fmla="*/ 3076820 h 6858000"/>
              <a:gd name="connsiteX233" fmla="*/ 5425627 w 7467600"/>
              <a:gd name="connsiteY233" fmla="*/ 2954192 h 6858000"/>
              <a:gd name="connsiteX234" fmla="*/ 5470770 w 7467600"/>
              <a:gd name="connsiteY234" fmla="*/ 3005435 h 6858000"/>
              <a:gd name="connsiteX235" fmla="*/ 5519779 w 7467600"/>
              <a:gd name="connsiteY235" fmla="*/ 4359223 h 6858000"/>
              <a:gd name="connsiteX236" fmla="*/ 5520293 w 7467600"/>
              <a:gd name="connsiteY236" fmla="*/ 4360602 h 6858000"/>
              <a:gd name="connsiteX237" fmla="*/ 5767221 w 7467600"/>
              <a:gd name="connsiteY237" fmla="*/ 4665564 h 6858000"/>
              <a:gd name="connsiteX238" fmla="*/ 6937169 w 7467600"/>
              <a:gd name="connsiteY238" fmla="*/ 4815941 h 6858000"/>
              <a:gd name="connsiteX239" fmla="*/ 6953922 w 7467600"/>
              <a:gd name="connsiteY239" fmla="*/ 4890068 h 6858000"/>
              <a:gd name="connsiteX240" fmla="*/ 6071359 w 7467600"/>
              <a:gd name="connsiteY240" fmla="*/ 4770770 h 6858000"/>
              <a:gd name="connsiteX241" fmla="*/ 6038839 w 7467600"/>
              <a:gd name="connsiteY241" fmla="*/ 4764474 h 6858000"/>
              <a:gd name="connsiteX242" fmla="*/ 6038706 w 7467600"/>
              <a:gd name="connsiteY242" fmla="*/ 4763847 h 6858000"/>
              <a:gd name="connsiteX243" fmla="*/ 6037784 w 7467600"/>
              <a:gd name="connsiteY243" fmla="*/ 4764270 h 6858000"/>
              <a:gd name="connsiteX244" fmla="*/ 6038839 w 7467600"/>
              <a:gd name="connsiteY244" fmla="*/ 4764474 h 6858000"/>
              <a:gd name="connsiteX245" fmla="*/ 6040338 w 7467600"/>
              <a:gd name="connsiteY245" fmla="*/ 4771418 h 6858000"/>
              <a:gd name="connsiteX246" fmla="*/ 6024488 w 7467600"/>
              <a:gd name="connsiteY246" fmla="*/ 4809903 h 6858000"/>
              <a:gd name="connsiteX247" fmla="*/ 5599771 w 7467600"/>
              <a:gd name="connsiteY247" fmla="*/ 5509652 h 6858000"/>
              <a:gd name="connsiteX248" fmla="*/ 5548843 w 7467600"/>
              <a:gd name="connsiteY248" fmla="*/ 5563845 h 6858000"/>
              <a:gd name="connsiteX249" fmla="*/ 5940952 w 7467600"/>
              <a:gd name="connsiteY249" fmla="*/ 6250028 h 6858000"/>
              <a:gd name="connsiteX250" fmla="*/ 6043441 w 7467600"/>
              <a:gd name="connsiteY250" fmla="*/ 6665847 h 6858000"/>
              <a:gd name="connsiteX251" fmla="*/ 6093432 w 7467600"/>
              <a:gd name="connsiteY251" fmla="*/ 6858000 h 6858000"/>
              <a:gd name="connsiteX252" fmla="*/ 6034344 w 7467600"/>
              <a:gd name="connsiteY252" fmla="*/ 6858000 h 6858000"/>
              <a:gd name="connsiteX253" fmla="*/ 6026679 w 7467600"/>
              <a:gd name="connsiteY253" fmla="*/ 6836959 h 6858000"/>
              <a:gd name="connsiteX254" fmla="*/ 5800441 w 7467600"/>
              <a:gd name="connsiteY254" fmla="*/ 6335286 h 6858000"/>
              <a:gd name="connsiteX255" fmla="*/ 5526562 w 7467600"/>
              <a:gd name="connsiteY255" fmla="*/ 5705388 h 6858000"/>
              <a:gd name="connsiteX256" fmla="*/ 5519640 w 7467600"/>
              <a:gd name="connsiteY256" fmla="*/ 5683774 h 6858000"/>
              <a:gd name="connsiteX257" fmla="*/ 5844559 w 7467600"/>
              <a:gd name="connsiteY257" fmla="*/ 6553349 h 6858000"/>
              <a:gd name="connsiteX258" fmla="*/ 5975994 w 7467600"/>
              <a:gd name="connsiteY258" fmla="*/ 6858000 h 6858000"/>
              <a:gd name="connsiteX259" fmla="*/ 5898547 w 7467600"/>
              <a:gd name="connsiteY259" fmla="*/ 6858000 h 6858000"/>
              <a:gd name="connsiteX260" fmla="*/ 5682041 w 7467600"/>
              <a:gd name="connsiteY260" fmla="*/ 6355860 h 6858000"/>
              <a:gd name="connsiteX261" fmla="*/ 5461758 w 7467600"/>
              <a:gd name="connsiteY261" fmla="*/ 5820220 h 6858000"/>
              <a:gd name="connsiteX262" fmla="*/ 5237282 w 7467600"/>
              <a:gd name="connsiteY262" fmla="*/ 6579086 h 6858000"/>
              <a:gd name="connsiteX263" fmla="*/ 5115009 w 7467600"/>
              <a:gd name="connsiteY263" fmla="*/ 6858000 h 6858000"/>
              <a:gd name="connsiteX264" fmla="*/ 5028074 w 7467600"/>
              <a:gd name="connsiteY264" fmla="*/ 6858000 h 6858000"/>
              <a:gd name="connsiteX265" fmla="*/ 5079508 w 7467600"/>
              <a:gd name="connsiteY265" fmla="*/ 6749074 h 6858000"/>
              <a:gd name="connsiteX266" fmla="*/ 5371846 w 7467600"/>
              <a:gd name="connsiteY266" fmla="*/ 5924413 h 6858000"/>
              <a:gd name="connsiteX267" fmla="*/ 5270512 w 7467600"/>
              <a:gd name="connsiteY267" fmla="*/ 6138975 h 6858000"/>
              <a:gd name="connsiteX268" fmla="*/ 5062409 w 7467600"/>
              <a:gd name="connsiteY268" fmla="*/ 6653544 h 6858000"/>
              <a:gd name="connsiteX269" fmla="*/ 5036628 w 7467600"/>
              <a:gd name="connsiteY269" fmla="*/ 6754247 h 6858000"/>
              <a:gd name="connsiteX270" fmla="*/ 5009112 w 7467600"/>
              <a:gd name="connsiteY270" fmla="*/ 6858000 h 6858000"/>
              <a:gd name="connsiteX271" fmla="*/ 4976679 w 7467600"/>
              <a:gd name="connsiteY271" fmla="*/ 6858000 h 6858000"/>
              <a:gd name="connsiteX272" fmla="*/ 5006537 w 7467600"/>
              <a:gd name="connsiteY272" fmla="*/ 6747068 h 6858000"/>
              <a:gd name="connsiteX273" fmla="*/ 5032723 w 7467600"/>
              <a:gd name="connsiteY273" fmla="*/ 6644957 h 6858000"/>
              <a:gd name="connsiteX274" fmla="*/ 5242949 w 7467600"/>
              <a:gd name="connsiteY274" fmla="*/ 6125175 h 6858000"/>
              <a:gd name="connsiteX275" fmla="*/ 5286321 w 7467600"/>
              <a:gd name="connsiteY275" fmla="*/ 6033555 h 6858000"/>
              <a:gd name="connsiteX276" fmla="*/ 5008210 w 7467600"/>
              <a:gd name="connsiteY276" fmla="*/ 6649194 h 6858000"/>
              <a:gd name="connsiteX277" fmla="*/ 4986321 w 7467600"/>
              <a:gd name="connsiteY277" fmla="*/ 6765687 h 6858000"/>
              <a:gd name="connsiteX278" fmla="*/ 4973474 w 7467600"/>
              <a:gd name="connsiteY278" fmla="*/ 6858000 h 6858000"/>
              <a:gd name="connsiteX279" fmla="*/ 4907178 w 7467600"/>
              <a:gd name="connsiteY279" fmla="*/ 6858000 h 6858000"/>
              <a:gd name="connsiteX280" fmla="*/ 4910810 w 7467600"/>
              <a:gd name="connsiteY280" fmla="*/ 6829660 h 6858000"/>
              <a:gd name="connsiteX281" fmla="*/ 4987461 w 7467600"/>
              <a:gd name="connsiteY281" fmla="*/ 6432994 h 6858000"/>
              <a:gd name="connsiteX282" fmla="*/ 5179262 w 7467600"/>
              <a:gd name="connsiteY282" fmla="*/ 6035044 h 6858000"/>
              <a:gd name="connsiteX283" fmla="*/ 4689678 w 7467600"/>
              <a:gd name="connsiteY283" fmla="*/ 6440241 h 6858000"/>
              <a:gd name="connsiteX284" fmla="*/ 4477543 w 7467600"/>
              <a:gd name="connsiteY284" fmla="*/ 6674836 h 6858000"/>
              <a:gd name="connsiteX285" fmla="*/ 4329957 w 7467600"/>
              <a:gd name="connsiteY285" fmla="*/ 6858000 h 6858000"/>
              <a:gd name="connsiteX286" fmla="*/ 4218595 w 7467600"/>
              <a:gd name="connsiteY286" fmla="*/ 6858000 h 6858000"/>
              <a:gd name="connsiteX287" fmla="*/ 4368888 w 7467600"/>
              <a:gd name="connsiteY287" fmla="*/ 6668412 h 6858000"/>
              <a:gd name="connsiteX288" fmla="*/ 4563091 w 7467600"/>
              <a:gd name="connsiteY288" fmla="*/ 6442508 h 6858000"/>
              <a:gd name="connsiteX289" fmla="*/ 5387324 w 7467600"/>
              <a:gd name="connsiteY289" fmla="*/ 5705830 h 6858000"/>
              <a:gd name="connsiteX290" fmla="*/ 5073620 w 7467600"/>
              <a:gd name="connsiteY290" fmla="*/ 5955437 h 6858000"/>
              <a:gd name="connsiteX291" fmla="*/ 4689789 w 7467600"/>
              <a:gd name="connsiteY291" fmla="*/ 6268382 h 6858000"/>
              <a:gd name="connsiteX292" fmla="*/ 4418722 w 7467600"/>
              <a:gd name="connsiteY292" fmla="*/ 6570886 h 6858000"/>
              <a:gd name="connsiteX293" fmla="*/ 4214944 w 7467600"/>
              <a:gd name="connsiteY293" fmla="*/ 6858000 h 6858000"/>
              <a:gd name="connsiteX294" fmla="*/ 4177898 w 7467600"/>
              <a:gd name="connsiteY294" fmla="*/ 6858000 h 6858000"/>
              <a:gd name="connsiteX295" fmla="*/ 4391597 w 7467600"/>
              <a:gd name="connsiteY295" fmla="*/ 6556370 h 6858000"/>
              <a:gd name="connsiteX296" fmla="*/ 4668889 w 7467600"/>
              <a:gd name="connsiteY296" fmla="*/ 6246399 h 6858000"/>
              <a:gd name="connsiteX297" fmla="*/ 5055427 w 7467600"/>
              <a:gd name="connsiteY297" fmla="*/ 5931476 h 6858000"/>
              <a:gd name="connsiteX298" fmla="*/ 5371814 w 7467600"/>
              <a:gd name="connsiteY298" fmla="*/ 5678975 h 6858000"/>
              <a:gd name="connsiteX299" fmla="*/ 4987918 w 7467600"/>
              <a:gd name="connsiteY299" fmla="*/ 5838701 h 6858000"/>
              <a:gd name="connsiteX300" fmla="*/ 4317146 w 7467600"/>
              <a:gd name="connsiteY300" fmla="*/ 6587716 h 6858000"/>
              <a:gd name="connsiteX301" fmla="*/ 4171627 w 7467600"/>
              <a:gd name="connsiteY301" fmla="*/ 6858000 h 6858000"/>
              <a:gd name="connsiteX302" fmla="*/ 4081585 w 7467600"/>
              <a:gd name="connsiteY302" fmla="*/ 6858000 h 6858000"/>
              <a:gd name="connsiteX303" fmla="*/ 4238603 w 7467600"/>
              <a:gd name="connsiteY303" fmla="*/ 6559341 h 6858000"/>
              <a:gd name="connsiteX304" fmla="*/ 4778333 w 7467600"/>
              <a:gd name="connsiteY304" fmla="*/ 5873626 h 6858000"/>
              <a:gd name="connsiteX305" fmla="*/ 5414185 w 7467600"/>
              <a:gd name="connsiteY305" fmla="*/ 5573882 h 6858000"/>
              <a:gd name="connsiteX306" fmla="*/ 5959648 w 7467600"/>
              <a:gd name="connsiteY306" fmla="*/ 4760797 h 6858000"/>
              <a:gd name="connsiteX307" fmla="*/ 5355019 w 7467600"/>
              <a:gd name="connsiteY307" fmla="*/ 4734672 h 6858000"/>
              <a:gd name="connsiteX308" fmla="*/ 5083565 w 7467600"/>
              <a:gd name="connsiteY308" fmla="*/ 5179121 h 6858000"/>
              <a:gd name="connsiteX309" fmla="*/ 4713577 w 7467600"/>
              <a:gd name="connsiteY309" fmla="*/ 5616803 h 6858000"/>
              <a:gd name="connsiteX310" fmla="*/ 3989559 w 7467600"/>
              <a:gd name="connsiteY310" fmla="*/ 6145945 h 6858000"/>
              <a:gd name="connsiteX311" fmla="*/ 3939824 w 7467600"/>
              <a:gd name="connsiteY311" fmla="*/ 6066900 h 6858000"/>
              <a:gd name="connsiteX312" fmla="*/ 4584537 w 7467600"/>
              <a:gd name="connsiteY312" fmla="*/ 5324826 h 6858000"/>
              <a:gd name="connsiteX313" fmla="*/ 5037105 w 7467600"/>
              <a:gd name="connsiteY313" fmla="*/ 5088765 h 6858000"/>
              <a:gd name="connsiteX314" fmla="*/ 5039930 w 7467600"/>
              <a:gd name="connsiteY314" fmla="*/ 5089585 h 6858000"/>
              <a:gd name="connsiteX315" fmla="*/ 5263764 w 7467600"/>
              <a:gd name="connsiteY315" fmla="*/ 4735525 h 6858000"/>
              <a:gd name="connsiteX316" fmla="*/ 4086300 w 7467600"/>
              <a:gd name="connsiteY316" fmla="*/ 4884599 h 6858000"/>
              <a:gd name="connsiteX317" fmla="*/ 4085485 w 7467600"/>
              <a:gd name="connsiteY317" fmla="*/ 4899070 h 6858000"/>
              <a:gd name="connsiteX318" fmla="*/ 3871915 w 7467600"/>
              <a:gd name="connsiteY318" fmla="*/ 5253645 h 6858000"/>
              <a:gd name="connsiteX319" fmla="*/ 3799374 w 7467600"/>
              <a:gd name="connsiteY319" fmla="*/ 5466127 h 6858000"/>
              <a:gd name="connsiteX320" fmla="*/ 3498850 w 7467600"/>
              <a:gd name="connsiteY320" fmla="*/ 6661888 h 6858000"/>
              <a:gd name="connsiteX321" fmla="*/ 3399216 w 7467600"/>
              <a:gd name="connsiteY321" fmla="*/ 6858000 h 6858000"/>
              <a:gd name="connsiteX322" fmla="*/ 3303688 w 7467600"/>
              <a:gd name="connsiteY322" fmla="*/ 6858000 h 6858000"/>
              <a:gd name="connsiteX323" fmla="*/ 3391774 w 7467600"/>
              <a:gd name="connsiteY323" fmla="*/ 6697181 h 6858000"/>
              <a:gd name="connsiteX324" fmla="*/ 3735540 w 7467600"/>
              <a:gd name="connsiteY324" fmla="*/ 5546923 h 6858000"/>
              <a:gd name="connsiteX325" fmla="*/ 3729438 w 7467600"/>
              <a:gd name="connsiteY325" fmla="*/ 5569058 h 6858000"/>
              <a:gd name="connsiteX326" fmla="*/ 3707782 w 7467600"/>
              <a:gd name="connsiteY326" fmla="*/ 5644908 h 6858000"/>
              <a:gd name="connsiteX327" fmla="*/ 3583827 w 7467600"/>
              <a:gd name="connsiteY327" fmla="*/ 6039215 h 6858000"/>
              <a:gd name="connsiteX328" fmla="*/ 3547861 w 7467600"/>
              <a:gd name="connsiteY328" fmla="*/ 6129609 h 6858000"/>
              <a:gd name="connsiteX329" fmla="*/ 3490905 w 7467600"/>
              <a:gd name="connsiteY329" fmla="*/ 6277660 h 6858000"/>
              <a:gd name="connsiteX330" fmla="*/ 3455859 w 7467600"/>
              <a:gd name="connsiteY330" fmla="*/ 6391301 h 6858000"/>
              <a:gd name="connsiteX331" fmla="*/ 3429112 w 7467600"/>
              <a:gd name="connsiteY331" fmla="*/ 6479469 h 6858000"/>
              <a:gd name="connsiteX332" fmla="*/ 3304862 w 7467600"/>
              <a:gd name="connsiteY332" fmla="*/ 6796476 h 6858000"/>
              <a:gd name="connsiteX333" fmla="*/ 3276071 w 7467600"/>
              <a:gd name="connsiteY333" fmla="*/ 6858000 h 6858000"/>
              <a:gd name="connsiteX334" fmla="*/ 3240805 w 7467600"/>
              <a:gd name="connsiteY334" fmla="*/ 6858000 h 6858000"/>
              <a:gd name="connsiteX335" fmla="*/ 3275917 w 7467600"/>
              <a:gd name="connsiteY335" fmla="*/ 6783192 h 6858000"/>
              <a:gd name="connsiteX336" fmla="*/ 3399358 w 7467600"/>
              <a:gd name="connsiteY336" fmla="*/ 6469011 h 6858000"/>
              <a:gd name="connsiteX337" fmla="*/ 3425650 w 7467600"/>
              <a:gd name="connsiteY337" fmla="*/ 6381333 h 6858000"/>
              <a:gd name="connsiteX338" fmla="*/ 3460661 w 7467600"/>
              <a:gd name="connsiteY338" fmla="*/ 6266763 h 6858000"/>
              <a:gd name="connsiteX339" fmla="*/ 3518021 w 7467600"/>
              <a:gd name="connsiteY339" fmla="*/ 6117298 h 6858000"/>
              <a:gd name="connsiteX340" fmla="*/ 3554035 w 7467600"/>
              <a:gd name="connsiteY340" fmla="*/ 6027832 h 6858000"/>
              <a:gd name="connsiteX341" fmla="*/ 3677174 w 7467600"/>
              <a:gd name="connsiteY341" fmla="*/ 5636351 h 6858000"/>
              <a:gd name="connsiteX342" fmla="*/ 3698819 w 7467600"/>
              <a:gd name="connsiteY342" fmla="*/ 5560503 h 6858000"/>
              <a:gd name="connsiteX343" fmla="*/ 3702094 w 7467600"/>
              <a:gd name="connsiteY343" fmla="*/ 5549194 h 6858000"/>
              <a:gd name="connsiteX344" fmla="*/ 3398355 w 7467600"/>
              <a:gd name="connsiteY344" fmla="*/ 6094603 h 6858000"/>
              <a:gd name="connsiteX345" fmla="*/ 3193941 w 7467600"/>
              <a:gd name="connsiteY345" fmla="*/ 6798775 h 6858000"/>
              <a:gd name="connsiteX346" fmla="*/ 3184140 w 7467600"/>
              <a:gd name="connsiteY346" fmla="*/ 6858000 h 6858000"/>
              <a:gd name="connsiteX347" fmla="*/ 3099978 w 7467600"/>
              <a:gd name="connsiteY347" fmla="*/ 6858000 h 6858000"/>
              <a:gd name="connsiteX348" fmla="*/ 3101556 w 7467600"/>
              <a:gd name="connsiteY348" fmla="*/ 6843337 h 6858000"/>
              <a:gd name="connsiteX349" fmla="*/ 3370162 w 7467600"/>
              <a:gd name="connsiteY349" fmla="*/ 5785550 h 6858000"/>
              <a:gd name="connsiteX350" fmla="*/ 3746477 w 7467600"/>
              <a:gd name="connsiteY350" fmla="*/ 5377889 h 6858000"/>
              <a:gd name="connsiteX351" fmla="*/ 3863399 w 7467600"/>
              <a:gd name="connsiteY351" fmla="*/ 5087257 h 6858000"/>
              <a:gd name="connsiteX352" fmla="*/ 3968712 w 7467600"/>
              <a:gd name="connsiteY352" fmla="*/ 4913989 h 6858000"/>
              <a:gd name="connsiteX353" fmla="*/ 2792390 w 7467600"/>
              <a:gd name="connsiteY353" fmla="*/ 5382974 h 6858000"/>
              <a:gd name="connsiteX354" fmla="*/ 2714982 w 7467600"/>
              <a:gd name="connsiteY354" fmla="*/ 5427051 h 6858000"/>
              <a:gd name="connsiteX355" fmla="*/ 2813361 w 7467600"/>
              <a:gd name="connsiteY355" fmla="*/ 6023912 h 6858000"/>
              <a:gd name="connsiteX356" fmla="*/ 2688430 w 7467600"/>
              <a:gd name="connsiteY356" fmla="*/ 6801564 h 6858000"/>
              <a:gd name="connsiteX357" fmla="*/ 2629626 w 7467600"/>
              <a:gd name="connsiteY357" fmla="*/ 6763394 h 6858000"/>
              <a:gd name="connsiteX358" fmla="*/ 2565328 w 7467600"/>
              <a:gd name="connsiteY358" fmla="*/ 5516399 h 6858000"/>
              <a:gd name="connsiteX359" fmla="*/ 1922999 w 7467600"/>
              <a:gd name="connsiteY359" fmla="*/ 5980343 h 6858000"/>
              <a:gd name="connsiteX360" fmla="*/ 1950261 w 7467600"/>
              <a:gd name="connsiteY360" fmla="*/ 6405858 h 6858000"/>
              <a:gd name="connsiteX361" fmla="*/ 2365554 w 7467600"/>
              <a:gd name="connsiteY361" fmla="*/ 6759107 h 6858000"/>
              <a:gd name="connsiteX362" fmla="*/ 2424142 w 7467600"/>
              <a:gd name="connsiteY362" fmla="*/ 6858000 h 6858000"/>
              <a:gd name="connsiteX363" fmla="*/ 2395994 w 7467600"/>
              <a:gd name="connsiteY363" fmla="*/ 6858000 h 6858000"/>
              <a:gd name="connsiteX364" fmla="*/ 2392863 w 7467600"/>
              <a:gd name="connsiteY364" fmla="*/ 6852964 h 6858000"/>
              <a:gd name="connsiteX365" fmla="*/ 2017589 w 7467600"/>
              <a:gd name="connsiteY365" fmla="*/ 6493982 h 6858000"/>
              <a:gd name="connsiteX366" fmla="*/ 2147336 w 7467600"/>
              <a:gd name="connsiteY366" fmla="*/ 6594052 h 6858000"/>
              <a:gd name="connsiteX367" fmla="*/ 2207047 w 7467600"/>
              <a:gd name="connsiteY367" fmla="*/ 6654540 h 6858000"/>
              <a:gd name="connsiteX368" fmla="*/ 2299106 w 7467600"/>
              <a:gd name="connsiteY368" fmla="*/ 6778931 h 6858000"/>
              <a:gd name="connsiteX369" fmla="*/ 2314430 w 7467600"/>
              <a:gd name="connsiteY369" fmla="*/ 6801144 h 6858000"/>
              <a:gd name="connsiteX370" fmla="*/ 2352406 w 7467600"/>
              <a:gd name="connsiteY370" fmla="*/ 6858000 h 6858000"/>
              <a:gd name="connsiteX371" fmla="*/ 2314492 w 7467600"/>
              <a:gd name="connsiteY371" fmla="*/ 6858000 h 6858000"/>
              <a:gd name="connsiteX372" fmla="*/ 2288095 w 7467600"/>
              <a:gd name="connsiteY372" fmla="*/ 6818030 h 6858000"/>
              <a:gd name="connsiteX373" fmla="*/ 2272768 w 7467600"/>
              <a:gd name="connsiteY373" fmla="*/ 6795822 h 6858000"/>
              <a:gd name="connsiteX374" fmla="*/ 2182715 w 7467600"/>
              <a:gd name="connsiteY374" fmla="*/ 6675071 h 6858000"/>
              <a:gd name="connsiteX375" fmla="*/ 2032061 w 7467600"/>
              <a:gd name="connsiteY375" fmla="*/ 6541380 h 6858000"/>
              <a:gd name="connsiteX376" fmla="*/ 2257220 w 7467600"/>
              <a:gd name="connsiteY376" fmla="*/ 6826257 h 6858000"/>
              <a:gd name="connsiteX377" fmla="*/ 2281324 w 7467600"/>
              <a:gd name="connsiteY377" fmla="*/ 6858000 h 6858000"/>
              <a:gd name="connsiteX378" fmla="*/ 2242860 w 7467600"/>
              <a:gd name="connsiteY378" fmla="*/ 6858000 h 6858000"/>
              <a:gd name="connsiteX379" fmla="*/ 2232818 w 7467600"/>
              <a:gd name="connsiteY379" fmla="*/ 6844926 h 6858000"/>
              <a:gd name="connsiteX380" fmla="*/ 1990172 w 7467600"/>
              <a:gd name="connsiteY380" fmla="*/ 6542121 h 6858000"/>
              <a:gd name="connsiteX381" fmla="*/ 2124090 w 7467600"/>
              <a:gd name="connsiteY381" fmla="*/ 6761017 h 6858000"/>
              <a:gd name="connsiteX382" fmla="*/ 2200380 w 7467600"/>
              <a:gd name="connsiteY382" fmla="*/ 6858000 h 6858000"/>
              <a:gd name="connsiteX383" fmla="*/ 2147507 w 7467600"/>
              <a:gd name="connsiteY383" fmla="*/ 6858000 h 6858000"/>
              <a:gd name="connsiteX384" fmla="*/ 2070668 w 7467600"/>
              <a:gd name="connsiteY384" fmla="*/ 6761520 h 6858000"/>
              <a:gd name="connsiteX385" fmla="*/ 1975142 w 7467600"/>
              <a:gd name="connsiteY385" fmla="*/ 6585570 h 6858000"/>
              <a:gd name="connsiteX386" fmla="*/ 2050035 w 7467600"/>
              <a:gd name="connsiteY386" fmla="*/ 6813345 h 6858000"/>
              <a:gd name="connsiteX387" fmla="*/ 2063025 w 7467600"/>
              <a:gd name="connsiteY387" fmla="*/ 6858000 h 6858000"/>
              <a:gd name="connsiteX388" fmla="*/ 2021675 w 7467600"/>
              <a:gd name="connsiteY388" fmla="*/ 6858000 h 6858000"/>
              <a:gd name="connsiteX389" fmla="*/ 2019308 w 7467600"/>
              <a:gd name="connsiteY389" fmla="*/ 6847118 h 6858000"/>
              <a:gd name="connsiteX390" fmla="*/ 1938835 w 7467600"/>
              <a:gd name="connsiteY390" fmla="*/ 6551160 h 6858000"/>
              <a:gd name="connsiteX391" fmla="*/ 1953230 w 7467600"/>
              <a:gd name="connsiteY391" fmla="*/ 6759699 h 6858000"/>
              <a:gd name="connsiteX392" fmla="*/ 1956763 w 7467600"/>
              <a:gd name="connsiteY392" fmla="*/ 6778191 h 6858000"/>
              <a:gd name="connsiteX393" fmla="*/ 1967925 w 7467600"/>
              <a:gd name="connsiteY393" fmla="*/ 6858000 h 6858000"/>
              <a:gd name="connsiteX394" fmla="*/ 1936622 w 7467600"/>
              <a:gd name="connsiteY394" fmla="*/ 6858000 h 6858000"/>
              <a:gd name="connsiteX395" fmla="*/ 1926261 w 7467600"/>
              <a:gd name="connsiteY395" fmla="*/ 6784064 h 6858000"/>
              <a:gd name="connsiteX396" fmla="*/ 1922724 w 7467600"/>
              <a:gd name="connsiteY396" fmla="*/ 6765577 h 6858000"/>
              <a:gd name="connsiteX397" fmla="*/ 1904650 w 7467600"/>
              <a:gd name="connsiteY397" fmla="*/ 6639616 h 6858000"/>
              <a:gd name="connsiteX398" fmla="*/ 1885273 w 7467600"/>
              <a:gd name="connsiteY398" fmla="*/ 6858000 h 6858000"/>
              <a:gd name="connsiteX399" fmla="*/ 1854363 w 7467600"/>
              <a:gd name="connsiteY399" fmla="*/ 6858000 h 6858000"/>
              <a:gd name="connsiteX400" fmla="*/ 1880391 w 7467600"/>
              <a:gd name="connsiteY400" fmla="*/ 6603796 h 6858000"/>
              <a:gd name="connsiteX401" fmla="*/ 1818273 w 7467600"/>
              <a:gd name="connsiteY401" fmla="*/ 6715729 h 6858000"/>
              <a:gd name="connsiteX402" fmla="*/ 1794691 w 7467600"/>
              <a:gd name="connsiteY402" fmla="*/ 6843239 h 6858000"/>
              <a:gd name="connsiteX403" fmla="*/ 1794914 w 7467600"/>
              <a:gd name="connsiteY403" fmla="*/ 6858000 h 6858000"/>
              <a:gd name="connsiteX404" fmla="*/ 1746128 w 7467600"/>
              <a:gd name="connsiteY404" fmla="*/ 6858000 h 6858000"/>
              <a:gd name="connsiteX405" fmla="*/ 1753934 w 7467600"/>
              <a:gd name="connsiteY405" fmla="*/ 6724796 h 6858000"/>
              <a:gd name="connsiteX406" fmla="*/ 1792053 w 7467600"/>
              <a:gd name="connsiteY406" fmla="*/ 6572396 h 6858000"/>
              <a:gd name="connsiteX407" fmla="*/ 1862248 w 7467600"/>
              <a:gd name="connsiteY407" fmla="*/ 6266397 h 6858000"/>
              <a:gd name="connsiteX408" fmla="*/ 1862250 w 7467600"/>
              <a:gd name="connsiteY408" fmla="*/ 6033531 h 6858000"/>
              <a:gd name="connsiteX409" fmla="*/ 1211999 w 7467600"/>
              <a:gd name="connsiteY409" fmla="*/ 6683610 h 6858000"/>
              <a:gd name="connsiteX410" fmla="*/ 1213266 w 7467600"/>
              <a:gd name="connsiteY410" fmla="*/ 6691947 h 6858000"/>
              <a:gd name="connsiteX411" fmla="*/ 1203370 w 7467600"/>
              <a:gd name="connsiteY411" fmla="*/ 6850676 h 6858000"/>
              <a:gd name="connsiteX412" fmla="*/ 1203671 w 7467600"/>
              <a:gd name="connsiteY412" fmla="*/ 6858000 h 6858000"/>
              <a:gd name="connsiteX413" fmla="*/ 1143180 w 7467600"/>
              <a:gd name="connsiteY413" fmla="*/ 6858000 h 6858000"/>
              <a:gd name="connsiteX414" fmla="*/ 1142176 w 7467600"/>
              <a:gd name="connsiteY414" fmla="*/ 6766045 h 6858000"/>
              <a:gd name="connsiteX415" fmla="*/ 1067484 w 7467600"/>
              <a:gd name="connsiteY415" fmla="*/ 6858000 h 6858000"/>
              <a:gd name="connsiteX416" fmla="*/ 953928 w 7467600"/>
              <a:gd name="connsiteY416" fmla="*/ 6858000 h 6858000"/>
              <a:gd name="connsiteX417" fmla="*/ 959715 w 7467600"/>
              <a:gd name="connsiteY417" fmla="*/ 6850185 h 6858000"/>
              <a:gd name="connsiteX418" fmla="*/ 1483788 w 7467600"/>
              <a:gd name="connsiteY418" fmla="*/ 6259174 h 6858000"/>
              <a:gd name="connsiteX419" fmla="*/ 1100671 w 7467600"/>
              <a:gd name="connsiteY419" fmla="*/ 6252137 h 6858000"/>
              <a:gd name="connsiteX420" fmla="*/ 1090144 w 7467600"/>
              <a:gd name="connsiteY420" fmla="*/ 6256748 h 6858000"/>
              <a:gd name="connsiteX421" fmla="*/ 1095872 w 7467600"/>
              <a:gd name="connsiteY421" fmla="*/ 6271892 h 6858000"/>
              <a:gd name="connsiteX422" fmla="*/ 262785 w 7467600"/>
              <a:gd name="connsiteY422" fmla="*/ 6845450 h 6858000"/>
              <a:gd name="connsiteX423" fmla="*/ 209968 w 7467600"/>
              <a:gd name="connsiteY423" fmla="*/ 6770713 h 6858000"/>
              <a:gd name="connsiteX424" fmla="*/ 873460 w 7467600"/>
              <a:gd name="connsiteY424" fmla="*/ 6253768 h 6858000"/>
              <a:gd name="connsiteX425" fmla="*/ 192686 w 7467600"/>
              <a:gd name="connsiteY425" fmla="*/ 5849257 h 6858000"/>
              <a:gd name="connsiteX426" fmla="*/ 4696 w 7467600"/>
              <a:gd name="connsiteY426" fmla="*/ 5697668 h 6858000"/>
              <a:gd name="connsiteX427" fmla="*/ 0 w 7467600"/>
              <a:gd name="connsiteY427" fmla="*/ 5689984 h 6858000"/>
              <a:gd name="connsiteX428" fmla="*/ 0 w 7467600"/>
              <a:gd name="connsiteY428" fmla="*/ 5513472 h 6858000"/>
              <a:gd name="connsiteX429" fmla="*/ 174101 w 7467600"/>
              <a:gd name="connsiteY429" fmla="*/ 5620277 h 6858000"/>
              <a:gd name="connsiteX430" fmla="*/ 891800 w 7467600"/>
              <a:gd name="connsiteY430" fmla="*/ 6036935 h 6858000"/>
              <a:gd name="connsiteX431" fmla="*/ 1072219 w 7467600"/>
              <a:gd name="connsiteY431" fmla="*/ 6169443 h 6858000"/>
              <a:gd name="connsiteX432" fmla="*/ 1074117 w 7467600"/>
              <a:gd name="connsiteY432" fmla="*/ 6170301 h 6858000"/>
              <a:gd name="connsiteX433" fmla="*/ 1083114 w 7467600"/>
              <a:gd name="connsiteY433" fmla="*/ 6174131 h 6858000"/>
              <a:gd name="connsiteX434" fmla="*/ 1543010 w 7467600"/>
              <a:gd name="connsiteY434" fmla="*/ 6191140 h 6858000"/>
              <a:gd name="connsiteX435" fmla="*/ 1551080 w 7467600"/>
              <a:gd name="connsiteY435" fmla="*/ 6195006 h 6858000"/>
              <a:gd name="connsiteX436" fmla="*/ 2345443 w 7467600"/>
              <a:gd name="connsiteY436" fmla="*/ 5549882 h 6858000"/>
              <a:gd name="connsiteX437" fmla="*/ 1721499 w 7467600"/>
              <a:gd name="connsiteY437" fmla="*/ 5599969 h 6858000"/>
              <a:gd name="connsiteX438" fmla="*/ 767716 w 7467600"/>
              <a:gd name="connsiteY438" fmla="*/ 5472768 h 6858000"/>
              <a:gd name="connsiteX439" fmla="*/ 722147 w 7467600"/>
              <a:gd name="connsiteY439" fmla="*/ 5393091 h 6858000"/>
              <a:gd name="connsiteX440" fmla="*/ 1485552 w 7467600"/>
              <a:gd name="connsiteY440" fmla="*/ 5313202 h 6858000"/>
              <a:gd name="connsiteX441" fmla="*/ 2143004 w 7467600"/>
              <a:gd name="connsiteY441" fmla="*/ 5402420 h 6858000"/>
              <a:gd name="connsiteX442" fmla="*/ 1933391 w 7467600"/>
              <a:gd name="connsiteY442" fmla="*/ 5156971 h 6858000"/>
              <a:gd name="connsiteX443" fmla="*/ 1827118 w 7467600"/>
              <a:gd name="connsiteY443" fmla="*/ 4968410 h 6858000"/>
              <a:gd name="connsiteX444" fmla="*/ 1837349 w 7467600"/>
              <a:gd name="connsiteY444" fmla="*/ 4956357 h 6858000"/>
              <a:gd name="connsiteX445" fmla="*/ 2162835 w 7467600"/>
              <a:gd name="connsiteY445" fmla="*/ 5187853 h 6858000"/>
              <a:gd name="connsiteX446" fmla="*/ 2257167 w 7467600"/>
              <a:gd name="connsiteY446" fmla="*/ 5462123 h 6858000"/>
              <a:gd name="connsiteX447" fmla="*/ 2261598 w 7467600"/>
              <a:gd name="connsiteY447" fmla="*/ 5467998 h 6858000"/>
              <a:gd name="connsiteX448" fmla="*/ 2437177 w 7467600"/>
              <a:gd name="connsiteY448" fmla="*/ 5479608 h 6858000"/>
              <a:gd name="connsiteX449" fmla="*/ 2445247 w 7467600"/>
              <a:gd name="connsiteY449" fmla="*/ 5483476 h 6858000"/>
              <a:gd name="connsiteX450" fmla="*/ 2743626 w 7467600"/>
              <a:gd name="connsiteY450" fmla="*/ 5304819 h 6858000"/>
              <a:gd name="connsiteX451" fmla="*/ 3048102 w 7467600"/>
              <a:gd name="connsiteY451" fmla="*/ 5150595 h 6858000"/>
              <a:gd name="connsiteX452" fmla="*/ 1799414 w 7467600"/>
              <a:gd name="connsiteY452" fmla="*/ 4694732 h 6858000"/>
              <a:gd name="connsiteX453" fmla="*/ 1771735 w 7467600"/>
              <a:gd name="connsiteY453" fmla="*/ 4619929 h 6858000"/>
              <a:gd name="connsiteX454" fmla="*/ 3104273 w 7467600"/>
              <a:gd name="connsiteY454" fmla="*/ 5076159 h 6858000"/>
              <a:gd name="connsiteX455" fmla="*/ 3113245 w 7467600"/>
              <a:gd name="connsiteY455" fmla="*/ 5090705 h 6858000"/>
              <a:gd name="connsiteX456" fmla="*/ 3126294 w 7467600"/>
              <a:gd name="connsiteY456" fmla="*/ 5114400 h 6858000"/>
              <a:gd name="connsiteX457" fmla="*/ 3937433 w 7467600"/>
              <a:gd name="connsiteY457" fmla="*/ 4830473 h 6858000"/>
              <a:gd name="connsiteX458" fmla="*/ 3590475 w 7467600"/>
              <a:gd name="connsiteY458" fmla="*/ 4597974 h 6858000"/>
              <a:gd name="connsiteX459" fmla="*/ 3100264 w 7467600"/>
              <a:gd name="connsiteY459" fmla="*/ 4579845 h 6858000"/>
              <a:gd name="connsiteX460" fmla="*/ 2183576 w 7467600"/>
              <a:gd name="connsiteY460" fmla="*/ 4227150 h 6858000"/>
              <a:gd name="connsiteX461" fmla="*/ 2151029 w 7467600"/>
              <a:gd name="connsiteY461" fmla="*/ 4146947 h 6858000"/>
              <a:gd name="connsiteX462" fmla="*/ 3563434 w 7467600"/>
              <a:gd name="connsiteY462" fmla="*/ 4469115 h 6858000"/>
              <a:gd name="connsiteX463" fmla="*/ 3177952 w 7467600"/>
              <a:gd name="connsiteY463" fmla="*/ 3657386 h 6858000"/>
              <a:gd name="connsiteX464" fmla="*/ 3189263 w 7467600"/>
              <a:gd name="connsiteY464" fmla="*/ 3625726 h 6858000"/>
              <a:gd name="connsiteX465" fmla="*/ 3560912 w 7467600"/>
              <a:gd name="connsiteY465" fmla="*/ 4079863 h 6858000"/>
              <a:gd name="connsiteX466" fmla="*/ 3626636 w 7467600"/>
              <a:gd name="connsiteY466" fmla="*/ 4512230 h 6858000"/>
              <a:gd name="connsiteX467" fmla="*/ 3653088 w 7467600"/>
              <a:gd name="connsiteY467" fmla="*/ 4521417 h 6858000"/>
              <a:gd name="connsiteX468" fmla="*/ 3988128 w 7467600"/>
              <a:gd name="connsiteY468" fmla="*/ 4817267 h 6858000"/>
              <a:gd name="connsiteX469" fmla="*/ 4830582 w 7467600"/>
              <a:gd name="connsiteY469" fmla="*/ 4676000 h 6858000"/>
              <a:gd name="connsiteX470" fmla="*/ 4830100 w 7467600"/>
              <a:gd name="connsiteY470" fmla="*/ 4675554 h 6858000"/>
              <a:gd name="connsiteX471" fmla="*/ 4036318 w 7467600"/>
              <a:gd name="connsiteY471" fmla="*/ 4147013 h 6858000"/>
              <a:gd name="connsiteX472" fmla="*/ 3432098 w 7467600"/>
              <a:gd name="connsiteY472" fmla="*/ 3537312 h 6858000"/>
              <a:gd name="connsiteX473" fmla="*/ 3446761 w 7467600"/>
              <a:gd name="connsiteY473" fmla="*/ 3461278 h 6858000"/>
              <a:gd name="connsiteX474" fmla="*/ 4419733 w 7467600"/>
              <a:gd name="connsiteY474" fmla="*/ 3963555 h 6858000"/>
              <a:gd name="connsiteX475" fmla="*/ 4781371 w 7467600"/>
              <a:gd name="connsiteY475" fmla="*/ 4458604 h 6858000"/>
              <a:gd name="connsiteX476" fmla="*/ 4780440 w 7467600"/>
              <a:gd name="connsiteY476" fmla="*/ 4470290 h 6858000"/>
              <a:gd name="connsiteX477" fmla="*/ 4898954 w 7467600"/>
              <a:gd name="connsiteY477" fmla="*/ 4662092 h 6858000"/>
              <a:gd name="connsiteX478" fmla="*/ 4900699 w 7467600"/>
              <a:gd name="connsiteY478" fmla="*/ 4670867 h 6858000"/>
              <a:gd name="connsiteX479" fmla="*/ 5714511 w 7467600"/>
              <a:gd name="connsiteY479" fmla="*/ 4663483 h 6858000"/>
              <a:gd name="connsiteX480" fmla="*/ 5464793 w 7467600"/>
              <a:gd name="connsiteY480" fmla="*/ 4393556 h 6858000"/>
              <a:gd name="connsiteX481" fmla="*/ 5461897 w 7467600"/>
              <a:gd name="connsiteY481" fmla="*/ 4390879 h 6858000"/>
              <a:gd name="connsiteX482" fmla="*/ 4294126 w 7467600"/>
              <a:gd name="connsiteY482" fmla="*/ 3303048 h 6858000"/>
              <a:gd name="connsiteX483" fmla="*/ 4305321 w 7467600"/>
              <a:gd name="connsiteY483" fmla="*/ 3256953 h 6858000"/>
              <a:gd name="connsiteX484" fmla="*/ 4949299 w 7467600"/>
              <a:gd name="connsiteY484" fmla="*/ 3766336 h 6858000"/>
              <a:gd name="connsiteX485" fmla="*/ 5291452 w 7467600"/>
              <a:gd name="connsiteY485" fmla="*/ 4076801 h 6858000"/>
              <a:gd name="connsiteX486" fmla="*/ 5434998 w 7467600"/>
              <a:gd name="connsiteY486" fmla="*/ 4254100 h 6858000"/>
              <a:gd name="connsiteX487" fmla="*/ 5351015 w 7467600"/>
              <a:gd name="connsiteY487" fmla="*/ 3760989 h 6858000"/>
              <a:gd name="connsiteX488" fmla="*/ 5413780 w 7467600"/>
              <a:gd name="connsiteY488" fmla="*/ 2966265 h 6858000"/>
              <a:gd name="connsiteX489" fmla="*/ 5425627 w 7467600"/>
              <a:gd name="connsiteY489" fmla="*/ 2954192 h 6858000"/>
              <a:gd name="connsiteX490" fmla="*/ 6604735 w 7467600"/>
              <a:gd name="connsiteY490" fmla="*/ 2041381 h 6858000"/>
              <a:gd name="connsiteX491" fmla="*/ 7204487 w 7467600"/>
              <a:gd name="connsiteY491" fmla="*/ 2742112 h 6858000"/>
              <a:gd name="connsiteX492" fmla="*/ 7131592 w 7467600"/>
              <a:gd name="connsiteY492" fmla="*/ 2672096 h 6858000"/>
              <a:gd name="connsiteX493" fmla="*/ 6996344 w 7467600"/>
              <a:gd name="connsiteY493" fmla="*/ 2518310 h 6858000"/>
              <a:gd name="connsiteX494" fmla="*/ 6735495 w 7467600"/>
              <a:gd name="connsiteY494" fmla="*/ 2196890 h 6858000"/>
              <a:gd name="connsiteX495" fmla="*/ 6721901 w 7467600"/>
              <a:gd name="connsiteY495" fmla="*/ 2179274 h 6858000"/>
              <a:gd name="connsiteX496" fmla="*/ 6604735 w 7467600"/>
              <a:gd name="connsiteY496" fmla="*/ 2041381 h 6858000"/>
              <a:gd name="connsiteX497" fmla="*/ 6591670 w 7467600"/>
              <a:gd name="connsiteY497" fmla="*/ 1988277 h 6858000"/>
              <a:gd name="connsiteX498" fmla="*/ 6747349 w 7467600"/>
              <a:gd name="connsiteY498" fmla="*/ 2160069 h 6858000"/>
              <a:gd name="connsiteX499" fmla="*/ 6760943 w 7467600"/>
              <a:gd name="connsiteY499" fmla="*/ 2177686 h 6858000"/>
              <a:gd name="connsiteX500" fmla="*/ 7021065 w 7467600"/>
              <a:gd name="connsiteY500" fmla="*/ 2498102 h 6858000"/>
              <a:gd name="connsiteX501" fmla="*/ 7155223 w 7467600"/>
              <a:gd name="connsiteY501" fmla="*/ 2650386 h 6858000"/>
              <a:gd name="connsiteX502" fmla="*/ 7203167 w 7467600"/>
              <a:gd name="connsiteY502" fmla="*/ 2697288 h 6858000"/>
              <a:gd name="connsiteX503" fmla="*/ 6937703 w 7467600"/>
              <a:gd name="connsiteY503" fmla="*/ 2321981 h 6858000"/>
              <a:gd name="connsiteX504" fmla="*/ 6591670 w 7467600"/>
              <a:gd name="connsiteY504" fmla="*/ 1988277 h 6858000"/>
              <a:gd name="connsiteX505" fmla="*/ 5798671 w 7467600"/>
              <a:gd name="connsiteY505" fmla="*/ 1981601 h 6858000"/>
              <a:gd name="connsiteX506" fmla="*/ 5754709 w 7467600"/>
              <a:gd name="connsiteY506" fmla="*/ 2071454 h 6858000"/>
              <a:gd name="connsiteX507" fmla="*/ 5763044 w 7467600"/>
              <a:gd name="connsiteY507" fmla="*/ 2842206 h 6858000"/>
              <a:gd name="connsiteX508" fmla="*/ 5764974 w 7467600"/>
              <a:gd name="connsiteY508" fmla="*/ 2799609 h 6858000"/>
              <a:gd name="connsiteX509" fmla="*/ 5767665 w 7467600"/>
              <a:gd name="connsiteY509" fmla="*/ 2666409 h 6858000"/>
              <a:gd name="connsiteX510" fmla="*/ 5763055 w 7467600"/>
              <a:gd name="connsiteY510" fmla="*/ 2579705 h 6858000"/>
              <a:gd name="connsiteX511" fmla="*/ 5758079 w 7467600"/>
              <a:gd name="connsiteY511" fmla="*/ 2492508 h 6858000"/>
              <a:gd name="connsiteX512" fmla="*/ 5779325 w 7467600"/>
              <a:gd name="connsiteY512" fmla="*/ 2197069 h 6858000"/>
              <a:gd name="connsiteX513" fmla="*/ 5798671 w 7467600"/>
              <a:gd name="connsiteY513" fmla="*/ 1981601 h 6858000"/>
              <a:gd name="connsiteX514" fmla="*/ 5829202 w 7467600"/>
              <a:gd name="connsiteY514" fmla="*/ 1971679 h 6858000"/>
              <a:gd name="connsiteX515" fmla="*/ 5809558 w 7467600"/>
              <a:gd name="connsiteY515" fmla="*/ 2198043 h 6858000"/>
              <a:gd name="connsiteX516" fmla="*/ 5788653 w 7467600"/>
              <a:gd name="connsiteY516" fmla="*/ 2489430 h 6858000"/>
              <a:gd name="connsiteX517" fmla="*/ 5793439 w 7467600"/>
              <a:gd name="connsiteY517" fmla="*/ 2575235 h 6858000"/>
              <a:gd name="connsiteX518" fmla="*/ 5796837 w 7467600"/>
              <a:gd name="connsiteY518" fmla="*/ 2637633 h 6858000"/>
              <a:gd name="connsiteX519" fmla="*/ 5818614 w 7467600"/>
              <a:gd name="connsiteY519" fmla="*/ 2473055 h 6858000"/>
              <a:gd name="connsiteX520" fmla="*/ 5829202 w 7467600"/>
              <a:gd name="connsiteY520" fmla="*/ 1971679 h 6858000"/>
              <a:gd name="connsiteX521" fmla="*/ 5911389 w 7467600"/>
              <a:gd name="connsiteY521" fmla="*/ 1898371 h 6858000"/>
              <a:gd name="connsiteX522" fmla="*/ 6237627 w 7467600"/>
              <a:gd name="connsiteY522" fmla="*/ 2231921 h 6858000"/>
              <a:gd name="connsiteX523" fmla="*/ 5911389 w 7467600"/>
              <a:gd name="connsiteY523" fmla="*/ 1898371 h 6858000"/>
              <a:gd name="connsiteX524" fmla="*/ 6944437 w 7467600"/>
              <a:gd name="connsiteY524" fmla="*/ 1575402 h 6858000"/>
              <a:gd name="connsiteX525" fmla="*/ 6304730 w 7467600"/>
              <a:gd name="connsiteY525" fmla="*/ 1766654 h 6858000"/>
              <a:gd name="connsiteX526" fmla="*/ 6944437 w 7467600"/>
              <a:gd name="connsiteY526" fmla="*/ 1575402 h 6858000"/>
              <a:gd name="connsiteX527" fmla="*/ 7019523 w 7467600"/>
              <a:gd name="connsiteY527" fmla="*/ 1519450 h 6858000"/>
              <a:gd name="connsiteX528" fmla="*/ 6298091 w 7467600"/>
              <a:gd name="connsiteY528" fmla="*/ 1737122 h 6858000"/>
              <a:gd name="connsiteX529" fmla="*/ 7019523 w 7467600"/>
              <a:gd name="connsiteY529" fmla="*/ 1519450 h 6858000"/>
              <a:gd name="connsiteX530" fmla="*/ 2399523 w 7467600"/>
              <a:gd name="connsiteY530" fmla="*/ 1428234 h 6858000"/>
              <a:gd name="connsiteX531" fmla="*/ 2224982 w 7467600"/>
              <a:gd name="connsiteY531" fmla="*/ 1826201 h 6858000"/>
              <a:gd name="connsiteX532" fmla="*/ 2096099 w 7467600"/>
              <a:gd name="connsiteY532" fmla="*/ 2345900 h 6858000"/>
              <a:gd name="connsiteX533" fmla="*/ 2283317 w 7467600"/>
              <a:gd name="connsiteY533" fmla="*/ 1796925 h 6858000"/>
              <a:gd name="connsiteX534" fmla="*/ 2399523 w 7467600"/>
              <a:gd name="connsiteY534" fmla="*/ 1428234 h 6858000"/>
              <a:gd name="connsiteX535" fmla="*/ 2448558 w 7467600"/>
              <a:gd name="connsiteY535" fmla="*/ 1373435 h 6858000"/>
              <a:gd name="connsiteX536" fmla="*/ 2312521 w 7467600"/>
              <a:gd name="connsiteY536" fmla="*/ 1806140 h 6858000"/>
              <a:gd name="connsiteX537" fmla="*/ 2127533 w 7467600"/>
              <a:gd name="connsiteY537" fmla="*/ 2348380 h 6858000"/>
              <a:gd name="connsiteX538" fmla="*/ 2358080 w 7467600"/>
              <a:gd name="connsiteY538" fmla="*/ 1866134 h 6858000"/>
              <a:gd name="connsiteX539" fmla="*/ 2407436 w 7467600"/>
              <a:gd name="connsiteY539" fmla="*/ 1651070 h 6858000"/>
              <a:gd name="connsiteX540" fmla="*/ 2448558 w 7467600"/>
              <a:gd name="connsiteY540" fmla="*/ 1373435 h 6858000"/>
              <a:gd name="connsiteX541" fmla="*/ 278707 w 7467600"/>
              <a:gd name="connsiteY541" fmla="*/ 1352270 h 6858000"/>
              <a:gd name="connsiteX542" fmla="*/ 321570 w 7467600"/>
              <a:gd name="connsiteY542" fmla="*/ 1861610 h 6858000"/>
              <a:gd name="connsiteX543" fmla="*/ 294281 w 7467600"/>
              <a:gd name="connsiteY543" fmla="*/ 1440658 h 6858000"/>
              <a:gd name="connsiteX544" fmla="*/ 278707 w 7467600"/>
              <a:gd name="connsiteY544" fmla="*/ 1352270 h 6858000"/>
              <a:gd name="connsiteX545" fmla="*/ 1423821 w 7467600"/>
              <a:gd name="connsiteY545" fmla="*/ 1351958 h 6858000"/>
              <a:gd name="connsiteX546" fmla="*/ 1638521 w 7467600"/>
              <a:gd name="connsiteY546" fmla="*/ 1908470 h 6858000"/>
              <a:gd name="connsiteX547" fmla="*/ 1754199 w 7467600"/>
              <a:gd name="connsiteY547" fmla="*/ 2149284 h 6858000"/>
              <a:gd name="connsiteX548" fmla="*/ 1908359 w 7467600"/>
              <a:gd name="connsiteY548" fmla="*/ 2364988 h 6858000"/>
              <a:gd name="connsiteX549" fmla="*/ 1647661 w 7467600"/>
              <a:gd name="connsiteY549" fmla="*/ 1825945 h 6858000"/>
              <a:gd name="connsiteX550" fmla="*/ 1423821 w 7467600"/>
              <a:gd name="connsiteY550" fmla="*/ 1351958 h 6858000"/>
              <a:gd name="connsiteX551" fmla="*/ 1431890 w 7467600"/>
              <a:gd name="connsiteY551" fmla="*/ 1306475 h 6858000"/>
              <a:gd name="connsiteX552" fmla="*/ 1507597 w 7467600"/>
              <a:gd name="connsiteY552" fmla="*/ 1446132 h 6858000"/>
              <a:gd name="connsiteX553" fmla="*/ 1674586 w 7467600"/>
              <a:gd name="connsiteY553" fmla="*/ 1813832 h 6858000"/>
              <a:gd name="connsiteX554" fmla="*/ 1815950 w 7467600"/>
              <a:gd name="connsiteY554" fmla="*/ 2128564 h 6858000"/>
              <a:gd name="connsiteX555" fmla="*/ 1984242 w 7467600"/>
              <a:gd name="connsiteY555" fmla="*/ 2430829 h 6858000"/>
              <a:gd name="connsiteX556" fmla="*/ 2014023 w 7467600"/>
              <a:gd name="connsiteY556" fmla="*/ 2450995 h 6858000"/>
              <a:gd name="connsiteX557" fmla="*/ 1747337 w 7467600"/>
              <a:gd name="connsiteY557" fmla="*/ 1855264 h 6858000"/>
              <a:gd name="connsiteX558" fmla="*/ 1533749 w 7467600"/>
              <a:gd name="connsiteY558" fmla="*/ 1478656 h 6858000"/>
              <a:gd name="connsiteX559" fmla="*/ 1431890 w 7467600"/>
              <a:gd name="connsiteY559" fmla="*/ 1306475 h 6858000"/>
              <a:gd name="connsiteX560" fmla="*/ 5052692 w 7467600"/>
              <a:gd name="connsiteY560" fmla="*/ 1292994 h 6858000"/>
              <a:gd name="connsiteX561" fmla="*/ 5200661 w 7467600"/>
              <a:gd name="connsiteY561" fmla="*/ 1635186 h 6858000"/>
              <a:gd name="connsiteX562" fmla="*/ 5297138 w 7467600"/>
              <a:gd name="connsiteY562" fmla="*/ 1906351 h 6858000"/>
              <a:gd name="connsiteX563" fmla="*/ 5052692 w 7467600"/>
              <a:gd name="connsiteY563" fmla="*/ 1292994 h 6858000"/>
              <a:gd name="connsiteX564" fmla="*/ 5009948 w 7467600"/>
              <a:gd name="connsiteY564" fmla="*/ 1273619 h 6858000"/>
              <a:gd name="connsiteX565" fmla="*/ 5121777 w 7467600"/>
              <a:gd name="connsiteY565" fmla="*/ 1654213 h 6858000"/>
              <a:gd name="connsiteX566" fmla="*/ 5293545 w 7467600"/>
              <a:gd name="connsiteY566" fmla="*/ 2072247 h 6858000"/>
              <a:gd name="connsiteX567" fmla="*/ 5294042 w 7467600"/>
              <a:gd name="connsiteY567" fmla="*/ 2065019 h 6858000"/>
              <a:gd name="connsiteX568" fmla="*/ 5171936 w 7467600"/>
              <a:gd name="connsiteY568" fmla="*/ 1647613 h 6858000"/>
              <a:gd name="connsiteX569" fmla="*/ 5009948 w 7467600"/>
              <a:gd name="connsiteY569" fmla="*/ 1273619 h 6858000"/>
              <a:gd name="connsiteX570" fmla="*/ 655236 w 7467600"/>
              <a:gd name="connsiteY570" fmla="*/ 1268632 h 6858000"/>
              <a:gd name="connsiteX571" fmla="*/ 839521 w 7467600"/>
              <a:gd name="connsiteY571" fmla="*/ 1685315 h 6858000"/>
              <a:gd name="connsiteX572" fmla="*/ 1109416 w 7467600"/>
              <a:gd name="connsiteY572" fmla="*/ 2061663 h 6858000"/>
              <a:gd name="connsiteX573" fmla="*/ 1298300 w 7467600"/>
              <a:gd name="connsiteY573" fmla="*/ 2247742 h 6858000"/>
              <a:gd name="connsiteX574" fmla="*/ 1125871 w 7467600"/>
              <a:gd name="connsiteY574" fmla="*/ 1989513 h 6858000"/>
              <a:gd name="connsiteX575" fmla="*/ 981574 w 7467600"/>
              <a:gd name="connsiteY575" fmla="*/ 1783157 h 6858000"/>
              <a:gd name="connsiteX576" fmla="*/ 922198 w 7467600"/>
              <a:gd name="connsiteY576" fmla="*/ 1677437 h 6858000"/>
              <a:gd name="connsiteX577" fmla="*/ 869293 w 7467600"/>
              <a:gd name="connsiteY577" fmla="*/ 1583214 h 6858000"/>
              <a:gd name="connsiteX578" fmla="*/ 751431 w 7467600"/>
              <a:gd name="connsiteY578" fmla="*/ 1405731 h 6858000"/>
              <a:gd name="connsiteX579" fmla="*/ 655236 w 7467600"/>
              <a:gd name="connsiteY579" fmla="*/ 1268632 h 6858000"/>
              <a:gd name="connsiteX580" fmla="*/ 6516292 w 7467600"/>
              <a:gd name="connsiteY580" fmla="*/ 1263064 h 6858000"/>
              <a:gd name="connsiteX581" fmla="*/ 5736320 w 7467600"/>
              <a:gd name="connsiteY581" fmla="*/ 1501803 h 6858000"/>
              <a:gd name="connsiteX582" fmla="*/ 6516292 w 7467600"/>
              <a:gd name="connsiteY582" fmla="*/ 1263064 h 6858000"/>
              <a:gd name="connsiteX583" fmla="*/ 291466 w 7467600"/>
              <a:gd name="connsiteY583" fmla="*/ 1250369 h 6858000"/>
              <a:gd name="connsiteX584" fmla="*/ 323180 w 7467600"/>
              <a:gd name="connsiteY584" fmla="*/ 1435283 h 6858000"/>
              <a:gd name="connsiteX585" fmla="*/ 349381 w 7467600"/>
              <a:gd name="connsiteY585" fmla="*/ 1875041 h 6858000"/>
              <a:gd name="connsiteX586" fmla="*/ 374363 w 7467600"/>
              <a:gd name="connsiteY586" fmla="*/ 1506494 h 6858000"/>
              <a:gd name="connsiteX587" fmla="*/ 302168 w 7467600"/>
              <a:gd name="connsiteY587" fmla="*/ 1274495 h 6858000"/>
              <a:gd name="connsiteX588" fmla="*/ 291466 w 7467600"/>
              <a:gd name="connsiteY588" fmla="*/ 1250369 h 6858000"/>
              <a:gd name="connsiteX589" fmla="*/ 678222 w 7467600"/>
              <a:gd name="connsiteY589" fmla="*/ 1248670 h 6858000"/>
              <a:gd name="connsiteX590" fmla="*/ 775536 w 7467600"/>
              <a:gd name="connsiteY590" fmla="*/ 1388015 h 6858000"/>
              <a:gd name="connsiteX591" fmla="*/ 894529 w 7467600"/>
              <a:gd name="connsiteY591" fmla="*/ 1567739 h 6858000"/>
              <a:gd name="connsiteX592" fmla="*/ 948000 w 7467600"/>
              <a:gd name="connsiteY592" fmla="*/ 1663088 h 6858000"/>
              <a:gd name="connsiteX593" fmla="*/ 1006812 w 7467600"/>
              <a:gd name="connsiteY593" fmla="*/ 1767683 h 6858000"/>
              <a:gd name="connsiteX594" fmla="*/ 1149133 w 7467600"/>
              <a:gd name="connsiteY594" fmla="*/ 1971513 h 6858000"/>
              <a:gd name="connsiteX595" fmla="*/ 1333952 w 7467600"/>
              <a:gd name="connsiteY595" fmla="*/ 2251620 h 6858000"/>
              <a:gd name="connsiteX596" fmla="*/ 1337329 w 7467600"/>
              <a:gd name="connsiteY596" fmla="*/ 2258350 h 6858000"/>
              <a:gd name="connsiteX597" fmla="*/ 1014726 w 7467600"/>
              <a:gd name="connsiteY597" fmla="*/ 1615556 h 6858000"/>
              <a:gd name="connsiteX598" fmla="*/ 678222 w 7467600"/>
              <a:gd name="connsiteY598" fmla="*/ 1248670 h 6858000"/>
              <a:gd name="connsiteX599" fmla="*/ 6691602 w 7467600"/>
              <a:gd name="connsiteY599" fmla="*/ 1140573 h 6858000"/>
              <a:gd name="connsiteX600" fmla="*/ 6571100 w 7467600"/>
              <a:gd name="connsiteY600" fmla="*/ 1183662 h 6858000"/>
              <a:gd name="connsiteX601" fmla="*/ 6241687 w 7467600"/>
              <a:gd name="connsiteY601" fmla="*/ 1257600 h 6858000"/>
              <a:gd name="connsiteX602" fmla="*/ 5693009 w 7467600"/>
              <a:gd name="connsiteY602" fmla="*/ 1478256 h 6858000"/>
              <a:gd name="connsiteX603" fmla="*/ 6548420 w 7467600"/>
              <a:gd name="connsiteY603" fmla="*/ 1214599 h 6858000"/>
              <a:gd name="connsiteX604" fmla="*/ 6605473 w 7467600"/>
              <a:gd name="connsiteY604" fmla="*/ 1184686 h 6858000"/>
              <a:gd name="connsiteX605" fmla="*/ 6691602 w 7467600"/>
              <a:gd name="connsiteY605" fmla="*/ 1140573 h 6858000"/>
              <a:gd name="connsiteX606" fmla="*/ 4002475 w 7467600"/>
              <a:gd name="connsiteY606" fmla="*/ 1037802 h 6858000"/>
              <a:gd name="connsiteX607" fmla="*/ 4000324 w 7467600"/>
              <a:gd name="connsiteY607" fmla="*/ 1039362 h 6858000"/>
              <a:gd name="connsiteX608" fmla="*/ 4002862 w 7467600"/>
              <a:gd name="connsiteY608" fmla="*/ 1042866 h 6858000"/>
              <a:gd name="connsiteX609" fmla="*/ 4002475 w 7467600"/>
              <a:gd name="connsiteY609" fmla="*/ 1037802 h 6858000"/>
              <a:gd name="connsiteX610" fmla="*/ 506322 w 7467600"/>
              <a:gd name="connsiteY610" fmla="*/ 1020997 h 6858000"/>
              <a:gd name="connsiteX611" fmla="*/ 533068 w 7467600"/>
              <a:gd name="connsiteY611" fmla="*/ 1029409 h 6858000"/>
              <a:gd name="connsiteX612" fmla="*/ 1232525 w 7467600"/>
              <a:gd name="connsiteY612" fmla="*/ 1804675 h 6858000"/>
              <a:gd name="connsiteX613" fmla="*/ 1388858 w 7467600"/>
              <a:gd name="connsiteY613" fmla="*/ 2368011 h 6858000"/>
              <a:gd name="connsiteX614" fmla="*/ 1384098 w 7467600"/>
              <a:gd name="connsiteY614" fmla="*/ 2378125 h 6858000"/>
              <a:gd name="connsiteX615" fmla="*/ 1425393 w 7467600"/>
              <a:gd name="connsiteY615" fmla="*/ 2589124 h 6858000"/>
              <a:gd name="connsiteX616" fmla="*/ 1424001 w 7467600"/>
              <a:gd name="connsiteY616" fmla="*/ 2597541 h 6858000"/>
              <a:gd name="connsiteX617" fmla="*/ 2152729 w 7467600"/>
              <a:gd name="connsiteY617" fmla="*/ 2864487 h 6858000"/>
              <a:gd name="connsiteX618" fmla="*/ 2020609 w 7467600"/>
              <a:gd name="connsiteY618" fmla="*/ 2539671 h 6858000"/>
              <a:gd name="connsiteX619" fmla="*/ 2018920 w 7467600"/>
              <a:gd name="connsiteY619" fmla="*/ 2536309 h 6858000"/>
              <a:gd name="connsiteX620" fmla="*/ 1342441 w 7467600"/>
              <a:gd name="connsiteY620" fmla="*/ 1173017 h 6858000"/>
              <a:gd name="connsiteX621" fmla="*/ 1367925 w 7467600"/>
              <a:gd name="connsiteY621" fmla="*/ 1135648 h 6858000"/>
              <a:gd name="connsiteX622" fmla="*/ 1771401 w 7467600"/>
              <a:gd name="connsiteY622" fmla="*/ 1806673 h 6858000"/>
              <a:gd name="connsiteX623" fmla="*/ 1972385 w 7467600"/>
              <a:gd name="connsiteY623" fmla="*/ 2198735 h 6858000"/>
              <a:gd name="connsiteX624" fmla="*/ 2040892 w 7467600"/>
              <a:gd name="connsiteY624" fmla="*/ 2405205 h 6858000"/>
              <a:gd name="connsiteX625" fmla="*/ 2131689 w 7467600"/>
              <a:gd name="connsiteY625" fmla="*/ 1936926 h 6858000"/>
              <a:gd name="connsiteX626" fmla="*/ 2454820 w 7467600"/>
              <a:gd name="connsiteY626" fmla="*/ 1248808 h 6858000"/>
              <a:gd name="connsiteX627" fmla="*/ 2492512 w 7467600"/>
              <a:gd name="connsiteY627" fmla="*/ 1302920 h 6858000"/>
              <a:gd name="connsiteX628" fmla="*/ 2081216 w 7467600"/>
              <a:gd name="connsiteY628" fmla="*/ 2527513 h 6858000"/>
              <a:gd name="connsiteX629" fmla="*/ 2081211 w 7467600"/>
              <a:gd name="connsiteY629" fmla="*/ 2528916 h 6858000"/>
              <a:gd name="connsiteX630" fmla="*/ 2199067 w 7467600"/>
              <a:gd name="connsiteY630" fmla="*/ 2884061 h 6858000"/>
              <a:gd name="connsiteX631" fmla="*/ 3192586 w 7467600"/>
              <a:gd name="connsiteY631" fmla="*/ 3411496 h 6858000"/>
              <a:gd name="connsiteX632" fmla="*/ 3182620 w 7467600"/>
              <a:gd name="connsiteY632" fmla="*/ 3483279 h 6858000"/>
              <a:gd name="connsiteX633" fmla="*/ 2435119 w 7467600"/>
              <a:gd name="connsiteY633" fmla="*/ 3080173 h 6858000"/>
              <a:gd name="connsiteX634" fmla="*/ 2410152 w 7467600"/>
              <a:gd name="connsiteY634" fmla="*/ 3063751 h 6858000"/>
              <a:gd name="connsiteX635" fmla="*/ 2408099 w 7467600"/>
              <a:gd name="connsiteY635" fmla="*/ 3064403 h 6858000"/>
              <a:gd name="connsiteX636" fmla="*/ 2407218 w 7467600"/>
              <a:gd name="connsiteY636" fmla="*/ 3070324 h 6858000"/>
              <a:gd name="connsiteX637" fmla="*/ 2380138 w 7467600"/>
              <a:gd name="connsiteY637" fmla="*/ 3099341 h 6858000"/>
              <a:gd name="connsiteX638" fmla="*/ 1765923 w 7467600"/>
              <a:gd name="connsiteY638" fmla="*/ 3581043 h 6858000"/>
              <a:gd name="connsiteX639" fmla="*/ 1702258 w 7467600"/>
              <a:gd name="connsiteY639" fmla="*/ 3612286 h 6858000"/>
              <a:gd name="connsiteX640" fmla="*/ 1538370 w 7467600"/>
              <a:gd name="connsiteY640" fmla="*/ 3811804 h 6858000"/>
              <a:gd name="connsiteX641" fmla="*/ 542867 w 7467600"/>
              <a:gd name="connsiteY641" fmla="*/ 4944092 h 6858000"/>
              <a:gd name="connsiteX642" fmla="*/ 515800 w 7467600"/>
              <a:gd name="connsiteY642" fmla="*/ 4862180 h 6858000"/>
              <a:gd name="connsiteX643" fmla="*/ 909145 w 7467600"/>
              <a:gd name="connsiteY643" fmla="*/ 4199225 h 6858000"/>
              <a:gd name="connsiteX644" fmla="*/ 1214067 w 7467600"/>
              <a:gd name="connsiteY644" fmla="*/ 3908561 h 6858000"/>
              <a:gd name="connsiteX645" fmla="*/ 640967 w 7467600"/>
              <a:gd name="connsiteY645" fmla="*/ 4105601 h 6858000"/>
              <a:gd name="connsiteX646" fmla="*/ 112563 w 7467600"/>
              <a:gd name="connsiteY646" fmla="*/ 4396952 h 6858000"/>
              <a:gd name="connsiteX647" fmla="*/ 0 w 7467600"/>
              <a:gd name="connsiteY647" fmla="*/ 4466006 h 6858000"/>
              <a:gd name="connsiteX648" fmla="*/ 0 w 7467600"/>
              <a:gd name="connsiteY648" fmla="*/ 4233763 h 6858000"/>
              <a:gd name="connsiteX649" fmla="*/ 36881 w 7467600"/>
              <a:gd name="connsiteY649" fmla="*/ 4200118 h 6858000"/>
              <a:gd name="connsiteX650" fmla="*/ 910534 w 7467600"/>
              <a:gd name="connsiteY650" fmla="*/ 3629753 h 6858000"/>
              <a:gd name="connsiteX651" fmla="*/ 1578717 w 7467600"/>
              <a:gd name="connsiteY651" fmla="*/ 3575982 h 6858000"/>
              <a:gd name="connsiteX652" fmla="*/ 2338780 w 7467600"/>
              <a:gd name="connsiteY652" fmla="*/ 3033725 h 6858000"/>
              <a:gd name="connsiteX653" fmla="*/ 1807991 w 7467600"/>
              <a:gd name="connsiteY653" fmla="*/ 2807184 h 6858000"/>
              <a:gd name="connsiteX654" fmla="*/ 1416358 w 7467600"/>
              <a:gd name="connsiteY654" fmla="*/ 3112571 h 6858000"/>
              <a:gd name="connsiteX655" fmla="*/ 939066 w 7467600"/>
              <a:gd name="connsiteY655" fmla="*/ 3378798 h 6858000"/>
              <a:gd name="connsiteX656" fmla="*/ 115099 w 7467600"/>
              <a:gd name="connsiteY656" fmla="*/ 3607650 h 6858000"/>
              <a:gd name="connsiteX657" fmla="*/ 97284 w 7467600"/>
              <a:gd name="connsiteY657" fmla="*/ 3520393 h 6858000"/>
              <a:gd name="connsiteX658" fmla="*/ 922050 w 7467600"/>
              <a:gd name="connsiteY658" fmla="*/ 3074867 h 6858000"/>
              <a:gd name="connsiteX659" fmla="*/ 1405265 w 7467600"/>
              <a:gd name="connsiteY659" fmla="*/ 3016319 h 6858000"/>
              <a:gd name="connsiteX660" fmla="*/ 1407512 w 7467600"/>
              <a:gd name="connsiteY660" fmla="*/ 3018001 h 6858000"/>
              <a:gd name="connsiteX661" fmla="*/ 1726266 w 7467600"/>
              <a:gd name="connsiteY661" fmla="*/ 2777274 h 6858000"/>
              <a:gd name="connsiteX662" fmla="*/ 625390 w 7467600"/>
              <a:gd name="connsiteY662" fmla="*/ 2514541 h 6858000"/>
              <a:gd name="connsiteX663" fmla="*/ 619799 w 7467600"/>
              <a:gd name="connsiteY663" fmla="*/ 2527180 h 6858000"/>
              <a:gd name="connsiteX664" fmla="*/ 310030 w 7467600"/>
              <a:gd name="connsiteY664" fmla="*/ 2771818 h 6858000"/>
              <a:gd name="connsiteX665" fmla="*/ 173877 w 7467600"/>
              <a:gd name="connsiteY665" fmla="*/ 2937056 h 6858000"/>
              <a:gd name="connsiteX666" fmla="*/ 77889 w 7467600"/>
              <a:gd name="connsiteY666" fmla="*/ 3138440 h 6858000"/>
              <a:gd name="connsiteX667" fmla="*/ 0 w 7467600"/>
              <a:gd name="connsiteY667" fmla="*/ 3271395 h 6858000"/>
              <a:gd name="connsiteX668" fmla="*/ 0 w 7467600"/>
              <a:gd name="connsiteY668" fmla="*/ 3153002 h 6858000"/>
              <a:gd name="connsiteX669" fmla="*/ 2386 w 7467600"/>
              <a:gd name="connsiteY669" fmla="*/ 3149203 h 6858000"/>
              <a:gd name="connsiteX670" fmla="*/ 89753 w 7467600"/>
              <a:gd name="connsiteY670" fmla="*/ 2987702 h 6858000"/>
              <a:gd name="connsiteX671" fmla="*/ 76869 w 7467600"/>
              <a:gd name="connsiteY671" fmla="*/ 3005404 h 6858000"/>
              <a:gd name="connsiteX672" fmla="*/ 32049 w 7467600"/>
              <a:gd name="connsiteY672" fmla="*/ 3065814 h 6858000"/>
              <a:gd name="connsiteX673" fmla="*/ 0 w 7467600"/>
              <a:gd name="connsiteY673" fmla="*/ 3108744 h 6858000"/>
              <a:gd name="connsiteX674" fmla="*/ 0 w 7467600"/>
              <a:gd name="connsiteY674" fmla="*/ 3058059 h 6858000"/>
              <a:gd name="connsiteX675" fmla="*/ 7610 w 7467600"/>
              <a:gd name="connsiteY675" fmla="*/ 3047889 h 6858000"/>
              <a:gd name="connsiteX676" fmla="*/ 52419 w 7467600"/>
              <a:gd name="connsiteY676" fmla="*/ 2987479 h 6858000"/>
              <a:gd name="connsiteX677" fmla="*/ 59142 w 7467600"/>
              <a:gd name="connsiteY677" fmla="*/ 2978488 h 6858000"/>
              <a:gd name="connsiteX678" fmla="*/ 0 w 7467600"/>
              <a:gd name="connsiteY678" fmla="*/ 3015334 h 6858000"/>
              <a:gd name="connsiteX679" fmla="*/ 0 w 7467600"/>
              <a:gd name="connsiteY679" fmla="*/ 2914286 h 6858000"/>
              <a:gd name="connsiteX680" fmla="*/ 36383 w 7467600"/>
              <a:gd name="connsiteY680" fmla="*/ 2901128 h 6858000"/>
              <a:gd name="connsiteX681" fmla="*/ 156329 w 7467600"/>
              <a:gd name="connsiteY681" fmla="*/ 2840533 h 6858000"/>
              <a:gd name="connsiteX682" fmla="*/ 358355 w 7467600"/>
              <a:gd name="connsiteY682" fmla="*/ 2620471 h 6858000"/>
              <a:gd name="connsiteX683" fmla="*/ 510577 w 7467600"/>
              <a:gd name="connsiteY683" fmla="*/ 2501244 h 6858000"/>
              <a:gd name="connsiteX684" fmla="*/ 211967 w 7467600"/>
              <a:gd name="connsiteY684" fmla="*/ 2479171 h 6858000"/>
              <a:gd name="connsiteX685" fmla="*/ 0 w 7467600"/>
              <a:gd name="connsiteY685" fmla="*/ 2476398 h 6858000"/>
              <a:gd name="connsiteX686" fmla="*/ 0 w 7467600"/>
              <a:gd name="connsiteY686" fmla="*/ 2389189 h 6858000"/>
              <a:gd name="connsiteX687" fmla="*/ 103062 w 7467600"/>
              <a:gd name="connsiteY687" fmla="*/ 2389518 h 6858000"/>
              <a:gd name="connsiteX688" fmla="*/ 510734 w 7467600"/>
              <a:gd name="connsiteY688" fmla="*/ 2416201 h 6858000"/>
              <a:gd name="connsiteX689" fmla="*/ 279257 w 7467600"/>
              <a:gd name="connsiteY689" fmla="*/ 2092102 h 6858000"/>
              <a:gd name="connsiteX690" fmla="*/ 65265 w 7467600"/>
              <a:gd name="connsiteY690" fmla="*/ 2006049 h 6858000"/>
              <a:gd name="connsiteX691" fmla="*/ 0 w 7467600"/>
              <a:gd name="connsiteY691" fmla="*/ 1982532 h 6858000"/>
              <a:gd name="connsiteX692" fmla="*/ 0 w 7467600"/>
              <a:gd name="connsiteY692" fmla="*/ 1912789 h 6858000"/>
              <a:gd name="connsiteX693" fmla="*/ 97460 w 7467600"/>
              <a:gd name="connsiteY693" fmla="*/ 1953725 h 6858000"/>
              <a:gd name="connsiteX694" fmla="*/ 221272 w 7467600"/>
              <a:gd name="connsiteY694" fmla="*/ 1980766 h 6858000"/>
              <a:gd name="connsiteX695" fmla="*/ 116765 w 7467600"/>
              <a:gd name="connsiteY695" fmla="*/ 1911033 h 6858000"/>
              <a:gd name="connsiteX696" fmla="*/ 16405 w 7467600"/>
              <a:gd name="connsiteY696" fmla="*/ 1803412 h 6858000"/>
              <a:gd name="connsiteX697" fmla="*/ 0 w 7467600"/>
              <a:gd name="connsiteY697" fmla="*/ 1784777 h 6858000"/>
              <a:gd name="connsiteX698" fmla="*/ 0 w 7467600"/>
              <a:gd name="connsiteY698" fmla="*/ 1740082 h 6858000"/>
              <a:gd name="connsiteX699" fmla="*/ 39394 w 7467600"/>
              <a:gd name="connsiteY699" fmla="*/ 1784856 h 6858000"/>
              <a:gd name="connsiteX700" fmla="*/ 135813 w 7467600"/>
              <a:gd name="connsiteY700" fmla="*/ 1888838 h 6858000"/>
              <a:gd name="connsiteX701" fmla="*/ 242575 w 7467600"/>
              <a:gd name="connsiteY701" fmla="*/ 1958841 h 6858000"/>
              <a:gd name="connsiteX702" fmla="*/ 82197 w 7467600"/>
              <a:gd name="connsiteY702" fmla="*/ 1754826 h 6858000"/>
              <a:gd name="connsiteX703" fmla="*/ 0 w 7467600"/>
              <a:gd name="connsiteY703" fmla="*/ 1679650 h 6858000"/>
              <a:gd name="connsiteX704" fmla="*/ 0 w 7467600"/>
              <a:gd name="connsiteY704" fmla="*/ 1602463 h 6858000"/>
              <a:gd name="connsiteX705" fmla="*/ 84689 w 7467600"/>
              <a:gd name="connsiteY705" fmla="*/ 1677442 h 6858000"/>
              <a:gd name="connsiteX706" fmla="*/ 298437 w 7467600"/>
              <a:gd name="connsiteY706" fmla="*/ 1968019 h 6858000"/>
              <a:gd name="connsiteX707" fmla="*/ 227269 w 7467600"/>
              <a:gd name="connsiteY707" fmla="*/ 1114064 h 6858000"/>
              <a:gd name="connsiteX708" fmla="*/ 248003 w 7467600"/>
              <a:gd name="connsiteY708" fmla="*/ 1089613 h 6858000"/>
              <a:gd name="connsiteX709" fmla="*/ 427020 w 7467600"/>
              <a:gd name="connsiteY709" fmla="*/ 1619803 h 6858000"/>
              <a:gd name="connsiteX710" fmla="*/ 340345 w 7467600"/>
              <a:gd name="connsiteY710" fmla="*/ 2027739 h 6858000"/>
              <a:gd name="connsiteX711" fmla="*/ 360865 w 7467600"/>
              <a:gd name="connsiteY711" fmla="*/ 2044827 h 6858000"/>
              <a:gd name="connsiteX712" fmla="*/ 560414 w 7467600"/>
              <a:gd name="connsiteY712" fmla="*/ 2421457 h 6858000"/>
              <a:gd name="connsiteX713" fmla="*/ 1359703 w 7467600"/>
              <a:gd name="connsiteY713" fmla="*/ 2578554 h 6858000"/>
              <a:gd name="connsiteX714" fmla="*/ 1359422 w 7467600"/>
              <a:gd name="connsiteY714" fmla="*/ 2577994 h 6858000"/>
              <a:gd name="connsiteX715" fmla="*/ 828701 w 7467600"/>
              <a:gd name="connsiteY715" fmla="*/ 1839520 h 6858000"/>
              <a:gd name="connsiteX716" fmla="*/ 494427 w 7467600"/>
              <a:gd name="connsiteY716" fmla="*/ 1092333 h 6858000"/>
              <a:gd name="connsiteX717" fmla="*/ 506322 w 7467600"/>
              <a:gd name="connsiteY717" fmla="*/ 1020997 h 6858000"/>
              <a:gd name="connsiteX718" fmla="*/ 4570198 w 7467600"/>
              <a:gd name="connsiteY718" fmla="*/ 978081 h 6858000"/>
              <a:gd name="connsiteX719" fmla="*/ 4523691 w 7467600"/>
              <a:gd name="connsiteY719" fmla="*/ 1127776 h 6858000"/>
              <a:gd name="connsiteX720" fmla="*/ 4509875 w 7467600"/>
              <a:gd name="connsiteY720" fmla="*/ 1167552 h 6858000"/>
              <a:gd name="connsiteX721" fmla="*/ 4478168 w 7467600"/>
              <a:gd name="connsiteY721" fmla="*/ 1260735 h 6858000"/>
              <a:gd name="connsiteX722" fmla="*/ 4409309 w 7467600"/>
              <a:gd name="connsiteY722" fmla="*/ 1666996 h 6858000"/>
              <a:gd name="connsiteX723" fmla="*/ 4370031 w 7467600"/>
              <a:gd name="connsiteY723" fmla="*/ 1955666 h 6858000"/>
              <a:gd name="connsiteX724" fmla="*/ 4570198 w 7467600"/>
              <a:gd name="connsiteY724" fmla="*/ 978081 h 6858000"/>
              <a:gd name="connsiteX725" fmla="*/ 4557898 w 7467600"/>
              <a:gd name="connsiteY725" fmla="*/ 900011 h 6858000"/>
              <a:gd name="connsiteX726" fmla="*/ 4344840 w 7467600"/>
              <a:gd name="connsiteY726" fmla="*/ 1922038 h 6858000"/>
              <a:gd name="connsiteX727" fmla="*/ 4378710 w 7467600"/>
              <a:gd name="connsiteY727" fmla="*/ 1665516 h 6858000"/>
              <a:gd name="connsiteX728" fmla="*/ 4448798 w 7467600"/>
              <a:gd name="connsiteY728" fmla="*/ 1253024 h 6858000"/>
              <a:gd name="connsiteX729" fmla="*/ 4480315 w 7467600"/>
              <a:gd name="connsiteY729" fmla="*/ 1158454 h 6858000"/>
              <a:gd name="connsiteX730" fmla="*/ 4494133 w 7467600"/>
              <a:gd name="connsiteY730" fmla="*/ 1118676 h 6858000"/>
              <a:gd name="connsiteX731" fmla="*/ 4557898 w 7467600"/>
              <a:gd name="connsiteY731" fmla="*/ 900011 h 6858000"/>
              <a:gd name="connsiteX732" fmla="*/ 5870151 w 7467600"/>
              <a:gd name="connsiteY732" fmla="*/ 898890 h 6858000"/>
              <a:gd name="connsiteX733" fmla="*/ 5861335 w 7467600"/>
              <a:gd name="connsiteY733" fmla="*/ 899177 h 6858000"/>
              <a:gd name="connsiteX734" fmla="*/ 5843702 w 7467600"/>
              <a:gd name="connsiteY734" fmla="*/ 899748 h 6858000"/>
              <a:gd name="connsiteX735" fmla="*/ 5651107 w 7467600"/>
              <a:gd name="connsiteY735" fmla="*/ 920306 h 6858000"/>
              <a:gd name="connsiteX736" fmla="*/ 5459407 w 7467600"/>
              <a:gd name="connsiteY736" fmla="*/ 940975 h 6858000"/>
              <a:gd name="connsiteX737" fmla="*/ 5374846 w 7467600"/>
              <a:gd name="connsiteY737" fmla="*/ 941988 h 6858000"/>
              <a:gd name="connsiteX738" fmla="*/ 5256105 w 7467600"/>
              <a:gd name="connsiteY738" fmla="*/ 945632 h 6858000"/>
              <a:gd name="connsiteX739" fmla="*/ 5107071 w 7467600"/>
              <a:gd name="connsiteY739" fmla="*/ 969720 h 6858000"/>
              <a:gd name="connsiteX740" fmla="*/ 4998681 w 7467600"/>
              <a:gd name="connsiteY740" fmla="*/ 988771 h 6858000"/>
              <a:gd name="connsiteX741" fmla="*/ 5870151 w 7467600"/>
              <a:gd name="connsiteY741" fmla="*/ 898890 h 6858000"/>
              <a:gd name="connsiteX742" fmla="*/ 5504425 w 7467600"/>
              <a:gd name="connsiteY742" fmla="*/ 848067 h 6858000"/>
              <a:gd name="connsiteX743" fmla="*/ 4968849 w 7467600"/>
              <a:gd name="connsiteY743" fmla="*/ 962318 h 6858000"/>
              <a:gd name="connsiteX744" fmla="*/ 5104039 w 7467600"/>
              <a:gd name="connsiteY744" fmla="*/ 940634 h 6858000"/>
              <a:gd name="connsiteX745" fmla="*/ 5256311 w 7467600"/>
              <a:gd name="connsiteY745" fmla="*/ 916490 h 6858000"/>
              <a:gd name="connsiteX746" fmla="*/ 5377381 w 7467600"/>
              <a:gd name="connsiteY746" fmla="*/ 912671 h 6858000"/>
              <a:gd name="connsiteX747" fmla="*/ 5460148 w 7467600"/>
              <a:gd name="connsiteY747" fmla="*/ 911442 h 6858000"/>
              <a:gd name="connsiteX748" fmla="*/ 5648971 w 7467600"/>
              <a:gd name="connsiteY748" fmla="*/ 891331 h 6858000"/>
              <a:gd name="connsiteX749" fmla="*/ 5844807 w 7467600"/>
              <a:gd name="connsiteY749" fmla="*/ 870718 h 6858000"/>
              <a:gd name="connsiteX750" fmla="*/ 5862975 w 7467600"/>
              <a:gd name="connsiteY750" fmla="*/ 869756 h 6858000"/>
              <a:gd name="connsiteX751" fmla="*/ 5920887 w 7467600"/>
              <a:gd name="connsiteY751" fmla="*/ 865929 h 6858000"/>
              <a:gd name="connsiteX752" fmla="*/ 5504425 w 7467600"/>
              <a:gd name="connsiteY752" fmla="*/ 848067 h 6858000"/>
              <a:gd name="connsiteX753" fmla="*/ 3607114 w 7467600"/>
              <a:gd name="connsiteY753" fmla="*/ 467441 h 6858000"/>
              <a:gd name="connsiteX754" fmla="*/ 3296242 w 7467600"/>
              <a:gd name="connsiteY754" fmla="*/ 807991 h 6858000"/>
              <a:gd name="connsiteX755" fmla="*/ 3174674 w 7467600"/>
              <a:gd name="connsiteY755" fmla="*/ 919759 h 6858000"/>
              <a:gd name="connsiteX756" fmla="*/ 3042978 w 7467600"/>
              <a:gd name="connsiteY756" fmla="*/ 1054894 h 6858000"/>
              <a:gd name="connsiteX757" fmla="*/ 2968914 w 7467600"/>
              <a:gd name="connsiteY757" fmla="*/ 1133756 h 6858000"/>
              <a:gd name="connsiteX758" fmla="*/ 3103823 w 7467600"/>
              <a:gd name="connsiteY758" fmla="*/ 1026814 h 6858000"/>
              <a:gd name="connsiteX759" fmla="*/ 3607114 w 7467600"/>
              <a:gd name="connsiteY759" fmla="*/ 467441 h 6858000"/>
              <a:gd name="connsiteX760" fmla="*/ 3744487 w 7467600"/>
              <a:gd name="connsiteY760" fmla="*/ 383136 h 6858000"/>
              <a:gd name="connsiteX761" fmla="*/ 3970213 w 7467600"/>
              <a:gd name="connsiteY761" fmla="*/ 995559 h 6858000"/>
              <a:gd name="connsiteX762" fmla="*/ 3744487 w 7467600"/>
              <a:gd name="connsiteY762" fmla="*/ 383136 h 6858000"/>
              <a:gd name="connsiteX763" fmla="*/ 3624562 w 7467600"/>
              <a:gd name="connsiteY763" fmla="*/ 367041 h 6858000"/>
              <a:gd name="connsiteX764" fmla="*/ 3489712 w 7467600"/>
              <a:gd name="connsiteY764" fmla="*/ 485386 h 6858000"/>
              <a:gd name="connsiteX765" fmla="*/ 3182994 w 7467600"/>
              <a:gd name="connsiteY765" fmla="*/ 828265 h 6858000"/>
              <a:gd name="connsiteX766" fmla="*/ 2892114 w 7467600"/>
              <a:gd name="connsiteY766" fmla="*/ 1172635 h 6858000"/>
              <a:gd name="connsiteX767" fmla="*/ 3021459 w 7467600"/>
              <a:gd name="connsiteY767" fmla="*/ 1035385 h 6858000"/>
              <a:gd name="connsiteX768" fmla="*/ 3153873 w 7467600"/>
              <a:gd name="connsiteY768" fmla="*/ 898971 h 6858000"/>
              <a:gd name="connsiteX769" fmla="*/ 3276511 w 7467600"/>
              <a:gd name="connsiteY769" fmla="*/ 786423 h 6858000"/>
              <a:gd name="connsiteX770" fmla="*/ 3584154 w 7467600"/>
              <a:gd name="connsiteY770" fmla="*/ 448218 h 6858000"/>
              <a:gd name="connsiteX771" fmla="*/ 3624562 w 7467600"/>
              <a:gd name="connsiteY771" fmla="*/ 367041 h 6858000"/>
              <a:gd name="connsiteX772" fmla="*/ 3766672 w 7467600"/>
              <a:gd name="connsiteY772" fmla="*/ 359429 h 6858000"/>
              <a:gd name="connsiteX773" fmla="*/ 3996338 w 7467600"/>
              <a:gd name="connsiteY773" fmla="*/ 968237 h 6858000"/>
              <a:gd name="connsiteX774" fmla="*/ 3766672 w 7467600"/>
              <a:gd name="connsiteY774" fmla="*/ 359429 h 6858000"/>
              <a:gd name="connsiteX775" fmla="*/ 5805386 w 7467600"/>
              <a:gd name="connsiteY775" fmla="*/ 239240 h 6858000"/>
              <a:gd name="connsiteX776" fmla="*/ 5736947 w 7467600"/>
              <a:gd name="connsiteY776" fmla="*/ 261367 h 6858000"/>
              <a:gd name="connsiteX777" fmla="*/ 5427012 w 7467600"/>
              <a:gd name="connsiteY777" fmla="*/ 311272 h 6858000"/>
              <a:gd name="connsiteX778" fmla="*/ 5147818 w 7467600"/>
              <a:gd name="connsiteY778" fmla="*/ 322112 h 6858000"/>
              <a:gd name="connsiteX779" fmla="*/ 5060854 w 7467600"/>
              <a:gd name="connsiteY779" fmla="*/ 311882 h 6858000"/>
              <a:gd name="connsiteX780" fmla="*/ 4945989 w 7467600"/>
              <a:gd name="connsiteY780" fmla="*/ 300516 h 6858000"/>
              <a:gd name="connsiteX781" fmla="*/ 5410479 w 7467600"/>
              <a:gd name="connsiteY781" fmla="*/ 348434 h 6858000"/>
              <a:gd name="connsiteX782" fmla="*/ 5805386 w 7467600"/>
              <a:gd name="connsiteY782" fmla="*/ 239240 h 6858000"/>
              <a:gd name="connsiteX783" fmla="*/ 5905192 w 7467600"/>
              <a:gd name="connsiteY783" fmla="*/ 163079 h 6858000"/>
              <a:gd name="connsiteX784" fmla="*/ 5865655 w 7467600"/>
              <a:gd name="connsiteY784" fmla="*/ 171901 h 6858000"/>
              <a:gd name="connsiteX785" fmla="*/ 5259740 w 7467600"/>
              <a:gd name="connsiteY785" fmla="*/ 257013 h 6858000"/>
              <a:gd name="connsiteX786" fmla="*/ 5208466 w 7467600"/>
              <a:gd name="connsiteY786" fmla="*/ 257550 h 6858000"/>
              <a:gd name="connsiteX787" fmla="*/ 4980204 w 7467600"/>
              <a:gd name="connsiteY787" fmla="*/ 271903 h 6858000"/>
              <a:gd name="connsiteX788" fmla="*/ 5068068 w 7467600"/>
              <a:gd name="connsiteY788" fmla="*/ 282244 h 6858000"/>
              <a:gd name="connsiteX789" fmla="*/ 5153231 w 7467600"/>
              <a:gd name="connsiteY789" fmla="*/ 292240 h 6858000"/>
              <a:gd name="connsiteX790" fmla="*/ 5426491 w 7467600"/>
              <a:gd name="connsiteY790" fmla="*/ 281128 h 6858000"/>
              <a:gd name="connsiteX791" fmla="*/ 5731212 w 7467600"/>
              <a:gd name="connsiteY791" fmla="*/ 231951 h 6858000"/>
              <a:gd name="connsiteX792" fmla="*/ 5905192 w 7467600"/>
              <a:gd name="connsiteY792" fmla="*/ 163079 h 6858000"/>
              <a:gd name="connsiteX793" fmla="*/ 5944437 w 7467600"/>
              <a:gd name="connsiteY793" fmla="*/ 113829 h 6858000"/>
              <a:gd name="connsiteX794" fmla="*/ 5825032 w 7467600"/>
              <a:gd name="connsiteY794" fmla="*/ 146405 h 6858000"/>
              <a:gd name="connsiteX795" fmla="*/ 4955599 w 7467600"/>
              <a:gd name="connsiteY795" fmla="*/ 247008 h 6858000"/>
              <a:gd name="connsiteX796" fmla="*/ 5210104 w 7467600"/>
              <a:gd name="connsiteY796" fmla="*/ 228123 h 6858000"/>
              <a:gd name="connsiteX797" fmla="*/ 5261015 w 7467600"/>
              <a:gd name="connsiteY797" fmla="*/ 227087 h 6858000"/>
              <a:gd name="connsiteX798" fmla="*/ 5861181 w 7467600"/>
              <a:gd name="connsiteY798" fmla="*/ 143093 h 6858000"/>
              <a:gd name="connsiteX799" fmla="*/ 5961252 w 7467600"/>
              <a:gd name="connsiteY799" fmla="*/ 114820 h 6858000"/>
              <a:gd name="connsiteX800" fmla="*/ 5944437 w 7467600"/>
              <a:gd name="connsiteY800" fmla="*/ 113829 h 6858000"/>
              <a:gd name="connsiteX801" fmla="*/ 3882765 w 7467600"/>
              <a:gd name="connsiteY801" fmla="*/ 0 h 6858000"/>
              <a:gd name="connsiteX802" fmla="*/ 3995099 w 7467600"/>
              <a:gd name="connsiteY802" fmla="*/ 0 h 6858000"/>
              <a:gd name="connsiteX803" fmla="*/ 4163818 w 7467600"/>
              <a:gd name="connsiteY803" fmla="*/ 234104 h 6858000"/>
              <a:gd name="connsiteX804" fmla="*/ 4172099 w 7467600"/>
              <a:gd name="connsiteY804" fmla="*/ 234207 h 6858000"/>
              <a:gd name="connsiteX805" fmla="*/ 4784282 w 7467600"/>
              <a:gd name="connsiteY805" fmla="*/ 276561 h 6858000"/>
              <a:gd name="connsiteX806" fmla="*/ 4801687 w 7467600"/>
              <a:gd name="connsiteY806" fmla="*/ 267764 h 6858000"/>
              <a:gd name="connsiteX807" fmla="*/ 6082788 w 7467600"/>
              <a:gd name="connsiteY807" fmla="*/ 64119 h 6858000"/>
              <a:gd name="connsiteX808" fmla="*/ 6099442 w 7467600"/>
              <a:gd name="connsiteY808" fmla="*/ 82568 h 6858000"/>
              <a:gd name="connsiteX809" fmla="*/ 4804137 w 7467600"/>
              <a:gd name="connsiteY809" fmla="*/ 320931 h 6858000"/>
              <a:gd name="connsiteX810" fmla="*/ 4227047 w 7467600"/>
              <a:gd name="connsiteY810" fmla="*/ 313415 h 6858000"/>
              <a:gd name="connsiteX811" fmla="*/ 4346041 w 7467600"/>
              <a:gd name="connsiteY811" fmla="*/ 456086 h 6858000"/>
              <a:gd name="connsiteX812" fmla="*/ 4870967 w 7467600"/>
              <a:gd name="connsiteY812" fmla="*/ 963061 h 6858000"/>
              <a:gd name="connsiteX813" fmla="*/ 4889647 w 7467600"/>
              <a:gd name="connsiteY813" fmla="*/ 957147 h 6858000"/>
              <a:gd name="connsiteX814" fmla="*/ 5422504 w 7467600"/>
              <a:gd name="connsiteY814" fmla="*/ 805191 h 6858000"/>
              <a:gd name="connsiteX815" fmla="*/ 6087656 w 7467600"/>
              <a:gd name="connsiteY815" fmla="*/ 826703 h 6858000"/>
              <a:gd name="connsiteX816" fmla="*/ 6058717 w 7467600"/>
              <a:gd name="connsiteY816" fmla="*/ 865992 h 6858000"/>
              <a:gd name="connsiteX817" fmla="*/ 4974153 w 7467600"/>
              <a:gd name="connsiteY817" fmla="*/ 1045456 h 6858000"/>
              <a:gd name="connsiteX818" fmla="*/ 5627835 w 7467600"/>
              <a:gd name="connsiteY818" fmla="*/ 1472077 h 6858000"/>
              <a:gd name="connsiteX819" fmla="*/ 5629817 w 7467600"/>
              <a:gd name="connsiteY819" fmla="*/ 1471412 h 6858000"/>
              <a:gd name="connsiteX820" fmla="*/ 5634124 w 7467600"/>
              <a:gd name="connsiteY820" fmla="*/ 1470572 h 6858000"/>
              <a:gd name="connsiteX821" fmla="*/ 5755832 w 7467600"/>
              <a:gd name="connsiteY821" fmla="*/ 1383886 h 6858000"/>
              <a:gd name="connsiteX822" fmla="*/ 6014186 w 7467600"/>
              <a:gd name="connsiteY822" fmla="*/ 1279799 h 6858000"/>
              <a:gd name="connsiteX823" fmla="*/ 6901619 w 7467600"/>
              <a:gd name="connsiteY823" fmla="*/ 1047874 h 6858000"/>
              <a:gd name="connsiteX824" fmla="*/ 6931566 w 7467600"/>
              <a:gd name="connsiteY824" fmla="*/ 1062034 h 6858000"/>
              <a:gd name="connsiteX825" fmla="*/ 5790982 w 7467600"/>
              <a:gd name="connsiteY825" fmla="*/ 1561380 h 6858000"/>
              <a:gd name="connsiteX826" fmla="*/ 6188971 w 7467600"/>
              <a:gd name="connsiteY826" fmla="*/ 1755168 h 6858000"/>
              <a:gd name="connsiteX827" fmla="*/ 6202446 w 7467600"/>
              <a:gd name="connsiteY827" fmla="*/ 1752268 h 6858000"/>
              <a:gd name="connsiteX828" fmla="*/ 7179560 w 7467600"/>
              <a:gd name="connsiteY828" fmla="*/ 1467551 h 6858000"/>
              <a:gd name="connsiteX829" fmla="*/ 7158730 w 7467600"/>
              <a:gd name="connsiteY829" fmla="*/ 1507835 h 6858000"/>
              <a:gd name="connsiteX830" fmla="*/ 6326959 w 7467600"/>
              <a:gd name="connsiteY830" fmla="*/ 1817686 h 6858000"/>
              <a:gd name="connsiteX831" fmla="*/ 6537433 w 7467600"/>
              <a:gd name="connsiteY831" fmla="*/ 1907790 h 6858000"/>
              <a:gd name="connsiteX832" fmla="*/ 6550221 w 7467600"/>
              <a:gd name="connsiteY832" fmla="*/ 1910729 h 6858000"/>
              <a:gd name="connsiteX833" fmla="*/ 6964438 w 7467600"/>
              <a:gd name="connsiteY833" fmla="*/ 2209505 h 6858000"/>
              <a:gd name="connsiteX834" fmla="*/ 7367862 w 7467600"/>
              <a:gd name="connsiteY834" fmla="*/ 2806833 h 6858000"/>
              <a:gd name="connsiteX835" fmla="*/ 7364329 w 7467600"/>
              <a:gd name="connsiteY835" fmla="*/ 2826907 h 6858000"/>
              <a:gd name="connsiteX836" fmla="*/ 7290545 w 7467600"/>
              <a:gd name="connsiteY836" fmla="*/ 2850663 h 6858000"/>
              <a:gd name="connsiteX837" fmla="*/ 6472036 w 7467600"/>
              <a:gd name="connsiteY837" fmla="*/ 1959003 h 6858000"/>
              <a:gd name="connsiteX838" fmla="*/ 5792897 w 7467600"/>
              <a:gd name="connsiteY838" fmla="*/ 1647747 h 6858000"/>
              <a:gd name="connsiteX839" fmla="*/ 5842751 w 7467600"/>
              <a:gd name="connsiteY839" fmla="*/ 1816112 h 6858000"/>
              <a:gd name="connsiteX840" fmla="*/ 5847424 w 7467600"/>
              <a:gd name="connsiteY840" fmla="*/ 1815776 h 6858000"/>
              <a:gd name="connsiteX841" fmla="*/ 6399821 w 7467600"/>
              <a:gd name="connsiteY841" fmla="*/ 2344799 h 6858000"/>
              <a:gd name="connsiteX842" fmla="*/ 6323232 w 7467600"/>
              <a:gd name="connsiteY842" fmla="*/ 2389634 h 6858000"/>
              <a:gd name="connsiteX843" fmla="*/ 5942958 w 7467600"/>
              <a:gd name="connsiteY843" fmla="*/ 2077708 h 6858000"/>
              <a:gd name="connsiteX844" fmla="*/ 5921559 w 7467600"/>
              <a:gd name="connsiteY844" fmla="*/ 2378596 h 6858000"/>
              <a:gd name="connsiteX845" fmla="*/ 5817651 w 7467600"/>
              <a:gd name="connsiteY845" fmla="*/ 3023919 h 6858000"/>
              <a:gd name="connsiteX846" fmla="*/ 5729634 w 7467600"/>
              <a:gd name="connsiteY846" fmla="*/ 3051849 h 6858000"/>
              <a:gd name="connsiteX847" fmla="*/ 5611018 w 7467600"/>
              <a:gd name="connsiteY847" fmla="*/ 2316769 h 6858000"/>
              <a:gd name="connsiteX848" fmla="*/ 5687608 w 7467600"/>
              <a:gd name="connsiteY848" fmla="*/ 2039972 h 6858000"/>
              <a:gd name="connsiteX849" fmla="*/ 5657554 w 7467600"/>
              <a:gd name="connsiteY849" fmla="*/ 1576445 h 6858000"/>
              <a:gd name="connsiteX850" fmla="*/ 5150475 w 7467600"/>
              <a:gd name="connsiteY850" fmla="*/ 1274012 h 6858000"/>
              <a:gd name="connsiteX851" fmla="*/ 5349142 w 7467600"/>
              <a:gd name="connsiteY851" fmla="*/ 2204405 h 6858000"/>
              <a:gd name="connsiteX852" fmla="*/ 5262214 w 7467600"/>
              <a:gd name="connsiteY852" fmla="*/ 2233836 h 6858000"/>
              <a:gd name="connsiteX853" fmla="*/ 4981539 w 7467600"/>
              <a:gd name="connsiteY853" fmla="*/ 1542201 h 6858000"/>
              <a:gd name="connsiteX854" fmla="*/ 4958461 w 7467600"/>
              <a:gd name="connsiteY854" fmla="*/ 1136957 h 6858000"/>
              <a:gd name="connsiteX855" fmla="*/ 4655015 w 7467600"/>
              <a:gd name="connsiteY855" fmla="*/ 891426 h 6858000"/>
              <a:gd name="connsiteX856" fmla="*/ 4348002 w 7467600"/>
              <a:gd name="connsiteY856" fmla="*/ 2205895 h 6858000"/>
              <a:gd name="connsiteX857" fmla="*/ 4262250 w 7467600"/>
              <a:gd name="connsiteY857" fmla="*/ 2219972 h 6858000"/>
              <a:gd name="connsiteX858" fmla="*/ 4550611 w 7467600"/>
              <a:gd name="connsiteY858" fmla="*/ 817540 h 6858000"/>
              <a:gd name="connsiteX859" fmla="*/ 4564418 w 7467600"/>
              <a:gd name="connsiteY859" fmla="*/ 808293 h 6858000"/>
              <a:gd name="connsiteX860" fmla="*/ 4266388 w 7467600"/>
              <a:gd name="connsiteY860" fmla="*/ 500083 h 6858000"/>
              <a:gd name="connsiteX861" fmla="*/ 4032842 w 7467600"/>
              <a:gd name="connsiteY861" fmla="*/ 211809 h 6858000"/>
              <a:gd name="connsiteX862" fmla="*/ 3882765 w 7467600"/>
              <a:gd name="connsiteY862" fmla="*/ 0 h 6858000"/>
              <a:gd name="connsiteX863" fmla="*/ 3721337 w 7467600"/>
              <a:gd name="connsiteY863" fmla="*/ 0 h 6858000"/>
              <a:gd name="connsiteX864" fmla="*/ 3797544 w 7467600"/>
              <a:gd name="connsiteY864" fmla="*/ 0 h 6858000"/>
              <a:gd name="connsiteX865" fmla="*/ 3775734 w 7467600"/>
              <a:gd name="connsiteY865" fmla="*/ 95131 h 6858000"/>
              <a:gd name="connsiteX866" fmla="*/ 3724807 w 7467600"/>
              <a:gd name="connsiteY866" fmla="*/ 272257 h 6858000"/>
              <a:gd name="connsiteX867" fmla="*/ 3726844 w 7467600"/>
              <a:gd name="connsiteY867" fmla="*/ 282988 h 6858000"/>
              <a:gd name="connsiteX868" fmla="*/ 3742664 w 7467600"/>
              <a:gd name="connsiteY868" fmla="*/ 279918 h 6858000"/>
              <a:gd name="connsiteX869" fmla="*/ 4103910 w 7467600"/>
              <a:gd name="connsiteY869" fmla="*/ 1161917 h 6858000"/>
              <a:gd name="connsiteX870" fmla="*/ 4020269 w 7467600"/>
              <a:gd name="connsiteY870" fmla="*/ 1200406 h 6858000"/>
              <a:gd name="connsiteX871" fmla="*/ 3674882 w 7467600"/>
              <a:gd name="connsiteY871" fmla="*/ 488524 h 6858000"/>
              <a:gd name="connsiteX872" fmla="*/ 3132682 w 7467600"/>
              <a:gd name="connsiteY872" fmla="*/ 1072284 h 6858000"/>
              <a:gd name="connsiteX873" fmla="*/ 2716346 w 7467600"/>
              <a:gd name="connsiteY873" fmla="*/ 1276376 h 6858000"/>
              <a:gd name="connsiteX874" fmla="*/ 2716772 w 7467600"/>
              <a:gd name="connsiteY874" fmla="*/ 1255462 h 6858000"/>
              <a:gd name="connsiteX875" fmla="*/ 3471096 w 7467600"/>
              <a:gd name="connsiteY875" fmla="*/ 437072 h 6858000"/>
              <a:gd name="connsiteX876" fmla="*/ 3639057 w 7467600"/>
              <a:gd name="connsiteY876" fmla="*/ 286334 h 6858000"/>
              <a:gd name="connsiteX877" fmla="*/ 3640309 w 7467600"/>
              <a:gd name="connsiteY877" fmla="*/ 284664 h 6858000"/>
              <a:gd name="connsiteX878" fmla="*/ 3646022 w 7467600"/>
              <a:gd name="connsiteY878" fmla="*/ 276711 h 6858000"/>
              <a:gd name="connsiteX879" fmla="*/ 3707943 w 7467600"/>
              <a:gd name="connsiteY879" fmla="*/ 65958 h 6858000"/>
              <a:gd name="connsiteX880" fmla="*/ 3721337 w 7467600"/>
              <a:gd name="connsiteY880" fmla="*/ 0 h 6858000"/>
              <a:gd name="connsiteX881" fmla="*/ 2867960 w 7467600"/>
              <a:gd name="connsiteY881" fmla="*/ 0 h 6858000"/>
              <a:gd name="connsiteX882" fmla="*/ 2926351 w 7467600"/>
              <a:gd name="connsiteY882" fmla="*/ 0 h 6858000"/>
              <a:gd name="connsiteX883" fmla="*/ 2902823 w 7467600"/>
              <a:gd name="connsiteY883" fmla="*/ 262929 h 6858000"/>
              <a:gd name="connsiteX884" fmla="*/ 2940663 w 7467600"/>
              <a:gd name="connsiteY884" fmla="*/ 140884 h 6858000"/>
              <a:gd name="connsiteX885" fmla="*/ 2947039 w 7467600"/>
              <a:gd name="connsiteY885" fmla="*/ 122524 h 6858000"/>
              <a:gd name="connsiteX886" fmla="*/ 2984316 w 7467600"/>
              <a:gd name="connsiteY886" fmla="*/ 0 h 6858000"/>
              <a:gd name="connsiteX887" fmla="*/ 3016114 w 7467600"/>
              <a:gd name="connsiteY887" fmla="*/ 0 h 6858000"/>
              <a:gd name="connsiteX888" fmla="*/ 2979949 w 7467600"/>
              <a:gd name="connsiteY888" fmla="*/ 119274 h 6858000"/>
              <a:gd name="connsiteX889" fmla="*/ 3023879 w 7467600"/>
              <a:gd name="connsiteY889" fmla="*/ 0 h 6858000"/>
              <a:gd name="connsiteX890" fmla="*/ 3105400 w 7467600"/>
              <a:gd name="connsiteY890" fmla="*/ 0 h 6858000"/>
              <a:gd name="connsiteX891" fmla="*/ 3094669 w 7467600"/>
              <a:gd name="connsiteY891" fmla="*/ 30308 h 6858000"/>
              <a:gd name="connsiteX892" fmla="*/ 2901945 w 7467600"/>
              <a:gd name="connsiteY892" fmla="*/ 466538 h 6858000"/>
              <a:gd name="connsiteX893" fmla="*/ 2815209 w 7467600"/>
              <a:gd name="connsiteY893" fmla="*/ 497361 h 6858000"/>
              <a:gd name="connsiteX894" fmla="*/ 2844845 w 7467600"/>
              <a:gd name="connsiteY894" fmla="*/ 127638 h 6858000"/>
              <a:gd name="connsiteX895" fmla="*/ 2867960 w 7467600"/>
              <a:gd name="connsiteY895" fmla="*/ 0 h 6858000"/>
              <a:gd name="connsiteX896" fmla="*/ 1057230 w 7467600"/>
              <a:gd name="connsiteY896" fmla="*/ 0 h 6858000"/>
              <a:gd name="connsiteX897" fmla="*/ 1111003 w 7467600"/>
              <a:gd name="connsiteY897" fmla="*/ 0 h 6858000"/>
              <a:gd name="connsiteX898" fmla="*/ 1125553 w 7467600"/>
              <a:gd name="connsiteY898" fmla="*/ 52588 h 6858000"/>
              <a:gd name="connsiteX899" fmla="*/ 1304276 w 7467600"/>
              <a:gd name="connsiteY899" fmla="*/ 476275 h 6858000"/>
              <a:gd name="connsiteX900" fmla="*/ 1492066 w 7467600"/>
              <a:gd name="connsiteY900" fmla="*/ 886333 h 6858000"/>
              <a:gd name="connsiteX901" fmla="*/ 1423698 w 7467600"/>
              <a:gd name="connsiteY901" fmla="*/ 710817 h 6858000"/>
              <a:gd name="connsiteX902" fmla="*/ 1357609 w 7467600"/>
              <a:gd name="connsiteY902" fmla="*/ 532892 h 6858000"/>
              <a:gd name="connsiteX903" fmla="*/ 1309550 w 7467600"/>
              <a:gd name="connsiteY903" fmla="*/ 374031 h 6858000"/>
              <a:gd name="connsiteX904" fmla="*/ 1193673 w 7467600"/>
              <a:gd name="connsiteY904" fmla="*/ 49533 h 6858000"/>
              <a:gd name="connsiteX905" fmla="*/ 1164391 w 7467600"/>
              <a:gd name="connsiteY905" fmla="*/ 0 h 6858000"/>
              <a:gd name="connsiteX906" fmla="*/ 1200666 w 7467600"/>
              <a:gd name="connsiteY906" fmla="*/ 0 h 6858000"/>
              <a:gd name="connsiteX907" fmla="*/ 1223408 w 7467600"/>
              <a:gd name="connsiteY907" fmla="*/ 38996 h 6858000"/>
              <a:gd name="connsiteX908" fmla="*/ 1339635 w 7467600"/>
              <a:gd name="connsiteY908" fmla="*/ 365517 h 6858000"/>
              <a:gd name="connsiteX909" fmla="*/ 1387469 w 7467600"/>
              <a:gd name="connsiteY909" fmla="*/ 523079 h 6858000"/>
              <a:gd name="connsiteX910" fmla="*/ 1452685 w 7467600"/>
              <a:gd name="connsiteY910" fmla="*/ 699806 h 6858000"/>
              <a:gd name="connsiteX911" fmla="*/ 1492092 w 7467600"/>
              <a:gd name="connsiteY911" fmla="*/ 800424 h 6858000"/>
              <a:gd name="connsiteX912" fmla="*/ 1455302 w 7467600"/>
              <a:gd name="connsiteY912" fmla="*/ 632913 h 6858000"/>
              <a:gd name="connsiteX913" fmla="*/ 1222336 w 7467600"/>
              <a:gd name="connsiteY913" fmla="*/ 9480 h 6858000"/>
              <a:gd name="connsiteX914" fmla="*/ 1214634 w 7467600"/>
              <a:gd name="connsiteY914" fmla="*/ 0 h 6858000"/>
              <a:gd name="connsiteX915" fmla="*/ 1289827 w 7467600"/>
              <a:gd name="connsiteY915" fmla="*/ 0 h 6858000"/>
              <a:gd name="connsiteX916" fmla="*/ 1321076 w 7467600"/>
              <a:gd name="connsiteY916" fmla="*/ 59722 h 6858000"/>
              <a:gd name="connsiteX917" fmla="*/ 1512579 w 7467600"/>
              <a:gd name="connsiteY917" fmla="*/ 626441 h 6858000"/>
              <a:gd name="connsiteX918" fmla="*/ 1506076 w 7467600"/>
              <a:gd name="connsiteY918" fmla="*/ 1089289 h 6858000"/>
              <a:gd name="connsiteX919" fmla="*/ 1486346 w 7467600"/>
              <a:gd name="connsiteY919" fmla="*/ 1079919 h 6858000"/>
              <a:gd name="connsiteX920" fmla="*/ 1070511 w 7467600"/>
              <a:gd name="connsiteY920" fmla="*/ 48609 h 6858000"/>
              <a:gd name="connsiteX921" fmla="*/ 1057230 w 7467600"/>
              <a:gd name="connsiteY921" fmla="*/ 0 h 6858000"/>
              <a:gd name="connsiteX922" fmla="*/ 43151 w 7467600"/>
              <a:gd name="connsiteY922" fmla="*/ 0 h 6858000"/>
              <a:gd name="connsiteX923" fmla="*/ 95283 w 7467600"/>
              <a:gd name="connsiteY923" fmla="*/ 0 h 6858000"/>
              <a:gd name="connsiteX924" fmla="*/ 300708 w 7467600"/>
              <a:gd name="connsiteY924" fmla="*/ 154571 h 6858000"/>
              <a:gd name="connsiteX925" fmla="*/ 530414 w 7467600"/>
              <a:gd name="connsiteY925" fmla="*/ 354673 h 6858000"/>
              <a:gd name="connsiteX926" fmla="*/ 333785 w 7467600"/>
              <a:gd name="connsiteY926" fmla="*/ 161564 h 6858000"/>
              <a:gd name="connsiteX927" fmla="*/ 147005 w 7467600"/>
              <a:gd name="connsiteY927" fmla="*/ 0 h 6858000"/>
              <a:gd name="connsiteX928" fmla="*/ 272509 w 7467600"/>
              <a:gd name="connsiteY928" fmla="*/ 0 h 6858000"/>
              <a:gd name="connsiteX929" fmla="*/ 326276 w 7467600"/>
              <a:gd name="connsiteY929" fmla="*/ 45847 h 6858000"/>
              <a:gd name="connsiteX930" fmla="*/ 823759 w 7467600"/>
              <a:gd name="connsiteY930" fmla="*/ 574145 h 6858000"/>
              <a:gd name="connsiteX931" fmla="*/ 811254 w 7467600"/>
              <a:gd name="connsiteY931" fmla="*/ 665546 h 6858000"/>
              <a:gd name="connsiteX932" fmla="*/ 154042 w 7467600"/>
              <a:gd name="connsiteY932" fmla="*/ 261522 h 6858000"/>
              <a:gd name="connsiteX933" fmla="*/ 13550 w 7467600"/>
              <a:gd name="connsiteY933" fmla="*/ 158423 h 6858000"/>
              <a:gd name="connsiteX934" fmla="*/ 0 w 7467600"/>
              <a:gd name="connsiteY934" fmla="*/ 146618 h 6858000"/>
              <a:gd name="connsiteX935" fmla="*/ 0 w 7467600"/>
              <a:gd name="connsiteY935" fmla="*/ 59161 h 6858000"/>
              <a:gd name="connsiteX936" fmla="*/ 45427 w 7467600"/>
              <a:gd name="connsiteY936" fmla="*/ 101078 h 6858000"/>
              <a:gd name="connsiteX937" fmla="*/ 630103 w 7467600"/>
              <a:gd name="connsiteY937" fmla="*/ 485885 h 6858000"/>
              <a:gd name="connsiteX938" fmla="*/ 532040 w 7467600"/>
              <a:gd name="connsiteY938" fmla="*/ 399359 h 6858000"/>
              <a:gd name="connsiteX939" fmla="*/ 517618 w 7467600"/>
              <a:gd name="connsiteY939" fmla="*/ 385726 h 6858000"/>
              <a:gd name="connsiteX940" fmla="*/ 285074 w 7467600"/>
              <a:gd name="connsiteY940" fmla="*/ 182755 h 6858000"/>
              <a:gd name="connsiteX941" fmla="*/ 43151 w 7467600"/>
              <a:gd name="connsiteY94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289862 w 7467600"/>
              <a:gd name="connsiteY8" fmla="*/ 6659827 h 6858000"/>
              <a:gd name="connsiteX9" fmla="*/ 1019354 w 7467600"/>
              <a:gd name="connsiteY9" fmla="*/ 6315006 h 6858000"/>
              <a:gd name="connsiteX10" fmla="*/ 441046 w 7467600"/>
              <a:gd name="connsiteY10" fmla="*/ 6691153 h 6858000"/>
              <a:gd name="connsiteX11" fmla="*/ 1019354 w 7467600"/>
              <a:gd name="connsiteY11" fmla="*/ 6315006 h 6858000"/>
              <a:gd name="connsiteX12" fmla="*/ 991680 w 7467600"/>
              <a:gd name="connsiteY12" fmla="*/ 6298413 h 6858000"/>
              <a:gd name="connsiteX13" fmla="*/ 409060 w 7467600"/>
              <a:gd name="connsiteY13" fmla="*/ 6671470 h 6858000"/>
              <a:gd name="connsiteX14" fmla="*/ 991680 w 7467600"/>
              <a:gd name="connsiteY14" fmla="*/ 6298413 h 6858000"/>
              <a:gd name="connsiteX15" fmla="*/ 103333 w 7467600"/>
              <a:gd name="connsiteY15" fmla="*/ 5699602 h 6858000"/>
              <a:gd name="connsiteX16" fmla="*/ 233938 w 7467600"/>
              <a:gd name="connsiteY16" fmla="*/ 5809416 h 6858000"/>
              <a:gd name="connsiteX17" fmla="*/ 883580 w 7467600"/>
              <a:gd name="connsiteY17" fmla="*/ 6180710 h 6858000"/>
              <a:gd name="connsiteX18" fmla="*/ 487337 w 7467600"/>
              <a:gd name="connsiteY18" fmla="*/ 5950182 h 6858000"/>
              <a:gd name="connsiteX19" fmla="*/ 354051 w 7467600"/>
              <a:gd name="connsiteY19" fmla="*/ 5854912 h 6858000"/>
              <a:gd name="connsiteX20" fmla="*/ 195436 w 7467600"/>
              <a:gd name="connsiteY20" fmla="*/ 5755068 h 6858000"/>
              <a:gd name="connsiteX21" fmla="*/ 103333 w 7467600"/>
              <a:gd name="connsiteY21" fmla="*/ 5699602 h 6858000"/>
              <a:gd name="connsiteX22" fmla="*/ 5539432 w 7467600"/>
              <a:gd name="connsiteY22" fmla="*/ 5642928 h 6858000"/>
              <a:gd name="connsiteX23" fmla="*/ 5555462 w 7467600"/>
              <a:gd name="connsiteY23" fmla="*/ 5694454 h 6858000"/>
              <a:gd name="connsiteX24" fmla="*/ 5828270 w 7467600"/>
              <a:gd name="connsiteY24" fmla="*/ 6320663 h 6858000"/>
              <a:gd name="connsiteX25" fmla="*/ 5947416 w 7467600"/>
              <a:gd name="connsiteY25" fmla="*/ 6574846 h 6858000"/>
              <a:gd name="connsiteX26" fmla="*/ 5539432 w 7467600"/>
              <a:gd name="connsiteY26" fmla="*/ 5642928 h 6858000"/>
              <a:gd name="connsiteX27" fmla="*/ 51253 w 7467600"/>
              <a:gd name="connsiteY27" fmla="*/ 5631825 h 6858000"/>
              <a:gd name="connsiteX28" fmla="*/ 211622 w 7467600"/>
              <a:gd name="connsiteY28" fmla="*/ 5728803 h 6858000"/>
              <a:gd name="connsiteX29" fmla="*/ 371652 w 7467600"/>
              <a:gd name="connsiteY29" fmla="*/ 5829062 h 6858000"/>
              <a:gd name="connsiteX30" fmla="*/ 505903 w 7467600"/>
              <a:gd name="connsiteY30" fmla="*/ 5925221 h 6858000"/>
              <a:gd name="connsiteX31" fmla="*/ 899240 w 7467600"/>
              <a:gd name="connsiteY31" fmla="*/ 6153068 h 6858000"/>
              <a:gd name="connsiteX32" fmla="*/ 988114 w 7467600"/>
              <a:gd name="connsiteY32" fmla="*/ 6174204 h 6858000"/>
              <a:gd name="connsiteX33" fmla="*/ 845971 w 7467600"/>
              <a:gd name="connsiteY33" fmla="*/ 6067177 h 6858000"/>
              <a:gd name="connsiteX34" fmla="*/ 448057 w 7467600"/>
              <a:gd name="connsiteY34" fmla="*/ 5841376 h 6858000"/>
              <a:gd name="connsiteX35" fmla="*/ 51253 w 7467600"/>
              <a:gd name="connsiteY35" fmla="*/ 5631825 h 6858000"/>
              <a:gd name="connsiteX36" fmla="*/ 2606687 w 7467600"/>
              <a:gd name="connsiteY36" fmla="*/ 5630718 h 6858000"/>
              <a:gd name="connsiteX37" fmla="*/ 2645658 w 7467600"/>
              <a:gd name="connsiteY37" fmla="*/ 6640259 h 6858000"/>
              <a:gd name="connsiteX38" fmla="*/ 2606687 w 7467600"/>
              <a:gd name="connsiteY38" fmla="*/ 5630718 h 6858000"/>
              <a:gd name="connsiteX39" fmla="*/ 3642057 w 7467600"/>
              <a:gd name="connsiteY39" fmla="*/ 5573487 h 6858000"/>
              <a:gd name="connsiteX40" fmla="*/ 3632981 w 7467600"/>
              <a:gd name="connsiteY40" fmla="*/ 5579437 h 6858000"/>
              <a:gd name="connsiteX41" fmla="*/ 3382436 w 7467600"/>
              <a:gd name="connsiteY41" fmla="*/ 5952726 h 6858000"/>
              <a:gd name="connsiteX42" fmla="*/ 3191929 w 7467600"/>
              <a:gd name="connsiteY42" fmla="*/ 6662669 h 6858000"/>
              <a:gd name="connsiteX43" fmla="*/ 3369898 w 7467600"/>
              <a:gd name="connsiteY43" fmla="*/ 6081771 h 6858000"/>
              <a:gd name="connsiteX44" fmla="*/ 3642057 w 7467600"/>
              <a:gd name="connsiteY44" fmla="*/ 5573487 h 6858000"/>
              <a:gd name="connsiteX45" fmla="*/ 2650666 w 7467600"/>
              <a:gd name="connsiteY45" fmla="*/ 5530686 h 6858000"/>
              <a:gd name="connsiteX46" fmla="*/ 2650249 w 7467600"/>
              <a:gd name="connsiteY46" fmla="*/ 5532101 h 6858000"/>
              <a:gd name="connsiteX47" fmla="*/ 2663808 w 7467600"/>
              <a:gd name="connsiteY47" fmla="*/ 6535215 h 6858000"/>
              <a:gd name="connsiteX48" fmla="*/ 2665418 w 7467600"/>
              <a:gd name="connsiteY48" fmla="*/ 6132756 h 6858000"/>
              <a:gd name="connsiteX49" fmla="*/ 2650666 w 7467600"/>
              <a:gd name="connsiteY49" fmla="*/ 5530686 h 6858000"/>
              <a:gd name="connsiteX50" fmla="*/ 2680277 w 7467600"/>
              <a:gd name="connsiteY50" fmla="*/ 5479204 h 6858000"/>
              <a:gd name="connsiteX51" fmla="*/ 2678972 w 7467600"/>
              <a:gd name="connsiteY51" fmla="*/ 5481582 h 6858000"/>
              <a:gd name="connsiteX52" fmla="*/ 2696666 w 7467600"/>
              <a:gd name="connsiteY52" fmla="*/ 6133836 h 6858000"/>
              <a:gd name="connsiteX53" fmla="*/ 2695769 w 7467600"/>
              <a:gd name="connsiteY53" fmla="*/ 6390955 h 6858000"/>
              <a:gd name="connsiteX54" fmla="*/ 2739893 w 7467600"/>
              <a:gd name="connsiteY54" fmla="*/ 6108357 h 6858000"/>
              <a:gd name="connsiteX55" fmla="*/ 2680277 w 7467600"/>
              <a:gd name="connsiteY55" fmla="*/ 5479204 h 6858000"/>
              <a:gd name="connsiteX56" fmla="*/ 1132195 w 7467600"/>
              <a:gd name="connsiteY56" fmla="*/ 5467980 h 6858000"/>
              <a:gd name="connsiteX57" fmla="*/ 1679056 w 7467600"/>
              <a:gd name="connsiteY57" fmla="*/ 5516907 h 6858000"/>
              <a:gd name="connsiteX58" fmla="*/ 2128648 w 7467600"/>
              <a:gd name="connsiteY58" fmla="*/ 5474249 h 6858000"/>
              <a:gd name="connsiteX59" fmla="*/ 1825619 w 7467600"/>
              <a:gd name="connsiteY59" fmla="*/ 5478447 h 6858000"/>
              <a:gd name="connsiteX60" fmla="*/ 1737798 w 7467600"/>
              <a:gd name="connsiteY60" fmla="*/ 5483353 h 6858000"/>
              <a:gd name="connsiteX61" fmla="*/ 1132195 w 7467600"/>
              <a:gd name="connsiteY61" fmla="*/ 5467980 h 6858000"/>
              <a:gd name="connsiteX62" fmla="*/ 1456157 w 7467600"/>
              <a:gd name="connsiteY62" fmla="*/ 5371404 h 6858000"/>
              <a:gd name="connsiteX63" fmla="*/ 1244432 w 7467600"/>
              <a:gd name="connsiteY63" fmla="*/ 5385601 h 6858000"/>
              <a:gd name="connsiteX64" fmla="*/ 973990 w 7467600"/>
              <a:gd name="connsiteY64" fmla="*/ 5424940 h 6858000"/>
              <a:gd name="connsiteX65" fmla="*/ 1103809 w 7467600"/>
              <a:gd name="connsiteY65" fmla="*/ 5433720 h 6858000"/>
              <a:gd name="connsiteX66" fmla="*/ 1123454 w 7467600"/>
              <a:gd name="connsiteY66" fmla="*/ 5435727 h 6858000"/>
              <a:gd name="connsiteX67" fmla="*/ 1737017 w 7467600"/>
              <a:gd name="connsiteY67" fmla="*/ 5452183 h 6858000"/>
              <a:gd name="connsiteX68" fmla="*/ 1824397 w 7467600"/>
              <a:gd name="connsiteY68" fmla="*/ 5447757 h 6858000"/>
              <a:gd name="connsiteX69" fmla="*/ 2070059 w 7467600"/>
              <a:gd name="connsiteY69" fmla="*/ 5441660 h 6858000"/>
              <a:gd name="connsiteX70" fmla="*/ 1456157 w 7467600"/>
              <a:gd name="connsiteY70" fmla="*/ 5371404 h 6858000"/>
              <a:gd name="connsiteX71" fmla="*/ 4988186 w 7467600"/>
              <a:gd name="connsiteY71" fmla="*/ 5216467 h 6858000"/>
              <a:gd name="connsiteX72" fmla="*/ 4777334 w 7467600"/>
              <a:gd name="connsiteY72" fmla="*/ 5406072 h 6858000"/>
              <a:gd name="connsiteX73" fmla="*/ 4718341 w 7467600"/>
              <a:gd name="connsiteY73" fmla="*/ 5468043 h 6858000"/>
              <a:gd name="connsiteX74" fmla="*/ 4604655 w 7467600"/>
              <a:gd name="connsiteY74" fmla="*/ 5583434 h 6858000"/>
              <a:gd name="connsiteX75" fmla="*/ 4565074 w 7467600"/>
              <a:gd name="connsiteY75" fmla="*/ 5618550 h 6858000"/>
              <a:gd name="connsiteX76" fmla="*/ 4988186 w 7467600"/>
              <a:gd name="connsiteY76" fmla="*/ 5216467 h 6858000"/>
              <a:gd name="connsiteX77" fmla="*/ 4978032 w 7467600"/>
              <a:gd name="connsiteY77" fmla="*/ 5183809 h 6858000"/>
              <a:gd name="connsiteX78" fmla="*/ 4463413 w 7467600"/>
              <a:gd name="connsiteY78" fmla="*/ 5615162 h 6858000"/>
              <a:gd name="connsiteX79" fmla="*/ 4358134 w 7467600"/>
              <a:gd name="connsiteY79" fmla="*/ 5742791 h 6858000"/>
              <a:gd name="connsiteX80" fmla="*/ 4376219 w 7467600"/>
              <a:gd name="connsiteY80" fmla="*/ 5729027 h 6858000"/>
              <a:gd name="connsiteX81" fmla="*/ 4582340 w 7467600"/>
              <a:gd name="connsiteY81" fmla="*/ 5561037 h 6858000"/>
              <a:gd name="connsiteX82" fmla="*/ 4694684 w 7467600"/>
              <a:gd name="connsiteY82" fmla="*/ 5447098 h 6858000"/>
              <a:gd name="connsiteX83" fmla="*/ 4754123 w 7467600"/>
              <a:gd name="connsiteY83" fmla="*/ 5384643 h 6858000"/>
              <a:gd name="connsiteX84" fmla="*/ 4978032 w 7467600"/>
              <a:gd name="connsiteY84" fmla="*/ 5183809 h 6858000"/>
              <a:gd name="connsiteX85" fmla="*/ 1903353 w 7467600"/>
              <a:gd name="connsiteY85" fmla="*/ 5044827 h 6858000"/>
              <a:gd name="connsiteX86" fmla="*/ 1936931 w 7467600"/>
              <a:gd name="connsiteY86" fmla="*/ 5093954 h 6858000"/>
              <a:gd name="connsiteX87" fmla="*/ 2195868 w 7467600"/>
              <a:gd name="connsiteY87" fmla="*/ 5396574 h 6858000"/>
              <a:gd name="connsiteX88" fmla="*/ 2088852 w 7467600"/>
              <a:gd name="connsiteY88" fmla="*/ 5166123 h 6858000"/>
              <a:gd name="connsiteX89" fmla="*/ 1958241 w 7467600"/>
              <a:gd name="connsiteY89" fmla="*/ 5067955 h 6858000"/>
              <a:gd name="connsiteX90" fmla="*/ 1903353 w 7467600"/>
              <a:gd name="connsiteY90" fmla="*/ 5044827 h 6858000"/>
              <a:gd name="connsiteX91" fmla="*/ 1979378 w 7467600"/>
              <a:gd name="connsiteY91" fmla="*/ 4769504 h 6858000"/>
              <a:gd name="connsiteX92" fmla="*/ 2882120 w 7467600"/>
              <a:gd name="connsiteY92" fmla="*/ 5064547 h 6858000"/>
              <a:gd name="connsiteX93" fmla="*/ 2793103 w 7467600"/>
              <a:gd name="connsiteY93" fmla="*/ 5039699 h 6858000"/>
              <a:gd name="connsiteX94" fmla="*/ 2770041 w 7467600"/>
              <a:gd name="connsiteY94" fmla="*/ 5033634 h 6858000"/>
              <a:gd name="connsiteX95" fmla="*/ 1979378 w 7467600"/>
              <a:gd name="connsiteY95" fmla="*/ 4769504 h 6858000"/>
              <a:gd name="connsiteX96" fmla="*/ 1927410 w 7467600"/>
              <a:gd name="connsiteY96" fmla="*/ 4716164 h 6858000"/>
              <a:gd name="connsiteX97" fmla="*/ 1959587 w 7467600"/>
              <a:gd name="connsiteY97" fmla="*/ 4728849 h 6858000"/>
              <a:gd name="connsiteX98" fmla="*/ 2777707 w 7467600"/>
              <a:gd name="connsiteY98" fmla="*/ 5003991 h 6858000"/>
              <a:gd name="connsiteX99" fmla="*/ 2800768 w 7467600"/>
              <a:gd name="connsiteY99" fmla="*/ 5010056 h 6858000"/>
              <a:gd name="connsiteX100" fmla="*/ 2879408 w 7467600"/>
              <a:gd name="connsiteY100" fmla="*/ 5031590 h 6858000"/>
              <a:gd name="connsiteX101" fmla="*/ 2862295 w 7467600"/>
              <a:gd name="connsiteY101" fmla="*/ 5022958 h 6858000"/>
              <a:gd name="connsiteX102" fmla="*/ 2813343 w 7467600"/>
              <a:gd name="connsiteY102" fmla="*/ 4998369 h 6858000"/>
              <a:gd name="connsiteX103" fmla="*/ 2646245 w 7467600"/>
              <a:gd name="connsiteY103" fmla="*/ 4930999 h 6858000"/>
              <a:gd name="connsiteX104" fmla="*/ 1999243 w 7467600"/>
              <a:gd name="connsiteY104" fmla="*/ 4730524 h 6858000"/>
              <a:gd name="connsiteX105" fmla="*/ 1979527 w 7467600"/>
              <a:gd name="connsiteY105" fmla="*/ 4726651 h 6858000"/>
              <a:gd name="connsiteX106" fmla="*/ 1927410 w 7467600"/>
              <a:gd name="connsiteY106" fmla="*/ 4716164 h 6858000"/>
              <a:gd name="connsiteX107" fmla="*/ 1997014 w 7467600"/>
              <a:gd name="connsiteY107" fmla="*/ 4698007 h 6858000"/>
              <a:gd name="connsiteX108" fmla="*/ 2005458 w 7467600"/>
              <a:gd name="connsiteY108" fmla="*/ 4699540 h 6858000"/>
              <a:gd name="connsiteX109" fmla="*/ 2657186 w 7467600"/>
              <a:gd name="connsiteY109" fmla="*/ 4901687 h 6858000"/>
              <a:gd name="connsiteX110" fmla="*/ 2826662 w 7467600"/>
              <a:gd name="connsiteY110" fmla="*/ 4970362 h 6858000"/>
              <a:gd name="connsiteX111" fmla="*/ 2876100 w 7467600"/>
              <a:gd name="connsiteY111" fmla="*/ 4995397 h 6858000"/>
              <a:gd name="connsiteX112" fmla="*/ 3042600 w 7467600"/>
              <a:gd name="connsiteY112" fmla="*/ 5059532 h 6858000"/>
              <a:gd name="connsiteX113" fmla="*/ 1997014 w 7467600"/>
              <a:gd name="connsiteY113" fmla="*/ 4698007 h 6858000"/>
              <a:gd name="connsiteX114" fmla="*/ 2305292 w 7467600"/>
              <a:gd name="connsiteY114" fmla="*/ 4219492 h 6858000"/>
              <a:gd name="connsiteX115" fmla="*/ 3360922 w 7467600"/>
              <a:gd name="connsiteY115" fmla="*/ 4529373 h 6858000"/>
              <a:gd name="connsiteX116" fmla="*/ 3492420 w 7467600"/>
              <a:gd name="connsiteY116" fmla="*/ 4510145 h 6858000"/>
              <a:gd name="connsiteX117" fmla="*/ 3364086 w 7467600"/>
              <a:gd name="connsiteY117" fmla="*/ 4480340 h 6858000"/>
              <a:gd name="connsiteX118" fmla="*/ 3225818 w 7467600"/>
              <a:gd name="connsiteY118" fmla="*/ 4411822 h 6858000"/>
              <a:gd name="connsiteX119" fmla="*/ 3129696 w 7467600"/>
              <a:gd name="connsiteY119" fmla="*/ 4360704 h 6858000"/>
              <a:gd name="connsiteX120" fmla="*/ 2814545 w 7467600"/>
              <a:gd name="connsiteY120" fmla="*/ 4282955 h 6858000"/>
              <a:gd name="connsiteX121" fmla="*/ 2305292 w 7467600"/>
              <a:gd name="connsiteY121" fmla="*/ 4219492 h 6858000"/>
              <a:gd name="connsiteX122" fmla="*/ 2626982 w 7467600"/>
              <a:gd name="connsiteY122" fmla="*/ 4206450 h 6858000"/>
              <a:gd name="connsiteX123" fmla="*/ 2490617 w 7467600"/>
              <a:gd name="connsiteY123" fmla="*/ 4206951 h 6858000"/>
              <a:gd name="connsiteX124" fmla="*/ 2819869 w 7467600"/>
              <a:gd name="connsiteY124" fmla="*/ 4252936 h 6858000"/>
              <a:gd name="connsiteX125" fmla="*/ 3143018 w 7467600"/>
              <a:gd name="connsiteY125" fmla="*/ 4332698 h 6858000"/>
              <a:gd name="connsiteX126" fmla="*/ 3241520 w 7467600"/>
              <a:gd name="connsiteY126" fmla="*/ 4385112 h 6858000"/>
              <a:gd name="connsiteX127" fmla="*/ 3374575 w 7467600"/>
              <a:gd name="connsiteY127" fmla="*/ 4451517 h 6858000"/>
              <a:gd name="connsiteX128" fmla="*/ 3505221 w 7467600"/>
              <a:gd name="connsiteY128" fmla="*/ 4480757 h 6858000"/>
              <a:gd name="connsiteX129" fmla="*/ 2626982 w 7467600"/>
              <a:gd name="connsiteY129" fmla="*/ 4206450 h 6858000"/>
              <a:gd name="connsiteX130" fmla="*/ 1310106 w 7467600"/>
              <a:gd name="connsiteY130" fmla="*/ 3943217 h 6858000"/>
              <a:gd name="connsiteX131" fmla="*/ 854994 w 7467600"/>
              <a:gd name="connsiteY131" fmla="*/ 4399136 h 6858000"/>
              <a:gd name="connsiteX132" fmla="*/ 742462 w 7467600"/>
              <a:gd name="connsiteY132" fmla="*/ 4594648 h 6858000"/>
              <a:gd name="connsiteX133" fmla="*/ 820602 w 7467600"/>
              <a:gd name="connsiteY133" fmla="*/ 4485915 h 6858000"/>
              <a:gd name="connsiteX134" fmla="*/ 878295 w 7467600"/>
              <a:gd name="connsiteY134" fmla="*/ 4403594 h 6858000"/>
              <a:gd name="connsiteX135" fmla="*/ 1240607 w 7467600"/>
              <a:gd name="connsiteY135" fmla="*/ 4010401 h 6858000"/>
              <a:gd name="connsiteX136" fmla="*/ 1310106 w 7467600"/>
              <a:gd name="connsiteY136" fmla="*/ 3943217 h 6858000"/>
              <a:gd name="connsiteX137" fmla="*/ 1423113 w 7467600"/>
              <a:gd name="connsiteY137" fmla="*/ 3874565 h 6858000"/>
              <a:gd name="connsiteX138" fmla="*/ 1260565 w 7467600"/>
              <a:gd name="connsiteY138" fmla="*/ 4031982 h 6858000"/>
              <a:gd name="connsiteX139" fmla="*/ 901900 w 7467600"/>
              <a:gd name="connsiteY139" fmla="*/ 4421236 h 6858000"/>
              <a:gd name="connsiteX140" fmla="*/ 845044 w 7467600"/>
              <a:gd name="connsiteY140" fmla="*/ 4502436 h 6858000"/>
              <a:gd name="connsiteX141" fmla="*/ 685926 w 7467600"/>
              <a:gd name="connsiteY141" fmla="*/ 4703069 h 6858000"/>
              <a:gd name="connsiteX142" fmla="*/ 684248 w 7467600"/>
              <a:gd name="connsiteY142" fmla="*/ 4706721 h 6858000"/>
              <a:gd name="connsiteX143" fmla="*/ 1423113 w 7467600"/>
              <a:gd name="connsiteY143" fmla="*/ 3874565 h 6858000"/>
              <a:gd name="connsiteX144" fmla="*/ 3316479 w 7467600"/>
              <a:gd name="connsiteY144" fmla="*/ 3872136 h 6858000"/>
              <a:gd name="connsiteX145" fmla="*/ 3546806 w 7467600"/>
              <a:gd name="connsiteY145" fmla="*/ 4356139 h 6858000"/>
              <a:gd name="connsiteX146" fmla="*/ 3364433 w 7467600"/>
              <a:gd name="connsiteY146" fmla="*/ 3953121 h 6858000"/>
              <a:gd name="connsiteX147" fmla="*/ 3316479 w 7467600"/>
              <a:gd name="connsiteY147" fmla="*/ 3872136 h 6858000"/>
              <a:gd name="connsiteX148" fmla="*/ 3291335 w 7467600"/>
              <a:gd name="connsiteY148" fmla="*/ 3767420 h 6858000"/>
              <a:gd name="connsiteX149" fmla="*/ 3390805 w 7467600"/>
              <a:gd name="connsiteY149" fmla="*/ 3937163 h 6858000"/>
              <a:gd name="connsiteX150" fmla="*/ 3579062 w 7467600"/>
              <a:gd name="connsiteY150" fmla="*/ 4359040 h 6858000"/>
              <a:gd name="connsiteX151" fmla="*/ 3467355 w 7467600"/>
              <a:gd name="connsiteY151" fmla="*/ 3988130 h 6858000"/>
              <a:gd name="connsiteX152" fmla="*/ 3310753 w 7467600"/>
              <a:gd name="connsiteY152" fmla="*/ 3787140 h 6858000"/>
              <a:gd name="connsiteX153" fmla="*/ 3291335 w 7467600"/>
              <a:gd name="connsiteY153" fmla="*/ 3767420 h 6858000"/>
              <a:gd name="connsiteX154" fmla="*/ 1635889 w 7467600"/>
              <a:gd name="connsiteY154" fmla="*/ 3709494 h 6858000"/>
              <a:gd name="connsiteX155" fmla="*/ 1634800 w 7467600"/>
              <a:gd name="connsiteY155" fmla="*/ 3731111 h 6858000"/>
              <a:gd name="connsiteX156" fmla="*/ 1635889 w 7467600"/>
              <a:gd name="connsiteY156" fmla="*/ 3709494 h 6858000"/>
              <a:gd name="connsiteX157" fmla="*/ 1510397 w 7467600"/>
              <a:gd name="connsiteY157" fmla="*/ 3684705 h 6858000"/>
              <a:gd name="connsiteX158" fmla="*/ 1146550 w 7467600"/>
              <a:gd name="connsiteY158" fmla="*/ 3802012 h 6858000"/>
              <a:gd name="connsiteX159" fmla="*/ 698834 w 7467600"/>
              <a:gd name="connsiteY159" fmla="*/ 3952272 h 6858000"/>
              <a:gd name="connsiteX160" fmla="*/ 34256 w 7467600"/>
              <a:gd name="connsiteY160" fmla="*/ 4347603 h 6858000"/>
              <a:gd name="connsiteX161" fmla="*/ 527241 w 7467600"/>
              <a:gd name="connsiteY161" fmla="*/ 4065078 h 6858000"/>
              <a:gd name="connsiteX162" fmla="*/ 1510397 w 7467600"/>
              <a:gd name="connsiteY162" fmla="*/ 3684705 h 6858000"/>
              <a:gd name="connsiteX163" fmla="*/ 1313114 w 7467600"/>
              <a:gd name="connsiteY163" fmla="*/ 3655216 h 6858000"/>
              <a:gd name="connsiteX164" fmla="*/ 1109304 w 7467600"/>
              <a:gd name="connsiteY164" fmla="*/ 3669030 h 6858000"/>
              <a:gd name="connsiteX165" fmla="*/ 8129 w 7467600"/>
              <a:gd name="connsiteY165" fmla="*/ 4330519 h 6858000"/>
              <a:gd name="connsiteX166" fmla="*/ 687572 w 7467600"/>
              <a:gd name="connsiteY166" fmla="*/ 3925629 h 6858000"/>
              <a:gd name="connsiteX167" fmla="*/ 1138365 w 7467600"/>
              <a:gd name="connsiteY167" fmla="*/ 3774515 h 6858000"/>
              <a:gd name="connsiteX168" fmla="*/ 1505579 w 7467600"/>
              <a:gd name="connsiteY168" fmla="*/ 3655526 h 6858000"/>
              <a:gd name="connsiteX169" fmla="*/ 1313114 w 7467600"/>
              <a:gd name="connsiteY169" fmla="*/ 3655216 h 6858000"/>
              <a:gd name="connsiteX170" fmla="*/ 3655073 w 7467600"/>
              <a:gd name="connsiteY170" fmla="*/ 3650884 h 6858000"/>
              <a:gd name="connsiteX171" fmla="*/ 3989938 w 7467600"/>
              <a:gd name="connsiteY171" fmla="*/ 3991685 h 6858000"/>
              <a:gd name="connsiteX172" fmla="*/ 4393907 w 7467600"/>
              <a:gd name="connsiteY172" fmla="*/ 4261258 h 6858000"/>
              <a:gd name="connsiteX173" fmla="*/ 4648051 w 7467600"/>
              <a:gd name="connsiteY173" fmla="*/ 4374051 h 6858000"/>
              <a:gd name="connsiteX174" fmla="*/ 4383389 w 7467600"/>
              <a:gd name="connsiteY174" fmla="*/ 4184369 h 6858000"/>
              <a:gd name="connsiteX175" fmla="*/ 4165508 w 7467600"/>
              <a:gd name="connsiteY175" fmla="*/ 4035196 h 6858000"/>
              <a:gd name="connsiteX176" fmla="*/ 4068162 w 7467600"/>
              <a:gd name="connsiteY176" fmla="*/ 3953394 h 6858000"/>
              <a:gd name="connsiteX177" fmla="*/ 3981416 w 7467600"/>
              <a:gd name="connsiteY177" fmla="*/ 3880482 h 6858000"/>
              <a:gd name="connsiteX178" fmla="*/ 3800147 w 7467600"/>
              <a:gd name="connsiteY178" fmla="*/ 3749872 h 6858000"/>
              <a:gd name="connsiteX179" fmla="*/ 3655073 w 7467600"/>
              <a:gd name="connsiteY179" fmla="*/ 3650884 h 6858000"/>
              <a:gd name="connsiteX180" fmla="*/ 3670252 w 7467600"/>
              <a:gd name="connsiteY180" fmla="*/ 3622798 h 6858000"/>
              <a:gd name="connsiteX181" fmla="*/ 3817258 w 7467600"/>
              <a:gd name="connsiteY181" fmla="*/ 3723577 h 6858000"/>
              <a:gd name="connsiteX182" fmla="*/ 4000461 w 7467600"/>
              <a:gd name="connsiteY182" fmla="*/ 3855966 h 6858000"/>
              <a:gd name="connsiteX183" fmla="*/ 4088180 w 7467600"/>
              <a:gd name="connsiteY183" fmla="*/ 3929774 h 6858000"/>
              <a:gd name="connsiteX184" fmla="*/ 4184555 w 7467600"/>
              <a:gd name="connsiteY184" fmla="*/ 4010683 h 6858000"/>
              <a:gd name="connsiteX185" fmla="*/ 4399563 w 7467600"/>
              <a:gd name="connsiteY185" fmla="*/ 4158106 h 6858000"/>
              <a:gd name="connsiteX186" fmla="*/ 4684469 w 7467600"/>
              <a:gd name="connsiteY186" fmla="*/ 4364680 h 6858000"/>
              <a:gd name="connsiteX187" fmla="*/ 4690271 w 7467600"/>
              <a:gd name="connsiteY187" fmla="*/ 4370034 h 6858000"/>
              <a:gd name="connsiteX188" fmla="*/ 4136093 w 7467600"/>
              <a:gd name="connsiteY188" fmla="*/ 3858466 h 6858000"/>
              <a:gd name="connsiteX189" fmla="*/ 3670252 w 7467600"/>
              <a:gd name="connsiteY189" fmla="*/ 3622798 h 6858000"/>
              <a:gd name="connsiteX190" fmla="*/ 4440129 w 7467600"/>
              <a:gd name="connsiteY190" fmla="*/ 3448571 h 6858000"/>
              <a:gd name="connsiteX191" fmla="*/ 4856525 w 7467600"/>
              <a:gd name="connsiteY191" fmla="*/ 3915351 h 6858000"/>
              <a:gd name="connsiteX192" fmla="*/ 5059055 w 7467600"/>
              <a:gd name="connsiteY192" fmla="*/ 4108918 h 6858000"/>
              <a:gd name="connsiteX193" fmla="*/ 5290070 w 7467600"/>
              <a:gd name="connsiteY193" fmla="*/ 4263619 h 6858000"/>
              <a:gd name="connsiteX194" fmla="*/ 4834991 w 7467600"/>
              <a:gd name="connsiteY194" fmla="*/ 3830985 h 6858000"/>
              <a:gd name="connsiteX195" fmla="*/ 4440129 w 7467600"/>
              <a:gd name="connsiteY195" fmla="*/ 3448571 h 6858000"/>
              <a:gd name="connsiteX196" fmla="*/ 4441737 w 7467600"/>
              <a:gd name="connsiteY196" fmla="*/ 3399734 h 6858000"/>
              <a:gd name="connsiteX197" fmla="*/ 4431236 w 7467600"/>
              <a:gd name="connsiteY197" fmla="*/ 3400954 h 6858000"/>
              <a:gd name="connsiteX198" fmla="*/ 4557150 w 7467600"/>
              <a:gd name="connsiteY198" fmla="*/ 3510023 h 6858000"/>
              <a:gd name="connsiteX199" fmla="*/ 4856936 w 7467600"/>
              <a:gd name="connsiteY199" fmla="*/ 3809146 h 6858000"/>
              <a:gd name="connsiteX200" fmla="*/ 5111996 w 7467600"/>
              <a:gd name="connsiteY200" fmla="*/ 4065759 h 6858000"/>
              <a:gd name="connsiteX201" fmla="*/ 5388878 w 7467600"/>
              <a:gd name="connsiteY201" fmla="*/ 4300185 h 6858000"/>
              <a:gd name="connsiteX202" fmla="*/ 5425556 w 7467600"/>
              <a:gd name="connsiteY202" fmla="*/ 4308967 h 6858000"/>
              <a:gd name="connsiteX203" fmla="*/ 4943646 w 7467600"/>
              <a:gd name="connsiteY203" fmla="*/ 3822916 h 6858000"/>
              <a:gd name="connsiteX204" fmla="*/ 4594837 w 7467600"/>
              <a:gd name="connsiteY204" fmla="*/ 3532274 h 6858000"/>
              <a:gd name="connsiteX205" fmla="*/ 4441737 w 7467600"/>
              <a:gd name="connsiteY205" fmla="*/ 3399734 h 6858000"/>
              <a:gd name="connsiteX206" fmla="*/ 5425834 w 7467600"/>
              <a:gd name="connsiteY206" fmla="*/ 3162785 h 6858000"/>
              <a:gd name="connsiteX207" fmla="*/ 5401644 w 7467600"/>
              <a:gd name="connsiteY207" fmla="*/ 3617847 h 6858000"/>
              <a:gd name="connsiteX208" fmla="*/ 5467256 w 7467600"/>
              <a:gd name="connsiteY208" fmla="*/ 4175494 h 6858000"/>
              <a:gd name="connsiteX209" fmla="*/ 5448069 w 7467600"/>
              <a:gd name="connsiteY209" fmla="*/ 3567554 h 6858000"/>
              <a:gd name="connsiteX210" fmla="*/ 5425834 w 7467600"/>
              <a:gd name="connsiteY210" fmla="*/ 3162785 h 6858000"/>
              <a:gd name="connsiteX211" fmla="*/ 1318687 w 7467600"/>
              <a:gd name="connsiteY211" fmla="*/ 3113840 h 6858000"/>
              <a:gd name="connsiteX212" fmla="*/ 1066793 w 7467600"/>
              <a:gd name="connsiteY212" fmla="*/ 3212171 h 6858000"/>
              <a:gd name="connsiteX213" fmla="*/ 993319 w 7467600"/>
              <a:gd name="connsiteY213" fmla="*/ 3247648 h 6858000"/>
              <a:gd name="connsiteX214" fmla="*/ 853081 w 7467600"/>
              <a:gd name="connsiteY214" fmla="*/ 3312410 h 6858000"/>
              <a:gd name="connsiteX215" fmla="*/ 805957 w 7467600"/>
              <a:gd name="connsiteY215" fmla="*/ 3330443 h 6858000"/>
              <a:gd name="connsiteX216" fmla="*/ 1318687 w 7467600"/>
              <a:gd name="connsiteY216" fmla="*/ 3113840 h 6858000"/>
              <a:gd name="connsiteX217" fmla="*/ 5453702 w 7467600"/>
              <a:gd name="connsiteY217" fmla="*/ 3090882 h 6858000"/>
              <a:gd name="connsiteX218" fmla="*/ 5480135 w 7467600"/>
              <a:gd name="connsiteY218" fmla="*/ 3565802 h 6858000"/>
              <a:gd name="connsiteX219" fmla="*/ 5499023 w 7467600"/>
              <a:gd name="connsiteY219" fmla="*/ 4166310 h 6858000"/>
              <a:gd name="connsiteX220" fmla="*/ 5547022 w 7467600"/>
              <a:gd name="connsiteY220" fmla="*/ 3607838 h 6858000"/>
              <a:gd name="connsiteX221" fmla="*/ 5515964 w 7467600"/>
              <a:gd name="connsiteY221" fmla="*/ 3378541 h 6858000"/>
              <a:gd name="connsiteX222" fmla="*/ 5453702 w 7467600"/>
              <a:gd name="connsiteY222" fmla="*/ 3090882 h 6858000"/>
              <a:gd name="connsiteX223" fmla="*/ 1238695 w 7467600"/>
              <a:gd name="connsiteY223" fmla="*/ 3076820 h 6858000"/>
              <a:gd name="connsiteX224" fmla="*/ 716371 w 7467600"/>
              <a:gd name="connsiteY224" fmla="*/ 3293249 h 6858000"/>
              <a:gd name="connsiteX225" fmla="*/ 579522 w 7467600"/>
              <a:gd name="connsiteY225" fmla="*/ 3371759 h 6858000"/>
              <a:gd name="connsiteX226" fmla="*/ 600288 w 7467600"/>
              <a:gd name="connsiteY226" fmla="*/ 3365555 h 6858000"/>
              <a:gd name="connsiteX227" fmla="*/ 840692 w 7467600"/>
              <a:gd name="connsiteY227" fmla="*/ 3284921 h 6858000"/>
              <a:gd name="connsiteX228" fmla="*/ 979248 w 7467600"/>
              <a:gd name="connsiteY228" fmla="*/ 3221003 h 6858000"/>
              <a:gd name="connsiteX229" fmla="*/ 1053282 w 7467600"/>
              <a:gd name="connsiteY229" fmla="*/ 3185247 h 6858000"/>
              <a:gd name="connsiteX230" fmla="*/ 1320603 w 7467600"/>
              <a:gd name="connsiteY230" fmla="*/ 3081281 h 6858000"/>
              <a:gd name="connsiteX231" fmla="*/ 1238695 w 7467600"/>
              <a:gd name="connsiteY231" fmla="*/ 3076820 h 6858000"/>
              <a:gd name="connsiteX232" fmla="*/ 5425627 w 7467600"/>
              <a:gd name="connsiteY232" fmla="*/ 2954192 h 6858000"/>
              <a:gd name="connsiteX233" fmla="*/ 5470770 w 7467600"/>
              <a:gd name="connsiteY233" fmla="*/ 3005435 h 6858000"/>
              <a:gd name="connsiteX234" fmla="*/ 5519779 w 7467600"/>
              <a:gd name="connsiteY234" fmla="*/ 4359223 h 6858000"/>
              <a:gd name="connsiteX235" fmla="*/ 5520293 w 7467600"/>
              <a:gd name="connsiteY235" fmla="*/ 4360602 h 6858000"/>
              <a:gd name="connsiteX236" fmla="*/ 5767221 w 7467600"/>
              <a:gd name="connsiteY236" fmla="*/ 4665564 h 6858000"/>
              <a:gd name="connsiteX237" fmla="*/ 6937169 w 7467600"/>
              <a:gd name="connsiteY237" fmla="*/ 4815941 h 6858000"/>
              <a:gd name="connsiteX238" fmla="*/ 6953922 w 7467600"/>
              <a:gd name="connsiteY238" fmla="*/ 4890068 h 6858000"/>
              <a:gd name="connsiteX239" fmla="*/ 6071359 w 7467600"/>
              <a:gd name="connsiteY239" fmla="*/ 4770770 h 6858000"/>
              <a:gd name="connsiteX240" fmla="*/ 6038839 w 7467600"/>
              <a:gd name="connsiteY240" fmla="*/ 4764474 h 6858000"/>
              <a:gd name="connsiteX241" fmla="*/ 6038706 w 7467600"/>
              <a:gd name="connsiteY241" fmla="*/ 4763847 h 6858000"/>
              <a:gd name="connsiteX242" fmla="*/ 6037784 w 7467600"/>
              <a:gd name="connsiteY242" fmla="*/ 4764270 h 6858000"/>
              <a:gd name="connsiteX243" fmla="*/ 6038839 w 7467600"/>
              <a:gd name="connsiteY243" fmla="*/ 4764474 h 6858000"/>
              <a:gd name="connsiteX244" fmla="*/ 6040338 w 7467600"/>
              <a:gd name="connsiteY244" fmla="*/ 4771418 h 6858000"/>
              <a:gd name="connsiteX245" fmla="*/ 6024488 w 7467600"/>
              <a:gd name="connsiteY245" fmla="*/ 4809903 h 6858000"/>
              <a:gd name="connsiteX246" fmla="*/ 5599771 w 7467600"/>
              <a:gd name="connsiteY246" fmla="*/ 5509652 h 6858000"/>
              <a:gd name="connsiteX247" fmla="*/ 5548843 w 7467600"/>
              <a:gd name="connsiteY247" fmla="*/ 5563845 h 6858000"/>
              <a:gd name="connsiteX248" fmla="*/ 5940952 w 7467600"/>
              <a:gd name="connsiteY248" fmla="*/ 6250028 h 6858000"/>
              <a:gd name="connsiteX249" fmla="*/ 6043441 w 7467600"/>
              <a:gd name="connsiteY249" fmla="*/ 6665847 h 6858000"/>
              <a:gd name="connsiteX250" fmla="*/ 6093432 w 7467600"/>
              <a:gd name="connsiteY250" fmla="*/ 6858000 h 6858000"/>
              <a:gd name="connsiteX251" fmla="*/ 6034344 w 7467600"/>
              <a:gd name="connsiteY251" fmla="*/ 6858000 h 6858000"/>
              <a:gd name="connsiteX252" fmla="*/ 6026679 w 7467600"/>
              <a:gd name="connsiteY252" fmla="*/ 6836959 h 6858000"/>
              <a:gd name="connsiteX253" fmla="*/ 5800441 w 7467600"/>
              <a:gd name="connsiteY253" fmla="*/ 6335286 h 6858000"/>
              <a:gd name="connsiteX254" fmla="*/ 5526562 w 7467600"/>
              <a:gd name="connsiteY254" fmla="*/ 5705388 h 6858000"/>
              <a:gd name="connsiteX255" fmla="*/ 5519640 w 7467600"/>
              <a:gd name="connsiteY255" fmla="*/ 5683774 h 6858000"/>
              <a:gd name="connsiteX256" fmla="*/ 5844559 w 7467600"/>
              <a:gd name="connsiteY256" fmla="*/ 6553349 h 6858000"/>
              <a:gd name="connsiteX257" fmla="*/ 5975994 w 7467600"/>
              <a:gd name="connsiteY257" fmla="*/ 6858000 h 6858000"/>
              <a:gd name="connsiteX258" fmla="*/ 5898547 w 7467600"/>
              <a:gd name="connsiteY258" fmla="*/ 6858000 h 6858000"/>
              <a:gd name="connsiteX259" fmla="*/ 5682041 w 7467600"/>
              <a:gd name="connsiteY259" fmla="*/ 6355860 h 6858000"/>
              <a:gd name="connsiteX260" fmla="*/ 5461758 w 7467600"/>
              <a:gd name="connsiteY260" fmla="*/ 5820220 h 6858000"/>
              <a:gd name="connsiteX261" fmla="*/ 5237282 w 7467600"/>
              <a:gd name="connsiteY261" fmla="*/ 6579086 h 6858000"/>
              <a:gd name="connsiteX262" fmla="*/ 5115009 w 7467600"/>
              <a:gd name="connsiteY262" fmla="*/ 6858000 h 6858000"/>
              <a:gd name="connsiteX263" fmla="*/ 5028074 w 7467600"/>
              <a:gd name="connsiteY263" fmla="*/ 6858000 h 6858000"/>
              <a:gd name="connsiteX264" fmla="*/ 5079508 w 7467600"/>
              <a:gd name="connsiteY264" fmla="*/ 6749074 h 6858000"/>
              <a:gd name="connsiteX265" fmla="*/ 5371846 w 7467600"/>
              <a:gd name="connsiteY265" fmla="*/ 5924413 h 6858000"/>
              <a:gd name="connsiteX266" fmla="*/ 5270512 w 7467600"/>
              <a:gd name="connsiteY266" fmla="*/ 6138975 h 6858000"/>
              <a:gd name="connsiteX267" fmla="*/ 5062409 w 7467600"/>
              <a:gd name="connsiteY267" fmla="*/ 6653544 h 6858000"/>
              <a:gd name="connsiteX268" fmla="*/ 5036628 w 7467600"/>
              <a:gd name="connsiteY268" fmla="*/ 6754247 h 6858000"/>
              <a:gd name="connsiteX269" fmla="*/ 5009112 w 7467600"/>
              <a:gd name="connsiteY269" fmla="*/ 6858000 h 6858000"/>
              <a:gd name="connsiteX270" fmla="*/ 4976679 w 7467600"/>
              <a:gd name="connsiteY270" fmla="*/ 6858000 h 6858000"/>
              <a:gd name="connsiteX271" fmla="*/ 5006537 w 7467600"/>
              <a:gd name="connsiteY271" fmla="*/ 6747068 h 6858000"/>
              <a:gd name="connsiteX272" fmla="*/ 5032723 w 7467600"/>
              <a:gd name="connsiteY272" fmla="*/ 6644957 h 6858000"/>
              <a:gd name="connsiteX273" fmla="*/ 5242949 w 7467600"/>
              <a:gd name="connsiteY273" fmla="*/ 6125175 h 6858000"/>
              <a:gd name="connsiteX274" fmla="*/ 5286321 w 7467600"/>
              <a:gd name="connsiteY274" fmla="*/ 6033555 h 6858000"/>
              <a:gd name="connsiteX275" fmla="*/ 5008210 w 7467600"/>
              <a:gd name="connsiteY275" fmla="*/ 6649194 h 6858000"/>
              <a:gd name="connsiteX276" fmla="*/ 4986321 w 7467600"/>
              <a:gd name="connsiteY276" fmla="*/ 6765687 h 6858000"/>
              <a:gd name="connsiteX277" fmla="*/ 4973474 w 7467600"/>
              <a:gd name="connsiteY277" fmla="*/ 6858000 h 6858000"/>
              <a:gd name="connsiteX278" fmla="*/ 4907178 w 7467600"/>
              <a:gd name="connsiteY278" fmla="*/ 6858000 h 6858000"/>
              <a:gd name="connsiteX279" fmla="*/ 4910810 w 7467600"/>
              <a:gd name="connsiteY279" fmla="*/ 6829660 h 6858000"/>
              <a:gd name="connsiteX280" fmla="*/ 4987461 w 7467600"/>
              <a:gd name="connsiteY280" fmla="*/ 6432994 h 6858000"/>
              <a:gd name="connsiteX281" fmla="*/ 5179262 w 7467600"/>
              <a:gd name="connsiteY281" fmla="*/ 6035044 h 6858000"/>
              <a:gd name="connsiteX282" fmla="*/ 4689678 w 7467600"/>
              <a:gd name="connsiteY282" fmla="*/ 6440241 h 6858000"/>
              <a:gd name="connsiteX283" fmla="*/ 4477543 w 7467600"/>
              <a:gd name="connsiteY283" fmla="*/ 6674836 h 6858000"/>
              <a:gd name="connsiteX284" fmla="*/ 4329957 w 7467600"/>
              <a:gd name="connsiteY284" fmla="*/ 6858000 h 6858000"/>
              <a:gd name="connsiteX285" fmla="*/ 4218595 w 7467600"/>
              <a:gd name="connsiteY285" fmla="*/ 6858000 h 6858000"/>
              <a:gd name="connsiteX286" fmla="*/ 4368888 w 7467600"/>
              <a:gd name="connsiteY286" fmla="*/ 6668412 h 6858000"/>
              <a:gd name="connsiteX287" fmla="*/ 4563091 w 7467600"/>
              <a:gd name="connsiteY287" fmla="*/ 6442508 h 6858000"/>
              <a:gd name="connsiteX288" fmla="*/ 5387324 w 7467600"/>
              <a:gd name="connsiteY288" fmla="*/ 5705830 h 6858000"/>
              <a:gd name="connsiteX289" fmla="*/ 5073620 w 7467600"/>
              <a:gd name="connsiteY289" fmla="*/ 5955437 h 6858000"/>
              <a:gd name="connsiteX290" fmla="*/ 4689789 w 7467600"/>
              <a:gd name="connsiteY290" fmla="*/ 6268382 h 6858000"/>
              <a:gd name="connsiteX291" fmla="*/ 4418722 w 7467600"/>
              <a:gd name="connsiteY291" fmla="*/ 6570886 h 6858000"/>
              <a:gd name="connsiteX292" fmla="*/ 4214944 w 7467600"/>
              <a:gd name="connsiteY292" fmla="*/ 6858000 h 6858000"/>
              <a:gd name="connsiteX293" fmla="*/ 4177898 w 7467600"/>
              <a:gd name="connsiteY293" fmla="*/ 6858000 h 6858000"/>
              <a:gd name="connsiteX294" fmla="*/ 4391597 w 7467600"/>
              <a:gd name="connsiteY294" fmla="*/ 6556370 h 6858000"/>
              <a:gd name="connsiteX295" fmla="*/ 4668889 w 7467600"/>
              <a:gd name="connsiteY295" fmla="*/ 6246399 h 6858000"/>
              <a:gd name="connsiteX296" fmla="*/ 5055427 w 7467600"/>
              <a:gd name="connsiteY296" fmla="*/ 5931476 h 6858000"/>
              <a:gd name="connsiteX297" fmla="*/ 5371814 w 7467600"/>
              <a:gd name="connsiteY297" fmla="*/ 5678975 h 6858000"/>
              <a:gd name="connsiteX298" fmla="*/ 4987918 w 7467600"/>
              <a:gd name="connsiteY298" fmla="*/ 5838701 h 6858000"/>
              <a:gd name="connsiteX299" fmla="*/ 4317146 w 7467600"/>
              <a:gd name="connsiteY299" fmla="*/ 6587716 h 6858000"/>
              <a:gd name="connsiteX300" fmla="*/ 4171627 w 7467600"/>
              <a:gd name="connsiteY300" fmla="*/ 6858000 h 6858000"/>
              <a:gd name="connsiteX301" fmla="*/ 4081585 w 7467600"/>
              <a:gd name="connsiteY301" fmla="*/ 6858000 h 6858000"/>
              <a:gd name="connsiteX302" fmla="*/ 4238603 w 7467600"/>
              <a:gd name="connsiteY302" fmla="*/ 6559341 h 6858000"/>
              <a:gd name="connsiteX303" fmla="*/ 4778333 w 7467600"/>
              <a:gd name="connsiteY303" fmla="*/ 5873626 h 6858000"/>
              <a:gd name="connsiteX304" fmla="*/ 5414185 w 7467600"/>
              <a:gd name="connsiteY304" fmla="*/ 5573882 h 6858000"/>
              <a:gd name="connsiteX305" fmla="*/ 5959648 w 7467600"/>
              <a:gd name="connsiteY305" fmla="*/ 4760797 h 6858000"/>
              <a:gd name="connsiteX306" fmla="*/ 5355019 w 7467600"/>
              <a:gd name="connsiteY306" fmla="*/ 4734672 h 6858000"/>
              <a:gd name="connsiteX307" fmla="*/ 5083565 w 7467600"/>
              <a:gd name="connsiteY307" fmla="*/ 5179121 h 6858000"/>
              <a:gd name="connsiteX308" fmla="*/ 4713577 w 7467600"/>
              <a:gd name="connsiteY308" fmla="*/ 5616803 h 6858000"/>
              <a:gd name="connsiteX309" fmla="*/ 3989559 w 7467600"/>
              <a:gd name="connsiteY309" fmla="*/ 6145945 h 6858000"/>
              <a:gd name="connsiteX310" fmla="*/ 3939824 w 7467600"/>
              <a:gd name="connsiteY310" fmla="*/ 6066900 h 6858000"/>
              <a:gd name="connsiteX311" fmla="*/ 4584537 w 7467600"/>
              <a:gd name="connsiteY311" fmla="*/ 5324826 h 6858000"/>
              <a:gd name="connsiteX312" fmla="*/ 5037105 w 7467600"/>
              <a:gd name="connsiteY312" fmla="*/ 5088765 h 6858000"/>
              <a:gd name="connsiteX313" fmla="*/ 5039930 w 7467600"/>
              <a:gd name="connsiteY313" fmla="*/ 5089585 h 6858000"/>
              <a:gd name="connsiteX314" fmla="*/ 5263764 w 7467600"/>
              <a:gd name="connsiteY314" fmla="*/ 4735525 h 6858000"/>
              <a:gd name="connsiteX315" fmla="*/ 4086300 w 7467600"/>
              <a:gd name="connsiteY315" fmla="*/ 4884599 h 6858000"/>
              <a:gd name="connsiteX316" fmla="*/ 4085485 w 7467600"/>
              <a:gd name="connsiteY316" fmla="*/ 4899070 h 6858000"/>
              <a:gd name="connsiteX317" fmla="*/ 3871915 w 7467600"/>
              <a:gd name="connsiteY317" fmla="*/ 5253645 h 6858000"/>
              <a:gd name="connsiteX318" fmla="*/ 3799374 w 7467600"/>
              <a:gd name="connsiteY318" fmla="*/ 5466127 h 6858000"/>
              <a:gd name="connsiteX319" fmla="*/ 3498850 w 7467600"/>
              <a:gd name="connsiteY319" fmla="*/ 6661888 h 6858000"/>
              <a:gd name="connsiteX320" fmla="*/ 3399216 w 7467600"/>
              <a:gd name="connsiteY320" fmla="*/ 6858000 h 6858000"/>
              <a:gd name="connsiteX321" fmla="*/ 3303688 w 7467600"/>
              <a:gd name="connsiteY321" fmla="*/ 6858000 h 6858000"/>
              <a:gd name="connsiteX322" fmla="*/ 3391774 w 7467600"/>
              <a:gd name="connsiteY322" fmla="*/ 6697181 h 6858000"/>
              <a:gd name="connsiteX323" fmla="*/ 3735540 w 7467600"/>
              <a:gd name="connsiteY323" fmla="*/ 5546923 h 6858000"/>
              <a:gd name="connsiteX324" fmla="*/ 3729438 w 7467600"/>
              <a:gd name="connsiteY324" fmla="*/ 5569058 h 6858000"/>
              <a:gd name="connsiteX325" fmla="*/ 3707782 w 7467600"/>
              <a:gd name="connsiteY325" fmla="*/ 5644908 h 6858000"/>
              <a:gd name="connsiteX326" fmla="*/ 3583827 w 7467600"/>
              <a:gd name="connsiteY326" fmla="*/ 6039215 h 6858000"/>
              <a:gd name="connsiteX327" fmla="*/ 3547861 w 7467600"/>
              <a:gd name="connsiteY327" fmla="*/ 6129609 h 6858000"/>
              <a:gd name="connsiteX328" fmla="*/ 3490905 w 7467600"/>
              <a:gd name="connsiteY328" fmla="*/ 6277660 h 6858000"/>
              <a:gd name="connsiteX329" fmla="*/ 3455859 w 7467600"/>
              <a:gd name="connsiteY329" fmla="*/ 6391301 h 6858000"/>
              <a:gd name="connsiteX330" fmla="*/ 3429112 w 7467600"/>
              <a:gd name="connsiteY330" fmla="*/ 6479469 h 6858000"/>
              <a:gd name="connsiteX331" fmla="*/ 3304862 w 7467600"/>
              <a:gd name="connsiteY331" fmla="*/ 6796476 h 6858000"/>
              <a:gd name="connsiteX332" fmla="*/ 3276071 w 7467600"/>
              <a:gd name="connsiteY332" fmla="*/ 6858000 h 6858000"/>
              <a:gd name="connsiteX333" fmla="*/ 3240805 w 7467600"/>
              <a:gd name="connsiteY333" fmla="*/ 6858000 h 6858000"/>
              <a:gd name="connsiteX334" fmla="*/ 3275917 w 7467600"/>
              <a:gd name="connsiteY334" fmla="*/ 6783192 h 6858000"/>
              <a:gd name="connsiteX335" fmla="*/ 3399358 w 7467600"/>
              <a:gd name="connsiteY335" fmla="*/ 6469011 h 6858000"/>
              <a:gd name="connsiteX336" fmla="*/ 3425650 w 7467600"/>
              <a:gd name="connsiteY336" fmla="*/ 6381333 h 6858000"/>
              <a:gd name="connsiteX337" fmla="*/ 3460661 w 7467600"/>
              <a:gd name="connsiteY337" fmla="*/ 6266763 h 6858000"/>
              <a:gd name="connsiteX338" fmla="*/ 3518021 w 7467600"/>
              <a:gd name="connsiteY338" fmla="*/ 6117298 h 6858000"/>
              <a:gd name="connsiteX339" fmla="*/ 3554035 w 7467600"/>
              <a:gd name="connsiteY339" fmla="*/ 6027832 h 6858000"/>
              <a:gd name="connsiteX340" fmla="*/ 3677174 w 7467600"/>
              <a:gd name="connsiteY340" fmla="*/ 5636351 h 6858000"/>
              <a:gd name="connsiteX341" fmla="*/ 3698819 w 7467600"/>
              <a:gd name="connsiteY341" fmla="*/ 5560503 h 6858000"/>
              <a:gd name="connsiteX342" fmla="*/ 3702094 w 7467600"/>
              <a:gd name="connsiteY342" fmla="*/ 5549194 h 6858000"/>
              <a:gd name="connsiteX343" fmla="*/ 3398355 w 7467600"/>
              <a:gd name="connsiteY343" fmla="*/ 6094603 h 6858000"/>
              <a:gd name="connsiteX344" fmla="*/ 3193941 w 7467600"/>
              <a:gd name="connsiteY344" fmla="*/ 6798775 h 6858000"/>
              <a:gd name="connsiteX345" fmla="*/ 3184140 w 7467600"/>
              <a:gd name="connsiteY345" fmla="*/ 6858000 h 6858000"/>
              <a:gd name="connsiteX346" fmla="*/ 3099978 w 7467600"/>
              <a:gd name="connsiteY346" fmla="*/ 6858000 h 6858000"/>
              <a:gd name="connsiteX347" fmla="*/ 3101556 w 7467600"/>
              <a:gd name="connsiteY347" fmla="*/ 6843337 h 6858000"/>
              <a:gd name="connsiteX348" fmla="*/ 3370162 w 7467600"/>
              <a:gd name="connsiteY348" fmla="*/ 5785550 h 6858000"/>
              <a:gd name="connsiteX349" fmla="*/ 3746477 w 7467600"/>
              <a:gd name="connsiteY349" fmla="*/ 5377889 h 6858000"/>
              <a:gd name="connsiteX350" fmla="*/ 3863399 w 7467600"/>
              <a:gd name="connsiteY350" fmla="*/ 5087257 h 6858000"/>
              <a:gd name="connsiteX351" fmla="*/ 3968712 w 7467600"/>
              <a:gd name="connsiteY351" fmla="*/ 4913989 h 6858000"/>
              <a:gd name="connsiteX352" fmla="*/ 2792390 w 7467600"/>
              <a:gd name="connsiteY352" fmla="*/ 5382974 h 6858000"/>
              <a:gd name="connsiteX353" fmla="*/ 2714982 w 7467600"/>
              <a:gd name="connsiteY353" fmla="*/ 5427051 h 6858000"/>
              <a:gd name="connsiteX354" fmla="*/ 2813361 w 7467600"/>
              <a:gd name="connsiteY354" fmla="*/ 6023912 h 6858000"/>
              <a:gd name="connsiteX355" fmla="*/ 2688430 w 7467600"/>
              <a:gd name="connsiteY355" fmla="*/ 6801564 h 6858000"/>
              <a:gd name="connsiteX356" fmla="*/ 2629626 w 7467600"/>
              <a:gd name="connsiteY356" fmla="*/ 6763394 h 6858000"/>
              <a:gd name="connsiteX357" fmla="*/ 2565328 w 7467600"/>
              <a:gd name="connsiteY357" fmla="*/ 5516399 h 6858000"/>
              <a:gd name="connsiteX358" fmla="*/ 1922999 w 7467600"/>
              <a:gd name="connsiteY358" fmla="*/ 5980343 h 6858000"/>
              <a:gd name="connsiteX359" fmla="*/ 1950261 w 7467600"/>
              <a:gd name="connsiteY359" fmla="*/ 6405858 h 6858000"/>
              <a:gd name="connsiteX360" fmla="*/ 2365554 w 7467600"/>
              <a:gd name="connsiteY360" fmla="*/ 6759107 h 6858000"/>
              <a:gd name="connsiteX361" fmla="*/ 2424142 w 7467600"/>
              <a:gd name="connsiteY361" fmla="*/ 6858000 h 6858000"/>
              <a:gd name="connsiteX362" fmla="*/ 2395994 w 7467600"/>
              <a:gd name="connsiteY362" fmla="*/ 6858000 h 6858000"/>
              <a:gd name="connsiteX363" fmla="*/ 2392863 w 7467600"/>
              <a:gd name="connsiteY363" fmla="*/ 6852964 h 6858000"/>
              <a:gd name="connsiteX364" fmla="*/ 2017589 w 7467600"/>
              <a:gd name="connsiteY364" fmla="*/ 6493982 h 6858000"/>
              <a:gd name="connsiteX365" fmla="*/ 2147336 w 7467600"/>
              <a:gd name="connsiteY365" fmla="*/ 6594052 h 6858000"/>
              <a:gd name="connsiteX366" fmla="*/ 2207047 w 7467600"/>
              <a:gd name="connsiteY366" fmla="*/ 6654540 h 6858000"/>
              <a:gd name="connsiteX367" fmla="*/ 2299106 w 7467600"/>
              <a:gd name="connsiteY367" fmla="*/ 6778931 h 6858000"/>
              <a:gd name="connsiteX368" fmla="*/ 2314430 w 7467600"/>
              <a:gd name="connsiteY368" fmla="*/ 6801144 h 6858000"/>
              <a:gd name="connsiteX369" fmla="*/ 2352406 w 7467600"/>
              <a:gd name="connsiteY369" fmla="*/ 6858000 h 6858000"/>
              <a:gd name="connsiteX370" fmla="*/ 2314492 w 7467600"/>
              <a:gd name="connsiteY370" fmla="*/ 6858000 h 6858000"/>
              <a:gd name="connsiteX371" fmla="*/ 2288095 w 7467600"/>
              <a:gd name="connsiteY371" fmla="*/ 6818030 h 6858000"/>
              <a:gd name="connsiteX372" fmla="*/ 2272768 w 7467600"/>
              <a:gd name="connsiteY372" fmla="*/ 6795822 h 6858000"/>
              <a:gd name="connsiteX373" fmla="*/ 2182715 w 7467600"/>
              <a:gd name="connsiteY373" fmla="*/ 6675071 h 6858000"/>
              <a:gd name="connsiteX374" fmla="*/ 2032061 w 7467600"/>
              <a:gd name="connsiteY374" fmla="*/ 6541380 h 6858000"/>
              <a:gd name="connsiteX375" fmla="*/ 2257220 w 7467600"/>
              <a:gd name="connsiteY375" fmla="*/ 6826257 h 6858000"/>
              <a:gd name="connsiteX376" fmla="*/ 2281324 w 7467600"/>
              <a:gd name="connsiteY376" fmla="*/ 6858000 h 6858000"/>
              <a:gd name="connsiteX377" fmla="*/ 2242860 w 7467600"/>
              <a:gd name="connsiteY377" fmla="*/ 6858000 h 6858000"/>
              <a:gd name="connsiteX378" fmla="*/ 2232818 w 7467600"/>
              <a:gd name="connsiteY378" fmla="*/ 6844926 h 6858000"/>
              <a:gd name="connsiteX379" fmla="*/ 1990172 w 7467600"/>
              <a:gd name="connsiteY379" fmla="*/ 6542121 h 6858000"/>
              <a:gd name="connsiteX380" fmla="*/ 2124090 w 7467600"/>
              <a:gd name="connsiteY380" fmla="*/ 6761017 h 6858000"/>
              <a:gd name="connsiteX381" fmla="*/ 2200380 w 7467600"/>
              <a:gd name="connsiteY381" fmla="*/ 6858000 h 6858000"/>
              <a:gd name="connsiteX382" fmla="*/ 2147507 w 7467600"/>
              <a:gd name="connsiteY382" fmla="*/ 6858000 h 6858000"/>
              <a:gd name="connsiteX383" fmla="*/ 2070668 w 7467600"/>
              <a:gd name="connsiteY383" fmla="*/ 6761520 h 6858000"/>
              <a:gd name="connsiteX384" fmla="*/ 1975142 w 7467600"/>
              <a:gd name="connsiteY384" fmla="*/ 6585570 h 6858000"/>
              <a:gd name="connsiteX385" fmla="*/ 2050035 w 7467600"/>
              <a:gd name="connsiteY385" fmla="*/ 6813345 h 6858000"/>
              <a:gd name="connsiteX386" fmla="*/ 2063025 w 7467600"/>
              <a:gd name="connsiteY386" fmla="*/ 6858000 h 6858000"/>
              <a:gd name="connsiteX387" fmla="*/ 2021675 w 7467600"/>
              <a:gd name="connsiteY387" fmla="*/ 6858000 h 6858000"/>
              <a:gd name="connsiteX388" fmla="*/ 2019308 w 7467600"/>
              <a:gd name="connsiteY388" fmla="*/ 6847118 h 6858000"/>
              <a:gd name="connsiteX389" fmla="*/ 1938835 w 7467600"/>
              <a:gd name="connsiteY389" fmla="*/ 6551160 h 6858000"/>
              <a:gd name="connsiteX390" fmla="*/ 1953230 w 7467600"/>
              <a:gd name="connsiteY390" fmla="*/ 6759699 h 6858000"/>
              <a:gd name="connsiteX391" fmla="*/ 1956763 w 7467600"/>
              <a:gd name="connsiteY391" fmla="*/ 6778191 h 6858000"/>
              <a:gd name="connsiteX392" fmla="*/ 1967925 w 7467600"/>
              <a:gd name="connsiteY392" fmla="*/ 6858000 h 6858000"/>
              <a:gd name="connsiteX393" fmla="*/ 1936622 w 7467600"/>
              <a:gd name="connsiteY393" fmla="*/ 6858000 h 6858000"/>
              <a:gd name="connsiteX394" fmla="*/ 1926261 w 7467600"/>
              <a:gd name="connsiteY394" fmla="*/ 6784064 h 6858000"/>
              <a:gd name="connsiteX395" fmla="*/ 1922724 w 7467600"/>
              <a:gd name="connsiteY395" fmla="*/ 6765577 h 6858000"/>
              <a:gd name="connsiteX396" fmla="*/ 1904650 w 7467600"/>
              <a:gd name="connsiteY396" fmla="*/ 6639616 h 6858000"/>
              <a:gd name="connsiteX397" fmla="*/ 1885273 w 7467600"/>
              <a:gd name="connsiteY397" fmla="*/ 6858000 h 6858000"/>
              <a:gd name="connsiteX398" fmla="*/ 1854363 w 7467600"/>
              <a:gd name="connsiteY398" fmla="*/ 6858000 h 6858000"/>
              <a:gd name="connsiteX399" fmla="*/ 1880391 w 7467600"/>
              <a:gd name="connsiteY399" fmla="*/ 6603796 h 6858000"/>
              <a:gd name="connsiteX400" fmla="*/ 1818273 w 7467600"/>
              <a:gd name="connsiteY400" fmla="*/ 6715729 h 6858000"/>
              <a:gd name="connsiteX401" fmla="*/ 1794691 w 7467600"/>
              <a:gd name="connsiteY401" fmla="*/ 6843239 h 6858000"/>
              <a:gd name="connsiteX402" fmla="*/ 1794914 w 7467600"/>
              <a:gd name="connsiteY402" fmla="*/ 6858000 h 6858000"/>
              <a:gd name="connsiteX403" fmla="*/ 1746128 w 7467600"/>
              <a:gd name="connsiteY403" fmla="*/ 6858000 h 6858000"/>
              <a:gd name="connsiteX404" fmla="*/ 1753934 w 7467600"/>
              <a:gd name="connsiteY404" fmla="*/ 6724796 h 6858000"/>
              <a:gd name="connsiteX405" fmla="*/ 1792053 w 7467600"/>
              <a:gd name="connsiteY405" fmla="*/ 6572396 h 6858000"/>
              <a:gd name="connsiteX406" fmla="*/ 1862248 w 7467600"/>
              <a:gd name="connsiteY406" fmla="*/ 6266397 h 6858000"/>
              <a:gd name="connsiteX407" fmla="*/ 1862250 w 7467600"/>
              <a:gd name="connsiteY407" fmla="*/ 6033531 h 6858000"/>
              <a:gd name="connsiteX408" fmla="*/ 1211999 w 7467600"/>
              <a:gd name="connsiteY408" fmla="*/ 6683610 h 6858000"/>
              <a:gd name="connsiteX409" fmla="*/ 1213266 w 7467600"/>
              <a:gd name="connsiteY409" fmla="*/ 6691947 h 6858000"/>
              <a:gd name="connsiteX410" fmla="*/ 1203370 w 7467600"/>
              <a:gd name="connsiteY410" fmla="*/ 6850676 h 6858000"/>
              <a:gd name="connsiteX411" fmla="*/ 1203671 w 7467600"/>
              <a:gd name="connsiteY411" fmla="*/ 6858000 h 6858000"/>
              <a:gd name="connsiteX412" fmla="*/ 1143180 w 7467600"/>
              <a:gd name="connsiteY412" fmla="*/ 6858000 h 6858000"/>
              <a:gd name="connsiteX413" fmla="*/ 1142176 w 7467600"/>
              <a:gd name="connsiteY413" fmla="*/ 6766045 h 6858000"/>
              <a:gd name="connsiteX414" fmla="*/ 1067484 w 7467600"/>
              <a:gd name="connsiteY414" fmla="*/ 6858000 h 6858000"/>
              <a:gd name="connsiteX415" fmla="*/ 953928 w 7467600"/>
              <a:gd name="connsiteY415" fmla="*/ 6858000 h 6858000"/>
              <a:gd name="connsiteX416" fmla="*/ 959715 w 7467600"/>
              <a:gd name="connsiteY416" fmla="*/ 6850185 h 6858000"/>
              <a:gd name="connsiteX417" fmla="*/ 1483788 w 7467600"/>
              <a:gd name="connsiteY417" fmla="*/ 6259174 h 6858000"/>
              <a:gd name="connsiteX418" fmla="*/ 1100671 w 7467600"/>
              <a:gd name="connsiteY418" fmla="*/ 6252137 h 6858000"/>
              <a:gd name="connsiteX419" fmla="*/ 1090144 w 7467600"/>
              <a:gd name="connsiteY419" fmla="*/ 6256748 h 6858000"/>
              <a:gd name="connsiteX420" fmla="*/ 1095872 w 7467600"/>
              <a:gd name="connsiteY420" fmla="*/ 6271892 h 6858000"/>
              <a:gd name="connsiteX421" fmla="*/ 262785 w 7467600"/>
              <a:gd name="connsiteY421" fmla="*/ 6845450 h 6858000"/>
              <a:gd name="connsiteX422" fmla="*/ 209968 w 7467600"/>
              <a:gd name="connsiteY422" fmla="*/ 6770713 h 6858000"/>
              <a:gd name="connsiteX423" fmla="*/ 873460 w 7467600"/>
              <a:gd name="connsiteY423" fmla="*/ 6253768 h 6858000"/>
              <a:gd name="connsiteX424" fmla="*/ 192686 w 7467600"/>
              <a:gd name="connsiteY424" fmla="*/ 5849257 h 6858000"/>
              <a:gd name="connsiteX425" fmla="*/ 4696 w 7467600"/>
              <a:gd name="connsiteY425" fmla="*/ 5697668 h 6858000"/>
              <a:gd name="connsiteX426" fmla="*/ 0 w 7467600"/>
              <a:gd name="connsiteY426" fmla="*/ 5689984 h 6858000"/>
              <a:gd name="connsiteX427" fmla="*/ 0 w 7467600"/>
              <a:gd name="connsiteY427" fmla="*/ 5513472 h 6858000"/>
              <a:gd name="connsiteX428" fmla="*/ 174101 w 7467600"/>
              <a:gd name="connsiteY428" fmla="*/ 5620277 h 6858000"/>
              <a:gd name="connsiteX429" fmla="*/ 891800 w 7467600"/>
              <a:gd name="connsiteY429" fmla="*/ 6036935 h 6858000"/>
              <a:gd name="connsiteX430" fmla="*/ 1072219 w 7467600"/>
              <a:gd name="connsiteY430" fmla="*/ 6169443 h 6858000"/>
              <a:gd name="connsiteX431" fmla="*/ 1074117 w 7467600"/>
              <a:gd name="connsiteY431" fmla="*/ 6170301 h 6858000"/>
              <a:gd name="connsiteX432" fmla="*/ 1083114 w 7467600"/>
              <a:gd name="connsiteY432" fmla="*/ 6174131 h 6858000"/>
              <a:gd name="connsiteX433" fmla="*/ 1543010 w 7467600"/>
              <a:gd name="connsiteY433" fmla="*/ 6191140 h 6858000"/>
              <a:gd name="connsiteX434" fmla="*/ 1551080 w 7467600"/>
              <a:gd name="connsiteY434" fmla="*/ 6195006 h 6858000"/>
              <a:gd name="connsiteX435" fmla="*/ 2345443 w 7467600"/>
              <a:gd name="connsiteY435" fmla="*/ 5549882 h 6858000"/>
              <a:gd name="connsiteX436" fmla="*/ 1721499 w 7467600"/>
              <a:gd name="connsiteY436" fmla="*/ 5599969 h 6858000"/>
              <a:gd name="connsiteX437" fmla="*/ 767716 w 7467600"/>
              <a:gd name="connsiteY437" fmla="*/ 5472768 h 6858000"/>
              <a:gd name="connsiteX438" fmla="*/ 722147 w 7467600"/>
              <a:gd name="connsiteY438" fmla="*/ 5393091 h 6858000"/>
              <a:gd name="connsiteX439" fmla="*/ 1485552 w 7467600"/>
              <a:gd name="connsiteY439" fmla="*/ 5313202 h 6858000"/>
              <a:gd name="connsiteX440" fmla="*/ 2143004 w 7467600"/>
              <a:gd name="connsiteY440" fmla="*/ 5402420 h 6858000"/>
              <a:gd name="connsiteX441" fmla="*/ 1933391 w 7467600"/>
              <a:gd name="connsiteY441" fmla="*/ 5156971 h 6858000"/>
              <a:gd name="connsiteX442" fmla="*/ 1827118 w 7467600"/>
              <a:gd name="connsiteY442" fmla="*/ 4968410 h 6858000"/>
              <a:gd name="connsiteX443" fmla="*/ 1837349 w 7467600"/>
              <a:gd name="connsiteY443" fmla="*/ 4956357 h 6858000"/>
              <a:gd name="connsiteX444" fmla="*/ 2162835 w 7467600"/>
              <a:gd name="connsiteY444" fmla="*/ 5187853 h 6858000"/>
              <a:gd name="connsiteX445" fmla="*/ 2257167 w 7467600"/>
              <a:gd name="connsiteY445" fmla="*/ 5462123 h 6858000"/>
              <a:gd name="connsiteX446" fmla="*/ 2261598 w 7467600"/>
              <a:gd name="connsiteY446" fmla="*/ 5467998 h 6858000"/>
              <a:gd name="connsiteX447" fmla="*/ 2437177 w 7467600"/>
              <a:gd name="connsiteY447" fmla="*/ 5479608 h 6858000"/>
              <a:gd name="connsiteX448" fmla="*/ 2445247 w 7467600"/>
              <a:gd name="connsiteY448" fmla="*/ 5483476 h 6858000"/>
              <a:gd name="connsiteX449" fmla="*/ 2743626 w 7467600"/>
              <a:gd name="connsiteY449" fmla="*/ 5304819 h 6858000"/>
              <a:gd name="connsiteX450" fmla="*/ 3048102 w 7467600"/>
              <a:gd name="connsiteY450" fmla="*/ 5150595 h 6858000"/>
              <a:gd name="connsiteX451" fmla="*/ 1799414 w 7467600"/>
              <a:gd name="connsiteY451" fmla="*/ 4694732 h 6858000"/>
              <a:gd name="connsiteX452" fmla="*/ 1771735 w 7467600"/>
              <a:gd name="connsiteY452" fmla="*/ 4619929 h 6858000"/>
              <a:gd name="connsiteX453" fmla="*/ 3104273 w 7467600"/>
              <a:gd name="connsiteY453" fmla="*/ 5076159 h 6858000"/>
              <a:gd name="connsiteX454" fmla="*/ 3113245 w 7467600"/>
              <a:gd name="connsiteY454" fmla="*/ 5090705 h 6858000"/>
              <a:gd name="connsiteX455" fmla="*/ 3126294 w 7467600"/>
              <a:gd name="connsiteY455" fmla="*/ 5114400 h 6858000"/>
              <a:gd name="connsiteX456" fmla="*/ 3937433 w 7467600"/>
              <a:gd name="connsiteY456" fmla="*/ 4830473 h 6858000"/>
              <a:gd name="connsiteX457" fmla="*/ 3590475 w 7467600"/>
              <a:gd name="connsiteY457" fmla="*/ 4597974 h 6858000"/>
              <a:gd name="connsiteX458" fmla="*/ 3100264 w 7467600"/>
              <a:gd name="connsiteY458" fmla="*/ 4579845 h 6858000"/>
              <a:gd name="connsiteX459" fmla="*/ 2183576 w 7467600"/>
              <a:gd name="connsiteY459" fmla="*/ 4227150 h 6858000"/>
              <a:gd name="connsiteX460" fmla="*/ 2151029 w 7467600"/>
              <a:gd name="connsiteY460" fmla="*/ 4146947 h 6858000"/>
              <a:gd name="connsiteX461" fmla="*/ 3563434 w 7467600"/>
              <a:gd name="connsiteY461" fmla="*/ 4469115 h 6858000"/>
              <a:gd name="connsiteX462" fmla="*/ 3177952 w 7467600"/>
              <a:gd name="connsiteY462" fmla="*/ 3657386 h 6858000"/>
              <a:gd name="connsiteX463" fmla="*/ 3189263 w 7467600"/>
              <a:gd name="connsiteY463" fmla="*/ 3625726 h 6858000"/>
              <a:gd name="connsiteX464" fmla="*/ 3560912 w 7467600"/>
              <a:gd name="connsiteY464" fmla="*/ 4079863 h 6858000"/>
              <a:gd name="connsiteX465" fmla="*/ 3626636 w 7467600"/>
              <a:gd name="connsiteY465" fmla="*/ 4512230 h 6858000"/>
              <a:gd name="connsiteX466" fmla="*/ 3653088 w 7467600"/>
              <a:gd name="connsiteY466" fmla="*/ 4521417 h 6858000"/>
              <a:gd name="connsiteX467" fmla="*/ 3988128 w 7467600"/>
              <a:gd name="connsiteY467" fmla="*/ 4817267 h 6858000"/>
              <a:gd name="connsiteX468" fmla="*/ 4830582 w 7467600"/>
              <a:gd name="connsiteY468" fmla="*/ 4676000 h 6858000"/>
              <a:gd name="connsiteX469" fmla="*/ 4830100 w 7467600"/>
              <a:gd name="connsiteY469" fmla="*/ 4675554 h 6858000"/>
              <a:gd name="connsiteX470" fmla="*/ 4036318 w 7467600"/>
              <a:gd name="connsiteY470" fmla="*/ 4147013 h 6858000"/>
              <a:gd name="connsiteX471" fmla="*/ 3432098 w 7467600"/>
              <a:gd name="connsiteY471" fmla="*/ 3537312 h 6858000"/>
              <a:gd name="connsiteX472" fmla="*/ 3446761 w 7467600"/>
              <a:gd name="connsiteY472" fmla="*/ 3461278 h 6858000"/>
              <a:gd name="connsiteX473" fmla="*/ 4419733 w 7467600"/>
              <a:gd name="connsiteY473" fmla="*/ 3963555 h 6858000"/>
              <a:gd name="connsiteX474" fmla="*/ 4781371 w 7467600"/>
              <a:gd name="connsiteY474" fmla="*/ 4458604 h 6858000"/>
              <a:gd name="connsiteX475" fmla="*/ 4780440 w 7467600"/>
              <a:gd name="connsiteY475" fmla="*/ 4470290 h 6858000"/>
              <a:gd name="connsiteX476" fmla="*/ 4898954 w 7467600"/>
              <a:gd name="connsiteY476" fmla="*/ 4662092 h 6858000"/>
              <a:gd name="connsiteX477" fmla="*/ 4900699 w 7467600"/>
              <a:gd name="connsiteY477" fmla="*/ 4670867 h 6858000"/>
              <a:gd name="connsiteX478" fmla="*/ 5714511 w 7467600"/>
              <a:gd name="connsiteY478" fmla="*/ 4663483 h 6858000"/>
              <a:gd name="connsiteX479" fmla="*/ 5464793 w 7467600"/>
              <a:gd name="connsiteY479" fmla="*/ 4393556 h 6858000"/>
              <a:gd name="connsiteX480" fmla="*/ 5461897 w 7467600"/>
              <a:gd name="connsiteY480" fmla="*/ 4390879 h 6858000"/>
              <a:gd name="connsiteX481" fmla="*/ 4294126 w 7467600"/>
              <a:gd name="connsiteY481" fmla="*/ 3303048 h 6858000"/>
              <a:gd name="connsiteX482" fmla="*/ 4305321 w 7467600"/>
              <a:gd name="connsiteY482" fmla="*/ 3256953 h 6858000"/>
              <a:gd name="connsiteX483" fmla="*/ 4949299 w 7467600"/>
              <a:gd name="connsiteY483" fmla="*/ 3766336 h 6858000"/>
              <a:gd name="connsiteX484" fmla="*/ 5291452 w 7467600"/>
              <a:gd name="connsiteY484" fmla="*/ 4076801 h 6858000"/>
              <a:gd name="connsiteX485" fmla="*/ 5434998 w 7467600"/>
              <a:gd name="connsiteY485" fmla="*/ 4254100 h 6858000"/>
              <a:gd name="connsiteX486" fmla="*/ 5351015 w 7467600"/>
              <a:gd name="connsiteY486" fmla="*/ 3760989 h 6858000"/>
              <a:gd name="connsiteX487" fmla="*/ 5413780 w 7467600"/>
              <a:gd name="connsiteY487" fmla="*/ 2966265 h 6858000"/>
              <a:gd name="connsiteX488" fmla="*/ 5425627 w 7467600"/>
              <a:gd name="connsiteY488" fmla="*/ 2954192 h 6858000"/>
              <a:gd name="connsiteX489" fmla="*/ 6604735 w 7467600"/>
              <a:gd name="connsiteY489" fmla="*/ 2041381 h 6858000"/>
              <a:gd name="connsiteX490" fmla="*/ 7204487 w 7467600"/>
              <a:gd name="connsiteY490" fmla="*/ 2742112 h 6858000"/>
              <a:gd name="connsiteX491" fmla="*/ 7131592 w 7467600"/>
              <a:gd name="connsiteY491" fmla="*/ 2672096 h 6858000"/>
              <a:gd name="connsiteX492" fmla="*/ 6996344 w 7467600"/>
              <a:gd name="connsiteY492" fmla="*/ 2518310 h 6858000"/>
              <a:gd name="connsiteX493" fmla="*/ 6735495 w 7467600"/>
              <a:gd name="connsiteY493" fmla="*/ 2196890 h 6858000"/>
              <a:gd name="connsiteX494" fmla="*/ 6721901 w 7467600"/>
              <a:gd name="connsiteY494" fmla="*/ 2179274 h 6858000"/>
              <a:gd name="connsiteX495" fmla="*/ 6604735 w 7467600"/>
              <a:gd name="connsiteY495" fmla="*/ 2041381 h 6858000"/>
              <a:gd name="connsiteX496" fmla="*/ 6591670 w 7467600"/>
              <a:gd name="connsiteY496" fmla="*/ 1988277 h 6858000"/>
              <a:gd name="connsiteX497" fmla="*/ 6747349 w 7467600"/>
              <a:gd name="connsiteY497" fmla="*/ 2160069 h 6858000"/>
              <a:gd name="connsiteX498" fmla="*/ 6760943 w 7467600"/>
              <a:gd name="connsiteY498" fmla="*/ 2177686 h 6858000"/>
              <a:gd name="connsiteX499" fmla="*/ 7021065 w 7467600"/>
              <a:gd name="connsiteY499" fmla="*/ 2498102 h 6858000"/>
              <a:gd name="connsiteX500" fmla="*/ 7155223 w 7467600"/>
              <a:gd name="connsiteY500" fmla="*/ 2650386 h 6858000"/>
              <a:gd name="connsiteX501" fmla="*/ 7203167 w 7467600"/>
              <a:gd name="connsiteY501" fmla="*/ 2697288 h 6858000"/>
              <a:gd name="connsiteX502" fmla="*/ 6937703 w 7467600"/>
              <a:gd name="connsiteY502" fmla="*/ 2321981 h 6858000"/>
              <a:gd name="connsiteX503" fmla="*/ 6591670 w 7467600"/>
              <a:gd name="connsiteY503" fmla="*/ 1988277 h 6858000"/>
              <a:gd name="connsiteX504" fmla="*/ 5798671 w 7467600"/>
              <a:gd name="connsiteY504" fmla="*/ 1981601 h 6858000"/>
              <a:gd name="connsiteX505" fmla="*/ 5754709 w 7467600"/>
              <a:gd name="connsiteY505" fmla="*/ 2071454 h 6858000"/>
              <a:gd name="connsiteX506" fmla="*/ 5763044 w 7467600"/>
              <a:gd name="connsiteY506" fmla="*/ 2842206 h 6858000"/>
              <a:gd name="connsiteX507" fmla="*/ 5764974 w 7467600"/>
              <a:gd name="connsiteY507" fmla="*/ 2799609 h 6858000"/>
              <a:gd name="connsiteX508" fmla="*/ 5767665 w 7467600"/>
              <a:gd name="connsiteY508" fmla="*/ 2666409 h 6858000"/>
              <a:gd name="connsiteX509" fmla="*/ 5763055 w 7467600"/>
              <a:gd name="connsiteY509" fmla="*/ 2579705 h 6858000"/>
              <a:gd name="connsiteX510" fmla="*/ 5758079 w 7467600"/>
              <a:gd name="connsiteY510" fmla="*/ 2492508 h 6858000"/>
              <a:gd name="connsiteX511" fmla="*/ 5779325 w 7467600"/>
              <a:gd name="connsiteY511" fmla="*/ 2197069 h 6858000"/>
              <a:gd name="connsiteX512" fmla="*/ 5798671 w 7467600"/>
              <a:gd name="connsiteY512" fmla="*/ 1981601 h 6858000"/>
              <a:gd name="connsiteX513" fmla="*/ 5829202 w 7467600"/>
              <a:gd name="connsiteY513" fmla="*/ 1971679 h 6858000"/>
              <a:gd name="connsiteX514" fmla="*/ 5809558 w 7467600"/>
              <a:gd name="connsiteY514" fmla="*/ 2198043 h 6858000"/>
              <a:gd name="connsiteX515" fmla="*/ 5788653 w 7467600"/>
              <a:gd name="connsiteY515" fmla="*/ 2489430 h 6858000"/>
              <a:gd name="connsiteX516" fmla="*/ 5793439 w 7467600"/>
              <a:gd name="connsiteY516" fmla="*/ 2575235 h 6858000"/>
              <a:gd name="connsiteX517" fmla="*/ 5796837 w 7467600"/>
              <a:gd name="connsiteY517" fmla="*/ 2637633 h 6858000"/>
              <a:gd name="connsiteX518" fmla="*/ 5818614 w 7467600"/>
              <a:gd name="connsiteY518" fmla="*/ 2473055 h 6858000"/>
              <a:gd name="connsiteX519" fmla="*/ 5829202 w 7467600"/>
              <a:gd name="connsiteY519" fmla="*/ 1971679 h 6858000"/>
              <a:gd name="connsiteX520" fmla="*/ 5911389 w 7467600"/>
              <a:gd name="connsiteY520" fmla="*/ 1898371 h 6858000"/>
              <a:gd name="connsiteX521" fmla="*/ 6237627 w 7467600"/>
              <a:gd name="connsiteY521" fmla="*/ 2231921 h 6858000"/>
              <a:gd name="connsiteX522" fmla="*/ 5911389 w 7467600"/>
              <a:gd name="connsiteY522" fmla="*/ 1898371 h 6858000"/>
              <a:gd name="connsiteX523" fmla="*/ 6944437 w 7467600"/>
              <a:gd name="connsiteY523" fmla="*/ 1575402 h 6858000"/>
              <a:gd name="connsiteX524" fmla="*/ 6304730 w 7467600"/>
              <a:gd name="connsiteY524" fmla="*/ 1766654 h 6858000"/>
              <a:gd name="connsiteX525" fmla="*/ 6944437 w 7467600"/>
              <a:gd name="connsiteY525" fmla="*/ 1575402 h 6858000"/>
              <a:gd name="connsiteX526" fmla="*/ 7019523 w 7467600"/>
              <a:gd name="connsiteY526" fmla="*/ 1519450 h 6858000"/>
              <a:gd name="connsiteX527" fmla="*/ 6298091 w 7467600"/>
              <a:gd name="connsiteY527" fmla="*/ 1737122 h 6858000"/>
              <a:gd name="connsiteX528" fmla="*/ 7019523 w 7467600"/>
              <a:gd name="connsiteY528" fmla="*/ 1519450 h 6858000"/>
              <a:gd name="connsiteX529" fmla="*/ 2399523 w 7467600"/>
              <a:gd name="connsiteY529" fmla="*/ 1428234 h 6858000"/>
              <a:gd name="connsiteX530" fmla="*/ 2224982 w 7467600"/>
              <a:gd name="connsiteY530" fmla="*/ 1826201 h 6858000"/>
              <a:gd name="connsiteX531" fmla="*/ 2096099 w 7467600"/>
              <a:gd name="connsiteY531" fmla="*/ 2345900 h 6858000"/>
              <a:gd name="connsiteX532" fmla="*/ 2283317 w 7467600"/>
              <a:gd name="connsiteY532" fmla="*/ 1796925 h 6858000"/>
              <a:gd name="connsiteX533" fmla="*/ 2399523 w 7467600"/>
              <a:gd name="connsiteY533" fmla="*/ 1428234 h 6858000"/>
              <a:gd name="connsiteX534" fmla="*/ 2448558 w 7467600"/>
              <a:gd name="connsiteY534" fmla="*/ 1373435 h 6858000"/>
              <a:gd name="connsiteX535" fmla="*/ 2312521 w 7467600"/>
              <a:gd name="connsiteY535" fmla="*/ 1806140 h 6858000"/>
              <a:gd name="connsiteX536" fmla="*/ 2127533 w 7467600"/>
              <a:gd name="connsiteY536" fmla="*/ 2348380 h 6858000"/>
              <a:gd name="connsiteX537" fmla="*/ 2358080 w 7467600"/>
              <a:gd name="connsiteY537" fmla="*/ 1866134 h 6858000"/>
              <a:gd name="connsiteX538" fmla="*/ 2407436 w 7467600"/>
              <a:gd name="connsiteY538" fmla="*/ 1651070 h 6858000"/>
              <a:gd name="connsiteX539" fmla="*/ 2448558 w 7467600"/>
              <a:gd name="connsiteY539" fmla="*/ 1373435 h 6858000"/>
              <a:gd name="connsiteX540" fmla="*/ 278707 w 7467600"/>
              <a:gd name="connsiteY540" fmla="*/ 1352270 h 6858000"/>
              <a:gd name="connsiteX541" fmla="*/ 321570 w 7467600"/>
              <a:gd name="connsiteY541" fmla="*/ 1861610 h 6858000"/>
              <a:gd name="connsiteX542" fmla="*/ 294281 w 7467600"/>
              <a:gd name="connsiteY542" fmla="*/ 1440658 h 6858000"/>
              <a:gd name="connsiteX543" fmla="*/ 278707 w 7467600"/>
              <a:gd name="connsiteY543" fmla="*/ 1352270 h 6858000"/>
              <a:gd name="connsiteX544" fmla="*/ 1423821 w 7467600"/>
              <a:gd name="connsiteY544" fmla="*/ 1351958 h 6858000"/>
              <a:gd name="connsiteX545" fmla="*/ 1638521 w 7467600"/>
              <a:gd name="connsiteY545" fmla="*/ 1908470 h 6858000"/>
              <a:gd name="connsiteX546" fmla="*/ 1754199 w 7467600"/>
              <a:gd name="connsiteY546" fmla="*/ 2149284 h 6858000"/>
              <a:gd name="connsiteX547" fmla="*/ 1908359 w 7467600"/>
              <a:gd name="connsiteY547" fmla="*/ 2364988 h 6858000"/>
              <a:gd name="connsiteX548" fmla="*/ 1647661 w 7467600"/>
              <a:gd name="connsiteY548" fmla="*/ 1825945 h 6858000"/>
              <a:gd name="connsiteX549" fmla="*/ 1423821 w 7467600"/>
              <a:gd name="connsiteY549" fmla="*/ 1351958 h 6858000"/>
              <a:gd name="connsiteX550" fmla="*/ 1431890 w 7467600"/>
              <a:gd name="connsiteY550" fmla="*/ 1306475 h 6858000"/>
              <a:gd name="connsiteX551" fmla="*/ 1507597 w 7467600"/>
              <a:gd name="connsiteY551" fmla="*/ 1446132 h 6858000"/>
              <a:gd name="connsiteX552" fmla="*/ 1674586 w 7467600"/>
              <a:gd name="connsiteY552" fmla="*/ 1813832 h 6858000"/>
              <a:gd name="connsiteX553" fmla="*/ 1815950 w 7467600"/>
              <a:gd name="connsiteY553" fmla="*/ 2128564 h 6858000"/>
              <a:gd name="connsiteX554" fmla="*/ 1984242 w 7467600"/>
              <a:gd name="connsiteY554" fmla="*/ 2430829 h 6858000"/>
              <a:gd name="connsiteX555" fmla="*/ 2014023 w 7467600"/>
              <a:gd name="connsiteY555" fmla="*/ 2450995 h 6858000"/>
              <a:gd name="connsiteX556" fmla="*/ 1747337 w 7467600"/>
              <a:gd name="connsiteY556" fmla="*/ 1855264 h 6858000"/>
              <a:gd name="connsiteX557" fmla="*/ 1533749 w 7467600"/>
              <a:gd name="connsiteY557" fmla="*/ 1478656 h 6858000"/>
              <a:gd name="connsiteX558" fmla="*/ 1431890 w 7467600"/>
              <a:gd name="connsiteY558" fmla="*/ 1306475 h 6858000"/>
              <a:gd name="connsiteX559" fmla="*/ 5052692 w 7467600"/>
              <a:gd name="connsiteY559" fmla="*/ 1292994 h 6858000"/>
              <a:gd name="connsiteX560" fmla="*/ 5200661 w 7467600"/>
              <a:gd name="connsiteY560" fmla="*/ 1635186 h 6858000"/>
              <a:gd name="connsiteX561" fmla="*/ 5297138 w 7467600"/>
              <a:gd name="connsiteY561" fmla="*/ 1906351 h 6858000"/>
              <a:gd name="connsiteX562" fmla="*/ 5052692 w 7467600"/>
              <a:gd name="connsiteY562" fmla="*/ 1292994 h 6858000"/>
              <a:gd name="connsiteX563" fmla="*/ 5009948 w 7467600"/>
              <a:gd name="connsiteY563" fmla="*/ 1273619 h 6858000"/>
              <a:gd name="connsiteX564" fmla="*/ 5121777 w 7467600"/>
              <a:gd name="connsiteY564" fmla="*/ 1654213 h 6858000"/>
              <a:gd name="connsiteX565" fmla="*/ 5293545 w 7467600"/>
              <a:gd name="connsiteY565" fmla="*/ 2072247 h 6858000"/>
              <a:gd name="connsiteX566" fmla="*/ 5294042 w 7467600"/>
              <a:gd name="connsiteY566" fmla="*/ 2065019 h 6858000"/>
              <a:gd name="connsiteX567" fmla="*/ 5171936 w 7467600"/>
              <a:gd name="connsiteY567" fmla="*/ 1647613 h 6858000"/>
              <a:gd name="connsiteX568" fmla="*/ 5009948 w 7467600"/>
              <a:gd name="connsiteY568" fmla="*/ 1273619 h 6858000"/>
              <a:gd name="connsiteX569" fmla="*/ 655236 w 7467600"/>
              <a:gd name="connsiteY569" fmla="*/ 1268632 h 6858000"/>
              <a:gd name="connsiteX570" fmla="*/ 839521 w 7467600"/>
              <a:gd name="connsiteY570" fmla="*/ 1685315 h 6858000"/>
              <a:gd name="connsiteX571" fmla="*/ 1109416 w 7467600"/>
              <a:gd name="connsiteY571" fmla="*/ 2061663 h 6858000"/>
              <a:gd name="connsiteX572" fmla="*/ 1298300 w 7467600"/>
              <a:gd name="connsiteY572" fmla="*/ 2247742 h 6858000"/>
              <a:gd name="connsiteX573" fmla="*/ 1125871 w 7467600"/>
              <a:gd name="connsiteY573" fmla="*/ 1989513 h 6858000"/>
              <a:gd name="connsiteX574" fmla="*/ 981574 w 7467600"/>
              <a:gd name="connsiteY574" fmla="*/ 1783157 h 6858000"/>
              <a:gd name="connsiteX575" fmla="*/ 922198 w 7467600"/>
              <a:gd name="connsiteY575" fmla="*/ 1677437 h 6858000"/>
              <a:gd name="connsiteX576" fmla="*/ 869293 w 7467600"/>
              <a:gd name="connsiteY576" fmla="*/ 1583214 h 6858000"/>
              <a:gd name="connsiteX577" fmla="*/ 751431 w 7467600"/>
              <a:gd name="connsiteY577" fmla="*/ 1405731 h 6858000"/>
              <a:gd name="connsiteX578" fmla="*/ 655236 w 7467600"/>
              <a:gd name="connsiteY578" fmla="*/ 1268632 h 6858000"/>
              <a:gd name="connsiteX579" fmla="*/ 6516292 w 7467600"/>
              <a:gd name="connsiteY579" fmla="*/ 1263064 h 6858000"/>
              <a:gd name="connsiteX580" fmla="*/ 5736320 w 7467600"/>
              <a:gd name="connsiteY580" fmla="*/ 1501803 h 6858000"/>
              <a:gd name="connsiteX581" fmla="*/ 6516292 w 7467600"/>
              <a:gd name="connsiteY581" fmla="*/ 1263064 h 6858000"/>
              <a:gd name="connsiteX582" fmla="*/ 291466 w 7467600"/>
              <a:gd name="connsiteY582" fmla="*/ 1250369 h 6858000"/>
              <a:gd name="connsiteX583" fmla="*/ 323180 w 7467600"/>
              <a:gd name="connsiteY583" fmla="*/ 1435283 h 6858000"/>
              <a:gd name="connsiteX584" fmla="*/ 349381 w 7467600"/>
              <a:gd name="connsiteY584" fmla="*/ 1875041 h 6858000"/>
              <a:gd name="connsiteX585" fmla="*/ 374363 w 7467600"/>
              <a:gd name="connsiteY585" fmla="*/ 1506494 h 6858000"/>
              <a:gd name="connsiteX586" fmla="*/ 302168 w 7467600"/>
              <a:gd name="connsiteY586" fmla="*/ 1274495 h 6858000"/>
              <a:gd name="connsiteX587" fmla="*/ 291466 w 7467600"/>
              <a:gd name="connsiteY587" fmla="*/ 1250369 h 6858000"/>
              <a:gd name="connsiteX588" fmla="*/ 678222 w 7467600"/>
              <a:gd name="connsiteY588" fmla="*/ 1248670 h 6858000"/>
              <a:gd name="connsiteX589" fmla="*/ 775536 w 7467600"/>
              <a:gd name="connsiteY589" fmla="*/ 1388015 h 6858000"/>
              <a:gd name="connsiteX590" fmla="*/ 894529 w 7467600"/>
              <a:gd name="connsiteY590" fmla="*/ 1567739 h 6858000"/>
              <a:gd name="connsiteX591" fmla="*/ 948000 w 7467600"/>
              <a:gd name="connsiteY591" fmla="*/ 1663088 h 6858000"/>
              <a:gd name="connsiteX592" fmla="*/ 1006812 w 7467600"/>
              <a:gd name="connsiteY592" fmla="*/ 1767683 h 6858000"/>
              <a:gd name="connsiteX593" fmla="*/ 1149133 w 7467600"/>
              <a:gd name="connsiteY593" fmla="*/ 1971513 h 6858000"/>
              <a:gd name="connsiteX594" fmla="*/ 1333952 w 7467600"/>
              <a:gd name="connsiteY594" fmla="*/ 2251620 h 6858000"/>
              <a:gd name="connsiteX595" fmla="*/ 1337329 w 7467600"/>
              <a:gd name="connsiteY595" fmla="*/ 2258350 h 6858000"/>
              <a:gd name="connsiteX596" fmla="*/ 1014726 w 7467600"/>
              <a:gd name="connsiteY596" fmla="*/ 1615556 h 6858000"/>
              <a:gd name="connsiteX597" fmla="*/ 678222 w 7467600"/>
              <a:gd name="connsiteY597" fmla="*/ 1248670 h 6858000"/>
              <a:gd name="connsiteX598" fmla="*/ 6691602 w 7467600"/>
              <a:gd name="connsiteY598" fmla="*/ 1140573 h 6858000"/>
              <a:gd name="connsiteX599" fmla="*/ 6571100 w 7467600"/>
              <a:gd name="connsiteY599" fmla="*/ 1183662 h 6858000"/>
              <a:gd name="connsiteX600" fmla="*/ 6241687 w 7467600"/>
              <a:gd name="connsiteY600" fmla="*/ 1257600 h 6858000"/>
              <a:gd name="connsiteX601" fmla="*/ 5693009 w 7467600"/>
              <a:gd name="connsiteY601" fmla="*/ 1478256 h 6858000"/>
              <a:gd name="connsiteX602" fmla="*/ 6548420 w 7467600"/>
              <a:gd name="connsiteY602" fmla="*/ 1214599 h 6858000"/>
              <a:gd name="connsiteX603" fmla="*/ 6605473 w 7467600"/>
              <a:gd name="connsiteY603" fmla="*/ 1184686 h 6858000"/>
              <a:gd name="connsiteX604" fmla="*/ 6691602 w 7467600"/>
              <a:gd name="connsiteY604" fmla="*/ 1140573 h 6858000"/>
              <a:gd name="connsiteX605" fmla="*/ 4002475 w 7467600"/>
              <a:gd name="connsiteY605" fmla="*/ 1037802 h 6858000"/>
              <a:gd name="connsiteX606" fmla="*/ 4000324 w 7467600"/>
              <a:gd name="connsiteY606" fmla="*/ 1039362 h 6858000"/>
              <a:gd name="connsiteX607" fmla="*/ 4002862 w 7467600"/>
              <a:gd name="connsiteY607" fmla="*/ 1042866 h 6858000"/>
              <a:gd name="connsiteX608" fmla="*/ 4002475 w 7467600"/>
              <a:gd name="connsiteY608" fmla="*/ 1037802 h 6858000"/>
              <a:gd name="connsiteX609" fmla="*/ 506322 w 7467600"/>
              <a:gd name="connsiteY609" fmla="*/ 1020997 h 6858000"/>
              <a:gd name="connsiteX610" fmla="*/ 533068 w 7467600"/>
              <a:gd name="connsiteY610" fmla="*/ 1029409 h 6858000"/>
              <a:gd name="connsiteX611" fmla="*/ 1232525 w 7467600"/>
              <a:gd name="connsiteY611" fmla="*/ 1804675 h 6858000"/>
              <a:gd name="connsiteX612" fmla="*/ 1388858 w 7467600"/>
              <a:gd name="connsiteY612" fmla="*/ 2368011 h 6858000"/>
              <a:gd name="connsiteX613" fmla="*/ 1384098 w 7467600"/>
              <a:gd name="connsiteY613" fmla="*/ 2378125 h 6858000"/>
              <a:gd name="connsiteX614" fmla="*/ 1425393 w 7467600"/>
              <a:gd name="connsiteY614" fmla="*/ 2589124 h 6858000"/>
              <a:gd name="connsiteX615" fmla="*/ 1424001 w 7467600"/>
              <a:gd name="connsiteY615" fmla="*/ 2597541 h 6858000"/>
              <a:gd name="connsiteX616" fmla="*/ 2152729 w 7467600"/>
              <a:gd name="connsiteY616" fmla="*/ 2864487 h 6858000"/>
              <a:gd name="connsiteX617" fmla="*/ 2020609 w 7467600"/>
              <a:gd name="connsiteY617" fmla="*/ 2539671 h 6858000"/>
              <a:gd name="connsiteX618" fmla="*/ 2018920 w 7467600"/>
              <a:gd name="connsiteY618" fmla="*/ 2536309 h 6858000"/>
              <a:gd name="connsiteX619" fmla="*/ 1342441 w 7467600"/>
              <a:gd name="connsiteY619" fmla="*/ 1173017 h 6858000"/>
              <a:gd name="connsiteX620" fmla="*/ 1367925 w 7467600"/>
              <a:gd name="connsiteY620" fmla="*/ 1135648 h 6858000"/>
              <a:gd name="connsiteX621" fmla="*/ 1771401 w 7467600"/>
              <a:gd name="connsiteY621" fmla="*/ 1806673 h 6858000"/>
              <a:gd name="connsiteX622" fmla="*/ 1972385 w 7467600"/>
              <a:gd name="connsiteY622" fmla="*/ 2198735 h 6858000"/>
              <a:gd name="connsiteX623" fmla="*/ 2040892 w 7467600"/>
              <a:gd name="connsiteY623" fmla="*/ 2405205 h 6858000"/>
              <a:gd name="connsiteX624" fmla="*/ 2131689 w 7467600"/>
              <a:gd name="connsiteY624" fmla="*/ 1936926 h 6858000"/>
              <a:gd name="connsiteX625" fmla="*/ 2454820 w 7467600"/>
              <a:gd name="connsiteY625" fmla="*/ 1248808 h 6858000"/>
              <a:gd name="connsiteX626" fmla="*/ 2492512 w 7467600"/>
              <a:gd name="connsiteY626" fmla="*/ 1302920 h 6858000"/>
              <a:gd name="connsiteX627" fmla="*/ 2081216 w 7467600"/>
              <a:gd name="connsiteY627" fmla="*/ 2527513 h 6858000"/>
              <a:gd name="connsiteX628" fmla="*/ 2081211 w 7467600"/>
              <a:gd name="connsiteY628" fmla="*/ 2528916 h 6858000"/>
              <a:gd name="connsiteX629" fmla="*/ 2199067 w 7467600"/>
              <a:gd name="connsiteY629" fmla="*/ 2884061 h 6858000"/>
              <a:gd name="connsiteX630" fmla="*/ 3192586 w 7467600"/>
              <a:gd name="connsiteY630" fmla="*/ 3411496 h 6858000"/>
              <a:gd name="connsiteX631" fmla="*/ 3182620 w 7467600"/>
              <a:gd name="connsiteY631" fmla="*/ 3483279 h 6858000"/>
              <a:gd name="connsiteX632" fmla="*/ 2435119 w 7467600"/>
              <a:gd name="connsiteY632" fmla="*/ 3080173 h 6858000"/>
              <a:gd name="connsiteX633" fmla="*/ 2410152 w 7467600"/>
              <a:gd name="connsiteY633" fmla="*/ 3063751 h 6858000"/>
              <a:gd name="connsiteX634" fmla="*/ 2408099 w 7467600"/>
              <a:gd name="connsiteY634" fmla="*/ 3064403 h 6858000"/>
              <a:gd name="connsiteX635" fmla="*/ 2407218 w 7467600"/>
              <a:gd name="connsiteY635" fmla="*/ 3070324 h 6858000"/>
              <a:gd name="connsiteX636" fmla="*/ 2380138 w 7467600"/>
              <a:gd name="connsiteY636" fmla="*/ 3099341 h 6858000"/>
              <a:gd name="connsiteX637" fmla="*/ 1765923 w 7467600"/>
              <a:gd name="connsiteY637" fmla="*/ 3581043 h 6858000"/>
              <a:gd name="connsiteX638" fmla="*/ 1702258 w 7467600"/>
              <a:gd name="connsiteY638" fmla="*/ 3612286 h 6858000"/>
              <a:gd name="connsiteX639" fmla="*/ 1538370 w 7467600"/>
              <a:gd name="connsiteY639" fmla="*/ 3811804 h 6858000"/>
              <a:gd name="connsiteX640" fmla="*/ 542867 w 7467600"/>
              <a:gd name="connsiteY640" fmla="*/ 4944092 h 6858000"/>
              <a:gd name="connsiteX641" fmla="*/ 515800 w 7467600"/>
              <a:gd name="connsiteY641" fmla="*/ 4862180 h 6858000"/>
              <a:gd name="connsiteX642" fmla="*/ 909145 w 7467600"/>
              <a:gd name="connsiteY642" fmla="*/ 4199225 h 6858000"/>
              <a:gd name="connsiteX643" fmla="*/ 1214067 w 7467600"/>
              <a:gd name="connsiteY643" fmla="*/ 3908561 h 6858000"/>
              <a:gd name="connsiteX644" fmla="*/ 640967 w 7467600"/>
              <a:gd name="connsiteY644" fmla="*/ 4105601 h 6858000"/>
              <a:gd name="connsiteX645" fmla="*/ 112563 w 7467600"/>
              <a:gd name="connsiteY645" fmla="*/ 4396952 h 6858000"/>
              <a:gd name="connsiteX646" fmla="*/ 0 w 7467600"/>
              <a:gd name="connsiteY646" fmla="*/ 4466006 h 6858000"/>
              <a:gd name="connsiteX647" fmla="*/ 0 w 7467600"/>
              <a:gd name="connsiteY647" fmla="*/ 4233763 h 6858000"/>
              <a:gd name="connsiteX648" fmla="*/ 36881 w 7467600"/>
              <a:gd name="connsiteY648" fmla="*/ 4200118 h 6858000"/>
              <a:gd name="connsiteX649" fmla="*/ 910534 w 7467600"/>
              <a:gd name="connsiteY649" fmla="*/ 3629753 h 6858000"/>
              <a:gd name="connsiteX650" fmla="*/ 1578717 w 7467600"/>
              <a:gd name="connsiteY650" fmla="*/ 3575982 h 6858000"/>
              <a:gd name="connsiteX651" fmla="*/ 2338780 w 7467600"/>
              <a:gd name="connsiteY651" fmla="*/ 3033725 h 6858000"/>
              <a:gd name="connsiteX652" fmla="*/ 1807991 w 7467600"/>
              <a:gd name="connsiteY652" fmla="*/ 2807184 h 6858000"/>
              <a:gd name="connsiteX653" fmla="*/ 1416358 w 7467600"/>
              <a:gd name="connsiteY653" fmla="*/ 3112571 h 6858000"/>
              <a:gd name="connsiteX654" fmla="*/ 939066 w 7467600"/>
              <a:gd name="connsiteY654" fmla="*/ 3378798 h 6858000"/>
              <a:gd name="connsiteX655" fmla="*/ 115099 w 7467600"/>
              <a:gd name="connsiteY655" fmla="*/ 3607650 h 6858000"/>
              <a:gd name="connsiteX656" fmla="*/ 97284 w 7467600"/>
              <a:gd name="connsiteY656" fmla="*/ 3520393 h 6858000"/>
              <a:gd name="connsiteX657" fmla="*/ 922050 w 7467600"/>
              <a:gd name="connsiteY657" fmla="*/ 3074867 h 6858000"/>
              <a:gd name="connsiteX658" fmla="*/ 1405265 w 7467600"/>
              <a:gd name="connsiteY658" fmla="*/ 3016319 h 6858000"/>
              <a:gd name="connsiteX659" fmla="*/ 1407512 w 7467600"/>
              <a:gd name="connsiteY659" fmla="*/ 3018001 h 6858000"/>
              <a:gd name="connsiteX660" fmla="*/ 1726266 w 7467600"/>
              <a:gd name="connsiteY660" fmla="*/ 2777274 h 6858000"/>
              <a:gd name="connsiteX661" fmla="*/ 625390 w 7467600"/>
              <a:gd name="connsiteY661" fmla="*/ 2514541 h 6858000"/>
              <a:gd name="connsiteX662" fmla="*/ 619799 w 7467600"/>
              <a:gd name="connsiteY662" fmla="*/ 2527180 h 6858000"/>
              <a:gd name="connsiteX663" fmla="*/ 310030 w 7467600"/>
              <a:gd name="connsiteY663" fmla="*/ 2771818 h 6858000"/>
              <a:gd name="connsiteX664" fmla="*/ 173877 w 7467600"/>
              <a:gd name="connsiteY664" fmla="*/ 2937056 h 6858000"/>
              <a:gd name="connsiteX665" fmla="*/ 77889 w 7467600"/>
              <a:gd name="connsiteY665" fmla="*/ 3138440 h 6858000"/>
              <a:gd name="connsiteX666" fmla="*/ 0 w 7467600"/>
              <a:gd name="connsiteY666" fmla="*/ 3271395 h 6858000"/>
              <a:gd name="connsiteX667" fmla="*/ 0 w 7467600"/>
              <a:gd name="connsiteY667" fmla="*/ 3153002 h 6858000"/>
              <a:gd name="connsiteX668" fmla="*/ 2386 w 7467600"/>
              <a:gd name="connsiteY668" fmla="*/ 3149203 h 6858000"/>
              <a:gd name="connsiteX669" fmla="*/ 89753 w 7467600"/>
              <a:gd name="connsiteY669" fmla="*/ 2987702 h 6858000"/>
              <a:gd name="connsiteX670" fmla="*/ 76869 w 7467600"/>
              <a:gd name="connsiteY670" fmla="*/ 3005404 h 6858000"/>
              <a:gd name="connsiteX671" fmla="*/ 32049 w 7467600"/>
              <a:gd name="connsiteY671" fmla="*/ 3065814 h 6858000"/>
              <a:gd name="connsiteX672" fmla="*/ 0 w 7467600"/>
              <a:gd name="connsiteY672" fmla="*/ 3108744 h 6858000"/>
              <a:gd name="connsiteX673" fmla="*/ 0 w 7467600"/>
              <a:gd name="connsiteY673" fmla="*/ 3058059 h 6858000"/>
              <a:gd name="connsiteX674" fmla="*/ 7610 w 7467600"/>
              <a:gd name="connsiteY674" fmla="*/ 3047889 h 6858000"/>
              <a:gd name="connsiteX675" fmla="*/ 52419 w 7467600"/>
              <a:gd name="connsiteY675" fmla="*/ 2987479 h 6858000"/>
              <a:gd name="connsiteX676" fmla="*/ 59142 w 7467600"/>
              <a:gd name="connsiteY676" fmla="*/ 2978488 h 6858000"/>
              <a:gd name="connsiteX677" fmla="*/ 0 w 7467600"/>
              <a:gd name="connsiteY677" fmla="*/ 3015334 h 6858000"/>
              <a:gd name="connsiteX678" fmla="*/ 0 w 7467600"/>
              <a:gd name="connsiteY678" fmla="*/ 2914286 h 6858000"/>
              <a:gd name="connsiteX679" fmla="*/ 36383 w 7467600"/>
              <a:gd name="connsiteY679" fmla="*/ 2901128 h 6858000"/>
              <a:gd name="connsiteX680" fmla="*/ 156329 w 7467600"/>
              <a:gd name="connsiteY680" fmla="*/ 2840533 h 6858000"/>
              <a:gd name="connsiteX681" fmla="*/ 358355 w 7467600"/>
              <a:gd name="connsiteY681" fmla="*/ 2620471 h 6858000"/>
              <a:gd name="connsiteX682" fmla="*/ 510577 w 7467600"/>
              <a:gd name="connsiteY682" fmla="*/ 2501244 h 6858000"/>
              <a:gd name="connsiteX683" fmla="*/ 211967 w 7467600"/>
              <a:gd name="connsiteY683" fmla="*/ 2479171 h 6858000"/>
              <a:gd name="connsiteX684" fmla="*/ 0 w 7467600"/>
              <a:gd name="connsiteY684" fmla="*/ 2476398 h 6858000"/>
              <a:gd name="connsiteX685" fmla="*/ 0 w 7467600"/>
              <a:gd name="connsiteY685" fmla="*/ 2389189 h 6858000"/>
              <a:gd name="connsiteX686" fmla="*/ 103062 w 7467600"/>
              <a:gd name="connsiteY686" fmla="*/ 2389518 h 6858000"/>
              <a:gd name="connsiteX687" fmla="*/ 510734 w 7467600"/>
              <a:gd name="connsiteY687" fmla="*/ 2416201 h 6858000"/>
              <a:gd name="connsiteX688" fmla="*/ 279257 w 7467600"/>
              <a:gd name="connsiteY688" fmla="*/ 2092102 h 6858000"/>
              <a:gd name="connsiteX689" fmla="*/ 65265 w 7467600"/>
              <a:gd name="connsiteY689" fmla="*/ 2006049 h 6858000"/>
              <a:gd name="connsiteX690" fmla="*/ 0 w 7467600"/>
              <a:gd name="connsiteY690" fmla="*/ 1982532 h 6858000"/>
              <a:gd name="connsiteX691" fmla="*/ 0 w 7467600"/>
              <a:gd name="connsiteY691" fmla="*/ 1912789 h 6858000"/>
              <a:gd name="connsiteX692" fmla="*/ 97460 w 7467600"/>
              <a:gd name="connsiteY692" fmla="*/ 1953725 h 6858000"/>
              <a:gd name="connsiteX693" fmla="*/ 221272 w 7467600"/>
              <a:gd name="connsiteY693" fmla="*/ 1980766 h 6858000"/>
              <a:gd name="connsiteX694" fmla="*/ 116765 w 7467600"/>
              <a:gd name="connsiteY694" fmla="*/ 1911033 h 6858000"/>
              <a:gd name="connsiteX695" fmla="*/ 16405 w 7467600"/>
              <a:gd name="connsiteY695" fmla="*/ 1803412 h 6858000"/>
              <a:gd name="connsiteX696" fmla="*/ 0 w 7467600"/>
              <a:gd name="connsiteY696" fmla="*/ 1784777 h 6858000"/>
              <a:gd name="connsiteX697" fmla="*/ 0 w 7467600"/>
              <a:gd name="connsiteY697" fmla="*/ 1740082 h 6858000"/>
              <a:gd name="connsiteX698" fmla="*/ 39394 w 7467600"/>
              <a:gd name="connsiteY698" fmla="*/ 1784856 h 6858000"/>
              <a:gd name="connsiteX699" fmla="*/ 135813 w 7467600"/>
              <a:gd name="connsiteY699" fmla="*/ 1888838 h 6858000"/>
              <a:gd name="connsiteX700" fmla="*/ 242575 w 7467600"/>
              <a:gd name="connsiteY700" fmla="*/ 1958841 h 6858000"/>
              <a:gd name="connsiteX701" fmla="*/ 82197 w 7467600"/>
              <a:gd name="connsiteY701" fmla="*/ 1754826 h 6858000"/>
              <a:gd name="connsiteX702" fmla="*/ 0 w 7467600"/>
              <a:gd name="connsiteY702" fmla="*/ 1679650 h 6858000"/>
              <a:gd name="connsiteX703" fmla="*/ 0 w 7467600"/>
              <a:gd name="connsiteY703" fmla="*/ 1602463 h 6858000"/>
              <a:gd name="connsiteX704" fmla="*/ 84689 w 7467600"/>
              <a:gd name="connsiteY704" fmla="*/ 1677442 h 6858000"/>
              <a:gd name="connsiteX705" fmla="*/ 298437 w 7467600"/>
              <a:gd name="connsiteY705" fmla="*/ 1968019 h 6858000"/>
              <a:gd name="connsiteX706" fmla="*/ 227269 w 7467600"/>
              <a:gd name="connsiteY706" fmla="*/ 1114064 h 6858000"/>
              <a:gd name="connsiteX707" fmla="*/ 248003 w 7467600"/>
              <a:gd name="connsiteY707" fmla="*/ 1089613 h 6858000"/>
              <a:gd name="connsiteX708" fmla="*/ 427020 w 7467600"/>
              <a:gd name="connsiteY708" fmla="*/ 1619803 h 6858000"/>
              <a:gd name="connsiteX709" fmla="*/ 340345 w 7467600"/>
              <a:gd name="connsiteY709" fmla="*/ 2027739 h 6858000"/>
              <a:gd name="connsiteX710" fmla="*/ 360865 w 7467600"/>
              <a:gd name="connsiteY710" fmla="*/ 2044827 h 6858000"/>
              <a:gd name="connsiteX711" fmla="*/ 560414 w 7467600"/>
              <a:gd name="connsiteY711" fmla="*/ 2421457 h 6858000"/>
              <a:gd name="connsiteX712" fmla="*/ 1359703 w 7467600"/>
              <a:gd name="connsiteY712" fmla="*/ 2578554 h 6858000"/>
              <a:gd name="connsiteX713" fmla="*/ 1359422 w 7467600"/>
              <a:gd name="connsiteY713" fmla="*/ 2577994 h 6858000"/>
              <a:gd name="connsiteX714" fmla="*/ 828701 w 7467600"/>
              <a:gd name="connsiteY714" fmla="*/ 1839520 h 6858000"/>
              <a:gd name="connsiteX715" fmla="*/ 494427 w 7467600"/>
              <a:gd name="connsiteY715" fmla="*/ 1092333 h 6858000"/>
              <a:gd name="connsiteX716" fmla="*/ 506322 w 7467600"/>
              <a:gd name="connsiteY716" fmla="*/ 1020997 h 6858000"/>
              <a:gd name="connsiteX717" fmla="*/ 4570198 w 7467600"/>
              <a:gd name="connsiteY717" fmla="*/ 978081 h 6858000"/>
              <a:gd name="connsiteX718" fmla="*/ 4523691 w 7467600"/>
              <a:gd name="connsiteY718" fmla="*/ 1127776 h 6858000"/>
              <a:gd name="connsiteX719" fmla="*/ 4509875 w 7467600"/>
              <a:gd name="connsiteY719" fmla="*/ 1167552 h 6858000"/>
              <a:gd name="connsiteX720" fmla="*/ 4478168 w 7467600"/>
              <a:gd name="connsiteY720" fmla="*/ 1260735 h 6858000"/>
              <a:gd name="connsiteX721" fmla="*/ 4409309 w 7467600"/>
              <a:gd name="connsiteY721" fmla="*/ 1666996 h 6858000"/>
              <a:gd name="connsiteX722" fmla="*/ 4370031 w 7467600"/>
              <a:gd name="connsiteY722" fmla="*/ 1955666 h 6858000"/>
              <a:gd name="connsiteX723" fmla="*/ 4570198 w 7467600"/>
              <a:gd name="connsiteY723" fmla="*/ 978081 h 6858000"/>
              <a:gd name="connsiteX724" fmla="*/ 4557898 w 7467600"/>
              <a:gd name="connsiteY724" fmla="*/ 900011 h 6858000"/>
              <a:gd name="connsiteX725" fmla="*/ 4344840 w 7467600"/>
              <a:gd name="connsiteY725" fmla="*/ 1922038 h 6858000"/>
              <a:gd name="connsiteX726" fmla="*/ 4378710 w 7467600"/>
              <a:gd name="connsiteY726" fmla="*/ 1665516 h 6858000"/>
              <a:gd name="connsiteX727" fmla="*/ 4448798 w 7467600"/>
              <a:gd name="connsiteY727" fmla="*/ 1253024 h 6858000"/>
              <a:gd name="connsiteX728" fmla="*/ 4480315 w 7467600"/>
              <a:gd name="connsiteY728" fmla="*/ 1158454 h 6858000"/>
              <a:gd name="connsiteX729" fmla="*/ 4494133 w 7467600"/>
              <a:gd name="connsiteY729" fmla="*/ 1118676 h 6858000"/>
              <a:gd name="connsiteX730" fmla="*/ 4557898 w 7467600"/>
              <a:gd name="connsiteY730" fmla="*/ 900011 h 6858000"/>
              <a:gd name="connsiteX731" fmla="*/ 5870151 w 7467600"/>
              <a:gd name="connsiteY731" fmla="*/ 898890 h 6858000"/>
              <a:gd name="connsiteX732" fmla="*/ 5861335 w 7467600"/>
              <a:gd name="connsiteY732" fmla="*/ 899177 h 6858000"/>
              <a:gd name="connsiteX733" fmla="*/ 5843702 w 7467600"/>
              <a:gd name="connsiteY733" fmla="*/ 899748 h 6858000"/>
              <a:gd name="connsiteX734" fmla="*/ 5651107 w 7467600"/>
              <a:gd name="connsiteY734" fmla="*/ 920306 h 6858000"/>
              <a:gd name="connsiteX735" fmla="*/ 5459407 w 7467600"/>
              <a:gd name="connsiteY735" fmla="*/ 940975 h 6858000"/>
              <a:gd name="connsiteX736" fmla="*/ 5374846 w 7467600"/>
              <a:gd name="connsiteY736" fmla="*/ 941988 h 6858000"/>
              <a:gd name="connsiteX737" fmla="*/ 5256105 w 7467600"/>
              <a:gd name="connsiteY737" fmla="*/ 945632 h 6858000"/>
              <a:gd name="connsiteX738" fmla="*/ 5107071 w 7467600"/>
              <a:gd name="connsiteY738" fmla="*/ 969720 h 6858000"/>
              <a:gd name="connsiteX739" fmla="*/ 4998681 w 7467600"/>
              <a:gd name="connsiteY739" fmla="*/ 988771 h 6858000"/>
              <a:gd name="connsiteX740" fmla="*/ 5870151 w 7467600"/>
              <a:gd name="connsiteY740" fmla="*/ 898890 h 6858000"/>
              <a:gd name="connsiteX741" fmla="*/ 5504425 w 7467600"/>
              <a:gd name="connsiteY741" fmla="*/ 848067 h 6858000"/>
              <a:gd name="connsiteX742" fmla="*/ 4968849 w 7467600"/>
              <a:gd name="connsiteY742" fmla="*/ 962318 h 6858000"/>
              <a:gd name="connsiteX743" fmla="*/ 5104039 w 7467600"/>
              <a:gd name="connsiteY743" fmla="*/ 940634 h 6858000"/>
              <a:gd name="connsiteX744" fmla="*/ 5256311 w 7467600"/>
              <a:gd name="connsiteY744" fmla="*/ 916490 h 6858000"/>
              <a:gd name="connsiteX745" fmla="*/ 5377381 w 7467600"/>
              <a:gd name="connsiteY745" fmla="*/ 912671 h 6858000"/>
              <a:gd name="connsiteX746" fmla="*/ 5460148 w 7467600"/>
              <a:gd name="connsiteY746" fmla="*/ 911442 h 6858000"/>
              <a:gd name="connsiteX747" fmla="*/ 5648971 w 7467600"/>
              <a:gd name="connsiteY747" fmla="*/ 891331 h 6858000"/>
              <a:gd name="connsiteX748" fmla="*/ 5844807 w 7467600"/>
              <a:gd name="connsiteY748" fmla="*/ 870718 h 6858000"/>
              <a:gd name="connsiteX749" fmla="*/ 5862975 w 7467600"/>
              <a:gd name="connsiteY749" fmla="*/ 869756 h 6858000"/>
              <a:gd name="connsiteX750" fmla="*/ 5920887 w 7467600"/>
              <a:gd name="connsiteY750" fmla="*/ 865929 h 6858000"/>
              <a:gd name="connsiteX751" fmla="*/ 5504425 w 7467600"/>
              <a:gd name="connsiteY751" fmla="*/ 848067 h 6858000"/>
              <a:gd name="connsiteX752" fmla="*/ 3607114 w 7467600"/>
              <a:gd name="connsiteY752" fmla="*/ 467441 h 6858000"/>
              <a:gd name="connsiteX753" fmla="*/ 3296242 w 7467600"/>
              <a:gd name="connsiteY753" fmla="*/ 807991 h 6858000"/>
              <a:gd name="connsiteX754" fmla="*/ 3174674 w 7467600"/>
              <a:gd name="connsiteY754" fmla="*/ 919759 h 6858000"/>
              <a:gd name="connsiteX755" fmla="*/ 3042978 w 7467600"/>
              <a:gd name="connsiteY755" fmla="*/ 1054894 h 6858000"/>
              <a:gd name="connsiteX756" fmla="*/ 2968914 w 7467600"/>
              <a:gd name="connsiteY756" fmla="*/ 1133756 h 6858000"/>
              <a:gd name="connsiteX757" fmla="*/ 3103823 w 7467600"/>
              <a:gd name="connsiteY757" fmla="*/ 1026814 h 6858000"/>
              <a:gd name="connsiteX758" fmla="*/ 3607114 w 7467600"/>
              <a:gd name="connsiteY758" fmla="*/ 467441 h 6858000"/>
              <a:gd name="connsiteX759" fmla="*/ 3744487 w 7467600"/>
              <a:gd name="connsiteY759" fmla="*/ 383136 h 6858000"/>
              <a:gd name="connsiteX760" fmla="*/ 3970213 w 7467600"/>
              <a:gd name="connsiteY760" fmla="*/ 995559 h 6858000"/>
              <a:gd name="connsiteX761" fmla="*/ 3744487 w 7467600"/>
              <a:gd name="connsiteY761" fmla="*/ 383136 h 6858000"/>
              <a:gd name="connsiteX762" fmla="*/ 3624562 w 7467600"/>
              <a:gd name="connsiteY762" fmla="*/ 367041 h 6858000"/>
              <a:gd name="connsiteX763" fmla="*/ 3489712 w 7467600"/>
              <a:gd name="connsiteY763" fmla="*/ 485386 h 6858000"/>
              <a:gd name="connsiteX764" fmla="*/ 3182994 w 7467600"/>
              <a:gd name="connsiteY764" fmla="*/ 828265 h 6858000"/>
              <a:gd name="connsiteX765" fmla="*/ 2892114 w 7467600"/>
              <a:gd name="connsiteY765" fmla="*/ 1172635 h 6858000"/>
              <a:gd name="connsiteX766" fmla="*/ 3021459 w 7467600"/>
              <a:gd name="connsiteY766" fmla="*/ 1035385 h 6858000"/>
              <a:gd name="connsiteX767" fmla="*/ 3153873 w 7467600"/>
              <a:gd name="connsiteY767" fmla="*/ 898971 h 6858000"/>
              <a:gd name="connsiteX768" fmla="*/ 3276511 w 7467600"/>
              <a:gd name="connsiteY768" fmla="*/ 786423 h 6858000"/>
              <a:gd name="connsiteX769" fmla="*/ 3584154 w 7467600"/>
              <a:gd name="connsiteY769" fmla="*/ 448218 h 6858000"/>
              <a:gd name="connsiteX770" fmla="*/ 3624562 w 7467600"/>
              <a:gd name="connsiteY770" fmla="*/ 367041 h 6858000"/>
              <a:gd name="connsiteX771" fmla="*/ 3766672 w 7467600"/>
              <a:gd name="connsiteY771" fmla="*/ 359429 h 6858000"/>
              <a:gd name="connsiteX772" fmla="*/ 3996338 w 7467600"/>
              <a:gd name="connsiteY772" fmla="*/ 968237 h 6858000"/>
              <a:gd name="connsiteX773" fmla="*/ 3766672 w 7467600"/>
              <a:gd name="connsiteY773" fmla="*/ 359429 h 6858000"/>
              <a:gd name="connsiteX774" fmla="*/ 5805386 w 7467600"/>
              <a:gd name="connsiteY774" fmla="*/ 239240 h 6858000"/>
              <a:gd name="connsiteX775" fmla="*/ 5736947 w 7467600"/>
              <a:gd name="connsiteY775" fmla="*/ 261367 h 6858000"/>
              <a:gd name="connsiteX776" fmla="*/ 5427012 w 7467600"/>
              <a:gd name="connsiteY776" fmla="*/ 311272 h 6858000"/>
              <a:gd name="connsiteX777" fmla="*/ 5147818 w 7467600"/>
              <a:gd name="connsiteY777" fmla="*/ 322112 h 6858000"/>
              <a:gd name="connsiteX778" fmla="*/ 5060854 w 7467600"/>
              <a:gd name="connsiteY778" fmla="*/ 311882 h 6858000"/>
              <a:gd name="connsiteX779" fmla="*/ 4945989 w 7467600"/>
              <a:gd name="connsiteY779" fmla="*/ 300516 h 6858000"/>
              <a:gd name="connsiteX780" fmla="*/ 5410479 w 7467600"/>
              <a:gd name="connsiteY780" fmla="*/ 348434 h 6858000"/>
              <a:gd name="connsiteX781" fmla="*/ 5805386 w 7467600"/>
              <a:gd name="connsiteY781" fmla="*/ 239240 h 6858000"/>
              <a:gd name="connsiteX782" fmla="*/ 5905192 w 7467600"/>
              <a:gd name="connsiteY782" fmla="*/ 163079 h 6858000"/>
              <a:gd name="connsiteX783" fmla="*/ 5865655 w 7467600"/>
              <a:gd name="connsiteY783" fmla="*/ 171901 h 6858000"/>
              <a:gd name="connsiteX784" fmla="*/ 5259740 w 7467600"/>
              <a:gd name="connsiteY784" fmla="*/ 257013 h 6858000"/>
              <a:gd name="connsiteX785" fmla="*/ 5208466 w 7467600"/>
              <a:gd name="connsiteY785" fmla="*/ 257550 h 6858000"/>
              <a:gd name="connsiteX786" fmla="*/ 4980204 w 7467600"/>
              <a:gd name="connsiteY786" fmla="*/ 271903 h 6858000"/>
              <a:gd name="connsiteX787" fmla="*/ 5068068 w 7467600"/>
              <a:gd name="connsiteY787" fmla="*/ 282244 h 6858000"/>
              <a:gd name="connsiteX788" fmla="*/ 5153231 w 7467600"/>
              <a:gd name="connsiteY788" fmla="*/ 292240 h 6858000"/>
              <a:gd name="connsiteX789" fmla="*/ 5426491 w 7467600"/>
              <a:gd name="connsiteY789" fmla="*/ 281128 h 6858000"/>
              <a:gd name="connsiteX790" fmla="*/ 5731212 w 7467600"/>
              <a:gd name="connsiteY790" fmla="*/ 231951 h 6858000"/>
              <a:gd name="connsiteX791" fmla="*/ 5905192 w 7467600"/>
              <a:gd name="connsiteY791" fmla="*/ 163079 h 6858000"/>
              <a:gd name="connsiteX792" fmla="*/ 5944437 w 7467600"/>
              <a:gd name="connsiteY792" fmla="*/ 113829 h 6858000"/>
              <a:gd name="connsiteX793" fmla="*/ 5825032 w 7467600"/>
              <a:gd name="connsiteY793" fmla="*/ 146405 h 6858000"/>
              <a:gd name="connsiteX794" fmla="*/ 4955599 w 7467600"/>
              <a:gd name="connsiteY794" fmla="*/ 247008 h 6858000"/>
              <a:gd name="connsiteX795" fmla="*/ 5210104 w 7467600"/>
              <a:gd name="connsiteY795" fmla="*/ 228123 h 6858000"/>
              <a:gd name="connsiteX796" fmla="*/ 5261015 w 7467600"/>
              <a:gd name="connsiteY796" fmla="*/ 227087 h 6858000"/>
              <a:gd name="connsiteX797" fmla="*/ 5861181 w 7467600"/>
              <a:gd name="connsiteY797" fmla="*/ 143093 h 6858000"/>
              <a:gd name="connsiteX798" fmla="*/ 5961252 w 7467600"/>
              <a:gd name="connsiteY798" fmla="*/ 114820 h 6858000"/>
              <a:gd name="connsiteX799" fmla="*/ 5944437 w 7467600"/>
              <a:gd name="connsiteY799" fmla="*/ 113829 h 6858000"/>
              <a:gd name="connsiteX800" fmla="*/ 3882765 w 7467600"/>
              <a:gd name="connsiteY800" fmla="*/ 0 h 6858000"/>
              <a:gd name="connsiteX801" fmla="*/ 3995099 w 7467600"/>
              <a:gd name="connsiteY801" fmla="*/ 0 h 6858000"/>
              <a:gd name="connsiteX802" fmla="*/ 4163818 w 7467600"/>
              <a:gd name="connsiteY802" fmla="*/ 234104 h 6858000"/>
              <a:gd name="connsiteX803" fmla="*/ 4172099 w 7467600"/>
              <a:gd name="connsiteY803" fmla="*/ 234207 h 6858000"/>
              <a:gd name="connsiteX804" fmla="*/ 4784282 w 7467600"/>
              <a:gd name="connsiteY804" fmla="*/ 276561 h 6858000"/>
              <a:gd name="connsiteX805" fmla="*/ 4801687 w 7467600"/>
              <a:gd name="connsiteY805" fmla="*/ 267764 h 6858000"/>
              <a:gd name="connsiteX806" fmla="*/ 6082788 w 7467600"/>
              <a:gd name="connsiteY806" fmla="*/ 64119 h 6858000"/>
              <a:gd name="connsiteX807" fmla="*/ 6099442 w 7467600"/>
              <a:gd name="connsiteY807" fmla="*/ 82568 h 6858000"/>
              <a:gd name="connsiteX808" fmla="*/ 4804137 w 7467600"/>
              <a:gd name="connsiteY808" fmla="*/ 320931 h 6858000"/>
              <a:gd name="connsiteX809" fmla="*/ 4227047 w 7467600"/>
              <a:gd name="connsiteY809" fmla="*/ 313415 h 6858000"/>
              <a:gd name="connsiteX810" fmla="*/ 4346041 w 7467600"/>
              <a:gd name="connsiteY810" fmla="*/ 456086 h 6858000"/>
              <a:gd name="connsiteX811" fmla="*/ 4870967 w 7467600"/>
              <a:gd name="connsiteY811" fmla="*/ 963061 h 6858000"/>
              <a:gd name="connsiteX812" fmla="*/ 4889647 w 7467600"/>
              <a:gd name="connsiteY812" fmla="*/ 957147 h 6858000"/>
              <a:gd name="connsiteX813" fmla="*/ 5422504 w 7467600"/>
              <a:gd name="connsiteY813" fmla="*/ 805191 h 6858000"/>
              <a:gd name="connsiteX814" fmla="*/ 6087656 w 7467600"/>
              <a:gd name="connsiteY814" fmla="*/ 826703 h 6858000"/>
              <a:gd name="connsiteX815" fmla="*/ 6058717 w 7467600"/>
              <a:gd name="connsiteY815" fmla="*/ 865992 h 6858000"/>
              <a:gd name="connsiteX816" fmla="*/ 4974153 w 7467600"/>
              <a:gd name="connsiteY816" fmla="*/ 1045456 h 6858000"/>
              <a:gd name="connsiteX817" fmla="*/ 5627835 w 7467600"/>
              <a:gd name="connsiteY817" fmla="*/ 1472077 h 6858000"/>
              <a:gd name="connsiteX818" fmla="*/ 5629817 w 7467600"/>
              <a:gd name="connsiteY818" fmla="*/ 1471412 h 6858000"/>
              <a:gd name="connsiteX819" fmla="*/ 5634124 w 7467600"/>
              <a:gd name="connsiteY819" fmla="*/ 1470572 h 6858000"/>
              <a:gd name="connsiteX820" fmla="*/ 5755832 w 7467600"/>
              <a:gd name="connsiteY820" fmla="*/ 1383886 h 6858000"/>
              <a:gd name="connsiteX821" fmla="*/ 6014186 w 7467600"/>
              <a:gd name="connsiteY821" fmla="*/ 1279799 h 6858000"/>
              <a:gd name="connsiteX822" fmla="*/ 6901619 w 7467600"/>
              <a:gd name="connsiteY822" fmla="*/ 1047874 h 6858000"/>
              <a:gd name="connsiteX823" fmla="*/ 6931566 w 7467600"/>
              <a:gd name="connsiteY823" fmla="*/ 1062034 h 6858000"/>
              <a:gd name="connsiteX824" fmla="*/ 5790982 w 7467600"/>
              <a:gd name="connsiteY824" fmla="*/ 1561380 h 6858000"/>
              <a:gd name="connsiteX825" fmla="*/ 6188971 w 7467600"/>
              <a:gd name="connsiteY825" fmla="*/ 1755168 h 6858000"/>
              <a:gd name="connsiteX826" fmla="*/ 6202446 w 7467600"/>
              <a:gd name="connsiteY826" fmla="*/ 1752268 h 6858000"/>
              <a:gd name="connsiteX827" fmla="*/ 7179560 w 7467600"/>
              <a:gd name="connsiteY827" fmla="*/ 1467551 h 6858000"/>
              <a:gd name="connsiteX828" fmla="*/ 7158730 w 7467600"/>
              <a:gd name="connsiteY828" fmla="*/ 1507835 h 6858000"/>
              <a:gd name="connsiteX829" fmla="*/ 6326959 w 7467600"/>
              <a:gd name="connsiteY829" fmla="*/ 1817686 h 6858000"/>
              <a:gd name="connsiteX830" fmla="*/ 6537433 w 7467600"/>
              <a:gd name="connsiteY830" fmla="*/ 1907790 h 6858000"/>
              <a:gd name="connsiteX831" fmla="*/ 6550221 w 7467600"/>
              <a:gd name="connsiteY831" fmla="*/ 1910729 h 6858000"/>
              <a:gd name="connsiteX832" fmla="*/ 6964438 w 7467600"/>
              <a:gd name="connsiteY832" fmla="*/ 2209505 h 6858000"/>
              <a:gd name="connsiteX833" fmla="*/ 7367862 w 7467600"/>
              <a:gd name="connsiteY833" fmla="*/ 2806833 h 6858000"/>
              <a:gd name="connsiteX834" fmla="*/ 7364329 w 7467600"/>
              <a:gd name="connsiteY834" fmla="*/ 2826907 h 6858000"/>
              <a:gd name="connsiteX835" fmla="*/ 7290545 w 7467600"/>
              <a:gd name="connsiteY835" fmla="*/ 2850663 h 6858000"/>
              <a:gd name="connsiteX836" fmla="*/ 6472036 w 7467600"/>
              <a:gd name="connsiteY836" fmla="*/ 1959003 h 6858000"/>
              <a:gd name="connsiteX837" fmla="*/ 5792897 w 7467600"/>
              <a:gd name="connsiteY837" fmla="*/ 1647747 h 6858000"/>
              <a:gd name="connsiteX838" fmla="*/ 5842751 w 7467600"/>
              <a:gd name="connsiteY838" fmla="*/ 1816112 h 6858000"/>
              <a:gd name="connsiteX839" fmla="*/ 5847424 w 7467600"/>
              <a:gd name="connsiteY839" fmla="*/ 1815776 h 6858000"/>
              <a:gd name="connsiteX840" fmla="*/ 6399821 w 7467600"/>
              <a:gd name="connsiteY840" fmla="*/ 2344799 h 6858000"/>
              <a:gd name="connsiteX841" fmla="*/ 6323232 w 7467600"/>
              <a:gd name="connsiteY841" fmla="*/ 2389634 h 6858000"/>
              <a:gd name="connsiteX842" fmla="*/ 5942958 w 7467600"/>
              <a:gd name="connsiteY842" fmla="*/ 2077708 h 6858000"/>
              <a:gd name="connsiteX843" fmla="*/ 5921559 w 7467600"/>
              <a:gd name="connsiteY843" fmla="*/ 2378596 h 6858000"/>
              <a:gd name="connsiteX844" fmla="*/ 5817651 w 7467600"/>
              <a:gd name="connsiteY844" fmla="*/ 3023919 h 6858000"/>
              <a:gd name="connsiteX845" fmla="*/ 5729634 w 7467600"/>
              <a:gd name="connsiteY845" fmla="*/ 3051849 h 6858000"/>
              <a:gd name="connsiteX846" fmla="*/ 5611018 w 7467600"/>
              <a:gd name="connsiteY846" fmla="*/ 2316769 h 6858000"/>
              <a:gd name="connsiteX847" fmla="*/ 5687608 w 7467600"/>
              <a:gd name="connsiteY847" fmla="*/ 2039972 h 6858000"/>
              <a:gd name="connsiteX848" fmla="*/ 5657554 w 7467600"/>
              <a:gd name="connsiteY848" fmla="*/ 1576445 h 6858000"/>
              <a:gd name="connsiteX849" fmla="*/ 5150475 w 7467600"/>
              <a:gd name="connsiteY849" fmla="*/ 1274012 h 6858000"/>
              <a:gd name="connsiteX850" fmla="*/ 5349142 w 7467600"/>
              <a:gd name="connsiteY850" fmla="*/ 2204405 h 6858000"/>
              <a:gd name="connsiteX851" fmla="*/ 5262214 w 7467600"/>
              <a:gd name="connsiteY851" fmla="*/ 2233836 h 6858000"/>
              <a:gd name="connsiteX852" fmla="*/ 4981539 w 7467600"/>
              <a:gd name="connsiteY852" fmla="*/ 1542201 h 6858000"/>
              <a:gd name="connsiteX853" fmla="*/ 4958461 w 7467600"/>
              <a:gd name="connsiteY853" fmla="*/ 1136957 h 6858000"/>
              <a:gd name="connsiteX854" fmla="*/ 4655015 w 7467600"/>
              <a:gd name="connsiteY854" fmla="*/ 891426 h 6858000"/>
              <a:gd name="connsiteX855" fmla="*/ 4348002 w 7467600"/>
              <a:gd name="connsiteY855" fmla="*/ 2205895 h 6858000"/>
              <a:gd name="connsiteX856" fmla="*/ 4262250 w 7467600"/>
              <a:gd name="connsiteY856" fmla="*/ 2219972 h 6858000"/>
              <a:gd name="connsiteX857" fmla="*/ 4550611 w 7467600"/>
              <a:gd name="connsiteY857" fmla="*/ 817540 h 6858000"/>
              <a:gd name="connsiteX858" fmla="*/ 4564418 w 7467600"/>
              <a:gd name="connsiteY858" fmla="*/ 808293 h 6858000"/>
              <a:gd name="connsiteX859" fmla="*/ 4266388 w 7467600"/>
              <a:gd name="connsiteY859" fmla="*/ 500083 h 6858000"/>
              <a:gd name="connsiteX860" fmla="*/ 4032842 w 7467600"/>
              <a:gd name="connsiteY860" fmla="*/ 211809 h 6858000"/>
              <a:gd name="connsiteX861" fmla="*/ 3882765 w 7467600"/>
              <a:gd name="connsiteY861" fmla="*/ 0 h 6858000"/>
              <a:gd name="connsiteX862" fmla="*/ 3721337 w 7467600"/>
              <a:gd name="connsiteY862" fmla="*/ 0 h 6858000"/>
              <a:gd name="connsiteX863" fmla="*/ 3797544 w 7467600"/>
              <a:gd name="connsiteY863" fmla="*/ 0 h 6858000"/>
              <a:gd name="connsiteX864" fmla="*/ 3775734 w 7467600"/>
              <a:gd name="connsiteY864" fmla="*/ 95131 h 6858000"/>
              <a:gd name="connsiteX865" fmla="*/ 3724807 w 7467600"/>
              <a:gd name="connsiteY865" fmla="*/ 272257 h 6858000"/>
              <a:gd name="connsiteX866" fmla="*/ 3726844 w 7467600"/>
              <a:gd name="connsiteY866" fmla="*/ 282988 h 6858000"/>
              <a:gd name="connsiteX867" fmla="*/ 3742664 w 7467600"/>
              <a:gd name="connsiteY867" fmla="*/ 279918 h 6858000"/>
              <a:gd name="connsiteX868" fmla="*/ 4103910 w 7467600"/>
              <a:gd name="connsiteY868" fmla="*/ 1161917 h 6858000"/>
              <a:gd name="connsiteX869" fmla="*/ 4020269 w 7467600"/>
              <a:gd name="connsiteY869" fmla="*/ 1200406 h 6858000"/>
              <a:gd name="connsiteX870" fmla="*/ 3674882 w 7467600"/>
              <a:gd name="connsiteY870" fmla="*/ 488524 h 6858000"/>
              <a:gd name="connsiteX871" fmla="*/ 3132682 w 7467600"/>
              <a:gd name="connsiteY871" fmla="*/ 1072284 h 6858000"/>
              <a:gd name="connsiteX872" fmla="*/ 2716346 w 7467600"/>
              <a:gd name="connsiteY872" fmla="*/ 1276376 h 6858000"/>
              <a:gd name="connsiteX873" fmla="*/ 2716772 w 7467600"/>
              <a:gd name="connsiteY873" fmla="*/ 1255462 h 6858000"/>
              <a:gd name="connsiteX874" fmla="*/ 3471096 w 7467600"/>
              <a:gd name="connsiteY874" fmla="*/ 437072 h 6858000"/>
              <a:gd name="connsiteX875" fmla="*/ 3639057 w 7467600"/>
              <a:gd name="connsiteY875" fmla="*/ 286334 h 6858000"/>
              <a:gd name="connsiteX876" fmla="*/ 3640309 w 7467600"/>
              <a:gd name="connsiteY876" fmla="*/ 284664 h 6858000"/>
              <a:gd name="connsiteX877" fmla="*/ 3646022 w 7467600"/>
              <a:gd name="connsiteY877" fmla="*/ 276711 h 6858000"/>
              <a:gd name="connsiteX878" fmla="*/ 3707943 w 7467600"/>
              <a:gd name="connsiteY878" fmla="*/ 65958 h 6858000"/>
              <a:gd name="connsiteX879" fmla="*/ 3721337 w 7467600"/>
              <a:gd name="connsiteY879" fmla="*/ 0 h 6858000"/>
              <a:gd name="connsiteX880" fmla="*/ 2867960 w 7467600"/>
              <a:gd name="connsiteY880" fmla="*/ 0 h 6858000"/>
              <a:gd name="connsiteX881" fmla="*/ 2926351 w 7467600"/>
              <a:gd name="connsiteY881" fmla="*/ 0 h 6858000"/>
              <a:gd name="connsiteX882" fmla="*/ 2902823 w 7467600"/>
              <a:gd name="connsiteY882" fmla="*/ 262929 h 6858000"/>
              <a:gd name="connsiteX883" fmla="*/ 2940663 w 7467600"/>
              <a:gd name="connsiteY883" fmla="*/ 140884 h 6858000"/>
              <a:gd name="connsiteX884" fmla="*/ 2947039 w 7467600"/>
              <a:gd name="connsiteY884" fmla="*/ 122524 h 6858000"/>
              <a:gd name="connsiteX885" fmla="*/ 2984316 w 7467600"/>
              <a:gd name="connsiteY885" fmla="*/ 0 h 6858000"/>
              <a:gd name="connsiteX886" fmla="*/ 3016114 w 7467600"/>
              <a:gd name="connsiteY886" fmla="*/ 0 h 6858000"/>
              <a:gd name="connsiteX887" fmla="*/ 2979949 w 7467600"/>
              <a:gd name="connsiteY887" fmla="*/ 119274 h 6858000"/>
              <a:gd name="connsiteX888" fmla="*/ 3023879 w 7467600"/>
              <a:gd name="connsiteY888" fmla="*/ 0 h 6858000"/>
              <a:gd name="connsiteX889" fmla="*/ 3105400 w 7467600"/>
              <a:gd name="connsiteY889" fmla="*/ 0 h 6858000"/>
              <a:gd name="connsiteX890" fmla="*/ 3094669 w 7467600"/>
              <a:gd name="connsiteY890" fmla="*/ 30308 h 6858000"/>
              <a:gd name="connsiteX891" fmla="*/ 2901945 w 7467600"/>
              <a:gd name="connsiteY891" fmla="*/ 466538 h 6858000"/>
              <a:gd name="connsiteX892" fmla="*/ 2815209 w 7467600"/>
              <a:gd name="connsiteY892" fmla="*/ 497361 h 6858000"/>
              <a:gd name="connsiteX893" fmla="*/ 2844845 w 7467600"/>
              <a:gd name="connsiteY893" fmla="*/ 127638 h 6858000"/>
              <a:gd name="connsiteX894" fmla="*/ 2867960 w 7467600"/>
              <a:gd name="connsiteY894" fmla="*/ 0 h 6858000"/>
              <a:gd name="connsiteX895" fmla="*/ 1057230 w 7467600"/>
              <a:gd name="connsiteY895" fmla="*/ 0 h 6858000"/>
              <a:gd name="connsiteX896" fmla="*/ 1111003 w 7467600"/>
              <a:gd name="connsiteY896" fmla="*/ 0 h 6858000"/>
              <a:gd name="connsiteX897" fmla="*/ 1125553 w 7467600"/>
              <a:gd name="connsiteY897" fmla="*/ 52588 h 6858000"/>
              <a:gd name="connsiteX898" fmla="*/ 1304276 w 7467600"/>
              <a:gd name="connsiteY898" fmla="*/ 476275 h 6858000"/>
              <a:gd name="connsiteX899" fmla="*/ 1492066 w 7467600"/>
              <a:gd name="connsiteY899" fmla="*/ 886333 h 6858000"/>
              <a:gd name="connsiteX900" fmla="*/ 1423698 w 7467600"/>
              <a:gd name="connsiteY900" fmla="*/ 710817 h 6858000"/>
              <a:gd name="connsiteX901" fmla="*/ 1357609 w 7467600"/>
              <a:gd name="connsiteY901" fmla="*/ 532892 h 6858000"/>
              <a:gd name="connsiteX902" fmla="*/ 1309550 w 7467600"/>
              <a:gd name="connsiteY902" fmla="*/ 374031 h 6858000"/>
              <a:gd name="connsiteX903" fmla="*/ 1193673 w 7467600"/>
              <a:gd name="connsiteY903" fmla="*/ 49533 h 6858000"/>
              <a:gd name="connsiteX904" fmla="*/ 1164391 w 7467600"/>
              <a:gd name="connsiteY904" fmla="*/ 0 h 6858000"/>
              <a:gd name="connsiteX905" fmla="*/ 1200666 w 7467600"/>
              <a:gd name="connsiteY905" fmla="*/ 0 h 6858000"/>
              <a:gd name="connsiteX906" fmla="*/ 1223408 w 7467600"/>
              <a:gd name="connsiteY906" fmla="*/ 38996 h 6858000"/>
              <a:gd name="connsiteX907" fmla="*/ 1339635 w 7467600"/>
              <a:gd name="connsiteY907" fmla="*/ 365517 h 6858000"/>
              <a:gd name="connsiteX908" fmla="*/ 1387469 w 7467600"/>
              <a:gd name="connsiteY908" fmla="*/ 523079 h 6858000"/>
              <a:gd name="connsiteX909" fmla="*/ 1452685 w 7467600"/>
              <a:gd name="connsiteY909" fmla="*/ 699806 h 6858000"/>
              <a:gd name="connsiteX910" fmla="*/ 1492092 w 7467600"/>
              <a:gd name="connsiteY910" fmla="*/ 800424 h 6858000"/>
              <a:gd name="connsiteX911" fmla="*/ 1455302 w 7467600"/>
              <a:gd name="connsiteY911" fmla="*/ 632913 h 6858000"/>
              <a:gd name="connsiteX912" fmla="*/ 1222336 w 7467600"/>
              <a:gd name="connsiteY912" fmla="*/ 9480 h 6858000"/>
              <a:gd name="connsiteX913" fmla="*/ 1214634 w 7467600"/>
              <a:gd name="connsiteY913" fmla="*/ 0 h 6858000"/>
              <a:gd name="connsiteX914" fmla="*/ 1289827 w 7467600"/>
              <a:gd name="connsiteY914" fmla="*/ 0 h 6858000"/>
              <a:gd name="connsiteX915" fmla="*/ 1321076 w 7467600"/>
              <a:gd name="connsiteY915" fmla="*/ 59722 h 6858000"/>
              <a:gd name="connsiteX916" fmla="*/ 1512579 w 7467600"/>
              <a:gd name="connsiteY916" fmla="*/ 626441 h 6858000"/>
              <a:gd name="connsiteX917" fmla="*/ 1506076 w 7467600"/>
              <a:gd name="connsiteY917" fmla="*/ 1089289 h 6858000"/>
              <a:gd name="connsiteX918" fmla="*/ 1486346 w 7467600"/>
              <a:gd name="connsiteY918" fmla="*/ 1079919 h 6858000"/>
              <a:gd name="connsiteX919" fmla="*/ 1070511 w 7467600"/>
              <a:gd name="connsiteY919" fmla="*/ 48609 h 6858000"/>
              <a:gd name="connsiteX920" fmla="*/ 1057230 w 7467600"/>
              <a:gd name="connsiteY920" fmla="*/ 0 h 6858000"/>
              <a:gd name="connsiteX921" fmla="*/ 43151 w 7467600"/>
              <a:gd name="connsiteY921" fmla="*/ 0 h 6858000"/>
              <a:gd name="connsiteX922" fmla="*/ 95283 w 7467600"/>
              <a:gd name="connsiteY922" fmla="*/ 0 h 6858000"/>
              <a:gd name="connsiteX923" fmla="*/ 300708 w 7467600"/>
              <a:gd name="connsiteY923" fmla="*/ 154571 h 6858000"/>
              <a:gd name="connsiteX924" fmla="*/ 530414 w 7467600"/>
              <a:gd name="connsiteY924" fmla="*/ 354673 h 6858000"/>
              <a:gd name="connsiteX925" fmla="*/ 333785 w 7467600"/>
              <a:gd name="connsiteY925" fmla="*/ 161564 h 6858000"/>
              <a:gd name="connsiteX926" fmla="*/ 147005 w 7467600"/>
              <a:gd name="connsiteY926" fmla="*/ 0 h 6858000"/>
              <a:gd name="connsiteX927" fmla="*/ 272509 w 7467600"/>
              <a:gd name="connsiteY927" fmla="*/ 0 h 6858000"/>
              <a:gd name="connsiteX928" fmla="*/ 326276 w 7467600"/>
              <a:gd name="connsiteY928" fmla="*/ 45847 h 6858000"/>
              <a:gd name="connsiteX929" fmla="*/ 823759 w 7467600"/>
              <a:gd name="connsiteY929" fmla="*/ 574145 h 6858000"/>
              <a:gd name="connsiteX930" fmla="*/ 811254 w 7467600"/>
              <a:gd name="connsiteY930" fmla="*/ 665546 h 6858000"/>
              <a:gd name="connsiteX931" fmla="*/ 154042 w 7467600"/>
              <a:gd name="connsiteY931" fmla="*/ 261522 h 6858000"/>
              <a:gd name="connsiteX932" fmla="*/ 13550 w 7467600"/>
              <a:gd name="connsiteY932" fmla="*/ 158423 h 6858000"/>
              <a:gd name="connsiteX933" fmla="*/ 0 w 7467600"/>
              <a:gd name="connsiteY933" fmla="*/ 146618 h 6858000"/>
              <a:gd name="connsiteX934" fmla="*/ 0 w 7467600"/>
              <a:gd name="connsiteY934" fmla="*/ 59161 h 6858000"/>
              <a:gd name="connsiteX935" fmla="*/ 45427 w 7467600"/>
              <a:gd name="connsiteY935" fmla="*/ 101078 h 6858000"/>
              <a:gd name="connsiteX936" fmla="*/ 630103 w 7467600"/>
              <a:gd name="connsiteY936" fmla="*/ 485885 h 6858000"/>
              <a:gd name="connsiteX937" fmla="*/ 532040 w 7467600"/>
              <a:gd name="connsiteY937" fmla="*/ 399359 h 6858000"/>
              <a:gd name="connsiteX938" fmla="*/ 517618 w 7467600"/>
              <a:gd name="connsiteY938" fmla="*/ 385726 h 6858000"/>
              <a:gd name="connsiteX939" fmla="*/ 285074 w 7467600"/>
              <a:gd name="connsiteY939" fmla="*/ 182755 h 6858000"/>
              <a:gd name="connsiteX940" fmla="*/ 43151 w 7467600"/>
              <a:gd name="connsiteY94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6857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1019354 w 7467600"/>
              <a:gd name="connsiteY8" fmla="*/ 6315006 h 6858000"/>
              <a:gd name="connsiteX9" fmla="*/ 441046 w 7467600"/>
              <a:gd name="connsiteY9" fmla="*/ 6691153 h 6858000"/>
              <a:gd name="connsiteX10" fmla="*/ 1019354 w 7467600"/>
              <a:gd name="connsiteY10" fmla="*/ 6315006 h 6858000"/>
              <a:gd name="connsiteX11" fmla="*/ 991680 w 7467600"/>
              <a:gd name="connsiteY11" fmla="*/ 6298413 h 6858000"/>
              <a:gd name="connsiteX12" fmla="*/ 409060 w 7467600"/>
              <a:gd name="connsiteY12" fmla="*/ 6671470 h 6858000"/>
              <a:gd name="connsiteX13" fmla="*/ 991680 w 7467600"/>
              <a:gd name="connsiteY13" fmla="*/ 6298413 h 6858000"/>
              <a:gd name="connsiteX14" fmla="*/ 103333 w 7467600"/>
              <a:gd name="connsiteY14" fmla="*/ 5699602 h 6858000"/>
              <a:gd name="connsiteX15" fmla="*/ 233938 w 7467600"/>
              <a:gd name="connsiteY15" fmla="*/ 5809416 h 6858000"/>
              <a:gd name="connsiteX16" fmla="*/ 883580 w 7467600"/>
              <a:gd name="connsiteY16" fmla="*/ 6180710 h 6858000"/>
              <a:gd name="connsiteX17" fmla="*/ 487337 w 7467600"/>
              <a:gd name="connsiteY17" fmla="*/ 5950182 h 6858000"/>
              <a:gd name="connsiteX18" fmla="*/ 354051 w 7467600"/>
              <a:gd name="connsiteY18" fmla="*/ 5854912 h 6858000"/>
              <a:gd name="connsiteX19" fmla="*/ 195436 w 7467600"/>
              <a:gd name="connsiteY19" fmla="*/ 5755068 h 6858000"/>
              <a:gd name="connsiteX20" fmla="*/ 103333 w 7467600"/>
              <a:gd name="connsiteY20" fmla="*/ 5699602 h 6858000"/>
              <a:gd name="connsiteX21" fmla="*/ 5539432 w 7467600"/>
              <a:gd name="connsiteY21" fmla="*/ 5642928 h 6858000"/>
              <a:gd name="connsiteX22" fmla="*/ 5555462 w 7467600"/>
              <a:gd name="connsiteY22" fmla="*/ 5694454 h 6858000"/>
              <a:gd name="connsiteX23" fmla="*/ 5828270 w 7467600"/>
              <a:gd name="connsiteY23" fmla="*/ 6320663 h 6858000"/>
              <a:gd name="connsiteX24" fmla="*/ 5947416 w 7467600"/>
              <a:gd name="connsiteY24" fmla="*/ 6574846 h 6858000"/>
              <a:gd name="connsiteX25" fmla="*/ 5539432 w 7467600"/>
              <a:gd name="connsiteY25" fmla="*/ 5642928 h 6858000"/>
              <a:gd name="connsiteX26" fmla="*/ 51253 w 7467600"/>
              <a:gd name="connsiteY26" fmla="*/ 5631825 h 6858000"/>
              <a:gd name="connsiteX27" fmla="*/ 211622 w 7467600"/>
              <a:gd name="connsiteY27" fmla="*/ 5728803 h 6858000"/>
              <a:gd name="connsiteX28" fmla="*/ 371652 w 7467600"/>
              <a:gd name="connsiteY28" fmla="*/ 5829062 h 6858000"/>
              <a:gd name="connsiteX29" fmla="*/ 505903 w 7467600"/>
              <a:gd name="connsiteY29" fmla="*/ 5925221 h 6858000"/>
              <a:gd name="connsiteX30" fmla="*/ 899240 w 7467600"/>
              <a:gd name="connsiteY30" fmla="*/ 6153068 h 6858000"/>
              <a:gd name="connsiteX31" fmla="*/ 988114 w 7467600"/>
              <a:gd name="connsiteY31" fmla="*/ 6174204 h 6858000"/>
              <a:gd name="connsiteX32" fmla="*/ 845971 w 7467600"/>
              <a:gd name="connsiteY32" fmla="*/ 6067177 h 6858000"/>
              <a:gd name="connsiteX33" fmla="*/ 448057 w 7467600"/>
              <a:gd name="connsiteY33" fmla="*/ 5841376 h 6858000"/>
              <a:gd name="connsiteX34" fmla="*/ 51253 w 7467600"/>
              <a:gd name="connsiteY34" fmla="*/ 5631825 h 6858000"/>
              <a:gd name="connsiteX35" fmla="*/ 2606687 w 7467600"/>
              <a:gd name="connsiteY35" fmla="*/ 5630718 h 6858000"/>
              <a:gd name="connsiteX36" fmla="*/ 2645658 w 7467600"/>
              <a:gd name="connsiteY36" fmla="*/ 6640259 h 6858000"/>
              <a:gd name="connsiteX37" fmla="*/ 2606687 w 7467600"/>
              <a:gd name="connsiteY37" fmla="*/ 5630718 h 6858000"/>
              <a:gd name="connsiteX38" fmla="*/ 3642057 w 7467600"/>
              <a:gd name="connsiteY38" fmla="*/ 5573487 h 6858000"/>
              <a:gd name="connsiteX39" fmla="*/ 3632981 w 7467600"/>
              <a:gd name="connsiteY39" fmla="*/ 5579437 h 6858000"/>
              <a:gd name="connsiteX40" fmla="*/ 3382436 w 7467600"/>
              <a:gd name="connsiteY40" fmla="*/ 5952726 h 6858000"/>
              <a:gd name="connsiteX41" fmla="*/ 3191929 w 7467600"/>
              <a:gd name="connsiteY41" fmla="*/ 6662669 h 6858000"/>
              <a:gd name="connsiteX42" fmla="*/ 3369898 w 7467600"/>
              <a:gd name="connsiteY42" fmla="*/ 6081771 h 6858000"/>
              <a:gd name="connsiteX43" fmla="*/ 3642057 w 7467600"/>
              <a:gd name="connsiteY43" fmla="*/ 5573487 h 6858000"/>
              <a:gd name="connsiteX44" fmla="*/ 2650666 w 7467600"/>
              <a:gd name="connsiteY44" fmla="*/ 5530686 h 6858000"/>
              <a:gd name="connsiteX45" fmla="*/ 2650249 w 7467600"/>
              <a:gd name="connsiteY45" fmla="*/ 5532101 h 6858000"/>
              <a:gd name="connsiteX46" fmla="*/ 2663808 w 7467600"/>
              <a:gd name="connsiteY46" fmla="*/ 6535215 h 6858000"/>
              <a:gd name="connsiteX47" fmla="*/ 2665418 w 7467600"/>
              <a:gd name="connsiteY47" fmla="*/ 6132756 h 6858000"/>
              <a:gd name="connsiteX48" fmla="*/ 2650666 w 7467600"/>
              <a:gd name="connsiteY48" fmla="*/ 5530686 h 6858000"/>
              <a:gd name="connsiteX49" fmla="*/ 2680277 w 7467600"/>
              <a:gd name="connsiteY49" fmla="*/ 5479204 h 6858000"/>
              <a:gd name="connsiteX50" fmla="*/ 2678972 w 7467600"/>
              <a:gd name="connsiteY50" fmla="*/ 5481582 h 6858000"/>
              <a:gd name="connsiteX51" fmla="*/ 2696666 w 7467600"/>
              <a:gd name="connsiteY51" fmla="*/ 6133836 h 6858000"/>
              <a:gd name="connsiteX52" fmla="*/ 2695769 w 7467600"/>
              <a:gd name="connsiteY52" fmla="*/ 6390955 h 6858000"/>
              <a:gd name="connsiteX53" fmla="*/ 2739893 w 7467600"/>
              <a:gd name="connsiteY53" fmla="*/ 6108357 h 6858000"/>
              <a:gd name="connsiteX54" fmla="*/ 2680277 w 7467600"/>
              <a:gd name="connsiteY54" fmla="*/ 5479204 h 6858000"/>
              <a:gd name="connsiteX55" fmla="*/ 1132195 w 7467600"/>
              <a:gd name="connsiteY55" fmla="*/ 5467980 h 6858000"/>
              <a:gd name="connsiteX56" fmla="*/ 1679056 w 7467600"/>
              <a:gd name="connsiteY56" fmla="*/ 5516907 h 6858000"/>
              <a:gd name="connsiteX57" fmla="*/ 2128648 w 7467600"/>
              <a:gd name="connsiteY57" fmla="*/ 5474249 h 6858000"/>
              <a:gd name="connsiteX58" fmla="*/ 1825619 w 7467600"/>
              <a:gd name="connsiteY58" fmla="*/ 5478447 h 6858000"/>
              <a:gd name="connsiteX59" fmla="*/ 1737798 w 7467600"/>
              <a:gd name="connsiteY59" fmla="*/ 5483353 h 6858000"/>
              <a:gd name="connsiteX60" fmla="*/ 1132195 w 7467600"/>
              <a:gd name="connsiteY60" fmla="*/ 5467980 h 6858000"/>
              <a:gd name="connsiteX61" fmla="*/ 1456157 w 7467600"/>
              <a:gd name="connsiteY61" fmla="*/ 5371404 h 6858000"/>
              <a:gd name="connsiteX62" fmla="*/ 1244432 w 7467600"/>
              <a:gd name="connsiteY62" fmla="*/ 5385601 h 6858000"/>
              <a:gd name="connsiteX63" fmla="*/ 973990 w 7467600"/>
              <a:gd name="connsiteY63" fmla="*/ 5424940 h 6858000"/>
              <a:gd name="connsiteX64" fmla="*/ 1103809 w 7467600"/>
              <a:gd name="connsiteY64" fmla="*/ 5433720 h 6858000"/>
              <a:gd name="connsiteX65" fmla="*/ 1123454 w 7467600"/>
              <a:gd name="connsiteY65" fmla="*/ 5435727 h 6858000"/>
              <a:gd name="connsiteX66" fmla="*/ 1737017 w 7467600"/>
              <a:gd name="connsiteY66" fmla="*/ 5452183 h 6858000"/>
              <a:gd name="connsiteX67" fmla="*/ 1824397 w 7467600"/>
              <a:gd name="connsiteY67" fmla="*/ 5447757 h 6858000"/>
              <a:gd name="connsiteX68" fmla="*/ 2070059 w 7467600"/>
              <a:gd name="connsiteY68" fmla="*/ 5441660 h 6858000"/>
              <a:gd name="connsiteX69" fmla="*/ 1456157 w 7467600"/>
              <a:gd name="connsiteY69" fmla="*/ 5371404 h 6858000"/>
              <a:gd name="connsiteX70" fmla="*/ 4988186 w 7467600"/>
              <a:gd name="connsiteY70" fmla="*/ 5216467 h 6858000"/>
              <a:gd name="connsiteX71" fmla="*/ 4777334 w 7467600"/>
              <a:gd name="connsiteY71" fmla="*/ 5406072 h 6858000"/>
              <a:gd name="connsiteX72" fmla="*/ 4718341 w 7467600"/>
              <a:gd name="connsiteY72" fmla="*/ 5468043 h 6858000"/>
              <a:gd name="connsiteX73" fmla="*/ 4604655 w 7467600"/>
              <a:gd name="connsiteY73" fmla="*/ 5583434 h 6858000"/>
              <a:gd name="connsiteX74" fmla="*/ 4565074 w 7467600"/>
              <a:gd name="connsiteY74" fmla="*/ 5618550 h 6858000"/>
              <a:gd name="connsiteX75" fmla="*/ 4988186 w 7467600"/>
              <a:gd name="connsiteY75" fmla="*/ 5216467 h 6858000"/>
              <a:gd name="connsiteX76" fmla="*/ 4978032 w 7467600"/>
              <a:gd name="connsiteY76" fmla="*/ 5183809 h 6858000"/>
              <a:gd name="connsiteX77" fmla="*/ 4463413 w 7467600"/>
              <a:gd name="connsiteY77" fmla="*/ 5615162 h 6858000"/>
              <a:gd name="connsiteX78" fmla="*/ 4358134 w 7467600"/>
              <a:gd name="connsiteY78" fmla="*/ 5742791 h 6858000"/>
              <a:gd name="connsiteX79" fmla="*/ 4376219 w 7467600"/>
              <a:gd name="connsiteY79" fmla="*/ 5729027 h 6858000"/>
              <a:gd name="connsiteX80" fmla="*/ 4582340 w 7467600"/>
              <a:gd name="connsiteY80" fmla="*/ 5561037 h 6858000"/>
              <a:gd name="connsiteX81" fmla="*/ 4694684 w 7467600"/>
              <a:gd name="connsiteY81" fmla="*/ 5447098 h 6858000"/>
              <a:gd name="connsiteX82" fmla="*/ 4754123 w 7467600"/>
              <a:gd name="connsiteY82" fmla="*/ 5384643 h 6858000"/>
              <a:gd name="connsiteX83" fmla="*/ 4978032 w 7467600"/>
              <a:gd name="connsiteY83" fmla="*/ 5183809 h 6858000"/>
              <a:gd name="connsiteX84" fmla="*/ 1903353 w 7467600"/>
              <a:gd name="connsiteY84" fmla="*/ 5044827 h 6858000"/>
              <a:gd name="connsiteX85" fmla="*/ 1936931 w 7467600"/>
              <a:gd name="connsiteY85" fmla="*/ 5093954 h 6858000"/>
              <a:gd name="connsiteX86" fmla="*/ 2195868 w 7467600"/>
              <a:gd name="connsiteY86" fmla="*/ 5396574 h 6858000"/>
              <a:gd name="connsiteX87" fmla="*/ 2088852 w 7467600"/>
              <a:gd name="connsiteY87" fmla="*/ 5166123 h 6858000"/>
              <a:gd name="connsiteX88" fmla="*/ 1958241 w 7467600"/>
              <a:gd name="connsiteY88" fmla="*/ 5067955 h 6858000"/>
              <a:gd name="connsiteX89" fmla="*/ 1903353 w 7467600"/>
              <a:gd name="connsiteY89" fmla="*/ 5044827 h 6858000"/>
              <a:gd name="connsiteX90" fmla="*/ 1979378 w 7467600"/>
              <a:gd name="connsiteY90" fmla="*/ 4769504 h 6858000"/>
              <a:gd name="connsiteX91" fmla="*/ 2882120 w 7467600"/>
              <a:gd name="connsiteY91" fmla="*/ 5064547 h 6858000"/>
              <a:gd name="connsiteX92" fmla="*/ 2793103 w 7467600"/>
              <a:gd name="connsiteY92" fmla="*/ 5039699 h 6858000"/>
              <a:gd name="connsiteX93" fmla="*/ 2770041 w 7467600"/>
              <a:gd name="connsiteY93" fmla="*/ 5033634 h 6858000"/>
              <a:gd name="connsiteX94" fmla="*/ 1979378 w 7467600"/>
              <a:gd name="connsiteY94" fmla="*/ 4769504 h 6858000"/>
              <a:gd name="connsiteX95" fmla="*/ 1927410 w 7467600"/>
              <a:gd name="connsiteY95" fmla="*/ 4716164 h 6858000"/>
              <a:gd name="connsiteX96" fmla="*/ 1959587 w 7467600"/>
              <a:gd name="connsiteY96" fmla="*/ 4728849 h 6858000"/>
              <a:gd name="connsiteX97" fmla="*/ 2777707 w 7467600"/>
              <a:gd name="connsiteY97" fmla="*/ 5003991 h 6858000"/>
              <a:gd name="connsiteX98" fmla="*/ 2800768 w 7467600"/>
              <a:gd name="connsiteY98" fmla="*/ 5010056 h 6858000"/>
              <a:gd name="connsiteX99" fmla="*/ 2879408 w 7467600"/>
              <a:gd name="connsiteY99" fmla="*/ 5031590 h 6858000"/>
              <a:gd name="connsiteX100" fmla="*/ 2862295 w 7467600"/>
              <a:gd name="connsiteY100" fmla="*/ 5022958 h 6858000"/>
              <a:gd name="connsiteX101" fmla="*/ 2813343 w 7467600"/>
              <a:gd name="connsiteY101" fmla="*/ 4998369 h 6858000"/>
              <a:gd name="connsiteX102" fmla="*/ 2646245 w 7467600"/>
              <a:gd name="connsiteY102" fmla="*/ 4930999 h 6858000"/>
              <a:gd name="connsiteX103" fmla="*/ 1999243 w 7467600"/>
              <a:gd name="connsiteY103" fmla="*/ 4730524 h 6858000"/>
              <a:gd name="connsiteX104" fmla="*/ 1979527 w 7467600"/>
              <a:gd name="connsiteY104" fmla="*/ 4726651 h 6858000"/>
              <a:gd name="connsiteX105" fmla="*/ 1927410 w 7467600"/>
              <a:gd name="connsiteY105" fmla="*/ 4716164 h 6858000"/>
              <a:gd name="connsiteX106" fmla="*/ 1997014 w 7467600"/>
              <a:gd name="connsiteY106" fmla="*/ 4698007 h 6858000"/>
              <a:gd name="connsiteX107" fmla="*/ 2005458 w 7467600"/>
              <a:gd name="connsiteY107" fmla="*/ 4699540 h 6858000"/>
              <a:gd name="connsiteX108" fmla="*/ 2657186 w 7467600"/>
              <a:gd name="connsiteY108" fmla="*/ 4901687 h 6858000"/>
              <a:gd name="connsiteX109" fmla="*/ 2826662 w 7467600"/>
              <a:gd name="connsiteY109" fmla="*/ 4970362 h 6858000"/>
              <a:gd name="connsiteX110" fmla="*/ 2876100 w 7467600"/>
              <a:gd name="connsiteY110" fmla="*/ 4995397 h 6858000"/>
              <a:gd name="connsiteX111" fmla="*/ 3042600 w 7467600"/>
              <a:gd name="connsiteY111" fmla="*/ 5059532 h 6858000"/>
              <a:gd name="connsiteX112" fmla="*/ 1997014 w 7467600"/>
              <a:gd name="connsiteY112" fmla="*/ 4698007 h 6858000"/>
              <a:gd name="connsiteX113" fmla="*/ 2305292 w 7467600"/>
              <a:gd name="connsiteY113" fmla="*/ 4219492 h 6858000"/>
              <a:gd name="connsiteX114" fmla="*/ 3360922 w 7467600"/>
              <a:gd name="connsiteY114" fmla="*/ 4529373 h 6858000"/>
              <a:gd name="connsiteX115" fmla="*/ 3492420 w 7467600"/>
              <a:gd name="connsiteY115" fmla="*/ 4510145 h 6858000"/>
              <a:gd name="connsiteX116" fmla="*/ 3364086 w 7467600"/>
              <a:gd name="connsiteY116" fmla="*/ 4480340 h 6858000"/>
              <a:gd name="connsiteX117" fmla="*/ 3225818 w 7467600"/>
              <a:gd name="connsiteY117" fmla="*/ 4411822 h 6858000"/>
              <a:gd name="connsiteX118" fmla="*/ 3129696 w 7467600"/>
              <a:gd name="connsiteY118" fmla="*/ 4360704 h 6858000"/>
              <a:gd name="connsiteX119" fmla="*/ 2814545 w 7467600"/>
              <a:gd name="connsiteY119" fmla="*/ 4282955 h 6858000"/>
              <a:gd name="connsiteX120" fmla="*/ 2305292 w 7467600"/>
              <a:gd name="connsiteY120" fmla="*/ 4219492 h 6858000"/>
              <a:gd name="connsiteX121" fmla="*/ 2626982 w 7467600"/>
              <a:gd name="connsiteY121" fmla="*/ 4206450 h 6858000"/>
              <a:gd name="connsiteX122" fmla="*/ 2490617 w 7467600"/>
              <a:gd name="connsiteY122" fmla="*/ 4206951 h 6858000"/>
              <a:gd name="connsiteX123" fmla="*/ 2819869 w 7467600"/>
              <a:gd name="connsiteY123" fmla="*/ 4252936 h 6858000"/>
              <a:gd name="connsiteX124" fmla="*/ 3143018 w 7467600"/>
              <a:gd name="connsiteY124" fmla="*/ 4332698 h 6858000"/>
              <a:gd name="connsiteX125" fmla="*/ 3241520 w 7467600"/>
              <a:gd name="connsiteY125" fmla="*/ 4385112 h 6858000"/>
              <a:gd name="connsiteX126" fmla="*/ 3374575 w 7467600"/>
              <a:gd name="connsiteY126" fmla="*/ 4451517 h 6858000"/>
              <a:gd name="connsiteX127" fmla="*/ 3505221 w 7467600"/>
              <a:gd name="connsiteY127" fmla="*/ 4480757 h 6858000"/>
              <a:gd name="connsiteX128" fmla="*/ 2626982 w 7467600"/>
              <a:gd name="connsiteY128" fmla="*/ 4206450 h 6858000"/>
              <a:gd name="connsiteX129" fmla="*/ 1310106 w 7467600"/>
              <a:gd name="connsiteY129" fmla="*/ 3943217 h 6858000"/>
              <a:gd name="connsiteX130" fmla="*/ 854994 w 7467600"/>
              <a:gd name="connsiteY130" fmla="*/ 4399136 h 6858000"/>
              <a:gd name="connsiteX131" fmla="*/ 742462 w 7467600"/>
              <a:gd name="connsiteY131" fmla="*/ 4594648 h 6858000"/>
              <a:gd name="connsiteX132" fmla="*/ 820602 w 7467600"/>
              <a:gd name="connsiteY132" fmla="*/ 4485915 h 6858000"/>
              <a:gd name="connsiteX133" fmla="*/ 878295 w 7467600"/>
              <a:gd name="connsiteY133" fmla="*/ 4403594 h 6858000"/>
              <a:gd name="connsiteX134" fmla="*/ 1240607 w 7467600"/>
              <a:gd name="connsiteY134" fmla="*/ 4010401 h 6858000"/>
              <a:gd name="connsiteX135" fmla="*/ 1310106 w 7467600"/>
              <a:gd name="connsiteY135" fmla="*/ 3943217 h 6858000"/>
              <a:gd name="connsiteX136" fmla="*/ 1423113 w 7467600"/>
              <a:gd name="connsiteY136" fmla="*/ 3874565 h 6858000"/>
              <a:gd name="connsiteX137" fmla="*/ 1260565 w 7467600"/>
              <a:gd name="connsiteY137" fmla="*/ 4031982 h 6858000"/>
              <a:gd name="connsiteX138" fmla="*/ 901900 w 7467600"/>
              <a:gd name="connsiteY138" fmla="*/ 4421236 h 6858000"/>
              <a:gd name="connsiteX139" fmla="*/ 845044 w 7467600"/>
              <a:gd name="connsiteY139" fmla="*/ 4502436 h 6858000"/>
              <a:gd name="connsiteX140" fmla="*/ 685926 w 7467600"/>
              <a:gd name="connsiteY140" fmla="*/ 4703069 h 6858000"/>
              <a:gd name="connsiteX141" fmla="*/ 684248 w 7467600"/>
              <a:gd name="connsiteY141" fmla="*/ 4706721 h 6858000"/>
              <a:gd name="connsiteX142" fmla="*/ 1423113 w 7467600"/>
              <a:gd name="connsiteY142" fmla="*/ 3874565 h 6858000"/>
              <a:gd name="connsiteX143" fmla="*/ 3316479 w 7467600"/>
              <a:gd name="connsiteY143" fmla="*/ 3872136 h 6858000"/>
              <a:gd name="connsiteX144" fmla="*/ 3546806 w 7467600"/>
              <a:gd name="connsiteY144" fmla="*/ 4356139 h 6858000"/>
              <a:gd name="connsiteX145" fmla="*/ 3364433 w 7467600"/>
              <a:gd name="connsiteY145" fmla="*/ 3953121 h 6858000"/>
              <a:gd name="connsiteX146" fmla="*/ 3316479 w 7467600"/>
              <a:gd name="connsiteY146" fmla="*/ 3872136 h 6858000"/>
              <a:gd name="connsiteX147" fmla="*/ 3291335 w 7467600"/>
              <a:gd name="connsiteY147" fmla="*/ 3767420 h 6858000"/>
              <a:gd name="connsiteX148" fmla="*/ 3390805 w 7467600"/>
              <a:gd name="connsiteY148" fmla="*/ 3937163 h 6858000"/>
              <a:gd name="connsiteX149" fmla="*/ 3579062 w 7467600"/>
              <a:gd name="connsiteY149" fmla="*/ 4359040 h 6858000"/>
              <a:gd name="connsiteX150" fmla="*/ 3467355 w 7467600"/>
              <a:gd name="connsiteY150" fmla="*/ 3988130 h 6858000"/>
              <a:gd name="connsiteX151" fmla="*/ 3310753 w 7467600"/>
              <a:gd name="connsiteY151" fmla="*/ 3787140 h 6858000"/>
              <a:gd name="connsiteX152" fmla="*/ 3291335 w 7467600"/>
              <a:gd name="connsiteY152" fmla="*/ 3767420 h 6858000"/>
              <a:gd name="connsiteX153" fmla="*/ 1635889 w 7467600"/>
              <a:gd name="connsiteY153" fmla="*/ 3709494 h 6858000"/>
              <a:gd name="connsiteX154" fmla="*/ 1634800 w 7467600"/>
              <a:gd name="connsiteY154" fmla="*/ 3731111 h 6858000"/>
              <a:gd name="connsiteX155" fmla="*/ 1635889 w 7467600"/>
              <a:gd name="connsiteY155" fmla="*/ 3709494 h 6858000"/>
              <a:gd name="connsiteX156" fmla="*/ 1510397 w 7467600"/>
              <a:gd name="connsiteY156" fmla="*/ 3684705 h 6858000"/>
              <a:gd name="connsiteX157" fmla="*/ 1146550 w 7467600"/>
              <a:gd name="connsiteY157" fmla="*/ 3802012 h 6858000"/>
              <a:gd name="connsiteX158" fmla="*/ 698834 w 7467600"/>
              <a:gd name="connsiteY158" fmla="*/ 3952272 h 6858000"/>
              <a:gd name="connsiteX159" fmla="*/ 34256 w 7467600"/>
              <a:gd name="connsiteY159" fmla="*/ 4347603 h 6858000"/>
              <a:gd name="connsiteX160" fmla="*/ 527241 w 7467600"/>
              <a:gd name="connsiteY160" fmla="*/ 4065078 h 6858000"/>
              <a:gd name="connsiteX161" fmla="*/ 1510397 w 7467600"/>
              <a:gd name="connsiteY161" fmla="*/ 3684705 h 6858000"/>
              <a:gd name="connsiteX162" fmla="*/ 1313114 w 7467600"/>
              <a:gd name="connsiteY162" fmla="*/ 3655216 h 6858000"/>
              <a:gd name="connsiteX163" fmla="*/ 1109304 w 7467600"/>
              <a:gd name="connsiteY163" fmla="*/ 3669030 h 6858000"/>
              <a:gd name="connsiteX164" fmla="*/ 8129 w 7467600"/>
              <a:gd name="connsiteY164" fmla="*/ 4330519 h 6858000"/>
              <a:gd name="connsiteX165" fmla="*/ 687572 w 7467600"/>
              <a:gd name="connsiteY165" fmla="*/ 3925629 h 6858000"/>
              <a:gd name="connsiteX166" fmla="*/ 1138365 w 7467600"/>
              <a:gd name="connsiteY166" fmla="*/ 3774515 h 6858000"/>
              <a:gd name="connsiteX167" fmla="*/ 1505579 w 7467600"/>
              <a:gd name="connsiteY167" fmla="*/ 3655526 h 6858000"/>
              <a:gd name="connsiteX168" fmla="*/ 1313114 w 7467600"/>
              <a:gd name="connsiteY168" fmla="*/ 3655216 h 6858000"/>
              <a:gd name="connsiteX169" fmla="*/ 3655073 w 7467600"/>
              <a:gd name="connsiteY169" fmla="*/ 3650884 h 6858000"/>
              <a:gd name="connsiteX170" fmla="*/ 3989938 w 7467600"/>
              <a:gd name="connsiteY170" fmla="*/ 3991685 h 6858000"/>
              <a:gd name="connsiteX171" fmla="*/ 4393907 w 7467600"/>
              <a:gd name="connsiteY171" fmla="*/ 4261258 h 6858000"/>
              <a:gd name="connsiteX172" fmla="*/ 4648051 w 7467600"/>
              <a:gd name="connsiteY172" fmla="*/ 4374051 h 6858000"/>
              <a:gd name="connsiteX173" fmla="*/ 4383389 w 7467600"/>
              <a:gd name="connsiteY173" fmla="*/ 4184369 h 6858000"/>
              <a:gd name="connsiteX174" fmla="*/ 4165508 w 7467600"/>
              <a:gd name="connsiteY174" fmla="*/ 4035196 h 6858000"/>
              <a:gd name="connsiteX175" fmla="*/ 4068162 w 7467600"/>
              <a:gd name="connsiteY175" fmla="*/ 3953394 h 6858000"/>
              <a:gd name="connsiteX176" fmla="*/ 3981416 w 7467600"/>
              <a:gd name="connsiteY176" fmla="*/ 3880482 h 6858000"/>
              <a:gd name="connsiteX177" fmla="*/ 3800147 w 7467600"/>
              <a:gd name="connsiteY177" fmla="*/ 3749872 h 6858000"/>
              <a:gd name="connsiteX178" fmla="*/ 3655073 w 7467600"/>
              <a:gd name="connsiteY178" fmla="*/ 3650884 h 6858000"/>
              <a:gd name="connsiteX179" fmla="*/ 3670252 w 7467600"/>
              <a:gd name="connsiteY179" fmla="*/ 3622798 h 6858000"/>
              <a:gd name="connsiteX180" fmla="*/ 3817258 w 7467600"/>
              <a:gd name="connsiteY180" fmla="*/ 3723577 h 6858000"/>
              <a:gd name="connsiteX181" fmla="*/ 4000461 w 7467600"/>
              <a:gd name="connsiteY181" fmla="*/ 3855966 h 6858000"/>
              <a:gd name="connsiteX182" fmla="*/ 4088180 w 7467600"/>
              <a:gd name="connsiteY182" fmla="*/ 3929774 h 6858000"/>
              <a:gd name="connsiteX183" fmla="*/ 4184555 w 7467600"/>
              <a:gd name="connsiteY183" fmla="*/ 4010683 h 6858000"/>
              <a:gd name="connsiteX184" fmla="*/ 4399563 w 7467600"/>
              <a:gd name="connsiteY184" fmla="*/ 4158106 h 6858000"/>
              <a:gd name="connsiteX185" fmla="*/ 4684469 w 7467600"/>
              <a:gd name="connsiteY185" fmla="*/ 4364680 h 6858000"/>
              <a:gd name="connsiteX186" fmla="*/ 4690271 w 7467600"/>
              <a:gd name="connsiteY186" fmla="*/ 4370034 h 6858000"/>
              <a:gd name="connsiteX187" fmla="*/ 4136093 w 7467600"/>
              <a:gd name="connsiteY187" fmla="*/ 3858466 h 6858000"/>
              <a:gd name="connsiteX188" fmla="*/ 3670252 w 7467600"/>
              <a:gd name="connsiteY188" fmla="*/ 3622798 h 6858000"/>
              <a:gd name="connsiteX189" fmla="*/ 4440129 w 7467600"/>
              <a:gd name="connsiteY189" fmla="*/ 3448571 h 6858000"/>
              <a:gd name="connsiteX190" fmla="*/ 4856525 w 7467600"/>
              <a:gd name="connsiteY190" fmla="*/ 3915351 h 6858000"/>
              <a:gd name="connsiteX191" fmla="*/ 5059055 w 7467600"/>
              <a:gd name="connsiteY191" fmla="*/ 4108918 h 6858000"/>
              <a:gd name="connsiteX192" fmla="*/ 5290070 w 7467600"/>
              <a:gd name="connsiteY192" fmla="*/ 4263619 h 6858000"/>
              <a:gd name="connsiteX193" fmla="*/ 4834991 w 7467600"/>
              <a:gd name="connsiteY193" fmla="*/ 3830985 h 6858000"/>
              <a:gd name="connsiteX194" fmla="*/ 4440129 w 7467600"/>
              <a:gd name="connsiteY194" fmla="*/ 3448571 h 6858000"/>
              <a:gd name="connsiteX195" fmla="*/ 4441737 w 7467600"/>
              <a:gd name="connsiteY195" fmla="*/ 3399734 h 6858000"/>
              <a:gd name="connsiteX196" fmla="*/ 4431236 w 7467600"/>
              <a:gd name="connsiteY196" fmla="*/ 3400954 h 6858000"/>
              <a:gd name="connsiteX197" fmla="*/ 4557150 w 7467600"/>
              <a:gd name="connsiteY197" fmla="*/ 3510023 h 6858000"/>
              <a:gd name="connsiteX198" fmla="*/ 4856936 w 7467600"/>
              <a:gd name="connsiteY198" fmla="*/ 3809146 h 6858000"/>
              <a:gd name="connsiteX199" fmla="*/ 5111996 w 7467600"/>
              <a:gd name="connsiteY199" fmla="*/ 4065759 h 6858000"/>
              <a:gd name="connsiteX200" fmla="*/ 5388878 w 7467600"/>
              <a:gd name="connsiteY200" fmla="*/ 4300185 h 6858000"/>
              <a:gd name="connsiteX201" fmla="*/ 5425556 w 7467600"/>
              <a:gd name="connsiteY201" fmla="*/ 4308967 h 6858000"/>
              <a:gd name="connsiteX202" fmla="*/ 4943646 w 7467600"/>
              <a:gd name="connsiteY202" fmla="*/ 3822916 h 6858000"/>
              <a:gd name="connsiteX203" fmla="*/ 4594837 w 7467600"/>
              <a:gd name="connsiteY203" fmla="*/ 3532274 h 6858000"/>
              <a:gd name="connsiteX204" fmla="*/ 4441737 w 7467600"/>
              <a:gd name="connsiteY204" fmla="*/ 3399734 h 6858000"/>
              <a:gd name="connsiteX205" fmla="*/ 5425834 w 7467600"/>
              <a:gd name="connsiteY205" fmla="*/ 3162785 h 6858000"/>
              <a:gd name="connsiteX206" fmla="*/ 5401644 w 7467600"/>
              <a:gd name="connsiteY206" fmla="*/ 3617847 h 6858000"/>
              <a:gd name="connsiteX207" fmla="*/ 5467256 w 7467600"/>
              <a:gd name="connsiteY207" fmla="*/ 4175494 h 6858000"/>
              <a:gd name="connsiteX208" fmla="*/ 5448069 w 7467600"/>
              <a:gd name="connsiteY208" fmla="*/ 3567554 h 6858000"/>
              <a:gd name="connsiteX209" fmla="*/ 5425834 w 7467600"/>
              <a:gd name="connsiteY209" fmla="*/ 3162785 h 6858000"/>
              <a:gd name="connsiteX210" fmla="*/ 1318687 w 7467600"/>
              <a:gd name="connsiteY210" fmla="*/ 3113840 h 6858000"/>
              <a:gd name="connsiteX211" fmla="*/ 1066793 w 7467600"/>
              <a:gd name="connsiteY211" fmla="*/ 3212171 h 6858000"/>
              <a:gd name="connsiteX212" fmla="*/ 993319 w 7467600"/>
              <a:gd name="connsiteY212" fmla="*/ 3247648 h 6858000"/>
              <a:gd name="connsiteX213" fmla="*/ 853081 w 7467600"/>
              <a:gd name="connsiteY213" fmla="*/ 3312410 h 6858000"/>
              <a:gd name="connsiteX214" fmla="*/ 805957 w 7467600"/>
              <a:gd name="connsiteY214" fmla="*/ 3330443 h 6858000"/>
              <a:gd name="connsiteX215" fmla="*/ 1318687 w 7467600"/>
              <a:gd name="connsiteY215" fmla="*/ 3113840 h 6858000"/>
              <a:gd name="connsiteX216" fmla="*/ 5453702 w 7467600"/>
              <a:gd name="connsiteY216" fmla="*/ 3090882 h 6858000"/>
              <a:gd name="connsiteX217" fmla="*/ 5480135 w 7467600"/>
              <a:gd name="connsiteY217" fmla="*/ 3565802 h 6858000"/>
              <a:gd name="connsiteX218" fmla="*/ 5499023 w 7467600"/>
              <a:gd name="connsiteY218" fmla="*/ 4166310 h 6858000"/>
              <a:gd name="connsiteX219" fmla="*/ 5547022 w 7467600"/>
              <a:gd name="connsiteY219" fmla="*/ 3607838 h 6858000"/>
              <a:gd name="connsiteX220" fmla="*/ 5515964 w 7467600"/>
              <a:gd name="connsiteY220" fmla="*/ 3378541 h 6858000"/>
              <a:gd name="connsiteX221" fmla="*/ 5453702 w 7467600"/>
              <a:gd name="connsiteY221" fmla="*/ 3090882 h 6858000"/>
              <a:gd name="connsiteX222" fmla="*/ 1238695 w 7467600"/>
              <a:gd name="connsiteY222" fmla="*/ 3076820 h 6858000"/>
              <a:gd name="connsiteX223" fmla="*/ 716371 w 7467600"/>
              <a:gd name="connsiteY223" fmla="*/ 3293249 h 6858000"/>
              <a:gd name="connsiteX224" fmla="*/ 579522 w 7467600"/>
              <a:gd name="connsiteY224" fmla="*/ 3371759 h 6858000"/>
              <a:gd name="connsiteX225" fmla="*/ 600288 w 7467600"/>
              <a:gd name="connsiteY225" fmla="*/ 3365555 h 6858000"/>
              <a:gd name="connsiteX226" fmla="*/ 840692 w 7467600"/>
              <a:gd name="connsiteY226" fmla="*/ 3284921 h 6858000"/>
              <a:gd name="connsiteX227" fmla="*/ 979248 w 7467600"/>
              <a:gd name="connsiteY227" fmla="*/ 3221003 h 6858000"/>
              <a:gd name="connsiteX228" fmla="*/ 1053282 w 7467600"/>
              <a:gd name="connsiteY228" fmla="*/ 3185247 h 6858000"/>
              <a:gd name="connsiteX229" fmla="*/ 1320603 w 7467600"/>
              <a:gd name="connsiteY229" fmla="*/ 3081281 h 6858000"/>
              <a:gd name="connsiteX230" fmla="*/ 1238695 w 7467600"/>
              <a:gd name="connsiteY230" fmla="*/ 3076820 h 6858000"/>
              <a:gd name="connsiteX231" fmla="*/ 5425627 w 7467600"/>
              <a:gd name="connsiteY231" fmla="*/ 2954192 h 6858000"/>
              <a:gd name="connsiteX232" fmla="*/ 5470770 w 7467600"/>
              <a:gd name="connsiteY232" fmla="*/ 3005435 h 6858000"/>
              <a:gd name="connsiteX233" fmla="*/ 5519779 w 7467600"/>
              <a:gd name="connsiteY233" fmla="*/ 4359223 h 6858000"/>
              <a:gd name="connsiteX234" fmla="*/ 5520293 w 7467600"/>
              <a:gd name="connsiteY234" fmla="*/ 4360602 h 6858000"/>
              <a:gd name="connsiteX235" fmla="*/ 5767221 w 7467600"/>
              <a:gd name="connsiteY235" fmla="*/ 4665564 h 6858000"/>
              <a:gd name="connsiteX236" fmla="*/ 6937169 w 7467600"/>
              <a:gd name="connsiteY236" fmla="*/ 4815941 h 6858000"/>
              <a:gd name="connsiteX237" fmla="*/ 6953922 w 7467600"/>
              <a:gd name="connsiteY237" fmla="*/ 4890068 h 6858000"/>
              <a:gd name="connsiteX238" fmla="*/ 6071359 w 7467600"/>
              <a:gd name="connsiteY238" fmla="*/ 4770770 h 6858000"/>
              <a:gd name="connsiteX239" fmla="*/ 6038839 w 7467600"/>
              <a:gd name="connsiteY239" fmla="*/ 4764474 h 6858000"/>
              <a:gd name="connsiteX240" fmla="*/ 6038706 w 7467600"/>
              <a:gd name="connsiteY240" fmla="*/ 4763847 h 6858000"/>
              <a:gd name="connsiteX241" fmla="*/ 6037784 w 7467600"/>
              <a:gd name="connsiteY241" fmla="*/ 4764270 h 6858000"/>
              <a:gd name="connsiteX242" fmla="*/ 6038839 w 7467600"/>
              <a:gd name="connsiteY242" fmla="*/ 4764474 h 6858000"/>
              <a:gd name="connsiteX243" fmla="*/ 6040338 w 7467600"/>
              <a:gd name="connsiteY243" fmla="*/ 4771418 h 6858000"/>
              <a:gd name="connsiteX244" fmla="*/ 6024488 w 7467600"/>
              <a:gd name="connsiteY244" fmla="*/ 4809903 h 6858000"/>
              <a:gd name="connsiteX245" fmla="*/ 5599771 w 7467600"/>
              <a:gd name="connsiteY245" fmla="*/ 5509652 h 6858000"/>
              <a:gd name="connsiteX246" fmla="*/ 5548843 w 7467600"/>
              <a:gd name="connsiteY246" fmla="*/ 5563845 h 6858000"/>
              <a:gd name="connsiteX247" fmla="*/ 5940952 w 7467600"/>
              <a:gd name="connsiteY247" fmla="*/ 6250028 h 6858000"/>
              <a:gd name="connsiteX248" fmla="*/ 6043441 w 7467600"/>
              <a:gd name="connsiteY248" fmla="*/ 6665847 h 6858000"/>
              <a:gd name="connsiteX249" fmla="*/ 6093432 w 7467600"/>
              <a:gd name="connsiteY249" fmla="*/ 6858000 h 6858000"/>
              <a:gd name="connsiteX250" fmla="*/ 6034344 w 7467600"/>
              <a:gd name="connsiteY250" fmla="*/ 6858000 h 6858000"/>
              <a:gd name="connsiteX251" fmla="*/ 6026679 w 7467600"/>
              <a:gd name="connsiteY251" fmla="*/ 6836959 h 6858000"/>
              <a:gd name="connsiteX252" fmla="*/ 5800441 w 7467600"/>
              <a:gd name="connsiteY252" fmla="*/ 6335286 h 6858000"/>
              <a:gd name="connsiteX253" fmla="*/ 5526562 w 7467600"/>
              <a:gd name="connsiteY253" fmla="*/ 5705388 h 6858000"/>
              <a:gd name="connsiteX254" fmla="*/ 5519640 w 7467600"/>
              <a:gd name="connsiteY254" fmla="*/ 5683774 h 6858000"/>
              <a:gd name="connsiteX255" fmla="*/ 5844559 w 7467600"/>
              <a:gd name="connsiteY255" fmla="*/ 6553349 h 6858000"/>
              <a:gd name="connsiteX256" fmla="*/ 5975994 w 7467600"/>
              <a:gd name="connsiteY256" fmla="*/ 6858000 h 6858000"/>
              <a:gd name="connsiteX257" fmla="*/ 5898547 w 7467600"/>
              <a:gd name="connsiteY257" fmla="*/ 6858000 h 6858000"/>
              <a:gd name="connsiteX258" fmla="*/ 5682041 w 7467600"/>
              <a:gd name="connsiteY258" fmla="*/ 6355860 h 6858000"/>
              <a:gd name="connsiteX259" fmla="*/ 5461758 w 7467600"/>
              <a:gd name="connsiteY259" fmla="*/ 5820220 h 6858000"/>
              <a:gd name="connsiteX260" fmla="*/ 5237282 w 7467600"/>
              <a:gd name="connsiteY260" fmla="*/ 6579086 h 6858000"/>
              <a:gd name="connsiteX261" fmla="*/ 5115009 w 7467600"/>
              <a:gd name="connsiteY261" fmla="*/ 6858000 h 6858000"/>
              <a:gd name="connsiteX262" fmla="*/ 5028074 w 7467600"/>
              <a:gd name="connsiteY262" fmla="*/ 6858000 h 6858000"/>
              <a:gd name="connsiteX263" fmla="*/ 5079508 w 7467600"/>
              <a:gd name="connsiteY263" fmla="*/ 6749074 h 6858000"/>
              <a:gd name="connsiteX264" fmla="*/ 5371846 w 7467600"/>
              <a:gd name="connsiteY264" fmla="*/ 5924413 h 6858000"/>
              <a:gd name="connsiteX265" fmla="*/ 5270512 w 7467600"/>
              <a:gd name="connsiteY265" fmla="*/ 6138975 h 6858000"/>
              <a:gd name="connsiteX266" fmla="*/ 5062409 w 7467600"/>
              <a:gd name="connsiteY266" fmla="*/ 6653544 h 6858000"/>
              <a:gd name="connsiteX267" fmla="*/ 5036628 w 7467600"/>
              <a:gd name="connsiteY267" fmla="*/ 6754247 h 6858000"/>
              <a:gd name="connsiteX268" fmla="*/ 5009112 w 7467600"/>
              <a:gd name="connsiteY268" fmla="*/ 6858000 h 6858000"/>
              <a:gd name="connsiteX269" fmla="*/ 4976679 w 7467600"/>
              <a:gd name="connsiteY269" fmla="*/ 6858000 h 6858000"/>
              <a:gd name="connsiteX270" fmla="*/ 5006537 w 7467600"/>
              <a:gd name="connsiteY270" fmla="*/ 6747068 h 6858000"/>
              <a:gd name="connsiteX271" fmla="*/ 5032723 w 7467600"/>
              <a:gd name="connsiteY271" fmla="*/ 6644957 h 6858000"/>
              <a:gd name="connsiteX272" fmla="*/ 5242949 w 7467600"/>
              <a:gd name="connsiteY272" fmla="*/ 6125175 h 6858000"/>
              <a:gd name="connsiteX273" fmla="*/ 5286321 w 7467600"/>
              <a:gd name="connsiteY273" fmla="*/ 6033555 h 6858000"/>
              <a:gd name="connsiteX274" fmla="*/ 5008210 w 7467600"/>
              <a:gd name="connsiteY274" fmla="*/ 6649194 h 6858000"/>
              <a:gd name="connsiteX275" fmla="*/ 4986321 w 7467600"/>
              <a:gd name="connsiteY275" fmla="*/ 6765687 h 6858000"/>
              <a:gd name="connsiteX276" fmla="*/ 4973474 w 7467600"/>
              <a:gd name="connsiteY276" fmla="*/ 6858000 h 6858000"/>
              <a:gd name="connsiteX277" fmla="*/ 4907178 w 7467600"/>
              <a:gd name="connsiteY277" fmla="*/ 6858000 h 6858000"/>
              <a:gd name="connsiteX278" fmla="*/ 4910810 w 7467600"/>
              <a:gd name="connsiteY278" fmla="*/ 6829660 h 6858000"/>
              <a:gd name="connsiteX279" fmla="*/ 4987461 w 7467600"/>
              <a:gd name="connsiteY279" fmla="*/ 6432994 h 6858000"/>
              <a:gd name="connsiteX280" fmla="*/ 5179262 w 7467600"/>
              <a:gd name="connsiteY280" fmla="*/ 6035044 h 6858000"/>
              <a:gd name="connsiteX281" fmla="*/ 4689678 w 7467600"/>
              <a:gd name="connsiteY281" fmla="*/ 6440241 h 6858000"/>
              <a:gd name="connsiteX282" fmla="*/ 4477543 w 7467600"/>
              <a:gd name="connsiteY282" fmla="*/ 6674836 h 6858000"/>
              <a:gd name="connsiteX283" fmla="*/ 4329957 w 7467600"/>
              <a:gd name="connsiteY283" fmla="*/ 6858000 h 6858000"/>
              <a:gd name="connsiteX284" fmla="*/ 4218595 w 7467600"/>
              <a:gd name="connsiteY284" fmla="*/ 6858000 h 6858000"/>
              <a:gd name="connsiteX285" fmla="*/ 4368888 w 7467600"/>
              <a:gd name="connsiteY285" fmla="*/ 6668412 h 6858000"/>
              <a:gd name="connsiteX286" fmla="*/ 4563091 w 7467600"/>
              <a:gd name="connsiteY286" fmla="*/ 6442508 h 6858000"/>
              <a:gd name="connsiteX287" fmla="*/ 5387324 w 7467600"/>
              <a:gd name="connsiteY287" fmla="*/ 5705830 h 6858000"/>
              <a:gd name="connsiteX288" fmla="*/ 5073620 w 7467600"/>
              <a:gd name="connsiteY288" fmla="*/ 5955437 h 6858000"/>
              <a:gd name="connsiteX289" fmla="*/ 4689789 w 7467600"/>
              <a:gd name="connsiteY289" fmla="*/ 6268382 h 6858000"/>
              <a:gd name="connsiteX290" fmla="*/ 4418722 w 7467600"/>
              <a:gd name="connsiteY290" fmla="*/ 6570886 h 6858000"/>
              <a:gd name="connsiteX291" fmla="*/ 4214944 w 7467600"/>
              <a:gd name="connsiteY291" fmla="*/ 6858000 h 6858000"/>
              <a:gd name="connsiteX292" fmla="*/ 4177898 w 7467600"/>
              <a:gd name="connsiteY292" fmla="*/ 6858000 h 6858000"/>
              <a:gd name="connsiteX293" fmla="*/ 4391597 w 7467600"/>
              <a:gd name="connsiteY293" fmla="*/ 6556370 h 6858000"/>
              <a:gd name="connsiteX294" fmla="*/ 4668889 w 7467600"/>
              <a:gd name="connsiteY294" fmla="*/ 6246399 h 6858000"/>
              <a:gd name="connsiteX295" fmla="*/ 5055427 w 7467600"/>
              <a:gd name="connsiteY295" fmla="*/ 5931476 h 6858000"/>
              <a:gd name="connsiteX296" fmla="*/ 5371814 w 7467600"/>
              <a:gd name="connsiteY296" fmla="*/ 5678975 h 6858000"/>
              <a:gd name="connsiteX297" fmla="*/ 4987918 w 7467600"/>
              <a:gd name="connsiteY297" fmla="*/ 5838701 h 6858000"/>
              <a:gd name="connsiteX298" fmla="*/ 4317146 w 7467600"/>
              <a:gd name="connsiteY298" fmla="*/ 6587716 h 6858000"/>
              <a:gd name="connsiteX299" fmla="*/ 4171627 w 7467600"/>
              <a:gd name="connsiteY299" fmla="*/ 6858000 h 6858000"/>
              <a:gd name="connsiteX300" fmla="*/ 4081585 w 7467600"/>
              <a:gd name="connsiteY300" fmla="*/ 6858000 h 6858000"/>
              <a:gd name="connsiteX301" fmla="*/ 4238603 w 7467600"/>
              <a:gd name="connsiteY301" fmla="*/ 6559341 h 6858000"/>
              <a:gd name="connsiteX302" fmla="*/ 4778333 w 7467600"/>
              <a:gd name="connsiteY302" fmla="*/ 5873626 h 6858000"/>
              <a:gd name="connsiteX303" fmla="*/ 5414185 w 7467600"/>
              <a:gd name="connsiteY303" fmla="*/ 5573882 h 6858000"/>
              <a:gd name="connsiteX304" fmla="*/ 5959648 w 7467600"/>
              <a:gd name="connsiteY304" fmla="*/ 4760797 h 6858000"/>
              <a:gd name="connsiteX305" fmla="*/ 5355019 w 7467600"/>
              <a:gd name="connsiteY305" fmla="*/ 4734672 h 6858000"/>
              <a:gd name="connsiteX306" fmla="*/ 5083565 w 7467600"/>
              <a:gd name="connsiteY306" fmla="*/ 5179121 h 6858000"/>
              <a:gd name="connsiteX307" fmla="*/ 4713577 w 7467600"/>
              <a:gd name="connsiteY307" fmla="*/ 5616803 h 6858000"/>
              <a:gd name="connsiteX308" fmla="*/ 3989559 w 7467600"/>
              <a:gd name="connsiteY308" fmla="*/ 6145945 h 6858000"/>
              <a:gd name="connsiteX309" fmla="*/ 3939824 w 7467600"/>
              <a:gd name="connsiteY309" fmla="*/ 6066900 h 6858000"/>
              <a:gd name="connsiteX310" fmla="*/ 4584537 w 7467600"/>
              <a:gd name="connsiteY310" fmla="*/ 5324826 h 6858000"/>
              <a:gd name="connsiteX311" fmla="*/ 5037105 w 7467600"/>
              <a:gd name="connsiteY311" fmla="*/ 5088765 h 6858000"/>
              <a:gd name="connsiteX312" fmla="*/ 5039930 w 7467600"/>
              <a:gd name="connsiteY312" fmla="*/ 5089585 h 6858000"/>
              <a:gd name="connsiteX313" fmla="*/ 5263764 w 7467600"/>
              <a:gd name="connsiteY313" fmla="*/ 4735525 h 6858000"/>
              <a:gd name="connsiteX314" fmla="*/ 4086300 w 7467600"/>
              <a:gd name="connsiteY314" fmla="*/ 4884599 h 6858000"/>
              <a:gd name="connsiteX315" fmla="*/ 4085485 w 7467600"/>
              <a:gd name="connsiteY315" fmla="*/ 4899070 h 6858000"/>
              <a:gd name="connsiteX316" fmla="*/ 3871915 w 7467600"/>
              <a:gd name="connsiteY316" fmla="*/ 5253645 h 6858000"/>
              <a:gd name="connsiteX317" fmla="*/ 3799374 w 7467600"/>
              <a:gd name="connsiteY317" fmla="*/ 5466127 h 6858000"/>
              <a:gd name="connsiteX318" fmla="*/ 3498850 w 7467600"/>
              <a:gd name="connsiteY318" fmla="*/ 6661888 h 6858000"/>
              <a:gd name="connsiteX319" fmla="*/ 3399216 w 7467600"/>
              <a:gd name="connsiteY319" fmla="*/ 6858000 h 6858000"/>
              <a:gd name="connsiteX320" fmla="*/ 3303688 w 7467600"/>
              <a:gd name="connsiteY320" fmla="*/ 6858000 h 6858000"/>
              <a:gd name="connsiteX321" fmla="*/ 3391774 w 7467600"/>
              <a:gd name="connsiteY321" fmla="*/ 6697181 h 6858000"/>
              <a:gd name="connsiteX322" fmla="*/ 3735540 w 7467600"/>
              <a:gd name="connsiteY322" fmla="*/ 5546923 h 6858000"/>
              <a:gd name="connsiteX323" fmla="*/ 3729438 w 7467600"/>
              <a:gd name="connsiteY323" fmla="*/ 5569058 h 6858000"/>
              <a:gd name="connsiteX324" fmla="*/ 3707782 w 7467600"/>
              <a:gd name="connsiteY324" fmla="*/ 5644908 h 6858000"/>
              <a:gd name="connsiteX325" fmla="*/ 3583827 w 7467600"/>
              <a:gd name="connsiteY325" fmla="*/ 6039215 h 6858000"/>
              <a:gd name="connsiteX326" fmla="*/ 3547861 w 7467600"/>
              <a:gd name="connsiteY326" fmla="*/ 6129609 h 6858000"/>
              <a:gd name="connsiteX327" fmla="*/ 3490905 w 7467600"/>
              <a:gd name="connsiteY327" fmla="*/ 6277660 h 6858000"/>
              <a:gd name="connsiteX328" fmla="*/ 3455859 w 7467600"/>
              <a:gd name="connsiteY328" fmla="*/ 6391301 h 6858000"/>
              <a:gd name="connsiteX329" fmla="*/ 3429112 w 7467600"/>
              <a:gd name="connsiteY329" fmla="*/ 6479469 h 6858000"/>
              <a:gd name="connsiteX330" fmla="*/ 3304862 w 7467600"/>
              <a:gd name="connsiteY330" fmla="*/ 6796476 h 6858000"/>
              <a:gd name="connsiteX331" fmla="*/ 3276071 w 7467600"/>
              <a:gd name="connsiteY331" fmla="*/ 6858000 h 6858000"/>
              <a:gd name="connsiteX332" fmla="*/ 3240805 w 7467600"/>
              <a:gd name="connsiteY332" fmla="*/ 6858000 h 6858000"/>
              <a:gd name="connsiteX333" fmla="*/ 3275917 w 7467600"/>
              <a:gd name="connsiteY333" fmla="*/ 6783192 h 6858000"/>
              <a:gd name="connsiteX334" fmla="*/ 3399358 w 7467600"/>
              <a:gd name="connsiteY334" fmla="*/ 6469011 h 6858000"/>
              <a:gd name="connsiteX335" fmla="*/ 3425650 w 7467600"/>
              <a:gd name="connsiteY335" fmla="*/ 6381333 h 6858000"/>
              <a:gd name="connsiteX336" fmla="*/ 3460661 w 7467600"/>
              <a:gd name="connsiteY336" fmla="*/ 6266763 h 6858000"/>
              <a:gd name="connsiteX337" fmla="*/ 3518021 w 7467600"/>
              <a:gd name="connsiteY337" fmla="*/ 6117298 h 6858000"/>
              <a:gd name="connsiteX338" fmla="*/ 3554035 w 7467600"/>
              <a:gd name="connsiteY338" fmla="*/ 6027832 h 6858000"/>
              <a:gd name="connsiteX339" fmla="*/ 3677174 w 7467600"/>
              <a:gd name="connsiteY339" fmla="*/ 5636351 h 6858000"/>
              <a:gd name="connsiteX340" fmla="*/ 3698819 w 7467600"/>
              <a:gd name="connsiteY340" fmla="*/ 5560503 h 6858000"/>
              <a:gd name="connsiteX341" fmla="*/ 3702094 w 7467600"/>
              <a:gd name="connsiteY341" fmla="*/ 5549194 h 6858000"/>
              <a:gd name="connsiteX342" fmla="*/ 3398355 w 7467600"/>
              <a:gd name="connsiteY342" fmla="*/ 6094603 h 6858000"/>
              <a:gd name="connsiteX343" fmla="*/ 3193941 w 7467600"/>
              <a:gd name="connsiteY343" fmla="*/ 6798775 h 6858000"/>
              <a:gd name="connsiteX344" fmla="*/ 3184140 w 7467600"/>
              <a:gd name="connsiteY344" fmla="*/ 6858000 h 6858000"/>
              <a:gd name="connsiteX345" fmla="*/ 3099978 w 7467600"/>
              <a:gd name="connsiteY345" fmla="*/ 6858000 h 6858000"/>
              <a:gd name="connsiteX346" fmla="*/ 3101556 w 7467600"/>
              <a:gd name="connsiteY346" fmla="*/ 6843337 h 6858000"/>
              <a:gd name="connsiteX347" fmla="*/ 3370162 w 7467600"/>
              <a:gd name="connsiteY347" fmla="*/ 5785550 h 6858000"/>
              <a:gd name="connsiteX348" fmla="*/ 3746477 w 7467600"/>
              <a:gd name="connsiteY348" fmla="*/ 5377889 h 6858000"/>
              <a:gd name="connsiteX349" fmla="*/ 3863399 w 7467600"/>
              <a:gd name="connsiteY349" fmla="*/ 5087257 h 6858000"/>
              <a:gd name="connsiteX350" fmla="*/ 3968712 w 7467600"/>
              <a:gd name="connsiteY350" fmla="*/ 4913989 h 6858000"/>
              <a:gd name="connsiteX351" fmla="*/ 2792390 w 7467600"/>
              <a:gd name="connsiteY351" fmla="*/ 5382974 h 6858000"/>
              <a:gd name="connsiteX352" fmla="*/ 2714982 w 7467600"/>
              <a:gd name="connsiteY352" fmla="*/ 5427051 h 6858000"/>
              <a:gd name="connsiteX353" fmla="*/ 2813361 w 7467600"/>
              <a:gd name="connsiteY353" fmla="*/ 6023912 h 6858000"/>
              <a:gd name="connsiteX354" fmla="*/ 2688430 w 7467600"/>
              <a:gd name="connsiteY354" fmla="*/ 6801564 h 6858000"/>
              <a:gd name="connsiteX355" fmla="*/ 2629626 w 7467600"/>
              <a:gd name="connsiteY355" fmla="*/ 6763394 h 6858000"/>
              <a:gd name="connsiteX356" fmla="*/ 2565328 w 7467600"/>
              <a:gd name="connsiteY356" fmla="*/ 5516399 h 6858000"/>
              <a:gd name="connsiteX357" fmla="*/ 1922999 w 7467600"/>
              <a:gd name="connsiteY357" fmla="*/ 5980343 h 6858000"/>
              <a:gd name="connsiteX358" fmla="*/ 1950261 w 7467600"/>
              <a:gd name="connsiteY358" fmla="*/ 6405858 h 6858000"/>
              <a:gd name="connsiteX359" fmla="*/ 2365554 w 7467600"/>
              <a:gd name="connsiteY359" fmla="*/ 6759107 h 6858000"/>
              <a:gd name="connsiteX360" fmla="*/ 2424142 w 7467600"/>
              <a:gd name="connsiteY360" fmla="*/ 6858000 h 6858000"/>
              <a:gd name="connsiteX361" fmla="*/ 2395994 w 7467600"/>
              <a:gd name="connsiteY361" fmla="*/ 6858000 h 6858000"/>
              <a:gd name="connsiteX362" fmla="*/ 2392863 w 7467600"/>
              <a:gd name="connsiteY362" fmla="*/ 6852964 h 6858000"/>
              <a:gd name="connsiteX363" fmla="*/ 2017589 w 7467600"/>
              <a:gd name="connsiteY363" fmla="*/ 6493982 h 6858000"/>
              <a:gd name="connsiteX364" fmla="*/ 2147336 w 7467600"/>
              <a:gd name="connsiteY364" fmla="*/ 6594052 h 6858000"/>
              <a:gd name="connsiteX365" fmla="*/ 2207047 w 7467600"/>
              <a:gd name="connsiteY365" fmla="*/ 6654540 h 6858000"/>
              <a:gd name="connsiteX366" fmla="*/ 2299106 w 7467600"/>
              <a:gd name="connsiteY366" fmla="*/ 6778931 h 6858000"/>
              <a:gd name="connsiteX367" fmla="*/ 2314430 w 7467600"/>
              <a:gd name="connsiteY367" fmla="*/ 6801144 h 6858000"/>
              <a:gd name="connsiteX368" fmla="*/ 2352406 w 7467600"/>
              <a:gd name="connsiteY368" fmla="*/ 6858000 h 6858000"/>
              <a:gd name="connsiteX369" fmla="*/ 2314492 w 7467600"/>
              <a:gd name="connsiteY369" fmla="*/ 6858000 h 6858000"/>
              <a:gd name="connsiteX370" fmla="*/ 2288095 w 7467600"/>
              <a:gd name="connsiteY370" fmla="*/ 6818030 h 6858000"/>
              <a:gd name="connsiteX371" fmla="*/ 2272768 w 7467600"/>
              <a:gd name="connsiteY371" fmla="*/ 6795822 h 6858000"/>
              <a:gd name="connsiteX372" fmla="*/ 2182715 w 7467600"/>
              <a:gd name="connsiteY372" fmla="*/ 6675071 h 6858000"/>
              <a:gd name="connsiteX373" fmla="*/ 2032061 w 7467600"/>
              <a:gd name="connsiteY373" fmla="*/ 6541380 h 6858000"/>
              <a:gd name="connsiteX374" fmla="*/ 2257220 w 7467600"/>
              <a:gd name="connsiteY374" fmla="*/ 6826257 h 6858000"/>
              <a:gd name="connsiteX375" fmla="*/ 2281324 w 7467600"/>
              <a:gd name="connsiteY375" fmla="*/ 6858000 h 6858000"/>
              <a:gd name="connsiteX376" fmla="*/ 2242860 w 7467600"/>
              <a:gd name="connsiteY376" fmla="*/ 6858000 h 6858000"/>
              <a:gd name="connsiteX377" fmla="*/ 2232818 w 7467600"/>
              <a:gd name="connsiteY377" fmla="*/ 6844926 h 6858000"/>
              <a:gd name="connsiteX378" fmla="*/ 1990172 w 7467600"/>
              <a:gd name="connsiteY378" fmla="*/ 6542121 h 6858000"/>
              <a:gd name="connsiteX379" fmla="*/ 2124090 w 7467600"/>
              <a:gd name="connsiteY379" fmla="*/ 6761017 h 6858000"/>
              <a:gd name="connsiteX380" fmla="*/ 2200380 w 7467600"/>
              <a:gd name="connsiteY380" fmla="*/ 6858000 h 6858000"/>
              <a:gd name="connsiteX381" fmla="*/ 2147507 w 7467600"/>
              <a:gd name="connsiteY381" fmla="*/ 6858000 h 6858000"/>
              <a:gd name="connsiteX382" fmla="*/ 2070668 w 7467600"/>
              <a:gd name="connsiteY382" fmla="*/ 6761520 h 6858000"/>
              <a:gd name="connsiteX383" fmla="*/ 1975142 w 7467600"/>
              <a:gd name="connsiteY383" fmla="*/ 6585570 h 6858000"/>
              <a:gd name="connsiteX384" fmla="*/ 2050035 w 7467600"/>
              <a:gd name="connsiteY384" fmla="*/ 6813345 h 6858000"/>
              <a:gd name="connsiteX385" fmla="*/ 2063025 w 7467600"/>
              <a:gd name="connsiteY385" fmla="*/ 6858000 h 6858000"/>
              <a:gd name="connsiteX386" fmla="*/ 2021675 w 7467600"/>
              <a:gd name="connsiteY386" fmla="*/ 6858000 h 6858000"/>
              <a:gd name="connsiteX387" fmla="*/ 2019308 w 7467600"/>
              <a:gd name="connsiteY387" fmla="*/ 6847118 h 6858000"/>
              <a:gd name="connsiteX388" fmla="*/ 1938835 w 7467600"/>
              <a:gd name="connsiteY388" fmla="*/ 6551160 h 6858000"/>
              <a:gd name="connsiteX389" fmla="*/ 1953230 w 7467600"/>
              <a:gd name="connsiteY389" fmla="*/ 6759699 h 6858000"/>
              <a:gd name="connsiteX390" fmla="*/ 1956763 w 7467600"/>
              <a:gd name="connsiteY390" fmla="*/ 6778191 h 6858000"/>
              <a:gd name="connsiteX391" fmla="*/ 1967925 w 7467600"/>
              <a:gd name="connsiteY391" fmla="*/ 6858000 h 6858000"/>
              <a:gd name="connsiteX392" fmla="*/ 1936622 w 7467600"/>
              <a:gd name="connsiteY392" fmla="*/ 6858000 h 6858000"/>
              <a:gd name="connsiteX393" fmla="*/ 1926261 w 7467600"/>
              <a:gd name="connsiteY393" fmla="*/ 6784064 h 6858000"/>
              <a:gd name="connsiteX394" fmla="*/ 1922724 w 7467600"/>
              <a:gd name="connsiteY394" fmla="*/ 6765577 h 6858000"/>
              <a:gd name="connsiteX395" fmla="*/ 1904650 w 7467600"/>
              <a:gd name="connsiteY395" fmla="*/ 6639616 h 6858000"/>
              <a:gd name="connsiteX396" fmla="*/ 1885273 w 7467600"/>
              <a:gd name="connsiteY396" fmla="*/ 6858000 h 6858000"/>
              <a:gd name="connsiteX397" fmla="*/ 1854363 w 7467600"/>
              <a:gd name="connsiteY397" fmla="*/ 6858000 h 6858000"/>
              <a:gd name="connsiteX398" fmla="*/ 1880391 w 7467600"/>
              <a:gd name="connsiteY398" fmla="*/ 6603796 h 6858000"/>
              <a:gd name="connsiteX399" fmla="*/ 1818273 w 7467600"/>
              <a:gd name="connsiteY399" fmla="*/ 6715729 h 6858000"/>
              <a:gd name="connsiteX400" fmla="*/ 1794691 w 7467600"/>
              <a:gd name="connsiteY400" fmla="*/ 6843239 h 6858000"/>
              <a:gd name="connsiteX401" fmla="*/ 1794914 w 7467600"/>
              <a:gd name="connsiteY401" fmla="*/ 6858000 h 6858000"/>
              <a:gd name="connsiteX402" fmla="*/ 1746128 w 7467600"/>
              <a:gd name="connsiteY402" fmla="*/ 6858000 h 6858000"/>
              <a:gd name="connsiteX403" fmla="*/ 1753934 w 7467600"/>
              <a:gd name="connsiteY403" fmla="*/ 6724796 h 6858000"/>
              <a:gd name="connsiteX404" fmla="*/ 1792053 w 7467600"/>
              <a:gd name="connsiteY404" fmla="*/ 6572396 h 6858000"/>
              <a:gd name="connsiteX405" fmla="*/ 1862248 w 7467600"/>
              <a:gd name="connsiteY405" fmla="*/ 6266397 h 6858000"/>
              <a:gd name="connsiteX406" fmla="*/ 1862250 w 7467600"/>
              <a:gd name="connsiteY406" fmla="*/ 6033531 h 6858000"/>
              <a:gd name="connsiteX407" fmla="*/ 1211999 w 7467600"/>
              <a:gd name="connsiteY407" fmla="*/ 6683610 h 6858000"/>
              <a:gd name="connsiteX408" fmla="*/ 1213266 w 7467600"/>
              <a:gd name="connsiteY408" fmla="*/ 6691947 h 6858000"/>
              <a:gd name="connsiteX409" fmla="*/ 1203370 w 7467600"/>
              <a:gd name="connsiteY409" fmla="*/ 6850676 h 6858000"/>
              <a:gd name="connsiteX410" fmla="*/ 1203671 w 7467600"/>
              <a:gd name="connsiteY410" fmla="*/ 6858000 h 6858000"/>
              <a:gd name="connsiteX411" fmla="*/ 1143180 w 7467600"/>
              <a:gd name="connsiteY411" fmla="*/ 6858000 h 6858000"/>
              <a:gd name="connsiteX412" fmla="*/ 1142176 w 7467600"/>
              <a:gd name="connsiteY412" fmla="*/ 6766045 h 6858000"/>
              <a:gd name="connsiteX413" fmla="*/ 1067484 w 7467600"/>
              <a:gd name="connsiteY413" fmla="*/ 6858000 h 6858000"/>
              <a:gd name="connsiteX414" fmla="*/ 953928 w 7467600"/>
              <a:gd name="connsiteY414" fmla="*/ 6858000 h 6858000"/>
              <a:gd name="connsiteX415" fmla="*/ 959715 w 7467600"/>
              <a:gd name="connsiteY415" fmla="*/ 6850185 h 6858000"/>
              <a:gd name="connsiteX416" fmla="*/ 1483788 w 7467600"/>
              <a:gd name="connsiteY416" fmla="*/ 6259174 h 6858000"/>
              <a:gd name="connsiteX417" fmla="*/ 1100671 w 7467600"/>
              <a:gd name="connsiteY417" fmla="*/ 6252137 h 6858000"/>
              <a:gd name="connsiteX418" fmla="*/ 1090144 w 7467600"/>
              <a:gd name="connsiteY418" fmla="*/ 6256748 h 6858000"/>
              <a:gd name="connsiteX419" fmla="*/ 1095872 w 7467600"/>
              <a:gd name="connsiteY419" fmla="*/ 6271892 h 6858000"/>
              <a:gd name="connsiteX420" fmla="*/ 262785 w 7467600"/>
              <a:gd name="connsiteY420" fmla="*/ 6845450 h 6858000"/>
              <a:gd name="connsiteX421" fmla="*/ 209968 w 7467600"/>
              <a:gd name="connsiteY421" fmla="*/ 6770713 h 6858000"/>
              <a:gd name="connsiteX422" fmla="*/ 873460 w 7467600"/>
              <a:gd name="connsiteY422" fmla="*/ 6253768 h 6858000"/>
              <a:gd name="connsiteX423" fmla="*/ 192686 w 7467600"/>
              <a:gd name="connsiteY423" fmla="*/ 5849257 h 6858000"/>
              <a:gd name="connsiteX424" fmla="*/ 4696 w 7467600"/>
              <a:gd name="connsiteY424" fmla="*/ 5697668 h 6858000"/>
              <a:gd name="connsiteX425" fmla="*/ 0 w 7467600"/>
              <a:gd name="connsiteY425" fmla="*/ 5689984 h 6858000"/>
              <a:gd name="connsiteX426" fmla="*/ 0 w 7467600"/>
              <a:gd name="connsiteY426" fmla="*/ 5513472 h 6858000"/>
              <a:gd name="connsiteX427" fmla="*/ 174101 w 7467600"/>
              <a:gd name="connsiteY427" fmla="*/ 5620277 h 6858000"/>
              <a:gd name="connsiteX428" fmla="*/ 891800 w 7467600"/>
              <a:gd name="connsiteY428" fmla="*/ 6036935 h 6858000"/>
              <a:gd name="connsiteX429" fmla="*/ 1072219 w 7467600"/>
              <a:gd name="connsiteY429" fmla="*/ 6169443 h 6858000"/>
              <a:gd name="connsiteX430" fmla="*/ 1074117 w 7467600"/>
              <a:gd name="connsiteY430" fmla="*/ 6170301 h 6858000"/>
              <a:gd name="connsiteX431" fmla="*/ 1083114 w 7467600"/>
              <a:gd name="connsiteY431" fmla="*/ 6174131 h 6858000"/>
              <a:gd name="connsiteX432" fmla="*/ 1543010 w 7467600"/>
              <a:gd name="connsiteY432" fmla="*/ 6191140 h 6858000"/>
              <a:gd name="connsiteX433" fmla="*/ 1551080 w 7467600"/>
              <a:gd name="connsiteY433" fmla="*/ 6195006 h 6858000"/>
              <a:gd name="connsiteX434" fmla="*/ 2345443 w 7467600"/>
              <a:gd name="connsiteY434" fmla="*/ 5549882 h 6858000"/>
              <a:gd name="connsiteX435" fmla="*/ 1721499 w 7467600"/>
              <a:gd name="connsiteY435" fmla="*/ 5599969 h 6858000"/>
              <a:gd name="connsiteX436" fmla="*/ 767716 w 7467600"/>
              <a:gd name="connsiteY436" fmla="*/ 5472768 h 6858000"/>
              <a:gd name="connsiteX437" fmla="*/ 722147 w 7467600"/>
              <a:gd name="connsiteY437" fmla="*/ 5393091 h 6858000"/>
              <a:gd name="connsiteX438" fmla="*/ 1485552 w 7467600"/>
              <a:gd name="connsiteY438" fmla="*/ 5313202 h 6858000"/>
              <a:gd name="connsiteX439" fmla="*/ 2143004 w 7467600"/>
              <a:gd name="connsiteY439" fmla="*/ 5402420 h 6858000"/>
              <a:gd name="connsiteX440" fmla="*/ 1933391 w 7467600"/>
              <a:gd name="connsiteY440" fmla="*/ 5156971 h 6858000"/>
              <a:gd name="connsiteX441" fmla="*/ 1827118 w 7467600"/>
              <a:gd name="connsiteY441" fmla="*/ 4968410 h 6858000"/>
              <a:gd name="connsiteX442" fmla="*/ 1837349 w 7467600"/>
              <a:gd name="connsiteY442" fmla="*/ 4956357 h 6858000"/>
              <a:gd name="connsiteX443" fmla="*/ 2162835 w 7467600"/>
              <a:gd name="connsiteY443" fmla="*/ 5187853 h 6858000"/>
              <a:gd name="connsiteX444" fmla="*/ 2257167 w 7467600"/>
              <a:gd name="connsiteY444" fmla="*/ 5462123 h 6858000"/>
              <a:gd name="connsiteX445" fmla="*/ 2261598 w 7467600"/>
              <a:gd name="connsiteY445" fmla="*/ 5467998 h 6858000"/>
              <a:gd name="connsiteX446" fmla="*/ 2437177 w 7467600"/>
              <a:gd name="connsiteY446" fmla="*/ 5479608 h 6858000"/>
              <a:gd name="connsiteX447" fmla="*/ 2445247 w 7467600"/>
              <a:gd name="connsiteY447" fmla="*/ 5483476 h 6858000"/>
              <a:gd name="connsiteX448" fmla="*/ 2743626 w 7467600"/>
              <a:gd name="connsiteY448" fmla="*/ 5304819 h 6858000"/>
              <a:gd name="connsiteX449" fmla="*/ 3048102 w 7467600"/>
              <a:gd name="connsiteY449" fmla="*/ 5150595 h 6858000"/>
              <a:gd name="connsiteX450" fmla="*/ 1799414 w 7467600"/>
              <a:gd name="connsiteY450" fmla="*/ 4694732 h 6858000"/>
              <a:gd name="connsiteX451" fmla="*/ 1771735 w 7467600"/>
              <a:gd name="connsiteY451" fmla="*/ 4619929 h 6858000"/>
              <a:gd name="connsiteX452" fmla="*/ 3104273 w 7467600"/>
              <a:gd name="connsiteY452" fmla="*/ 5076159 h 6858000"/>
              <a:gd name="connsiteX453" fmla="*/ 3113245 w 7467600"/>
              <a:gd name="connsiteY453" fmla="*/ 5090705 h 6858000"/>
              <a:gd name="connsiteX454" fmla="*/ 3126294 w 7467600"/>
              <a:gd name="connsiteY454" fmla="*/ 5114400 h 6858000"/>
              <a:gd name="connsiteX455" fmla="*/ 3937433 w 7467600"/>
              <a:gd name="connsiteY455" fmla="*/ 4830473 h 6858000"/>
              <a:gd name="connsiteX456" fmla="*/ 3590475 w 7467600"/>
              <a:gd name="connsiteY456" fmla="*/ 4597974 h 6858000"/>
              <a:gd name="connsiteX457" fmla="*/ 3100264 w 7467600"/>
              <a:gd name="connsiteY457" fmla="*/ 4579845 h 6858000"/>
              <a:gd name="connsiteX458" fmla="*/ 2183576 w 7467600"/>
              <a:gd name="connsiteY458" fmla="*/ 4227150 h 6858000"/>
              <a:gd name="connsiteX459" fmla="*/ 2151029 w 7467600"/>
              <a:gd name="connsiteY459" fmla="*/ 4146947 h 6858000"/>
              <a:gd name="connsiteX460" fmla="*/ 3563434 w 7467600"/>
              <a:gd name="connsiteY460" fmla="*/ 4469115 h 6858000"/>
              <a:gd name="connsiteX461" fmla="*/ 3177952 w 7467600"/>
              <a:gd name="connsiteY461" fmla="*/ 3657386 h 6858000"/>
              <a:gd name="connsiteX462" fmla="*/ 3189263 w 7467600"/>
              <a:gd name="connsiteY462" fmla="*/ 3625726 h 6858000"/>
              <a:gd name="connsiteX463" fmla="*/ 3560912 w 7467600"/>
              <a:gd name="connsiteY463" fmla="*/ 4079863 h 6858000"/>
              <a:gd name="connsiteX464" fmla="*/ 3626636 w 7467600"/>
              <a:gd name="connsiteY464" fmla="*/ 4512230 h 6858000"/>
              <a:gd name="connsiteX465" fmla="*/ 3653088 w 7467600"/>
              <a:gd name="connsiteY465" fmla="*/ 4521417 h 6858000"/>
              <a:gd name="connsiteX466" fmla="*/ 3988128 w 7467600"/>
              <a:gd name="connsiteY466" fmla="*/ 4817267 h 6858000"/>
              <a:gd name="connsiteX467" fmla="*/ 4830582 w 7467600"/>
              <a:gd name="connsiteY467" fmla="*/ 4676000 h 6858000"/>
              <a:gd name="connsiteX468" fmla="*/ 4830100 w 7467600"/>
              <a:gd name="connsiteY468" fmla="*/ 4675554 h 6858000"/>
              <a:gd name="connsiteX469" fmla="*/ 4036318 w 7467600"/>
              <a:gd name="connsiteY469" fmla="*/ 4147013 h 6858000"/>
              <a:gd name="connsiteX470" fmla="*/ 3432098 w 7467600"/>
              <a:gd name="connsiteY470" fmla="*/ 3537312 h 6858000"/>
              <a:gd name="connsiteX471" fmla="*/ 3446761 w 7467600"/>
              <a:gd name="connsiteY471" fmla="*/ 3461278 h 6858000"/>
              <a:gd name="connsiteX472" fmla="*/ 4419733 w 7467600"/>
              <a:gd name="connsiteY472" fmla="*/ 3963555 h 6858000"/>
              <a:gd name="connsiteX473" fmla="*/ 4781371 w 7467600"/>
              <a:gd name="connsiteY473" fmla="*/ 4458604 h 6858000"/>
              <a:gd name="connsiteX474" fmla="*/ 4780440 w 7467600"/>
              <a:gd name="connsiteY474" fmla="*/ 4470290 h 6858000"/>
              <a:gd name="connsiteX475" fmla="*/ 4898954 w 7467600"/>
              <a:gd name="connsiteY475" fmla="*/ 4662092 h 6858000"/>
              <a:gd name="connsiteX476" fmla="*/ 4900699 w 7467600"/>
              <a:gd name="connsiteY476" fmla="*/ 4670867 h 6858000"/>
              <a:gd name="connsiteX477" fmla="*/ 5714511 w 7467600"/>
              <a:gd name="connsiteY477" fmla="*/ 4663483 h 6858000"/>
              <a:gd name="connsiteX478" fmla="*/ 5464793 w 7467600"/>
              <a:gd name="connsiteY478" fmla="*/ 4393556 h 6858000"/>
              <a:gd name="connsiteX479" fmla="*/ 5461897 w 7467600"/>
              <a:gd name="connsiteY479" fmla="*/ 4390879 h 6858000"/>
              <a:gd name="connsiteX480" fmla="*/ 4294126 w 7467600"/>
              <a:gd name="connsiteY480" fmla="*/ 3303048 h 6858000"/>
              <a:gd name="connsiteX481" fmla="*/ 4305321 w 7467600"/>
              <a:gd name="connsiteY481" fmla="*/ 3256953 h 6858000"/>
              <a:gd name="connsiteX482" fmla="*/ 4949299 w 7467600"/>
              <a:gd name="connsiteY482" fmla="*/ 3766336 h 6858000"/>
              <a:gd name="connsiteX483" fmla="*/ 5291452 w 7467600"/>
              <a:gd name="connsiteY483" fmla="*/ 4076801 h 6858000"/>
              <a:gd name="connsiteX484" fmla="*/ 5434998 w 7467600"/>
              <a:gd name="connsiteY484" fmla="*/ 4254100 h 6858000"/>
              <a:gd name="connsiteX485" fmla="*/ 5351015 w 7467600"/>
              <a:gd name="connsiteY485" fmla="*/ 3760989 h 6858000"/>
              <a:gd name="connsiteX486" fmla="*/ 5413780 w 7467600"/>
              <a:gd name="connsiteY486" fmla="*/ 2966265 h 6858000"/>
              <a:gd name="connsiteX487" fmla="*/ 5425627 w 7467600"/>
              <a:gd name="connsiteY487" fmla="*/ 2954192 h 6858000"/>
              <a:gd name="connsiteX488" fmla="*/ 6604735 w 7467600"/>
              <a:gd name="connsiteY488" fmla="*/ 2041381 h 6858000"/>
              <a:gd name="connsiteX489" fmla="*/ 7204487 w 7467600"/>
              <a:gd name="connsiteY489" fmla="*/ 2742112 h 6858000"/>
              <a:gd name="connsiteX490" fmla="*/ 7131592 w 7467600"/>
              <a:gd name="connsiteY490" fmla="*/ 2672096 h 6858000"/>
              <a:gd name="connsiteX491" fmla="*/ 6996344 w 7467600"/>
              <a:gd name="connsiteY491" fmla="*/ 2518310 h 6858000"/>
              <a:gd name="connsiteX492" fmla="*/ 6735495 w 7467600"/>
              <a:gd name="connsiteY492" fmla="*/ 2196890 h 6858000"/>
              <a:gd name="connsiteX493" fmla="*/ 6721901 w 7467600"/>
              <a:gd name="connsiteY493" fmla="*/ 2179274 h 6858000"/>
              <a:gd name="connsiteX494" fmla="*/ 6604735 w 7467600"/>
              <a:gd name="connsiteY494" fmla="*/ 2041381 h 6858000"/>
              <a:gd name="connsiteX495" fmla="*/ 6591670 w 7467600"/>
              <a:gd name="connsiteY495" fmla="*/ 1988277 h 6858000"/>
              <a:gd name="connsiteX496" fmla="*/ 6747349 w 7467600"/>
              <a:gd name="connsiteY496" fmla="*/ 2160069 h 6858000"/>
              <a:gd name="connsiteX497" fmla="*/ 6760943 w 7467600"/>
              <a:gd name="connsiteY497" fmla="*/ 2177686 h 6858000"/>
              <a:gd name="connsiteX498" fmla="*/ 7021065 w 7467600"/>
              <a:gd name="connsiteY498" fmla="*/ 2498102 h 6858000"/>
              <a:gd name="connsiteX499" fmla="*/ 7155223 w 7467600"/>
              <a:gd name="connsiteY499" fmla="*/ 2650386 h 6858000"/>
              <a:gd name="connsiteX500" fmla="*/ 7203167 w 7467600"/>
              <a:gd name="connsiteY500" fmla="*/ 2697288 h 6858000"/>
              <a:gd name="connsiteX501" fmla="*/ 6937703 w 7467600"/>
              <a:gd name="connsiteY501" fmla="*/ 2321981 h 6858000"/>
              <a:gd name="connsiteX502" fmla="*/ 6591670 w 7467600"/>
              <a:gd name="connsiteY502" fmla="*/ 1988277 h 6858000"/>
              <a:gd name="connsiteX503" fmla="*/ 5798671 w 7467600"/>
              <a:gd name="connsiteY503" fmla="*/ 1981601 h 6858000"/>
              <a:gd name="connsiteX504" fmla="*/ 5754709 w 7467600"/>
              <a:gd name="connsiteY504" fmla="*/ 2071454 h 6858000"/>
              <a:gd name="connsiteX505" fmla="*/ 5763044 w 7467600"/>
              <a:gd name="connsiteY505" fmla="*/ 2842206 h 6858000"/>
              <a:gd name="connsiteX506" fmla="*/ 5764974 w 7467600"/>
              <a:gd name="connsiteY506" fmla="*/ 2799609 h 6858000"/>
              <a:gd name="connsiteX507" fmla="*/ 5767665 w 7467600"/>
              <a:gd name="connsiteY507" fmla="*/ 2666409 h 6858000"/>
              <a:gd name="connsiteX508" fmla="*/ 5763055 w 7467600"/>
              <a:gd name="connsiteY508" fmla="*/ 2579705 h 6858000"/>
              <a:gd name="connsiteX509" fmla="*/ 5758079 w 7467600"/>
              <a:gd name="connsiteY509" fmla="*/ 2492508 h 6858000"/>
              <a:gd name="connsiteX510" fmla="*/ 5779325 w 7467600"/>
              <a:gd name="connsiteY510" fmla="*/ 2197069 h 6858000"/>
              <a:gd name="connsiteX511" fmla="*/ 5798671 w 7467600"/>
              <a:gd name="connsiteY511" fmla="*/ 1981601 h 6858000"/>
              <a:gd name="connsiteX512" fmla="*/ 5829202 w 7467600"/>
              <a:gd name="connsiteY512" fmla="*/ 1971679 h 6858000"/>
              <a:gd name="connsiteX513" fmla="*/ 5809558 w 7467600"/>
              <a:gd name="connsiteY513" fmla="*/ 2198043 h 6858000"/>
              <a:gd name="connsiteX514" fmla="*/ 5788653 w 7467600"/>
              <a:gd name="connsiteY514" fmla="*/ 2489430 h 6858000"/>
              <a:gd name="connsiteX515" fmla="*/ 5793439 w 7467600"/>
              <a:gd name="connsiteY515" fmla="*/ 2575235 h 6858000"/>
              <a:gd name="connsiteX516" fmla="*/ 5796837 w 7467600"/>
              <a:gd name="connsiteY516" fmla="*/ 2637633 h 6858000"/>
              <a:gd name="connsiteX517" fmla="*/ 5818614 w 7467600"/>
              <a:gd name="connsiteY517" fmla="*/ 2473055 h 6858000"/>
              <a:gd name="connsiteX518" fmla="*/ 5829202 w 7467600"/>
              <a:gd name="connsiteY518" fmla="*/ 1971679 h 6858000"/>
              <a:gd name="connsiteX519" fmla="*/ 5911389 w 7467600"/>
              <a:gd name="connsiteY519" fmla="*/ 1898371 h 6858000"/>
              <a:gd name="connsiteX520" fmla="*/ 6237627 w 7467600"/>
              <a:gd name="connsiteY520" fmla="*/ 2231921 h 6858000"/>
              <a:gd name="connsiteX521" fmla="*/ 5911389 w 7467600"/>
              <a:gd name="connsiteY521" fmla="*/ 1898371 h 6858000"/>
              <a:gd name="connsiteX522" fmla="*/ 6944437 w 7467600"/>
              <a:gd name="connsiteY522" fmla="*/ 1575402 h 6858000"/>
              <a:gd name="connsiteX523" fmla="*/ 6304730 w 7467600"/>
              <a:gd name="connsiteY523" fmla="*/ 1766654 h 6858000"/>
              <a:gd name="connsiteX524" fmla="*/ 6944437 w 7467600"/>
              <a:gd name="connsiteY524" fmla="*/ 1575402 h 6858000"/>
              <a:gd name="connsiteX525" fmla="*/ 7019523 w 7467600"/>
              <a:gd name="connsiteY525" fmla="*/ 1519450 h 6858000"/>
              <a:gd name="connsiteX526" fmla="*/ 6298091 w 7467600"/>
              <a:gd name="connsiteY526" fmla="*/ 1737122 h 6858000"/>
              <a:gd name="connsiteX527" fmla="*/ 7019523 w 7467600"/>
              <a:gd name="connsiteY527" fmla="*/ 1519450 h 6858000"/>
              <a:gd name="connsiteX528" fmla="*/ 2399523 w 7467600"/>
              <a:gd name="connsiteY528" fmla="*/ 1428234 h 6858000"/>
              <a:gd name="connsiteX529" fmla="*/ 2224982 w 7467600"/>
              <a:gd name="connsiteY529" fmla="*/ 1826201 h 6858000"/>
              <a:gd name="connsiteX530" fmla="*/ 2096099 w 7467600"/>
              <a:gd name="connsiteY530" fmla="*/ 2345900 h 6858000"/>
              <a:gd name="connsiteX531" fmla="*/ 2283317 w 7467600"/>
              <a:gd name="connsiteY531" fmla="*/ 1796925 h 6858000"/>
              <a:gd name="connsiteX532" fmla="*/ 2399523 w 7467600"/>
              <a:gd name="connsiteY532" fmla="*/ 1428234 h 6858000"/>
              <a:gd name="connsiteX533" fmla="*/ 2448558 w 7467600"/>
              <a:gd name="connsiteY533" fmla="*/ 1373435 h 6858000"/>
              <a:gd name="connsiteX534" fmla="*/ 2312521 w 7467600"/>
              <a:gd name="connsiteY534" fmla="*/ 1806140 h 6858000"/>
              <a:gd name="connsiteX535" fmla="*/ 2127533 w 7467600"/>
              <a:gd name="connsiteY535" fmla="*/ 2348380 h 6858000"/>
              <a:gd name="connsiteX536" fmla="*/ 2358080 w 7467600"/>
              <a:gd name="connsiteY536" fmla="*/ 1866134 h 6858000"/>
              <a:gd name="connsiteX537" fmla="*/ 2407436 w 7467600"/>
              <a:gd name="connsiteY537" fmla="*/ 1651070 h 6858000"/>
              <a:gd name="connsiteX538" fmla="*/ 2448558 w 7467600"/>
              <a:gd name="connsiteY538" fmla="*/ 1373435 h 6858000"/>
              <a:gd name="connsiteX539" fmla="*/ 278707 w 7467600"/>
              <a:gd name="connsiteY539" fmla="*/ 1352270 h 6858000"/>
              <a:gd name="connsiteX540" fmla="*/ 321570 w 7467600"/>
              <a:gd name="connsiteY540" fmla="*/ 1861610 h 6858000"/>
              <a:gd name="connsiteX541" fmla="*/ 294281 w 7467600"/>
              <a:gd name="connsiteY541" fmla="*/ 1440658 h 6858000"/>
              <a:gd name="connsiteX542" fmla="*/ 278707 w 7467600"/>
              <a:gd name="connsiteY542" fmla="*/ 1352270 h 6858000"/>
              <a:gd name="connsiteX543" fmla="*/ 1423821 w 7467600"/>
              <a:gd name="connsiteY543" fmla="*/ 1351958 h 6858000"/>
              <a:gd name="connsiteX544" fmla="*/ 1638521 w 7467600"/>
              <a:gd name="connsiteY544" fmla="*/ 1908470 h 6858000"/>
              <a:gd name="connsiteX545" fmla="*/ 1754199 w 7467600"/>
              <a:gd name="connsiteY545" fmla="*/ 2149284 h 6858000"/>
              <a:gd name="connsiteX546" fmla="*/ 1908359 w 7467600"/>
              <a:gd name="connsiteY546" fmla="*/ 2364988 h 6858000"/>
              <a:gd name="connsiteX547" fmla="*/ 1647661 w 7467600"/>
              <a:gd name="connsiteY547" fmla="*/ 1825945 h 6858000"/>
              <a:gd name="connsiteX548" fmla="*/ 1423821 w 7467600"/>
              <a:gd name="connsiteY548" fmla="*/ 1351958 h 6858000"/>
              <a:gd name="connsiteX549" fmla="*/ 1431890 w 7467600"/>
              <a:gd name="connsiteY549" fmla="*/ 1306475 h 6858000"/>
              <a:gd name="connsiteX550" fmla="*/ 1507597 w 7467600"/>
              <a:gd name="connsiteY550" fmla="*/ 1446132 h 6858000"/>
              <a:gd name="connsiteX551" fmla="*/ 1674586 w 7467600"/>
              <a:gd name="connsiteY551" fmla="*/ 1813832 h 6858000"/>
              <a:gd name="connsiteX552" fmla="*/ 1815950 w 7467600"/>
              <a:gd name="connsiteY552" fmla="*/ 2128564 h 6858000"/>
              <a:gd name="connsiteX553" fmla="*/ 1984242 w 7467600"/>
              <a:gd name="connsiteY553" fmla="*/ 2430829 h 6858000"/>
              <a:gd name="connsiteX554" fmla="*/ 2014023 w 7467600"/>
              <a:gd name="connsiteY554" fmla="*/ 2450995 h 6858000"/>
              <a:gd name="connsiteX555" fmla="*/ 1747337 w 7467600"/>
              <a:gd name="connsiteY555" fmla="*/ 1855264 h 6858000"/>
              <a:gd name="connsiteX556" fmla="*/ 1533749 w 7467600"/>
              <a:gd name="connsiteY556" fmla="*/ 1478656 h 6858000"/>
              <a:gd name="connsiteX557" fmla="*/ 1431890 w 7467600"/>
              <a:gd name="connsiteY557" fmla="*/ 1306475 h 6858000"/>
              <a:gd name="connsiteX558" fmla="*/ 5052692 w 7467600"/>
              <a:gd name="connsiteY558" fmla="*/ 1292994 h 6858000"/>
              <a:gd name="connsiteX559" fmla="*/ 5200661 w 7467600"/>
              <a:gd name="connsiteY559" fmla="*/ 1635186 h 6858000"/>
              <a:gd name="connsiteX560" fmla="*/ 5297138 w 7467600"/>
              <a:gd name="connsiteY560" fmla="*/ 1906351 h 6858000"/>
              <a:gd name="connsiteX561" fmla="*/ 5052692 w 7467600"/>
              <a:gd name="connsiteY561" fmla="*/ 1292994 h 6858000"/>
              <a:gd name="connsiteX562" fmla="*/ 5009948 w 7467600"/>
              <a:gd name="connsiteY562" fmla="*/ 1273619 h 6858000"/>
              <a:gd name="connsiteX563" fmla="*/ 5121777 w 7467600"/>
              <a:gd name="connsiteY563" fmla="*/ 1654213 h 6858000"/>
              <a:gd name="connsiteX564" fmla="*/ 5293545 w 7467600"/>
              <a:gd name="connsiteY564" fmla="*/ 2072247 h 6858000"/>
              <a:gd name="connsiteX565" fmla="*/ 5294042 w 7467600"/>
              <a:gd name="connsiteY565" fmla="*/ 2065019 h 6858000"/>
              <a:gd name="connsiteX566" fmla="*/ 5171936 w 7467600"/>
              <a:gd name="connsiteY566" fmla="*/ 1647613 h 6858000"/>
              <a:gd name="connsiteX567" fmla="*/ 5009948 w 7467600"/>
              <a:gd name="connsiteY567" fmla="*/ 1273619 h 6858000"/>
              <a:gd name="connsiteX568" fmla="*/ 655236 w 7467600"/>
              <a:gd name="connsiteY568" fmla="*/ 1268632 h 6858000"/>
              <a:gd name="connsiteX569" fmla="*/ 839521 w 7467600"/>
              <a:gd name="connsiteY569" fmla="*/ 1685315 h 6858000"/>
              <a:gd name="connsiteX570" fmla="*/ 1109416 w 7467600"/>
              <a:gd name="connsiteY570" fmla="*/ 2061663 h 6858000"/>
              <a:gd name="connsiteX571" fmla="*/ 1298300 w 7467600"/>
              <a:gd name="connsiteY571" fmla="*/ 2247742 h 6858000"/>
              <a:gd name="connsiteX572" fmla="*/ 1125871 w 7467600"/>
              <a:gd name="connsiteY572" fmla="*/ 1989513 h 6858000"/>
              <a:gd name="connsiteX573" fmla="*/ 981574 w 7467600"/>
              <a:gd name="connsiteY573" fmla="*/ 1783157 h 6858000"/>
              <a:gd name="connsiteX574" fmla="*/ 922198 w 7467600"/>
              <a:gd name="connsiteY574" fmla="*/ 1677437 h 6858000"/>
              <a:gd name="connsiteX575" fmla="*/ 869293 w 7467600"/>
              <a:gd name="connsiteY575" fmla="*/ 1583214 h 6858000"/>
              <a:gd name="connsiteX576" fmla="*/ 751431 w 7467600"/>
              <a:gd name="connsiteY576" fmla="*/ 1405731 h 6858000"/>
              <a:gd name="connsiteX577" fmla="*/ 655236 w 7467600"/>
              <a:gd name="connsiteY577" fmla="*/ 1268632 h 6858000"/>
              <a:gd name="connsiteX578" fmla="*/ 6516292 w 7467600"/>
              <a:gd name="connsiteY578" fmla="*/ 1263064 h 6858000"/>
              <a:gd name="connsiteX579" fmla="*/ 5736320 w 7467600"/>
              <a:gd name="connsiteY579" fmla="*/ 1501803 h 6858000"/>
              <a:gd name="connsiteX580" fmla="*/ 6516292 w 7467600"/>
              <a:gd name="connsiteY580" fmla="*/ 1263064 h 6858000"/>
              <a:gd name="connsiteX581" fmla="*/ 291466 w 7467600"/>
              <a:gd name="connsiteY581" fmla="*/ 1250369 h 6858000"/>
              <a:gd name="connsiteX582" fmla="*/ 323180 w 7467600"/>
              <a:gd name="connsiteY582" fmla="*/ 1435283 h 6858000"/>
              <a:gd name="connsiteX583" fmla="*/ 349381 w 7467600"/>
              <a:gd name="connsiteY583" fmla="*/ 1875041 h 6858000"/>
              <a:gd name="connsiteX584" fmla="*/ 374363 w 7467600"/>
              <a:gd name="connsiteY584" fmla="*/ 1506494 h 6858000"/>
              <a:gd name="connsiteX585" fmla="*/ 302168 w 7467600"/>
              <a:gd name="connsiteY585" fmla="*/ 1274495 h 6858000"/>
              <a:gd name="connsiteX586" fmla="*/ 291466 w 7467600"/>
              <a:gd name="connsiteY586" fmla="*/ 1250369 h 6858000"/>
              <a:gd name="connsiteX587" fmla="*/ 678222 w 7467600"/>
              <a:gd name="connsiteY587" fmla="*/ 1248670 h 6858000"/>
              <a:gd name="connsiteX588" fmla="*/ 775536 w 7467600"/>
              <a:gd name="connsiteY588" fmla="*/ 1388015 h 6858000"/>
              <a:gd name="connsiteX589" fmla="*/ 894529 w 7467600"/>
              <a:gd name="connsiteY589" fmla="*/ 1567739 h 6858000"/>
              <a:gd name="connsiteX590" fmla="*/ 948000 w 7467600"/>
              <a:gd name="connsiteY590" fmla="*/ 1663088 h 6858000"/>
              <a:gd name="connsiteX591" fmla="*/ 1006812 w 7467600"/>
              <a:gd name="connsiteY591" fmla="*/ 1767683 h 6858000"/>
              <a:gd name="connsiteX592" fmla="*/ 1149133 w 7467600"/>
              <a:gd name="connsiteY592" fmla="*/ 1971513 h 6858000"/>
              <a:gd name="connsiteX593" fmla="*/ 1333952 w 7467600"/>
              <a:gd name="connsiteY593" fmla="*/ 2251620 h 6858000"/>
              <a:gd name="connsiteX594" fmla="*/ 1337329 w 7467600"/>
              <a:gd name="connsiteY594" fmla="*/ 2258350 h 6858000"/>
              <a:gd name="connsiteX595" fmla="*/ 1014726 w 7467600"/>
              <a:gd name="connsiteY595" fmla="*/ 1615556 h 6858000"/>
              <a:gd name="connsiteX596" fmla="*/ 678222 w 7467600"/>
              <a:gd name="connsiteY596" fmla="*/ 1248670 h 6858000"/>
              <a:gd name="connsiteX597" fmla="*/ 6691602 w 7467600"/>
              <a:gd name="connsiteY597" fmla="*/ 1140573 h 6858000"/>
              <a:gd name="connsiteX598" fmla="*/ 6571100 w 7467600"/>
              <a:gd name="connsiteY598" fmla="*/ 1183662 h 6858000"/>
              <a:gd name="connsiteX599" fmla="*/ 6241687 w 7467600"/>
              <a:gd name="connsiteY599" fmla="*/ 1257600 h 6858000"/>
              <a:gd name="connsiteX600" fmla="*/ 5693009 w 7467600"/>
              <a:gd name="connsiteY600" fmla="*/ 1478256 h 6858000"/>
              <a:gd name="connsiteX601" fmla="*/ 6548420 w 7467600"/>
              <a:gd name="connsiteY601" fmla="*/ 1214599 h 6858000"/>
              <a:gd name="connsiteX602" fmla="*/ 6605473 w 7467600"/>
              <a:gd name="connsiteY602" fmla="*/ 1184686 h 6858000"/>
              <a:gd name="connsiteX603" fmla="*/ 6691602 w 7467600"/>
              <a:gd name="connsiteY603" fmla="*/ 1140573 h 6858000"/>
              <a:gd name="connsiteX604" fmla="*/ 4002475 w 7467600"/>
              <a:gd name="connsiteY604" fmla="*/ 1037802 h 6858000"/>
              <a:gd name="connsiteX605" fmla="*/ 4000324 w 7467600"/>
              <a:gd name="connsiteY605" fmla="*/ 1039362 h 6858000"/>
              <a:gd name="connsiteX606" fmla="*/ 4002862 w 7467600"/>
              <a:gd name="connsiteY606" fmla="*/ 1042866 h 6858000"/>
              <a:gd name="connsiteX607" fmla="*/ 4002475 w 7467600"/>
              <a:gd name="connsiteY607" fmla="*/ 1037802 h 6858000"/>
              <a:gd name="connsiteX608" fmla="*/ 506322 w 7467600"/>
              <a:gd name="connsiteY608" fmla="*/ 1020997 h 6858000"/>
              <a:gd name="connsiteX609" fmla="*/ 533068 w 7467600"/>
              <a:gd name="connsiteY609" fmla="*/ 1029409 h 6858000"/>
              <a:gd name="connsiteX610" fmla="*/ 1232525 w 7467600"/>
              <a:gd name="connsiteY610" fmla="*/ 1804675 h 6858000"/>
              <a:gd name="connsiteX611" fmla="*/ 1388858 w 7467600"/>
              <a:gd name="connsiteY611" fmla="*/ 2368011 h 6858000"/>
              <a:gd name="connsiteX612" fmla="*/ 1384098 w 7467600"/>
              <a:gd name="connsiteY612" fmla="*/ 2378125 h 6858000"/>
              <a:gd name="connsiteX613" fmla="*/ 1425393 w 7467600"/>
              <a:gd name="connsiteY613" fmla="*/ 2589124 h 6858000"/>
              <a:gd name="connsiteX614" fmla="*/ 1424001 w 7467600"/>
              <a:gd name="connsiteY614" fmla="*/ 2597541 h 6858000"/>
              <a:gd name="connsiteX615" fmla="*/ 2152729 w 7467600"/>
              <a:gd name="connsiteY615" fmla="*/ 2864487 h 6858000"/>
              <a:gd name="connsiteX616" fmla="*/ 2020609 w 7467600"/>
              <a:gd name="connsiteY616" fmla="*/ 2539671 h 6858000"/>
              <a:gd name="connsiteX617" fmla="*/ 2018920 w 7467600"/>
              <a:gd name="connsiteY617" fmla="*/ 2536309 h 6858000"/>
              <a:gd name="connsiteX618" fmla="*/ 1342441 w 7467600"/>
              <a:gd name="connsiteY618" fmla="*/ 1173017 h 6858000"/>
              <a:gd name="connsiteX619" fmla="*/ 1367925 w 7467600"/>
              <a:gd name="connsiteY619" fmla="*/ 1135648 h 6858000"/>
              <a:gd name="connsiteX620" fmla="*/ 1771401 w 7467600"/>
              <a:gd name="connsiteY620" fmla="*/ 1806673 h 6858000"/>
              <a:gd name="connsiteX621" fmla="*/ 1972385 w 7467600"/>
              <a:gd name="connsiteY621" fmla="*/ 2198735 h 6858000"/>
              <a:gd name="connsiteX622" fmla="*/ 2040892 w 7467600"/>
              <a:gd name="connsiteY622" fmla="*/ 2405205 h 6858000"/>
              <a:gd name="connsiteX623" fmla="*/ 2131689 w 7467600"/>
              <a:gd name="connsiteY623" fmla="*/ 1936926 h 6858000"/>
              <a:gd name="connsiteX624" fmla="*/ 2454820 w 7467600"/>
              <a:gd name="connsiteY624" fmla="*/ 1248808 h 6858000"/>
              <a:gd name="connsiteX625" fmla="*/ 2492512 w 7467600"/>
              <a:gd name="connsiteY625" fmla="*/ 1302920 h 6858000"/>
              <a:gd name="connsiteX626" fmla="*/ 2081216 w 7467600"/>
              <a:gd name="connsiteY626" fmla="*/ 2527513 h 6858000"/>
              <a:gd name="connsiteX627" fmla="*/ 2081211 w 7467600"/>
              <a:gd name="connsiteY627" fmla="*/ 2528916 h 6858000"/>
              <a:gd name="connsiteX628" fmla="*/ 2199067 w 7467600"/>
              <a:gd name="connsiteY628" fmla="*/ 2884061 h 6858000"/>
              <a:gd name="connsiteX629" fmla="*/ 3192586 w 7467600"/>
              <a:gd name="connsiteY629" fmla="*/ 3411496 h 6858000"/>
              <a:gd name="connsiteX630" fmla="*/ 3182620 w 7467600"/>
              <a:gd name="connsiteY630" fmla="*/ 3483279 h 6858000"/>
              <a:gd name="connsiteX631" fmla="*/ 2435119 w 7467600"/>
              <a:gd name="connsiteY631" fmla="*/ 3080173 h 6858000"/>
              <a:gd name="connsiteX632" fmla="*/ 2410152 w 7467600"/>
              <a:gd name="connsiteY632" fmla="*/ 3063751 h 6858000"/>
              <a:gd name="connsiteX633" fmla="*/ 2408099 w 7467600"/>
              <a:gd name="connsiteY633" fmla="*/ 3064403 h 6858000"/>
              <a:gd name="connsiteX634" fmla="*/ 2407218 w 7467600"/>
              <a:gd name="connsiteY634" fmla="*/ 3070324 h 6858000"/>
              <a:gd name="connsiteX635" fmla="*/ 2380138 w 7467600"/>
              <a:gd name="connsiteY635" fmla="*/ 3099341 h 6858000"/>
              <a:gd name="connsiteX636" fmla="*/ 1765923 w 7467600"/>
              <a:gd name="connsiteY636" fmla="*/ 3581043 h 6858000"/>
              <a:gd name="connsiteX637" fmla="*/ 1702258 w 7467600"/>
              <a:gd name="connsiteY637" fmla="*/ 3612286 h 6858000"/>
              <a:gd name="connsiteX638" fmla="*/ 1538370 w 7467600"/>
              <a:gd name="connsiteY638" fmla="*/ 3811804 h 6858000"/>
              <a:gd name="connsiteX639" fmla="*/ 542867 w 7467600"/>
              <a:gd name="connsiteY639" fmla="*/ 4944092 h 6858000"/>
              <a:gd name="connsiteX640" fmla="*/ 515800 w 7467600"/>
              <a:gd name="connsiteY640" fmla="*/ 4862180 h 6858000"/>
              <a:gd name="connsiteX641" fmla="*/ 909145 w 7467600"/>
              <a:gd name="connsiteY641" fmla="*/ 4199225 h 6858000"/>
              <a:gd name="connsiteX642" fmla="*/ 1214067 w 7467600"/>
              <a:gd name="connsiteY642" fmla="*/ 3908561 h 6858000"/>
              <a:gd name="connsiteX643" fmla="*/ 640967 w 7467600"/>
              <a:gd name="connsiteY643" fmla="*/ 4105601 h 6858000"/>
              <a:gd name="connsiteX644" fmla="*/ 112563 w 7467600"/>
              <a:gd name="connsiteY644" fmla="*/ 4396952 h 6858000"/>
              <a:gd name="connsiteX645" fmla="*/ 0 w 7467600"/>
              <a:gd name="connsiteY645" fmla="*/ 4466006 h 6858000"/>
              <a:gd name="connsiteX646" fmla="*/ 0 w 7467600"/>
              <a:gd name="connsiteY646" fmla="*/ 4233763 h 6858000"/>
              <a:gd name="connsiteX647" fmla="*/ 36881 w 7467600"/>
              <a:gd name="connsiteY647" fmla="*/ 4200118 h 6858000"/>
              <a:gd name="connsiteX648" fmla="*/ 910534 w 7467600"/>
              <a:gd name="connsiteY648" fmla="*/ 3629753 h 6858000"/>
              <a:gd name="connsiteX649" fmla="*/ 1578717 w 7467600"/>
              <a:gd name="connsiteY649" fmla="*/ 3575982 h 6858000"/>
              <a:gd name="connsiteX650" fmla="*/ 2338780 w 7467600"/>
              <a:gd name="connsiteY650" fmla="*/ 3033725 h 6858000"/>
              <a:gd name="connsiteX651" fmla="*/ 1807991 w 7467600"/>
              <a:gd name="connsiteY651" fmla="*/ 2807184 h 6858000"/>
              <a:gd name="connsiteX652" fmla="*/ 1416358 w 7467600"/>
              <a:gd name="connsiteY652" fmla="*/ 3112571 h 6858000"/>
              <a:gd name="connsiteX653" fmla="*/ 939066 w 7467600"/>
              <a:gd name="connsiteY653" fmla="*/ 3378798 h 6858000"/>
              <a:gd name="connsiteX654" fmla="*/ 115099 w 7467600"/>
              <a:gd name="connsiteY654" fmla="*/ 3607650 h 6858000"/>
              <a:gd name="connsiteX655" fmla="*/ 97284 w 7467600"/>
              <a:gd name="connsiteY655" fmla="*/ 3520393 h 6858000"/>
              <a:gd name="connsiteX656" fmla="*/ 922050 w 7467600"/>
              <a:gd name="connsiteY656" fmla="*/ 3074867 h 6858000"/>
              <a:gd name="connsiteX657" fmla="*/ 1405265 w 7467600"/>
              <a:gd name="connsiteY657" fmla="*/ 3016319 h 6858000"/>
              <a:gd name="connsiteX658" fmla="*/ 1407512 w 7467600"/>
              <a:gd name="connsiteY658" fmla="*/ 3018001 h 6858000"/>
              <a:gd name="connsiteX659" fmla="*/ 1726266 w 7467600"/>
              <a:gd name="connsiteY659" fmla="*/ 2777274 h 6858000"/>
              <a:gd name="connsiteX660" fmla="*/ 625390 w 7467600"/>
              <a:gd name="connsiteY660" fmla="*/ 2514541 h 6858000"/>
              <a:gd name="connsiteX661" fmla="*/ 619799 w 7467600"/>
              <a:gd name="connsiteY661" fmla="*/ 2527180 h 6858000"/>
              <a:gd name="connsiteX662" fmla="*/ 310030 w 7467600"/>
              <a:gd name="connsiteY662" fmla="*/ 2771818 h 6858000"/>
              <a:gd name="connsiteX663" fmla="*/ 173877 w 7467600"/>
              <a:gd name="connsiteY663" fmla="*/ 2937056 h 6858000"/>
              <a:gd name="connsiteX664" fmla="*/ 77889 w 7467600"/>
              <a:gd name="connsiteY664" fmla="*/ 3138440 h 6858000"/>
              <a:gd name="connsiteX665" fmla="*/ 0 w 7467600"/>
              <a:gd name="connsiteY665" fmla="*/ 3271395 h 6858000"/>
              <a:gd name="connsiteX666" fmla="*/ 0 w 7467600"/>
              <a:gd name="connsiteY666" fmla="*/ 3153002 h 6858000"/>
              <a:gd name="connsiteX667" fmla="*/ 2386 w 7467600"/>
              <a:gd name="connsiteY667" fmla="*/ 3149203 h 6858000"/>
              <a:gd name="connsiteX668" fmla="*/ 89753 w 7467600"/>
              <a:gd name="connsiteY668" fmla="*/ 2987702 h 6858000"/>
              <a:gd name="connsiteX669" fmla="*/ 76869 w 7467600"/>
              <a:gd name="connsiteY669" fmla="*/ 3005404 h 6858000"/>
              <a:gd name="connsiteX670" fmla="*/ 32049 w 7467600"/>
              <a:gd name="connsiteY670" fmla="*/ 3065814 h 6858000"/>
              <a:gd name="connsiteX671" fmla="*/ 0 w 7467600"/>
              <a:gd name="connsiteY671" fmla="*/ 3108744 h 6858000"/>
              <a:gd name="connsiteX672" fmla="*/ 0 w 7467600"/>
              <a:gd name="connsiteY672" fmla="*/ 3058059 h 6858000"/>
              <a:gd name="connsiteX673" fmla="*/ 7610 w 7467600"/>
              <a:gd name="connsiteY673" fmla="*/ 3047889 h 6858000"/>
              <a:gd name="connsiteX674" fmla="*/ 52419 w 7467600"/>
              <a:gd name="connsiteY674" fmla="*/ 2987479 h 6858000"/>
              <a:gd name="connsiteX675" fmla="*/ 59142 w 7467600"/>
              <a:gd name="connsiteY675" fmla="*/ 2978488 h 6858000"/>
              <a:gd name="connsiteX676" fmla="*/ 0 w 7467600"/>
              <a:gd name="connsiteY676" fmla="*/ 3015334 h 6858000"/>
              <a:gd name="connsiteX677" fmla="*/ 0 w 7467600"/>
              <a:gd name="connsiteY677" fmla="*/ 2914286 h 6858000"/>
              <a:gd name="connsiteX678" fmla="*/ 36383 w 7467600"/>
              <a:gd name="connsiteY678" fmla="*/ 2901128 h 6858000"/>
              <a:gd name="connsiteX679" fmla="*/ 156329 w 7467600"/>
              <a:gd name="connsiteY679" fmla="*/ 2840533 h 6858000"/>
              <a:gd name="connsiteX680" fmla="*/ 358355 w 7467600"/>
              <a:gd name="connsiteY680" fmla="*/ 2620471 h 6858000"/>
              <a:gd name="connsiteX681" fmla="*/ 510577 w 7467600"/>
              <a:gd name="connsiteY681" fmla="*/ 2501244 h 6858000"/>
              <a:gd name="connsiteX682" fmla="*/ 211967 w 7467600"/>
              <a:gd name="connsiteY682" fmla="*/ 2479171 h 6858000"/>
              <a:gd name="connsiteX683" fmla="*/ 0 w 7467600"/>
              <a:gd name="connsiteY683" fmla="*/ 2476398 h 6858000"/>
              <a:gd name="connsiteX684" fmla="*/ 0 w 7467600"/>
              <a:gd name="connsiteY684" fmla="*/ 2389189 h 6858000"/>
              <a:gd name="connsiteX685" fmla="*/ 103062 w 7467600"/>
              <a:gd name="connsiteY685" fmla="*/ 2389518 h 6858000"/>
              <a:gd name="connsiteX686" fmla="*/ 510734 w 7467600"/>
              <a:gd name="connsiteY686" fmla="*/ 2416201 h 6858000"/>
              <a:gd name="connsiteX687" fmla="*/ 279257 w 7467600"/>
              <a:gd name="connsiteY687" fmla="*/ 2092102 h 6858000"/>
              <a:gd name="connsiteX688" fmla="*/ 65265 w 7467600"/>
              <a:gd name="connsiteY688" fmla="*/ 2006049 h 6858000"/>
              <a:gd name="connsiteX689" fmla="*/ 0 w 7467600"/>
              <a:gd name="connsiteY689" fmla="*/ 1982532 h 6858000"/>
              <a:gd name="connsiteX690" fmla="*/ 0 w 7467600"/>
              <a:gd name="connsiteY690" fmla="*/ 1912789 h 6858000"/>
              <a:gd name="connsiteX691" fmla="*/ 97460 w 7467600"/>
              <a:gd name="connsiteY691" fmla="*/ 1953725 h 6858000"/>
              <a:gd name="connsiteX692" fmla="*/ 221272 w 7467600"/>
              <a:gd name="connsiteY692" fmla="*/ 1980766 h 6858000"/>
              <a:gd name="connsiteX693" fmla="*/ 116765 w 7467600"/>
              <a:gd name="connsiteY693" fmla="*/ 1911033 h 6858000"/>
              <a:gd name="connsiteX694" fmla="*/ 16405 w 7467600"/>
              <a:gd name="connsiteY694" fmla="*/ 1803412 h 6858000"/>
              <a:gd name="connsiteX695" fmla="*/ 0 w 7467600"/>
              <a:gd name="connsiteY695" fmla="*/ 1784777 h 6858000"/>
              <a:gd name="connsiteX696" fmla="*/ 0 w 7467600"/>
              <a:gd name="connsiteY696" fmla="*/ 1740082 h 6858000"/>
              <a:gd name="connsiteX697" fmla="*/ 39394 w 7467600"/>
              <a:gd name="connsiteY697" fmla="*/ 1784856 h 6858000"/>
              <a:gd name="connsiteX698" fmla="*/ 135813 w 7467600"/>
              <a:gd name="connsiteY698" fmla="*/ 1888838 h 6858000"/>
              <a:gd name="connsiteX699" fmla="*/ 242575 w 7467600"/>
              <a:gd name="connsiteY699" fmla="*/ 1958841 h 6858000"/>
              <a:gd name="connsiteX700" fmla="*/ 82197 w 7467600"/>
              <a:gd name="connsiteY700" fmla="*/ 1754826 h 6858000"/>
              <a:gd name="connsiteX701" fmla="*/ 0 w 7467600"/>
              <a:gd name="connsiteY701" fmla="*/ 1679650 h 6858000"/>
              <a:gd name="connsiteX702" fmla="*/ 0 w 7467600"/>
              <a:gd name="connsiteY702" fmla="*/ 1602463 h 6858000"/>
              <a:gd name="connsiteX703" fmla="*/ 84689 w 7467600"/>
              <a:gd name="connsiteY703" fmla="*/ 1677442 h 6858000"/>
              <a:gd name="connsiteX704" fmla="*/ 298437 w 7467600"/>
              <a:gd name="connsiteY704" fmla="*/ 1968019 h 6858000"/>
              <a:gd name="connsiteX705" fmla="*/ 227269 w 7467600"/>
              <a:gd name="connsiteY705" fmla="*/ 1114064 h 6858000"/>
              <a:gd name="connsiteX706" fmla="*/ 248003 w 7467600"/>
              <a:gd name="connsiteY706" fmla="*/ 1089613 h 6858000"/>
              <a:gd name="connsiteX707" fmla="*/ 427020 w 7467600"/>
              <a:gd name="connsiteY707" fmla="*/ 1619803 h 6858000"/>
              <a:gd name="connsiteX708" fmla="*/ 340345 w 7467600"/>
              <a:gd name="connsiteY708" fmla="*/ 2027739 h 6858000"/>
              <a:gd name="connsiteX709" fmla="*/ 360865 w 7467600"/>
              <a:gd name="connsiteY709" fmla="*/ 2044827 h 6858000"/>
              <a:gd name="connsiteX710" fmla="*/ 560414 w 7467600"/>
              <a:gd name="connsiteY710" fmla="*/ 2421457 h 6858000"/>
              <a:gd name="connsiteX711" fmla="*/ 1359703 w 7467600"/>
              <a:gd name="connsiteY711" fmla="*/ 2578554 h 6858000"/>
              <a:gd name="connsiteX712" fmla="*/ 1359422 w 7467600"/>
              <a:gd name="connsiteY712" fmla="*/ 2577994 h 6858000"/>
              <a:gd name="connsiteX713" fmla="*/ 828701 w 7467600"/>
              <a:gd name="connsiteY713" fmla="*/ 1839520 h 6858000"/>
              <a:gd name="connsiteX714" fmla="*/ 494427 w 7467600"/>
              <a:gd name="connsiteY714" fmla="*/ 1092333 h 6858000"/>
              <a:gd name="connsiteX715" fmla="*/ 506322 w 7467600"/>
              <a:gd name="connsiteY715" fmla="*/ 1020997 h 6858000"/>
              <a:gd name="connsiteX716" fmla="*/ 4570198 w 7467600"/>
              <a:gd name="connsiteY716" fmla="*/ 978081 h 6858000"/>
              <a:gd name="connsiteX717" fmla="*/ 4523691 w 7467600"/>
              <a:gd name="connsiteY717" fmla="*/ 1127776 h 6858000"/>
              <a:gd name="connsiteX718" fmla="*/ 4509875 w 7467600"/>
              <a:gd name="connsiteY718" fmla="*/ 1167552 h 6858000"/>
              <a:gd name="connsiteX719" fmla="*/ 4478168 w 7467600"/>
              <a:gd name="connsiteY719" fmla="*/ 1260735 h 6858000"/>
              <a:gd name="connsiteX720" fmla="*/ 4409309 w 7467600"/>
              <a:gd name="connsiteY720" fmla="*/ 1666996 h 6858000"/>
              <a:gd name="connsiteX721" fmla="*/ 4370031 w 7467600"/>
              <a:gd name="connsiteY721" fmla="*/ 1955666 h 6858000"/>
              <a:gd name="connsiteX722" fmla="*/ 4570198 w 7467600"/>
              <a:gd name="connsiteY722" fmla="*/ 978081 h 6858000"/>
              <a:gd name="connsiteX723" fmla="*/ 4557898 w 7467600"/>
              <a:gd name="connsiteY723" fmla="*/ 900011 h 6858000"/>
              <a:gd name="connsiteX724" fmla="*/ 4344840 w 7467600"/>
              <a:gd name="connsiteY724" fmla="*/ 1922038 h 6858000"/>
              <a:gd name="connsiteX725" fmla="*/ 4378710 w 7467600"/>
              <a:gd name="connsiteY725" fmla="*/ 1665516 h 6858000"/>
              <a:gd name="connsiteX726" fmla="*/ 4448798 w 7467600"/>
              <a:gd name="connsiteY726" fmla="*/ 1253024 h 6858000"/>
              <a:gd name="connsiteX727" fmla="*/ 4480315 w 7467600"/>
              <a:gd name="connsiteY727" fmla="*/ 1158454 h 6858000"/>
              <a:gd name="connsiteX728" fmla="*/ 4494133 w 7467600"/>
              <a:gd name="connsiteY728" fmla="*/ 1118676 h 6858000"/>
              <a:gd name="connsiteX729" fmla="*/ 4557898 w 7467600"/>
              <a:gd name="connsiteY729" fmla="*/ 900011 h 6858000"/>
              <a:gd name="connsiteX730" fmla="*/ 5870151 w 7467600"/>
              <a:gd name="connsiteY730" fmla="*/ 898890 h 6858000"/>
              <a:gd name="connsiteX731" fmla="*/ 5861335 w 7467600"/>
              <a:gd name="connsiteY731" fmla="*/ 899177 h 6858000"/>
              <a:gd name="connsiteX732" fmla="*/ 5843702 w 7467600"/>
              <a:gd name="connsiteY732" fmla="*/ 899748 h 6858000"/>
              <a:gd name="connsiteX733" fmla="*/ 5651107 w 7467600"/>
              <a:gd name="connsiteY733" fmla="*/ 920306 h 6858000"/>
              <a:gd name="connsiteX734" fmla="*/ 5459407 w 7467600"/>
              <a:gd name="connsiteY734" fmla="*/ 940975 h 6858000"/>
              <a:gd name="connsiteX735" fmla="*/ 5374846 w 7467600"/>
              <a:gd name="connsiteY735" fmla="*/ 941988 h 6858000"/>
              <a:gd name="connsiteX736" fmla="*/ 5256105 w 7467600"/>
              <a:gd name="connsiteY736" fmla="*/ 945632 h 6858000"/>
              <a:gd name="connsiteX737" fmla="*/ 5107071 w 7467600"/>
              <a:gd name="connsiteY737" fmla="*/ 969720 h 6858000"/>
              <a:gd name="connsiteX738" fmla="*/ 4998681 w 7467600"/>
              <a:gd name="connsiteY738" fmla="*/ 988771 h 6858000"/>
              <a:gd name="connsiteX739" fmla="*/ 5870151 w 7467600"/>
              <a:gd name="connsiteY739" fmla="*/ 898890 h 6858000"/>
              <a:gd name="connsiteX740" fmla="*/ 5504425 w 7467600"/>
              <a:gd name="connsiteY740" fmla="*/ 848067 h 6858000"/>
              <a:gd name="connsiteX741" fmla="*/ 4968849 w 7467600"/>
              <a:gd name="connsiteY741" fmla="*/ 962318 h 6858000"/>
              <a:gd name="connsiteX742" fmla="*/ 5104039 w 7467600"/>
              <a:gd name="connsiteY742" fmla="*/ 940634 h 6858000"/>
              <a:gd name="connsiteX743" fmla="*/ 5256311 w 7467600"/>
              <a:gd name="connsiteY743" fmla="*/ 916490 h 6858000"/>
              <a:gd name="connsiteX744" fmla="*/ 5377381 w 7467600"/>
              <a:gd name="connsiteY744" fmla="*/ 912671 h 6858000"/>
              <a:gd name="connsiteX745" fmla="*/ 5460148 w 7467600"/>
              <a:gd name="connsiteY745" fmla="*/ 911442 h 6858000"/>
              <a:gd name="connsiteX746" fmla="*/ 5648971 w 7467600"/>
              <a:gd name="connsiteY746" fmla="*/ 891331 h 6858000"/>
              <a:gd name="connsiteX747" fmla="*/ 5844807 w 7467600"/>
              <a:gd name="connsiteY747" fmla="*/ 870718 h 6858000"/>
              <a:gd name="connsiteX748" fmla="*/ 5862975 w 7467600"/>
              <a:gd name="connsiteY748" fmla="*/ 869756 h 6858000"/>
              <a:gd name="connsiteX749" fmla="*/ 5920887 w 7467600"/>
              <a:gd name="connsiteY749" fmla="*/ 865929 h 6858000"/>
              <a:gd name="connsiteX750" fmla="*/ 5504425 w 7467600"/>
              <a:gd name="connsiteY750" fmla="*/ 848067 h 6858000"/>
              <a:gd name="connsiteX751" fmla="*/ 3607114 w 7467600"/>
              <a:gd name="connsiteY751" fmla="*/ 467441 h 6858000"/>
              <a:gd name="connsiteX752" fmla="*/ 3296242 w 7467600"/>
              <a:gd name="connsiteY752" fmla="*/ 807991 h 6858000"/>
              <a:gd name="connsiteX753" fmla="*/ 3174674 w 7467600"/>
              <a:gd name="connsiteY753" fmla="*/ 919759 h 6858000"/>
              <a:gd name="connsiteX754" fmla="*/ 3042978 w 7467600"/>
              <a:gd name="connsiteY754" fmla="*/ 1054894 h 6858000"/>
              <a:gd name="connsiteX755" fmla="*/ 2968914 w 7467600"/>
              <a:gd name="connsiteY755" fmla="*/ 1133756 h 6858000"/>
              <a:gd name="connsiteX756" fmla="*/ 3103823 w 7467600"/>
              <a:gd name="connsiteY756" fmla="*/ 1026814 h 6858000"/>
              <a:gd name="connsiteX757" fmla="*/ 3607114 w 7467600"/>
              <a:gd name="connsiteY757" fmla="*/ 467441 h 6858000"/>
              <a:gd name="connsiteX758" fmla="*/ 3744487 w 7467600"/>
              <a:gd name="connsiteY758" fmla="*/ 383136 h 6858000"/>
              <a:gd name="connsiteX759" fmla="*/ 3970213 w 7467600"/>
              <a:gd name="connsiteY759" fmla="*/ 995559 h 6858000"/>
              <a:gd name="connsiteX760" fmla="*/ 3744487 w 7467600"/>
              <a:gd name="connsiteY760" fmla="*/ 383136 h 6858000"/>
              <a:gd name="connsiteX761" fmla="*/ 3624562 w 7467600"/>
              <a:gd name="connsiteY761" fmla="*/ 367041 h 6858000"/>
              <a:gd name="connsiteX762" fmla="*/ 3489712 w 7467600"/>
              <a:gd name="connsiteY762" fmla="*/ 485386 h 6858000"/>
              <a:gd name="connsiteX763" fmla="*/ 3182994 w 7467600"/>
              <a:gd name="connsiteY763" fmla="*/ 828265 h 6858000"/>
              <a:gd name="connsiteX764" fmla="*/ 2892114 w 7467600"/>
              <a:gd name="connsiteY764" fmla="*/ 1172635 h 6858000"/>
              <a:gd name="connsiteX765" fmla="*/ 3021459 w 7467600"/>
              <a:gd name="connsiteY765" fmla="*/ 1035385 h 6858000"/>
              <a:gd name="connsiteX766" fmla="*/ 3153873 w 7467600"/>
              <a:gd name="connsiteY766" fmla="*/ 898971 h 6858000"/>
              <a:gd name="connsiteX767" fmla="*/ 3276511 w 7467600"/>
              <a:gd name="connsiteY767" fmla="*/ 786423 h 6858000"/>
              <a:gd name="connsiteX768" fmla="*/ 3584154 w 7467600"/>
              <a:gd name="connsiteY768" fmla="*/ 448218 h 6858000"/>
              <a:gd name="connsiteX769" fmla="*/ 3624562 w 7467600"/>
              <a:gd name="connsiteY769" fmla="*/ 367041 h 6858000"/>
              <a:gd name="connsiteX770" fmla="*/ 3766672 w 7467600"/>
              <a:gd name="connsiteY770" fmla="*/ 359429 h 6858000"/>
              <a:gd name="connsiteX771" fmla="*/ 3996338 w 7467600"/>
              <a:gd name="connsiteY771" fmla="*/ 968237 h 6858000"/>
              <a:gd name="connsiteX772" fmla="*/ 3766672 w 7467600"/>
              <a:gd name="connsiteY772" fmla="*/ 359429 h 6858000"/>
              <a:gd name="connsiteX773" fmla="*/ 5805386 w 7467600"/>
              <a:gd name="connsiteY773" fmla="*/ 239240 h 6858000"/>
              <a:gd name="connsiteX774" fmla="*/ 5736947 w 7467600"/>
              <a:gd name="connsiteY774" fmla="*/ 261367 h 6858000"/>
              <a:gd name="connsiteX775" fmla="*/ 5427012 w 7467600"/>
              <a:gd name="connsiteY775" fmla="*/ 311272 h 6858000"/>
              <a:gd name="connsiteX776" fmla="*/ 5147818 w 7467600"/>
              <a:gd name="connsiteY776" fmla="*/ 322112 h 6858000"/>
              <a:gd name="connsiteX777" fmla="*/ 5060854 w 7467600"/>
              <a:gd name="connsiteY777" fmla="*/ 311882 h 6858000"/>
              <a:gd name="connsiteX778" fmla="*/ 4945989 w 7467600"/>
              <a:gd name="connsiteY778" fmla="*/ 300516 h 6858000"/>
              <a:gd name="connsiteX779" fmla="*/ 5410479 w 7467600"/>
              <a:gd name="connsiteY779" fmla="*/ 348434 h 6858000"/>
              <a:gd name="connsiteX780" fmla="*/ 5805386 w 7467600"/>
              <a:gd name="connsiteY780" fmla="*/ 239240 h 6858000"/>
              <a:gd name="connsiteX781" fmla="*/ 5905192 w 7467600"/>
              <a:gd name="connsiteY781" fmla="*/ 163079 h 6858000"/>
              <a:gd name="connsiteX782" fmla="*/ 5865655 w 7467600"/>
              <a:gd name="connsiteY782" fmla="*/ 171901 h 6858000"/>
              <a:gd name="connsiteX783" fmla="*/ 5259740 w 7467600"/>
              <a:gd name="connsiteY783" fmla="*/ 257013 h 6858000"/>
              <a:gd name="connsiteX784" fmla="*/ 5208466 w 7467600"/>
              <a:gd name="connsiteY784" fmla="*/ 257550 h 6858000"/>
              <a:gd name="connsiteX785" fmla="*/ 4980204 w 7467600"/>
              <a:gd name="connsiteY785" fmla="*/ 271903 h 6858000"/>
              <a:gd name="connsiteX786" fmla="*/ 5068068 w 7467600"/>
              <a:gd name="connsiteY786" fmla="*/ 282244 h 6858000"/>
              <a:gd name="connsiteX787" fmla="*/ 5153231 w 7467600"/>
              <a:gd name="connsiteY787" fmla="*/ 292240 h 6858000"/>
              <a:gd name="connsiteX788" fmla="*/ 5426491 w 7467600"/>
              <a:gd name="connsiteY788" fmla="*/ 281128 h 6858000"/>
              <a:gd name="connsiteX789" fmla="*/ 5731212 w 7467600"/>
              <a:gd name="connsiteY789" fmla="*/ 231951 h 6858000"/>
              <a:gd name="connsiteX790" fmla="*/ 5905192 w 7467600"/>
              <a:gd name="connsiteY790" fmla="*/ 163079 h 6858000"/>
              <a:gd name="connsiteX791" fmla="*/ 5944437 w 7467600"/>
              <a:gd name="connsiteY791" fmla="*/ 113829 h 6858000"/>
              <a:gd name="connsiteX792" fmla="*/ 5825032 w 7467600"/>
              <a:gd name="connsiteY792" fmla="*/ 146405 h 6858000"/>
              <a:gd name="connsiteX793" fmla="*/ 4955599 w 7467600"/>
              <a:gd name="connsiteY793" fmla="*/ 247008 h 6858000"/>
              <a:gd name="connsiteX794" fmla="*/ 5210104 w 7467600"/>
              <a:gd name="connsiteY794" fmla="*/ 228123 h 6858000"/>
              <a:gd name="connsiteX795" fmla="*/ 5261015 w 7467600"/>
              <a:gd name="connsiteY795" fmla="*/ 227087 h 6858000"/>
              <a:gd name="connsiteX796" fmla="*/ 5861181 w 7467600"/>
              <a:gd name="connsiteY796" fmla="*/ 143093 h 6858000"/>
              <a:gd name="connsiteX797" fmla="*/ 5961252 w 7467600"/>
              <a:gd name="connsiteY797" fmla="*/ 114820 h 6858000"/>
              <a:gd name="connsiteX798" fmla="*/ 5944437 w 7467600"/>
              <a:gd name="connsiteY798" fmla="*/ 113829 h 6858000"/>
              <a:gd name="connsiteX799" fmla="*/ 3882765 w 7467600"/>
              <a:gd name="connsiteY799" fmla="*/ 0 h 6858000"/>
              <a:gd name="connsiteX800" fmla="*/ 3995099 w 7467600"/>
              <a:gd name="connsiteY800" fmla="*/ 0 h 6858000"/>
              <a:gd name="connsiteX801" fmla="*/ 4163818 w 7467600"/>
              <a:gd name="connsiteY801" fmla="*/ 234104 h 6858000"/>
              <a:gd name="connsiteX802" fmla="*/ 4172099 w 7467600"/>
              <a:gd name="connsiteY802" fmla="*/ 234207 h 6858000"/>
              <a:gd name="connsiteX803" fmla="*/ 4784282 w 7467600"/>
              <a:gd name="connsiteY803" fmla="*/ 276561 h 6858000"/>
              <a:gd name="connsiteX804" fmla="*/ 4801687 w 7467600"/>
              <a:gd name="connsiteY804" fmla="*/ 267764 h 6858000"/>
              <a:gd name="connsiteX805" fmla="*/ 6082788 w 7467600"/>
              <a:gd name="connsiteY805" fmla="*/ 64119 h 6858000"/>
              <a:gd name="connsiteX806" fmla="*/ 6099442 w 7467600"/>
              <a:gd name="connsiteY806" fmla="*/ 82568 h 6858000"/>
              <a:gd name="connsiteX807" fmla="*/ 4804137 w 7467600"/>
              <a:gd name="connsiteY807" fmla="*/ 320931 h 6858000"/>
              <a:gd name="connsiteX808" fmla="*/ 4227047 w 7467600"/>
              <a:gd name="connsiteY808" fmla="*/ 313415 h 6858000"/>
              <a:gd name="connsiteX809" fmla="*/ 4346041 w 7467600"/>
              <a:gd name="connsiteY809" fmla="*/ 456086 h 6858000"/>
              <a:gd name="connsiteX810" fmla="*/ 4870967 w 7467600"/>
              <a:gd name="connsiteY810" fmla="*/ 963061 h 6858000"/>
              <a:gd name="connsiteX811" fmla="*/ 4889647 w 7467600"/>
              <a:gd name="connsiteY811" fmla="*/ 957147 h 6858000"/>
              <a:gd name="connsiteX812" fmla="*/ 5422504 w 7467600"/>
              <a:gd name="connsiteY812" fmla="*/ 805191 h 6858000"/>
              <a:gd name="connsiteX813" fmla="*/ 6087656 w 7467600"/>
              <a:gd name="connsiteY813" fmla="*/ 826703 h 6858000"/>
              <a:gd name="connsiteX814" fmla="*/ 6058717 w 7467600"/>
              <a:gd name="connsiteY814" fmla="*/ 865992 h 6858000"/>
              <a:gd name="connsiteX815" fmla="*/ 4974153 w 7467600"/>
              <a:gd name="connsiteY815" fmla="*/ 1045456 h 6858000"/>
              <a:gd name="connsiteX816" fmla="*/ 5627835 w 7467600"/>
              <a:gd name="connsiteY816" fmla="*/ 1472077 h 6858000"/>
              <a:gd name="connsiteX817" fmla="*/ 5629817 w 7467600"/>
              <a:gd name="connsiteY817" fmla="*/ 1471412 h 6858000"/>
              <a:gd name="connsiteX818" fmla="*/ 5634124 w 7467600"/>
              <a:gd name="connsiteY818" fmla="*/ 1470572 h 6858000"/>
              <a:gd name="connsiteX819" fmla="*/ 5755832 w 7467600"/>
              <a:gd name="connsiteY819" fmla="*/ 1383886 h 6858000"/>
              <a:gd name="connsiteX820" fmla="*/ 6014186 w 7467600"/>
              <a:gd name="connsiteY820" fmla="*/ 1279799 h 6858000"/>
              <a:gd name="connsiteX821" fmla="*/ 6901619 w 7467600"/>
              <a:gd name="connsiteY821" fmla="*/ 1047874 h 6858000"/>
              <a:gd name="connsiteX822" fmla="*/ 6931566 w 7467600"/>
              <a:gd name="connsiteY822" fmla="*/ 1062034 h 6858000"/>
              <a:gd name="connsiteX823" fmla="*/ 5790982 w 7467600"/>
              <a:gd name="connsiteY823" fmla="*/ 1561380 h 6858000"/>
              <a:gd name="connsiteX824" fmla="*/ 6188971 w 7467600"/>
              <a:gd name="connsiteY824" fmla="*/ 1755168 h 6858000"/>
              <a:gd name="connsiteX825" fmla="*/ 6202446 w 7467600"/>
              <a:gd name="connsiteY825" fmla="*/ 1752268 h 6858000"/>
              <a:gd name="connsiteX826" fmla="*/ 7179560 w 7467600"/>
              <a:gd name="connsiteY826" fmla="*/ 1467551 h 6858000"/>
              <a:gd name="connsiteX827" fmla="*/ 7158730 w 7467600"/>
              <a:gd name="connsiteY827" fmla="*/ 1507835 h 6858000"/>
              <a:gd name="connsiteX828" fmla="*/ 6326959 w 7467600"/>
              <a:gd name="connsiteY828" fmla="*/ 1817686 h 6858000"/>
              <a:gd name="connsiteX829" fmla="*/ 6537433 w 7467600"/>
              <a:gd name="connsiteY829" fmla="*/ 1907790 h 6858000"/>
              <a:gd name="connsiteX830" fmla="*/ 6550221 w 7467600"/>
              <a:gd name="connsiteY830" fmla="*/ 1910729 h 6858000"/>
              <a:gd name="connsiteX831" fmla="*/ 6964438 w 7467600"/>
              <a:gd name="connsiteY831" fmla="*/ 2209505 h 6858000"/>
              <a:gd name="connsiteX832" fmla="*/ 7367862 w 7467600"/>
              <a:gd name="connsiteY832" fmla="*/ 2806833 h 6858000"/>
              <a:gd name="connsiteX833" fmla="*/ 7364329 w 7467600"/>
              <a:gd name="connsiteY833" fmla="*/ 2826907 h 6858000"/>
              <a:gd name="connsiteX834" fmla="*/ 7290545 w 7467600"/>
              <a:gd name="connsiteY834" fmla="*/ 2850663 h 6858000"/>
              <a:gd name="connsiteX835" fmla="*/ 6472036 w 7467600"/>
              <a:gd name="connsiteY835" fmla="*/ 1959003 h 6858000"/>
              <a:gd name="connsiteX836" fmla="*/ 5792897 w 7467600"/>
              <a:gd name="connsiteY836" fmla="*/ 1647747 h 6858000"/>
              <a:gd name="connsiteX837" fmla="*/ 5842751 w 7467600"/>
              <a:gd name="connsiteY837" fmla="*/ 1816112 h 6858000"/>
              <a:gd name="connsiteX838" fmla="*/ 5847424 w 7467600"/>
              <a:gd name="connsiteY838" fmla="*/ 1815776 h 6858000"/>
              <a:gd name="connsiteX839" fmla="*/ 6399821 w 7467600"/>
              <a:gd name="connsiteY839" fmla="*/ 2344799 h 6858000"/>
              <a:gd name="connsiteX840" fmla="*/ 6323232 w 7467600"/>
              <a:gd name="connsiteY840" fmla="*/ 2389634 h 6858000"/>
              <a:gd name="connsiteX841" fmla="*/ 5942958 w 7467600"/>
              <a:gd name="connsiteY841" fmla="*/ 2077708 h 6858000"/>
              <a:gd name="connsiteX842" fmla="*/ 5921559 w 7467600"/>
              <a:gd name="connsiteY842" fmla="*/ 2378596 h 6858000"/>
              <a:gd name="connsiteX843" fmla="*/ 5817651 w 7467600"/>
              <a:gd name="connsiteY843" fmla="*/ 3023919 h 6858000"/>
              <a:gd name="connsiteX844" fmla="*/ 5729634 w 7467600"/>
              <a:gd name="connsiteY844" fmla="*/ 3051849 h 6858000"/>
              <a:gd name="connsiteX845" fmla="*/ 5611018 w 7467600"/>
              <a:gd name="connsiteY845" fmla="*/ 2316769 h 6858000"/>
              <a:gd name="connsiteX846" fmla="*/ 5687608 w 7467600"/>
              <a:gd name="connsiteY846" fmla="*/ 2039972 h 6858000"/>
              <a:gd name="connsiteX847" fmla="*/ 5657554 w 7467600"/>
              <a:gd name="connsiteY847" fmla="*/ 1576445 h 6858000"/>
              <a:gd name="connsiteX848" fmla="*/ 5150475 w 7467600"/>
              <a:gd name="connsiteY848" fmla="*/ 1274012 h 6858000"/>
              <a:gd name="connsiteX849" fmla="*/ 5349142 w 7467600"/>
              <a:gd name="connsiteY849" fmla="*/ 2204405 h 6858000"/>
              <a:gd name="connsiteX850" fmla="*/ 5262214 w 7467600"/>
              <a:gd name="connsiteY850" fmla="*/ 2233836 h 6858000"/>
              <a:gd name="connsiteX851" fmla="*/ 4981539 w 7467600"/>
              <a:gd name="connsiteY851" fmla="*/ 1542201 h 6858000"/>
              <a:gd name="connsiteX852" fmla="*/ 4958461 w 7467600"/>
              <a:gd name="connsiteY852" fmla="*/ 1136957 h 6858000"/>
              <a:gd name="connsiteX853" fmla="*/ 4655015 w 7467600"/>
              <a:gd name="connsiteY853" fmla="*/ 891426 h 6858000"/>
              <a:gd name="connsiteX854" fmla="*/ 4348002 w 7467600"/>
              <a:gd name="connsiteY854" fmla="*/ 2205895 h 6858000"/>
              <a:gd name="connsiteX855" fmla="*/ 4262250 w 7467600"/>
              <a:gd name="connsiteY855" fmla="*/ 2219972 h 6858000"/>
              <a:gd name="connsiteX856" fmla="*/ 4550611 w 7467600"/>
              <a:gd name="connsiteY856" fmla="*/ 817540 h 6858000"/>
              <a:gd name="connsiteX857" fmla="*/ 4564418 w 7467600"/>
              <a:gd name="connsiteY857" fmla="*/ 808293 h 6858000"/>
              <a:gd name="connsiteX858" fmla="*/ 4266388 w 7467600"/>
              <a:gd name="connsiteY858" fmla="*/ 500083 h 6858000"/>
              <a:gd name="connsiteX859" fmla="*/ 4032842 w 7467600"/>
              <a:gd name="connsiteY859" fmla="*/ 211809 h 6858000"/>
              <a:gd name="connsiteX860" fmla="*/ 3882765 w 7467600"/>
              <a:gd name="connsiteY860" fmla="*/ 0 h 6858000"/>
              <a:gd name="connsiteX861" fmla="*/ 3721337 w 7467600"/>
              <a:gd name="connsiteY861" fmla="*/ 0 h 6858000"/>
              <a:gd name="connsiteX862" fmla="*/ 3797544 w 7467600"/>
              <a:gd name="connsiteY862" fmla="*/ 0 h 6858000"/>
              <a:gd name="connsiteX863" fmla="*/ 3775734 w 7467600"/>
              <a:gd name="connsiteY863" fmla="*/ 95131 h 6858000"/>
              <a:gd name="connsiteX864" fmla="*/ 3724807 w 7467600"/>
              <a:gd name="connsiteY864" fmla="*/ 272257 h 6858000"/>
              <a:gd name="connsiteX865" fmla="*/ 3726844 w 7467600"/>
              <a:gd name="connsiteY865" fmla="*/ 282988 h 6858000"/>
              <a:gd name="connsiteX866" fmla="*/ 3742664 w 7467600"/>
              <a:gd name="connsiteY866" fmla="*/ 279918 h 6858000"/>
              <a:gd name="connsiteX867" fmla="*/ 4103910 w 7467600"/>
              <a:gd name="connsiteY867" fmla="*/ 1161917 h 6858000"/>
              <a:gd name="connsiteX868" fmla="*/ 4020269 w 7467600"/>
              <a:gd name="connsiteY868" fmla="*/ 1200406 h 6858000"/>
              <a:gd name="connsiteX869" fmla="*/ 3674882 w 7467600"/>
              <a:gd name="connsiteY869" fmla="*/ 488524 h 6858000"/>
              <a:gd name="connsiteX870" fmla="*/ 3132682 w 7467600"/>
              <a:gd name="connsiteY870" fmla="*/ 1072284 h 6858000"/>
              <a:gd name="connsiteX871" fmla="*/ 2716346 w 7467600"/>
              <a:gd name="connsiteY871" fmla="*/ 1276376 h 6858000"/>
              <a:gd name="connsiteX872" fmla="*/ 2716772 w 7467600"/>
              <a:gd name="connsiteY872" fmla="*/ 1255462 h 6858000"/>
              <a:gd name="connsiteX873" fmla="*/ 3471096 w 7467600"/>
              <a:gd name="connsiteY873" fmla="*/ 437072 h 6858000"/>
              <a:gd name="connsiteX874" fmla="*/ 3639057 w 7467600"/>
              <a:gd name="connsiteY874" fmla="*/ 286334 h 6858000"/>
              <a:gd name="connsiteX875" fmla="*/ 3640309 w 7467600"/>
              <a:gd name="connsiteY875" fmla="*/ 284664 h 6858000"/>
              <a:gd name="connsiteX876" fmla="*/ 3646022 w 7467600"/>
              <a:gd name="connsiteY876" fmla="*/ 276711 h 6858000"/>
              <a:gd name="connsiteX877" fmla="*/ 3707943 w 7467600"/>
              <a:gd name="connsiteY877" fmla="*/ 65958 h 6858000"/>
              <a:gd name="connsiteX878" fmla="*/ 3721337 w 7467600"/>
              <a:gd name="connsiteY878" fmla="*/ 0 h 6858000"/>
              <a:gd name="connsiteX879" fmla="*/ 2867960 w 7467600"/>
              <a:gd name="connsiteY879" fmla="*/ 0 h 6858000"/>
              <a:gd name="connsiteX880" fmla="*/ 2926351 w 7467600"/>
              <a:gd name="connsiteY880" fmla="*/ 0 h 6858000"/>
              <a:gd name="connsiteX881" fmla="*/ 2902823 w 7467600"/>
              <a:gd name="connsiteY881" fmla="*/ 262929 h 6858000"/>
              <a:gd name="connsiteX882" fmla="*/ 2940663 w 7467600"/>
              <a:gd name="connsiteY882" fmla="*/ 140884 h 6858000"/>
              <a:gd name="connsiteX883" fmla="*/ 2947039 w 7467600"/>
              <a:gd name="connsiteY883" fmla="*/ 122524 h 6858000"/>
              <a:gd name="connsiteX884" fmla="*/ 2984316 w 7467600"/>
              <a:gd name="connsiteY884" fmla="*/ 0 h 6858000"/>
              <a:gd name="connsiteX885" fmla="*/ 3016114 w 7467600"/>
              <a:gd name="connsiteY885" fmla="*/ 0 h 6858000"/>
              <a:gd name="connsiteX886" fmla="*/ 2979949 w 7467600"/>
              <a:gd name="connsiteY886" fmla="*/ 119274 h 6858000"/>
              <a:gd name="connsiteX887" fmla="*/ 3023879 w 7467600"/>
              <a:gd name="connsiteY887" fmla="*/ 0 h 6858000"/>
              <a:gd name="connsiteX888" fmla="*/ 3105400 w 7467600"/>
              <a:gd name="connsiteY888" fmla="*/ 0 h 6858000"/>
              <a:gd name="connsiteX889" fmla="*/ 3094669 w 7467600"/>
              <a:gd name="connsiteY889" fmla="*/ 30308 h 6858000"/>
              <a:gd name="connsiteX890" fmla="*/ 2901945 w 7467600"/>
              <a:gd name="connsiteY890" fmla="*/ 466538 h 6858000"/>
              <a:gd name="connsiteX891" fmla="*/ 2815209 w 7467600"/>
              <a:gd name="connsiteY891" fmla="*/ 497361 h 6858000"/>
              <a:gd name="connsiteX892" fmla="*/ 2844845 w 7467600"/>
              <a:gd name="connsiteY892" fmla="*/ 127638 h 6858000"/>
              <a:gd name="connsiteX893" fmla="*/ 2867960 w 7467600"/>
              <a:gd name="connsiteY893" fmla="*/ 0 h 6858000"/>
              <a:gd name="connsiteX894" fmla="*/ 1057230 w 7467600"/>
              <a:gd name="connsiteY894" fmla="*/ 0 h 6858000"/>
              <a:gd name="connsiteX895" fmla="*/ 1111003 w 7467600"/>
              <a:gd name="connsiteY895" fmla="*/ 0 h 6858000"/>
              <a:gd name="connsiteX896" fmla="*/ 1125553 w 7467600"/>
              <a:gd name="connsiteY896" fmla="*/ 52588 h 6858000"/>
              <a:gd name="connsiteX897" fmla="*/ 1304276 w 7467600"/>
              <a:gd name="connsiteY897" fmla="*/ 476275 h 6858000"/>
              <a:gd name="connsiteX898" fmla="*/ 1492066 w 7467600"/>
              <a:gd name="connsiteY898" fmla="*/ 886333 h 6858000"/>
              <a:gd name="connsiteX899" fmla="*/ 1423698 w 7467600"/>
              <a:gd name="connsiteY899" fmla="*/ 710817 h 6858000"/>
              <a:gd name="connsiteX900" fmla="*/ 1357609 w 7467600"/>
              <a:gd name="connsiteY900" fmla="*/ 532892 h 6858000"/>
              <a:gd name="connsiteX901" fmla="*/ 1309550 w 7467600"/>
              <a:gd name="connsiteY901" fmla="*/ 374031 h 6858000"/>
              <a:gd name="connsiteX902" fmla="*/ 1193673 w 7467600"/>
              <a:gd name="connsiteY902" fmla="*/ 49533 h 6858000"/>
              <a:gd name="connsiteX903" fmla="*/ 1164391 w 7467600"/>
              <a:gd name="connsiteY903" fmla="*/ 0 h 6858000"/>
              <a:gd name="connsiteX904" fmla="*/ 1200666 w 7467600"/>
              <a:gd name="connsiteY904" fmla="*/ 0 h 6858000"/>
              <a:gd name="connsiteX905" fmla="*/ 1223408 w 7467600"/>
              <a:gd name="connsiteY905" fmla="*/ 38996 h 6858000"/>
              <a:gd name="connsiteX906" fmla="*/ 1339635 w 7467600"/>
              <a:gd name="connsiteY906" fmla="*/ 365517 h 6858000"/>
              <a:gd name="connsiteX907" fmla="*/ 1387469 w 7467600"/>
              <a:gd name="connsiteY907" fmla="*/ 523079 h 6858000"/>
              <a:gd name="connsiteX908" fmla="*/ 1452685 w 7467600"/>
              <a:gd name="connsiteY908" fmla="*/ 699806 h 6858000"/>
              <a:gd name="connsiteX909" fmla="*/ 1492092 w 7467600"/>
              <a:gd name="connsiteY909" fmla="*/ 800424 h 6858000"/>
              <a:gd name="connsiteX910" fmla="*/ 1455302 w 7467600"/>
              <a:gd name="connsiteY910" fmla="*/ 632913 h 6858000"/>
              <a:gd name="connsiteX911" fmla="*/ 1222336 w 7467600"/>
              <a:gd name="connsiteY911" fmla="*/ 9480 h 6858000"/>
              <a:gd name="connsiteX912" fmla="*/ 1214634 w 7467600"/>
              <a:gd name="connsiteY912" fmla="*/ 0 h 6858000"/>
              <a:gd name="connsiteX913" fmla="*/ 1289827 w 7467600"/>
              <a:gd name="connsiteY913" fmla="*/ 0 h 6858000"/>
              <a:gd name="connsiteX914" fmla="*/ 1321076 w 7467600"/>
              <a:gd name="connsiteY914" fmla="*/ 59722 h 6858000"/>
              <a:gd name="connsiteX915" fmla="*/ 1512579 w 7467600"/>
              <a:gd name="connsiteY915" fmla="*/ 626441 h 6858000"/>
              <a:gd name="connsiteX916" fmla="*/ 1506076 w 7467600"/>
              <a:gd name="connsiteY916" fmla="*/ 1089289 h 6858000"/>
              <a:gd name="connsiteX917" fmla="*/ 1486346 w 7467600"/>
              <a:gd name="connsiteY917" fmla="*/ 1079919 h 6858000"/>
              <a:gd name="connsiteX918" fmla="*/ 1070511 w 7467600"/>
              <a:gd name="connsiteY918" fmla="*/ 48609 h 6858000"/>
              <a:gd name="connsiteX919" fmla="*/ 1057230 w 7467600"/>
              <a:gd name="connsiteY919" fmla="*/ 0 h 6858000"/>
              <a:gd name="connsiteX920" fmla="*/ 43151 w 7467600"/>
              <a:gd name="connsiteY920" fmla="*/ 0 h 6858000"/>
              <a:gd name="connsiteX921" fmla="*/ 95283 w 7467600"/>
              <a:gd name="connsiteY921" fmla="*/ 0 h 6858000"/>
              <a:gd name="connsiteX922" fmla="*/ 300708 w 7467600"/>
              <a:gd name="connsiteY922" fmla="*/ 154571 h 6858000"/>
              <a:gd name="connsiteX923" fmla="*/ 530414 w 7467600"/>
              <a:gd name="connsiteY923" fmla="*/ 354673 h 6858000"/>
              <a:gd name="connsiteX924" fmla="*/ 333785 w 7467600"/>
              <a:gd name="connsiteY924" fmla="*/ 161564 h 6858000"/>
              <a:gd name="connsiteX925" fmla="*/ 147005 w 7467600"/>
              <a:gd name="connsiteY925" fmla="*/ 0 h 6858000"/>
              <a:gd name="connsiteX926" fmla="*/ 272509 w 7467600"/>
              <a:gd name="connsiteY926" fmla="*/ 0 h 6858000"/>
              <a:gd name="connsiteX927" fmla="*/ 326276 w 7467600"/>
              <a:gd name="connsiteY927" fmla="*/ 45847 h 6858000"/>
              <a:gd name="connsiteX928" fmla="*/ 823759 w 7467600"/>
              <a:gd name="connsiteY928" fmla="*/ 574145 h 6858000"/>
              <a:gd name="connsiteX929" fmla="*/ 811254 w 7467600"/>
              <a:gd name="connsiteY929" fmla="*/ 665546 h 6858000"/>
              <a:gd name="connsiteX930" fmla="*/ 154042 w 7467600"/>
              <a:gd name="connsiteY930" fmla="*/ 261522 h 6858000"/>
              <a:gd name="connsiteX931" fmla="*/ 13550 w 7467600"/>
              <a:gd name="connsiteY931" fmla="*/ 158423 h 6858000"/>
              <a:gd name="connsiteX932" fmla="*/ 0 w 7467600"/>
              <a:gd name="connsiteY932" fmla="*/ 146618 h 6858000"/>
              <a:gd name="connsiteX933" fmla="*/ 0 w 7467600"/>
              <a:gd name="connsiteY933" fmla="*/ 59161 h 6858000"/>
              <a:gd name="connsiteX934" fmla="*/ 45427 w 7467600"/>
              <a:gd name="connsiteY934" fmla="*/ 101078 h 6858000"/>
              <a:gd name="connsiteX935" fmla="*/ 630103 w 7467600"/>
              <a:gd name="connsiteY935" fmla="*/ 485885 h 6858000"/>
              <a:gd name="connsiteX936" fmla="*/ 532040 w 7467600"/>
              <a:gd name="connsiteY936" fmla="*/ 399359 h 6858000"/>
              <a:gd name="connsiteX937" fmla="*/ 517618 w 7467600"/>
              <a:gd name="connsiteY937" fmla="*/ 385726 h 6858000"/>
              <a:gd name="connsiteX938" fmla="*/ 285074 w 7467600"/>
              <a:gd name="connsiteY938" fmla="*/ 182755 h 6858000"/>
              <a:gd name="connsiteX939" fmla="*/ 43151 w 7467600"/>
              <a:gd name="connsiteY93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28217 h 6858000"/>
              <a:gd name="connsiteX5" fmla="*/ 7440138 w 7467600"/>
              <a:gd name="connsiteY5" fmla="*/ 6622648 h 6858000"/>
              <a:gd name="connsiteX6" fmla="*/ 7467600 w 7467600"/>
              <a:gd name="connsiteY6" fmla="*/ 6628217 h 6858000"/>
              <a:gd name="connsiteX7" fmla="*/ 1019354 w 7467600"/>
              <a:gd name="connsiteY7" fmla="*/ 6315006 h 6858000"/>
              <a:gd name="connsiteX8" fmla="*/ 441046 w 7467600"/>
              <a:gd name="connsiteY8" fmla="*/ 6691153 h 6858000"/>
              <a:gd name="connsiteX9" fmla="*/ 1019354 w 7467600"/>
              <a:gd name="connsiteY9" fmla="*/ 6315006 h 6858000"/>
              <a:gd name="connsiteX10" fmla="*/ 991680 w 7467600"/>
              <a:gd name="connsiteY10" fmla="*/ 6298413 h 6858000"/>
              <a:gd name="connsiteX11" fmla="*/ 409060 w 7467600"/>
              <a:gd name="connsiteY11" fmla="*/ 6671470 h 6858000"/>
              <a:gd name="connsiteX12" fmla="*/ 991680 w 7467600"/>
              <a:gd name="connsiteY12" fmla="*/ 6298413 h 6858000"/>
              <a:gd name="connsiteX13" fmla="*/ 103333 w 7467600"/>
              <a:gd name="connsiteY13" fmla="*/ 5699602 h 6858000"/>
              <a:gd name="connsiteX14" fmla="*/ 233938 w 7467600"/>
              <a:gd name="connsiteY14" fmla="*/ 5809416 h 6858000"/>
              <a:gd name="connsiteX15" fmla="*/ 883580 w 7467600"/>
              <a:gd name="connsiteY15" fmla="*/ 6180710 h 6858000"/>
              <a:gd name="connsiteX16" fmla="*/ 487337 w 7467600"/>
              <a:gd name="connsiteY16" fmla="*/ 5950182 h 6858000"/>
              <a:gd name="connsiteX17" fmla="*/ 354051 w 7467600"/>
              <a:gd name="connsiteY17" fmla="*/ 5854912 h 6858000"/>
              <a:gd name="connsiteX18" fmla="*/ 195436 w 7467600"/>
              <a:gd name="connsiteY18" fmla="*/ 5755068 h 6858000"/>
              <a:gd name="connsiteX19" fmla="*/ 103333 w 7467600"/>
              <a:gd name="connsiteY19" fmla="*/ 5699602 h 6858000"/>
              <a:gd name="connsiteX20" fmla="*/ 5539432 w 7467600"/>
              <a:gd name="connsiteY20" fmla="*/ 5642928 h 6858000"/>
              <a:gd name="connsiteX21" fmla="*/ 5555462 w 7467600"/>
              <a:gd name="connsiteY21" fmla="*/ 5694454 h 6858000"/>
              <a:gd name="connsiteX22" fmla="*/ 5828270 w 7467600"/>
              <a:gd name="connsiteY22" fmla="*/ 6320663 h 6858000"/>
              <a:gd name="connsiteX23" fmla="*/ 5947416 w 7467600"/>
              <a:gd name="connsiteY23" fmla="*/ 6574846 h 6858000"/>
              <a:gd name="connsiteX24" fmla="*/ 5539432 w 7467600"/>
              <a:gd name="connsiteY24" fmla="*/ 5642928 h 6858000"/>
              <a:gd name="connsiteX25" fmla="*/ 51253 w 7467600"/>
              <a:gd name="connsiteY25" fmla="*/ 5631825 h 6858000"/>
              <a:gd name="connsiteX26" fmla="*/ 211622 w 7467600"/>
              <a:gd name="connsiteY26" fmla="*/ 5728803 h 6858000"/>
              <a:gd name="connsiteX27" fmla="*/ 371652 w 7467600"/>
              <a:gd name="connsiteY27" fmla="*/ 5829062 h 6858000"/>
              <a:gd name="connsiteX28" fmla="*/ 505903 w 7467600"/>
              <a:gd name="connsiteY28" fmla="*/ 5925221 h 6858000"/>
              <a:gd name="connsiteX29" fmla="*/ 899240 w 7467600"/>
              <a:gd name="connsiteY29" fmla="*/ 6153068 h 6858000"/>
              <a:gd name="connsiteX30" fmla="*/ 988114 w 7467600"/>
              <a:gd name="connsiteY30" fmla="*/ 6174204 h 6858000"/>
              <a:gd name="connsiteX31" fmla="*/ 845971 w 7467600"/>
              <a:gd name="connsiteY31" fmla="*/ 6067177 h 6858000"/>
              <a:gd name="connsiteX32" fmla="*/ 448057 w 7467600"/>
              <a:gd name="connsiteY32" fmla="*/ 5841376 h 6858000"/>
              <a:gd name="connsiteX33" fmla="*/ 51253 w 7467600"/>
              <a:gd name="connsiteY33" fmla="*/ 5631825 h 6858000"/>
              <a:gd name="connsiteX34" fmla="*/ 2606687 w 7467600"/>
              <a:gd name="connsiteY34" fmla="*/ 5630718 h 6858000"/>
              <a:gd name="connsiteX35" fmla="*/ 2645658 w 7467600"/>
              <a:gd name="connsiteY35" fmla="*/ 6640259 h 6858000"/>
              <a:gd name="connsiteX36" fmla="*/ 2606687 w 7467600"/>
              <a:gd name="connsiteY36" fmla="*/ 5630718 h 6858000"/>
              <a:gd name="connsiteX37" fmla="*/ 3642057 w 7467600"/>
              <a:gd name="connsiteY37" fmla="*/ 5573487 h 6858000"/>
              <a:gd name="connsiteX38" fmla="*/ 3632981 w 7467600"/>
              <a:gd name="connsiteY38" fmla="*/ 5579437 h 6858000"/>
              <a:gd name="connsiteX39" fmla="*/ 3382436 w 7467600"/>
              <a:gd name="connsiteY39" fmla="*/ 5952726 h 6858000"/>
              <a:gd name="connsiteX40" fmla="*/ 3191929 w 7467600"/>
              <a:gd name="connsiteY40" fmla="*/ 6662669 h 6858000"/>
              <a:gd name="connsiteX41" fmla="*/ 3369898 w 7467600"/>
              <a:gd name="connsiteY41" fmla="*/ 6081771 h 6858000"/>
              <a:gd name="connsiteX42" fmla="*/ 3642057 w 7467600"/>
              <a:gd name="connsiteY42" fmla="*/ 5573487 h 6858000"/>
              <a:gd name="connsiteX43" fmla="*/ 2650666 w 7467600"/>
              <a:gd name="connsiteY43" fmla="*/ 5530686 h 6858000"/>
              <a:gd name="connsiteX44" fmla="*/ 2650249 w 7467600"/>
              <a:gd name="connsiteY44" fmla="*/ 5532101 h 6858000"/>
              <a:gd name="connsiteX45" fmla="*/ 2663808 w 7467600"/>
              <a:gd name="connsiteY45" fmla="*/ 6535215 h 6858000"/>
              <a:gd name="connsiteX46" fmla="*/ 2665418 w 7467600"/>
              <a:gd name="connsiteY46" fmla="*/ 6132756 h 6858000"/>
              <a:gd name="connsiteX47" fmla="*/ 2650666 w 7467600"/>
              <a:gd name="connsiteY47" fmla="*/ 5530686 h 6858000"/>
              <a:gd name="connsiteX48" fmla="*/ 2680277 w 7467600"/>
              <a:gd name="connsiteY48" fmla="*/ 5479204 h 6858000"/>
              <a:gd name="connsiteX49" fmla="*/ 2678972 w 7467600"/>
              <a:gd name="connsiteY49" fmla="*/ 5481582 h 6858000"/>
              <a:gd name="connsiteX50" fmla="*/ 2696666 w 7467600"/>
              <a:gd name="connsiteY50" fmla="*/ 6133836 h 6858000"/>
              <a:gd name="connsiteX51" fmla="*/ 2695769 w 7467600"/>
              <a:gd name="connsiteY51" fmla="*/ 6390955 h 6858000"/>
              <a:gd name="connsiteX52" fmla="*/ 2739893 w 7467600"/>
              <a:gd name="connsiteY52" fmla="*/ 6108357 h 6858000"/>
              <a:gd name="connsiteX53" fmla="*/ 2680277 w 7467600"/>
              <a:gd name="connsiteY53" fmla="*/ 5479204 h 6858000"/>
              <a:gd name="connsiteX54" fmla="*/ 1132195 w 7467600"/>
              <a:gd name="connsiteY54" fmla="*/ 5467980 h 6858000"/>
              <a:gd name="connsiteX55" fmla="*/ 1679056 w 7467600"/>
              <a:gd name="connsiteY55" fmla="*/ 5516907 h 6858000"/>
              <a:gd name="connsiteX56" fmla="*/ 2128648 w 7467600"/>
              <a:gd name="connsiteY56" fmla="*/ 5474249 h 6858000"/>
              <a:gd name="connsiteX57" fmla="*/ 1825619 w 7467600"/>
              <a:gd name="connsiteY57" fmla="*/ 5478447 h 6858000"/>
              <a:gd name="connsiteX58" fmla="*/ 1737798 w 7467600"/>
              <a:gd name="connsiteY58" fmla="*/ 5483353 h 6858000"/>
              <a:gd name="connsiteX59" fmla="*/ 1132195 w 7467600"/>
              <a:gd name="connsiteY59" fmla="*/ 5467980 h 6858000"/>
              <a:gd name="connsiteX60" fmla="*/ 1456157 w 7467600"/>
              <a:gd name="connsiteY60" fmla="*/ 5371404 h 6858000"/>
              <a:gd name="connsiteX61" fmla="*/ 1244432 w 7467600"/>
              <a:gd name="connsiteY61" fmla="*/ 5385601 h 6858000"/>
              <a:gd name="connsiteX62" fmla="*/ 973990 w 7467600"/>
              <a:gd name="connsiteY62" fmla="*/ 5424940 h 6858000"/>
              <a:gd name="connsiteX63" fmla="*/ 1103809 w 7467600"/>
              <a:gd name="connsiteY63" fmla="*/ 5433720 h 6858000"/>
              <a:gd name="connsiteX64" fmla="*/ 1123454 w 7467600"/>
              <a:gd name="connsiteY64" fmla="*/ 5435727 h 6858000"/>
              <a:gd name="connsiteX65" fmla="*/ 1737017 w 7467600"/>
              <a:gd name="connsiteY65" fmla="*/ 5452183 h 6858000"/>
              <a:gd name="connsiteX66" fmla="*/ 1824397 w 7467600"/>
              <a:gd name="connsiteY66" fmla="*/ 5447757 h 6858000"/>
              <a:gd name="connsiteX67" fmla="*/ 2070059 w 7467600"/>
              <a:gd name="connsiteY67" fmla="*/ 5441660 h 6858000"/>
              <a:gd name="connsiteX68" fmla="*/ 1456157 w 7467600"/>
              <a:gd name="connsiteY68" fmla="*/ 5371404 h 6858000"/>
              <a:gd name="connsiteX69" fmla="*/ 4988186 w 7467600"/>
              <a:gd name="connsiteY69" fmla="*/ 5216467 h 6858000"/>
              <a:gd name="connsiteX70" fmla="*/ 4777334 w 7467600"/>
              <a:gd name="connsiteY70" fmla="*/ 5406072 h 6858000"/>
              <a:gd name="connsiteX71" fmla="*/ 4718341 w 7467600"/>
              <a:gd name="connsiteY71" fmla="*/ 5468043 h 6858000"/>
              <a:gd name="connsiteX72" fmla="*/ 4604655 w 7467600"/>
              <a:gd name="connsiteY72" fmla="*/ 5583434 h 6858000"/>
              <a:gd name="connsiteX73" fmla="*/ 4565074 w 7467600"/>
              <a:gd name="connsiteY73" fmla="*/ 5618550 h 6858000"/>
              <a:gd name="connsiteX74" fmla="*/ 4988186 w 7467600"/>
              <a:gd name="connsiteY74" fmla="*/ 5216467 h 6858000"/>
              <a:gd name="connsiteX75" fmla="*/ 4978032 w 7467600"/>
              <a:gd name="connsiteY75" fmla="*/ 5183809 h 6858000"/>
              <a:gd name="connsiteX76" fmla="*/ 4463413 w 7467600"/>
              <a:gd name="connsiteY76" fmla="*/ 5615162 h 6858000"/>
              <a:gd name="connsiteX77" fmla="*/ 4358134 w 7467600"/>
              <a:gd name="connsiteY77" fmla="*/ 5742791 h 6858000"/>
              <a:gd name="connsiteX78" fmla="*/ 4376219 w 7467600"/>
              <a:gd name="connsiteY78" fmla="*/ 5729027 h 6858000"/>
              <a:gd name="connsiteX79" fmla="*/ 4582340 w 7467600"/>
              <a:gd name="connsiteY79" fmla="*/ 5561037 h 6858000"/>
              <a:gd name="connsiteX80" fmla="*/ 4694684 w 7467600"/>
              <a:gd name="connsiteY80" fmla="*/ 5447098 h 6858000"/>
              <a:gd name="connsiteX81" fmla="*/ 4754123 w 7467600"/>
              <a:gd name="connsiteY81" fmla="*/ 5384643 h 6858000"/>
              <a:gd name="connsiteX82" fmla="*/ 4978032 w 7467600"/>
              <a:gd name="connsiteY82" fmla="*/ 5183809 h 6858000"/>
              <a:gd name="connsiteX83" fmla="*/ 1903353 w 7467600"/>
              <a:gd name="connsiteY83" fmla="*/ 5044827 h 6858000"/>
              <a:gd name="connsiteX84" fmla="*/ 1936931 w 7467600"/>
              <a:gd name="connsiteY84" fmla="*/ 5093954 h 6858000"/>
              <a:gd name="connsiteX85" fmla="*/ 2195868 w 7467600"/>
              <a:gd name="connsiteY85" fmla="*/ 5396574 h 6858000"/>
              <a:gd name="connsiteX86" fmla="*/ 2088852 w 7467600"/>
              <a:gd name="connsiteY86" fmla="*/ 5166123 h 6858000"/>
              <a:gd name="connsiteX87" fmla="*/ 1958241 w 7467600"/>
              <a:gd name="connsiteY87" fmla="*/ 5067955 h 6858000"/>
              <a:gd name="connsiteX88" fmla="*/ 1903353 w 7467600"/>
              <a:gd name="connsiteY88" fmla="*/ 5044827 h 6858000"/>
              <a:gd name="connsiteX89" fmla="*/ 1979378 w 7467600"/>
              <a:gd name="connsiteY89" fmla="*/ 4769504 h 6858000"/>
              <a:gd name="connsiteX90" fmla="*/ 2882120 w 7467600"/>
              <a:gd name="connsiteY90" fmla="*/ 5064547 h 6858000"/>
              <a:gd name="connsiteX91" fmla="*/ 2793103 w 7467600"/>
              <a:gd name="connsiteY91" fmla="*/ 5039699 h 6858000"/>
              <a:gd name="connsiteX92" fmla="*/ 2770041 w 7467600"/>
              <a:gd name="connsiteY92" fmla="*/ 5033634 h 6858000"/>
              <a:gd name="connsiteX93" fmla="*/ 1979378 w 7467600"/>
              <a:gd name="connsiteY93" fmla="*/ 4769504 h 6858000"/>
              <a:gd name="connsiteX94" fmla="*/ 1927410 w 7467600"/>
              <a:gd name="connsiteY94" fmla="*/ 4716164 h 6858000"/>
              <a:gd name="connsiteX95" fmla="*/ 1959587 w 7467600"/>
              <a:gd name="connsiteY95" fmla="*/ 4728849 h 6858000"/>
              <a:gd name="connsiteX96" fmla="*/ 2777707 w 7467600"/>
              <a:gd name="connsiteY96" fmla="*/ 5003991 h 6858000"/>
              <a:gd name="connsiteX97" fmla="*/ 2800768 w 7467600"/>
              <a:gd name="connsiteY97" fmla="*/ 5010056 h 6858000"/>
              <a:gd name="connsiteX98" fmla="*/ 2879408 w 7467600"/>
              <a:gd name="connsiteY98" fmla="*/ 5031590 h 6858000"/>
              <a:gd name="connsiteX99" fmla="*/ 2862295 w 7467600"/>
              <a:gd name="connsiteY99" fmla="*/ 5022958 h 6858000"/>
              <a:gd name="connsiteX100" fmla="*/ 2813343 w 7467600"/>
              <a:gd name="connsiteY100" fmla="*/ 4998369 h 6858000"/>
              <a:gd name="connsiteX101" fmla="*/ 2646245 w 7467600"/>
              <a:gd name="connsiteY101" fmla="*/ 4930999 h 6858000"/>
              <a:gd name="connsiteX102" fmla="*/ 1999243 w 7467600"/>
              <a:gd name="connsiteY102" fmla="*/ 4730524 h 6858000"/>
              <a:gd name="connsiteX103" fmla="*/ 1979527 w 7467600"/>
              <a:gd name="connsiteY103" fmla="*/ 4726651 h 6858000"/>
              <a:gd name="connsiteX104" fmla="*/ 1927410 w 7467600"/>
              <a:gd name="connsiteY104" fmla="*/ 4716164 h 6858000"/>
              <a:gd name="connsiteX105" fmla="*/ 1997014 w 7467600"/>
              <a:gd name="connsiteY105" fmla="*/ 4698007 h 6858000"/>
              <a:gd name="connsiteX106" fmla="*/ 2005458 w 7467600"/>
              <a:gd name="connsiteY106" fmla="*/ 4699540 h 6858000"/>
              <a:gd name="connsiteX107" fmla="*/ 2657186 w 7467600"/>
              <a:gd name="connsiteY107" fmla="*/ 4901687 h 6858000"/>
              <a:gd name="connsiteX108" fmla="*/ 2826662 w 7467600"/>
              <a:gd name="connsiteY108" fmla="*/ 4970362 h 6858000"/>
              <a:gd name="connsiteX109" fmla="*/ 2876100 w 7467600"/>
              <a:gd name="connsiteY109" fmla="*/ 4995397 h 6858000"/>
              <a:gd name="connsiteX110" fmla="*/ 3042600 w 7467600"/>
              <a:gd name="connsiteY110" fmla="*/ 5059532 h 6858000"/>
              <a:gd name="connsiteX111" fmla="*/ 1997014 w 7467600"/>
              <a:gd name="connsiteY111" fmla="*/ 4698007 h 6858000"/>
              <a:gd name="connsiteX112" fmla="*/ 2305292 w 7467600"/>
              <a:gd name="connsiteY112" fmla="*/ 4219492 h 6858000"/>
              <a:gd name="connsiteX113" fmla="*/ 3360922 w 7467600"/>
              <a:gd name="connsiteY113" fmla="*/ 4529373 h 6858000"/>
              <a:gd name="connsiteX114" fmla="*/ 3492420 w 7467600"/>
              <a:gd name="connsiteY114" fmla="*/ 4510145 h 6858000"/>
              <a:gd name="connsiteX115" fmla="*/ 3364086 w 7467600"/>
              <a:gd name="connsiteY115" fmla="*/ 4480340 h 6858000"/>
              <a:gd name="connsiteX116" fmla="*/ 3225818 w 7467600"/>
              <a:gd name="connsiteY116" fmla="*/ 4411822 h 6858000"/>
              <a:gd name="connsiteX117" fmla="*/ 3129696 w 7467600"/>
              <a:gd name="connsiteY117" fmla="*/ 4360704 h 6858000"/>
              <a:gd name="connsiteX118" fmla="*/ 2814545 w 7467600"/>
              <a:gd name="connsiteY118" fmla="*/ 4282955 h 6858000"/>
              <a:gd name="connsiteX119" fmla="*/ 2305292 w 7467600"/>
              <a:gd name="connsiteY119" fmla="*/ 4219492 h 6858000"/>
              <a:gd name="connsiteX120" fmla="*/ 2626982 w 7467600"/>
              <a:gd name="connsiteY120" fmla="*/ 4206450 h 6858000"/>
              <a:gd name="connsiteX121" fmla="*/ 2490617 w 7467600"/>
              <a:gd name="connsiteY121" fmla="*/ 4206951 h 6858000"/>
              <a:gd name="connsiteX122" fmla="*/ 2819869 w 7467600"/>
              <a:gd name="connsiteY122" fmla="*/ 4252936 h 6858000"/>
              <a:gd name="connsiteX123" fmla="*/ 3143018 w 7467600"/>
              <a:gd name="connsiteY123" fmla="*/ 4332698 h 6858000"/>
              <a:gd name="connsiteX124" fmla="*/ 3241520 w 7467600"/>
              <a:gd name="connsiteY124" fmla="*/ 4385112 h 6858000"/>
              <a:gd name="connsiteX125" fmla="*/ 3374575 w 7467600"/>
              <a:gd name="connsiteY125" fmla="*/ 4451517 h 6858000"/>
              <a:gd name="connsiteX126" fmla="*/ 3505221 w 7467600"/>
              <a:gd name="connsiteY126" fmla="*/ 4480757 h 6858000"/>
              <a:gd name="connsiteX127" fmla="*/ 2626982 w 7467600"/>
              <a:gd name="connsiteY127" fmla="*/ 4206450 h 6858000"/>
              <a:gd name="connsiteX128" fmla="*/ 1310106 w 7467600"/>
              <a:gd name="connsiteY128" fmla="*/ 3943217 h 6858000"/>
              <a:gd name="connsiteX129" fmla="*/ 854994 w 7467600"/>
              <a:gd name="connsiteY129" fmla="*/ 4399136 h 6858000"/>
              <a:gd name="connsiteX130" fmla="*/ 742462 w 7467600"/>
              <a:gd name="connsiteY130" fmla="*/ 4594648 h 6858000"/>
              <a:gd name="connsiteX131" fmla="*/ 820602 w 7467600"/>
              <a:gd name="connsiteY131" fmla="*/ 4485915 h 6858000"/>
              <a:gd name="connsiteX132" fmla="*/ 878295 w 7467600"/>
              <a:gd name="connsiteY132" fmla="*/ 4403594 h 6858000"/>
              <a:gd name="connsiteX133" fmla="*/ 1240607 w 7467600"/>
              <a:gd name="connsiteY133" fmla="*/ 4010401 h 6858000"/>
              <a:gd name="connsiteX134" fmla="*/ 1310106 w 7467600"/>
              <a:gd name="connsiteY134" fmla="*/ 3943217 h 6858000"/>
              <a:gd name="connsiteX135" fmla="*/ 1423113 w 7467600"/>
              <a:gd name="connsiteY135" fmla="*/ 3874565 h 6858000"/>
              <a:gd name="connsiteX136" fmla="*/ 1260565 w 7467600"/>
              <a:gd name="connsiteY136" fmla="*/ 4031982 h 6858000"/>
              <a:gd name="connsiteX137" fmla="*/ 901900 w 7467600"/>
              <a:gd name="connsiteY137" fmla="*/ 4421236 h 6858000"/>
              <a:gd name="connsiteX138" fmla="*/ 845044 w 7467600"/>
              <a:gd name="connsiteY138" fmla="*/ 4502436 h 6858000"/>
              <a:gd name="connsiteX139" fmla="*/ 685926 w 7467600"/>
              <a:gd name="connsiteY139" fmla="*/ 4703069 h 6858000"/>
              <a:gd name="connsiteX140" fmla="*/ 684248 w 7467600"/>
              <a:gd name="connsiteY140" fmla="*/ 4706721 h 6858000"/>
              <a:gd name="connsiteX141" fmla="*/ 1423113 w 7467600"/>
              <a:gd name="connsiteY141" fmla="*/ 3874565 h 6858000"/>
              <a:gd name="connsiteX142" fmla="*/ 3316479 w 7467600"/>
              <a:gd name="connsiteY142" fmla="*/ 3872136 h 6858000"/>
              <a:gd name="connsiteX143" fmla="*/ 3546806 w 7467600"/>
              <a:gd name="connsiteY143" fmla="*/ 4356139 h 6858000"/>
              <a:gd name="connsiteX144" fmla="*/ 3364433 w 7467600"/>
              <a:gd name="connsiteY144" fmla="*/ 3953121 h 6858000"/>
              <a:gd name="connsiteX145" fmla="*/ 3316479 w 7467600"/>
              <a:gd name="connsiteY145" fmla="*/ 3872136 h 6858000"/>
              <a:gd name="connsiteX146" fmla="*/ 3291335 w 7467600"/>
              <a:gd name="connsiteY146" fmla="*/ 3767420 h 6858000"/>
              <a:gd name="connsiteX147" fmla="*/ 3390805 w 7467600"/>
              <a:gd name="connsiteY147" fmla="*/ 3937163 h 6858000"/>
              <a:gd name="connsiteX148" fmla="*/ 3579062 w 7467600"/>
              <a:gd name="connsiteY148" fmla="*/ 4359040 h 6858000"/>
              <a:gd name="connsiteX149" fmla="*/ 3467355 w 7467600"/>
              <a:gd name="connsiteY149" fmla="*/ 3988130 h 6858000"/>
              <a:gd name="connsiteX150" fmla="*/ 3310753 w 7467600"/>
              <a:gd name="connsiteY150" fmla="*/ 3787140 h 6858000"/>
              <a:gd name="connsiteX151" fmla="*/ 3291335 w 7467600"/>
              <a:gd name="connsiteY151" fmla="*/ 3767420 h 6858000"/>
              <a:gd name="connsiteX152" fmla="*/ 1635889 w 7467600"/>
              <a:gd name="connsiteY152" fmla="*/ 3709494 h 6858000"/>
              <a:gd name="connsiteX153" fmla="*/ 1634800 w 7467600"/>
              <a:gd name="connsiteY153" fmla="*/ 3731111 h 6858000"/>
              <a:gd name="connsiteX154" fmla="*/ 1635889 w 7467600"/>
              <a:gd name="connsiteY154" fmla="*/ 3709494 h 6858000"/>
              <a:gd name="connsiteX155" fmla="*/ 1510397 w 7467600"/>
              <a:gd name="connsiteY155" fmla="*/ 3684705 h 6858000"/>
              <a:gd name="connsiteX156" fmla="*/ 1146550 w 7467600"/>
              <a:gd name="connsiteY156" fmla="*/ 3802012 h 6858000"/>
              <a:gd name="connsiteX157" fmla="*/ 698834 w 7467600"/>
              <a:gd name="connsiteY157" fmla="*/ 3952272 h 6858000"/>
              <a:gd name="connsiteX158" fmla="*/ 34256 w 7467600"/>
              <a:gd name="connsiteY158" fmla="*/ 4347603 h 6858000"/>
              <a:gd name="connsiteX159" fmla="*/ 527241 w 7467600"/>
              <a:gd name="connsiteY159" fmla="*/ 4065078 h 6858000"/>
              <a:gd name="connsiteX160" fmla="*/ 1510397 w 7467600"/>
              <a:gd name="connsiteY160" fmla="*/ 3684705 h 6858000"/>
              <a:gd name="connsiteX161" fmla="*/ 1313114 w 7467600"/>
              <a:gd name="connsiteY161" fmla="*/ 3655216 h 6858000"/>
              <a:gd name="connsiteX162" fmla="*/ 1109304 w 7467600"/>
              <a:gd name="connsiteY162" fmla="*/ 3669030 h 6858000"/>
              <a:gd name="connsiteX163" fmla="*/ 8129 w 7467600"/>
              <a:gd name="connsiteY163" fmla="*/ 4330519 h 6858000"/>
              <a:gd name="connsiteX164" fmla="*/ 687572 w 7467600"/>
              <a:gd name="connsiteY164" fmla="*/ 3925629 h 6858000"/>
              <a:gd name="connsiteX165" fmla="*/ 1138365 w 7467600"/>
              <a:gd name="connsiteY165" fmla="*/ 3774515 h 6858000"/>
              <a:gd name="connsiteX166" fmla="*/ 1505579 w 7467600"/>
              <a:gd name="connsiteY166" fmla="*/ 3655526 h 6858000"/>
              <a:gd name="connsiteX167" fmla="*/ 1313114 w 7467600"/>
              <a:gd name="connsiteY167" fmla="*/ 3655216 h 6858000"/>
              <a:gd name="connsiteX168" fmla="*/ 3655073 w 7467600"/>
              <a:gd name="connsiteY168" fmla="*/ 3650884 h 6858000"/>
              <a:gd name="connsiteX169" fmla="*/ 3989938 w 7467600"/>
              <a:gd name="connsiteY169" fmla="*/ 3991685 h 6858000"/>
              <a:gd name="connsiteX170" fmla="*/ 4393907 w 7467600"/>
              <a:gd name="connsiteY170" fmla="*/ 4261258 h 6858000"/>
              <a:gd name="connsiteX171" fmla="*/ 4648051 w 7467600"/>
              <a:gd name="connsiteY171" fmla="*/ 4374051 h 6858000"/>
              <a:gd name="connsiteX172" fmla="*/ 4383389 w 7467600"/>
              <a:gd name="connsiteY172" fmla="*/ 4184369 h 6858000"/>
              <a:gd name="connsiteX173" fmla="*/ 4165508 w 7467600"/>
              <a:gd name="connsiteY173" fmla="*/ 4035196 h 6858000"/>
              <a:gd name="connsiteX174" fmla="*/ 4068162 w 7467600"/>
              <a:gd name="connsiteY174" fmla="*/ 3953394 h 6858000"/>
              <a:gd name="connsiteX175" fmla="*/ 3981416 w 7467600"/>
              <a:gd name="connsiteY175" fmla="*/ 3880482 h 6858000"/>
              <a:gd name="connsiteX176" fmla="*/ 3800147 w 7467600"/>
              <a:gd name="connsiteY176" fmla="*/ 3749872 h 6858000"/>
              <a:gd name="connsiteX177" fmla="*/ 3655073 w 7467600"/>
              <a:gd name="connsiteY177" fmla="*/ 3650884 h 6858000"/>
              <a:gd name="connsiteX178" fmla="*/ 3670252 w 7467600"/>
              <a:gd name="connsiteY178" fmla="*/ 3622798 h 6858000"/>
              <a:gd name="connsiteX179" fmla="*/ 3817258 w 7467600"/>
              <a:gd name="connsiteY179" fmla="*/ 3723577 h 6858000"/>
              <a:gd name="connsiteX180" fmla="*/ 4000461 w 7467600"/>
              <a:gd name="connsiteY180" fmla="*/ 3855966 h 6858000"/>
              <a:gd name="connsiteX181" fmla="*/ 4088180 w 7467600"/>
              <a:gd name="connsiteY181" fmla="*/ 3929774 h 6858000"/>
              <a:gd name="connsiteX182" fmla="*/ 4184555 w 7467600"/>
              <a:gd name="connsiteY182" fmla="*/ 4010683 h 6858000"/>
              <a:gd name="connsiteX183" fmla="*/ 4399563 w 7467600"/>
              <a:gd name="connsiteY183" fmla="*/ 4158106 h 6858000"/>
              <a:gd name="connsiteX184" fmla="*/ 4684469 w 7467600"/>
              <a:gd name="connsiteY184" fmla="*/ 4364680 h 6858000"/>
              <a:gd name="connsiteX185" fmla="*/ 4690271 w 7467600"/>
              <a:gd name="connsiteY185" fmla="*/ 4370034 h 6858000"/>
              <a:gd name="connsiteX186" fmla="*/ 4136093 w 7467600"/>
              <a:gd name="connsiteY186" fmla="*/ 3858466 h 6858000"/>
              <a:gd name="connsiteX187" fmla="*/ 3670252 w 7467600"/>
              <a:gd name="connsiteY187" fmla="*/ 3622798 h 6858000"/>
              <a:gd name="connsiteX188" fmla="*/ 4440129 w 7467600"/>
              <a:gd name="connsiteY188" fmla="*/ 3448571 h 6858000"/>
              <a:gd name="connsiteX189" fmla="*/ 4856525 w 7467600"/>
              <a:gd name="connsiteY189" fmla="*/ 3915351 h 6858000"/>
              <a:gd name="connsiteX190" fmla="*/ 5059055 w 7467600"/>
              <a:gd name="connsiteY190" fmla="*/ 4108918 h 6858000"/>
              <a:gd name="connsiteX191" fmla="*/ 5290070 w 7467600"/>
              <a:gd name="connsiteY191" fmla="*/ 4263619 h 6858000"/>
              <a:gd name="connsiteX192" fmla="*/ 4834991 w 7467600"/>
              <a:gd name="connsiteY192" fmla="*/ 3830985 h 6858000"/>
              <a:gd name="connsiteX193" fmla="*/ 4440129 w 7467600"/>
              <a:gd name="connsiteY193" fmla="*/ 3448571 h 6858000"/>
              <a:gd name="connsiteX194" fmla="*/ 4441737 w 7467600"/>
              <a:gd name="connsiteY194" fmla="*/ 3399734 h 6858000"/>
              <a:gd name="connsiteX195" fmla="*/ 4431236 w 7467600"/>
              <a:gd name="connsiteY195" fmla="*/ 3400954 h 6858000"/>
              <a:gd name="connsiteX196" fmla="*/ 4557150 w 7467600"/>
              <a:gd name="connsiteY196" fmla="*/ 3510023 h 6858000"/>
              <a:gd name="connsiteX197" fmla="*/ 4856936 w 7467600"/>
              <a:gd name="connsiteY197" fmla="*/ 3809146 h 6858000"/>
              <a:gd name="connsiteX198" fmla="*/ 5111996 w 7467600"/>
              <a:gd name="connsiteY198" fmla="*/ 4065759 h 6858000"/>
              <a:gd name="connsiteX199" fmla="*/ 5388878 w 7467600"/>
              <a:gd name="connsiteY199" fmla="*/ 4300185 h 6858000"/>
              <a:gd name="connsiteX200" fmla="*/ 5425556 w 7467600"/>
              <a:gd name="connsiteY200" fmla="*/ 4308967 h 6858000"/>
              <a:gd name="connsiteX201" fmla="*/ 4943646 w 7467600"/>
              <a:gd name="connsiteY201" fmla="*/ 3822916 h 6858000"/>
              <a:gd name="connsiteX202" fmla="*/ 4594837 w 7467600"/>
              <a:gd name="connsiteY202" fmla="*/ 3532274 h 6858000"/>
              <a:gd name="connsiteX203" fmla="*/ 4441737 w 7467600"/>
              <a:gd name="connsiteY203" fmla="*/ 3399734 h 6858000"/>
              <a:gd name="connsiteX204" fmla="*/ 5425834 w 7467600"/>
              <a:gd name="connsiteY204" fmla="*/ 3162785 h 6858000"/>
              <a:gd name="connsiteX205" fmla="*/ 5401644 w 7467600"/>
              <a:gd name="connsiteY205" fmla="*/ 3617847 h 6858000"/>
              <a:gd name="connsiteX206" fmla="*/ 5467256 w 7467600"/>
              <a:gd name="connsiteY206" fmla="*/ 4175494 h 6858000"/>
              <a:gd name="connsiteX207" fmla="*/ 5448069 w 7467600"/>
              <a:gd name="connsiteY207" fmla="*/ 3567554 h 6858000"/>
              <a:gd name="connsiteX208" fmla="*/ 5425834 w 7467600"/>
              <a:gd name="connsiteY208" fmla="*/ 3162785 h 6858000"/>
              <a:gd name="connsiteX209" fmla="*/ 1318687 w 7467600"/>
              <a:gd name="connsiteY209" fmla="*/ 3113840 h 6858000"/>
              <a:gd name="connsiteX210" fmla="*/ 1066793 w 7467600"/>
              <a:gd name="connsiteY210" fmla="*/ 3212171 h 6858000"/>
              <a:gd name="connsiteX211" fmla="*/ 993319 w 7467600"/>
              <a:gd name="connsiteY211" fmla="*/ 3247648 h 6858000"/>
              <a:gd name="connsiteX212" fmla="*/ 853081 w 7467600"/>
              <a:gd name="connsiteY212" fmla="*/ 3312410 h 6858000"/>
              <a:gd name="connsiteX213" fmla="*/ 805957 w 7467600"/>
              <a:gd name="connsiteY213" fmla="*/ 3330443 h 6858000"/>
              <a:gd name="connsiteX214" fmla="*/ 1318687 w 7467600"/>
              <a:gd name="connsiteY214" fmla="*/ 3113840 h 6858000"/>
              <a:gd name="connsiteX215" fmla="*/ 5453702 w 7467600"/>
              <a:gd name="connsiteY215" fmla="*/ 3090882 h 6858000"/>
              <a:gd name="connsiteX216" fmla="*/ 5480135 w 7467600"/>
              <a:gd name="connsiteY216" fmla="*/ 3565802 h 6858000"/>
              <a:gd name="connsiteX217" fmla="*/ 5499023 w 7467600"/>
              <a:gd name="connsiteY217" fmla="*/ 4166310 h 6858000"/>
              <a:gd name="connsiteX218" fmla="*/ 5547022 w 7467600"/>
              <a:gd name="connsiteY218" fmla="*/ 3607838 h 6858000"/>
              <a:gd name="connsiteX219" fmla="*/ 5515964 w 7467600"/>
              <a:gd name="connsiteY219" fmla="*/ 3378541 h 6858000"/>
              <a:gd name="connsiteX220" fmla="*/ 5453702 w 7467600"/>
              <a:gd name="connsiteY220" fmla="*/ 3090882 h 6858000"/>
              <a:gd name="connsiteX221" fmla="*/ 1238695 w 7467600"/>
              <a:gd name="connsiteY221" fmla="*/ 3076820 h 6858000"/>
              <a:gd name="connsiteX222" fmla="*/ 716371 w 7467600"/>
              <a:gd name="connsiteY222" fmla="*/ 3293249 h 6858000"/>
              <a:gd name="connsiteX223" fmla="*/ 579522 w 7467600"/>
              <a:gd name="connsiteY223" fmla="*/ 3371759 h 6858000"/>
              <a:gd name="connsiteX224" fmla="*/ 600288 w 7467600"/>
              <a:gd name="connsiteY224" fmla="*/ 3365555 h 6858000"/>
              <a:gd name="connsiteX225" fmla="*/ 840692 w 7467600"/>
              <a:gd name="connsiteY225" fmla="*/ 3284921 h 6858000"/>
              <a:gd name="connsiteX226" fmla="*/ 979248 w 7467600"/>
              <a:gd name="connsiteY226" fmla="*/ 3221003 h 6858000"/>
              <a:gd name="connsiteX227" fmla="*/ 1053282 w 7467600"/>
              <a:gd name="connsiteY227" fmla="*/ 3185247 h 6858000"/>
              <a:gd name="connsiteX228" fmla="*/ 1320603 w 7467600"/>
              <a:gd name="connsiteY228" fmla="*/ 3081281 h 6858000"/>
              <a:gd name="connsiteX229" fmla="*/ 1238695 w 7467600"/>
              <a:gd name="connsiteY229" fmla="*/ 3076820 h 6858000"/>
              <a:gd name="connsiteX230" fmla="*/ 5425627 w 7467600"/>
              <a:gd name="connsiteY230" fmla="*/ 2954192 h 6858000"/>
              <a:gd name="connsiteX231" fmla="*/ 5470770 w 7467600"/>
              <a:gd name="connsiteY231" fmla="*/ 3005435 h 6858000"/>
              <a:gd name="connsiteX232" fmla="*/ 5519779 w 7467600"/>
              <a:gd name="connsiteY232" fmla="*/ 4359223 h 6858000"/>
              <a:gd name="connsiteX233" fmla="*/ 5520293 w 7467600"/>
              <a:gd name="connsiteY233" fmla="*/ 4360602 h 6858000"/>
              <a:gd name="connsiteX234" fmla="*/ 5767221 w 7467600"/>
              <a:gd name="connsiteY234" fmla="*/ 4665564 h 6858000"/>
              <a:gd name="connsiteX235" fmla="*/ 6937169 w 7467600"/>
              <a:gd name="connsiteY235" fmla="*/ 4815941 h 6858000"/>
              <a:gd name="connsiteX236" fmla="*/ 6953922 w 7467600"/>
              <a:gd name="connsiteY236" fmla="*/ 4890068 h 6858000"/>
              <a:gd name="connsiteX237" fmla="*/ 6071359 w 7467600"/>
              <a:gd name="connsiteY237" fmla="*/ 4770770 h 6858000"/>
              <a:gd name="connsiteX238" fmla="*/ 6038839 w 7467600"/>
              <a:gd name="connsiteY238" fmla="*/ 4764474 h 6858000"/>
              <a:gd name="connsiteX239" fmla="*/ 6038706 w 7467600"/>
              <a:gd name="connsiteY239" fmla="*/ 4763847 h 6858000"/>
              <a:gd name="connsiteX240" fmla="*/ 6037784 w 7467600"/>
              <a:gd name="connsiteY240" fmla="*/ 4764270 h 6858000"/>
              <a:gd name="connsiteX241" fmla="*/ 6038839 w 7467600"/>
              <a:gd name="connsiteY241" fmla="*/ 4764474 h 6858000"/>
              <a:gd name="connsiteX242" fmla="*/ 6040338 w 7467600"/>
              <a:gd name="connsiteY242" fmla="*/ 4771418 h 6858000"/>
              <a:gd name="connsiteX243" fmla="*/ 6024488 w 7467600"/>
              <a:gd name="connsiteY243" fmla="*/ 4809903 h 6858000"/>
              <a:gd name="connsiteX244" fmla="*/ 5599771 w 7467600"/>
              <a:gd name="connsiteY244" fmla="*/ 5509652 h 6858000"/>
              <a:gd name="connsiteX245" fmla="*/ 5548843 w 7467600"/>
              <a:gd name="connsiteY245" fmla="*/ 5563845 h 6858000"/>
              <a:gd name="connsiteX246" fmla="*/ 5940952 w 7467600"/>
              <a:gd name="connsiteY246" fmla="*/ 6250028 h 6858000"/>
              <a:gd name="connsiteX247" fmla="*/ 6043441 w 7467600"/>
              <a:gd name="connsiteY247" fmla="*/ 6665847 h 6858000"/>
              <a:gd name="connsiteX248" fmla="*/ 6093432 w 7467600"/>
              <a:gd name="connsiteY248" fmla="*/ 6858000 h 6858000"/>
              <a:gd name="connsiteX249" fmla="*/ 6034344 w 7467600"/>
              <a:gd name="connsiteY249" fmla="*/ 6858000 h 6858000"/>
              <a:gd name="connsiteX250" fmla="*/ 6026679 w 7467600"/>
              <a:gd name="connsiteY250" fmla="*/ 6836959 h 6858000"/>
              <a:gd name="connsiteX251" fmla="*/ 5800441 w 7467600"/>
              <a:gd name="connsiteY251" fmla="*/ 6335286 h 6858000"/>
              <a:gd name="connsiteX252" fmla="*/ 5526562 w 7467600"/>
              <a:gd name="connsiteY252" fmla="*/ 5705388 h 6858000"/>
              <a:gd name="connsiteX253" fmla="*/ 5519640 w 7467600"/>
              <a:gd name="connsiteY253" fmla="*/ 5683774 h 6858000"/>
              <a:gd name="connsiteX254" fmla="*/ 5844559 w 7467600"/>
              <a:gd name="connsiteY254" fmla="*/ 6553349 h 6858000"/>
              <a:gd name="connsiteX255" fmla="*/ 5975994 w 7467600"/>
              <a:gd name="connsiteY255" fmla="*/ 6858000 h 6858000"/>
              <a:gd name="connsiteX256" fmla="*/ 5898547 w 7467600"/>
              <a:gd name="connsiteY256" fmla="*/ 6858000 h 6858000"/>
              <a:gd name="connsiteX257" fmla="*/ 5682041 w 7467600"/>
              <a:gd name="connsiteY257" fmla="*/ 6355860 h 6858000"/>
              <a:gd name="connsiteX258" fmla="*/ 5461758 w 7467600"/>
              <a:gd name="connsiteY258" fmla="*/ 5820220 h 6858000"/>
              <a:gd name="connsiteX259" fmla="*/ 5237282 w 7467600"/>
              <a:gd name="connsiteY259" fmla="*/ 6579086 h 6858000"/>
              <a:gd name="connsiteX260" fmla="*/ 5115009 w 7467600"/>
              <a:gd name="connsiteY260" fmla="*/ 6858000 h 6858000"/>
              <a:gd name="connsiteX261" fmla="*/ 5028074 w 7467600"/>
              <a:gd name="connsiteY261" fmla="*/ 6858000 h 6858000"/>
              <a:gd name="connsiteX262" fmla="*/ 5079508 w 7467600"/>
              <a:gd name="connsiteY262" fmla="*/ 6749074 h 6858000"/>
              <a:gd name="connsiteX263" fmla="*/ 5371846 w 7467600"/>
              <a:gd name="connsiteY263" fmla="*/ 5924413 h 6858000"/>
              <a:gd name="connsiteX264" fmla="*/ 5270512 w 7467600"/>
              <a:gd name="connsiteY264" fmla="*/ 6138975 h 6858000"/>
              <a:gd name="connsiteX265" fmla="*/ 5062409 w 7467600"/>
              <a:gd name="connsiteY265" fmla="*/ 6653544 h 6858000"/>
              <a:gd name="connsiteX266" fmla="*/ 5036628 w 7467600"/>
              <a:gd name="connsiteY266" fmla="*/ 6754247 h 6858000"/>
              <a:gd name="connsiteX267" fmla="*/ 5009112 w 7467600"/>
              <a:gd name="connsiteY267" fmla="*/ 6858000 h 6858000"/>
              <a:gd name="connsiteX268" fmla="*/ 4976679 w 7467600"/>
              <a:gd name="connsiteY268" fmla="*/ 6858000 h 6858000"/>
              <a:gd name="connsiteX269" fmla="*/ 5006537 w 7467600"/>
              <a:gd name="connsiteY269" fmla="*/ 6747068 h 6858000"/>
              <a:gd name="connsiteX270" fmla="*/ 5032723 w 7467600"/>
              <a:gd name="connsiteY270" fmla="*/ 6644957 h 6858000"/>
              <a:gd name="connsiteX271" fmla="*/ 5242949 w 7467600"/>
              <a:gd name="connsiteY271" fmla="*/ 6125175 h 6858000"/>
              <a:gd name="connsiteX272" fmla="*/ 5286321 w 7467600"/>
              <a:gd name="connsiteY272" fmla="*/ 6033555 h 6858000"/>
              <a:gd name="connsiteX273" fmla="*/ 5008210 w 7467600"/>
              <a:gd name="connsiteY273" fmla="*/ 6649194 h 6858000"/>
              <a:gd name="connsiteX274" fmla="*/ 4986321 w 7467600"/>
              <a:gd name="connsiteY274" fmla="*/ 6765687 h 6858000"/>
              <a:gd name="connsiteX275" fmla="*/ 4973474 w 7467600"/>
              <a:gd name="connsiteY275" fmla="*/ 6858000 h 6858000"/>
              <a:gd name="connsiteX276" fmla="*/ 4907178 w 7467600"/>
              <a:gd name="connsiteY276" fmla="*/ 6858000 h 6858000"/>
              <a:gd name="connsiteX277" fmla="*/ 4910810 w 7467600"/>
              <a:gd name="connsiteY277" fmla="*/ 6829660 h 6858000"/>
              <a:gd name="connsiteX278" fmla="*/ 4987461 w 7467600"/>
              <a:gd name="connsiteY278" fmla="*/ 6432994 h 6858000"/>
              <a:gd name="connsiteX279" fmla="*/ 5179262 w 7467600"/>
              <a:gd name="connsiteY279" fmla="*/ 6035044 h 6858000"/>
              <a:gd name="connsiteX280" fmla="*/ 4689678 w 7467600"/>
              <a:gd name="connsiteY280" fmla="*/ 6440241 h 6858000"/>
              <a:gd name="connsiteX281" fmla="*/ 4477543 w 7467600"/>
              <a:gd name="connsiteY281" fmla="*/ 6674836 h 6858000"/>
              <a:gd name="connsiteX282" fmla="*/ 4329957 w 7467600"/>
              <a:gd name="connsiteY282" fmla="*/ 6858000 h 6858000"/>
              <a:gd name="connsiteX283" fmla="*/ 4218595 w 7467600"/>
              <a:gd name="connsiteY283" fmla="*/ 6858000 h 6858000"/>
              <a:gd name="connsiteX284" fmla="*/ 4368888 w 7467600"/>
              <a:gd name="connsiteY284" fmla="*/ 6668412 h 6858000"/>
              <a:gd name="connsiteX285" fmla="*/ 4563091 w 7467600"/>
              <a:gd name="connsiteY285" fmla="*/ 6442508 h 6858000"/>
              <a:gd name="connsiteX286" fmla="*/ 5387324 w 7467600"/>
              <a:gd name="connsiteY286" fmla="*/ 5705830 h 6858000"/>
              <a:gd name="connsiteX287" fmla="*/ 5073620 w 7467600"/>
              <a:gd name="connsiteY287" fmla="*/ 5955437 h 6858000"/>
              <a:gd name="connsiteX288" fmla="*/ 4689789 w 7467600"/>
              <a:gd name="connsiteY288" fmla="*/ 6268382 h 6858000"/>
              <a:gd name="connsiteX289" fmla="*/ 4418722 w 7467600"/>
              <a:gd name="connsiteY289" fmla="*/ 6570886 h 6858000"/>
              <a:gd name="connsiteX290" fmla="*/ 4214944 w 7467600"/>
              <a:gd name="connsiteY290" fmla="*/ 6858000 h 6858000"/>
              <a:gd name="connsiteX291" fmla="*/ 4177898 w 7467600"/>
              <a:gd name="connsiteY291" fmla="*/ 6858000 h 6858000"/>
              <a:gd name="connsiteX292" fmla="*/ 4391597 w 7467600"/>
              <a:gd name="connsiteY292" fmla="*/ 6556370 h 6858000"/>
              <a:gd name="connsiteX293" fmla="*/ 4668889 w 7467600"/>
              <a:gd name="connsiteY293" fmla="*/ 6246399 h 6858000"/>
              <a:gd name="connsiteX294" fmla="*/ 5055427 w 7467600"/>
              <a:gd name="connsiteY294" fmla="*/ 5931476 h 6858000"/>
              <a:gd name="connsiteX295" fmla="*/ 5371814 w 7467600"/>
              <a:gd name="connsiteY295" fmla="*/ 5678975 h 6858000"/>
              <a:gd name="connsiteX296" fmla="*/ 4987918 w 7467600"/>
              <a:gd name="connsiteY296" fmla="*/ 5838701 h 6858000"/>
              <a:gd name="connsiteX297" fmla="*/ 4317146 w 7467600"/>
              <a:gd name="connsiteY297" fmla="*/ 6587716 h 6858000"/>
              <a:gd name="connsiteX298" fmla="*/ 4171627 w 7467600"/>
              <a:gd name="connsiteY298" fmla="*/ 6858000 h 6858000"/>
              <a:gd name="connsiteX299" fmla="*/ 4081585 w 7467600"/>
              <a:gd name="connsiteY299" fmla="*/ 6858000 h 6858000"/>
              <a:gd name="connsiteX300" fmla="*/ 4238603 w 7467600"/>
              <a:gd name="connsiteY300" fmla="*/ 6559341 h 6858000"/>
              <a:gd name="connsiteX301" fmla="*/ 4778333 w 7467600"/>
              <a:gd name="connsiteY301" fmla="*/ 5873626 h 6858000"/>
              <a:gd name="connsiteX302" fmla="*/ 5414185 w 7467600"/>
              <a:gd name="connsiteY302" fmla="*/ 5573882 h 6858000"/>
              <a:gd name="connsiteX303" fmla="*/ 5959648 w 7467600"/>
              <a:gd name="connsiteY303" fmla="*/ 4760797 h 6858000"/>
              <a:gd name="connsiteX304" fmla="*/ 5355019 w 7467600"/>
              <a:gd name="connsiteY304" fmla="*/ 4734672 h 6858000"/>
              <a:gd name="connsiteX305" fmla="*/ 5083565 w 7467600"/>
              <a:gd name="connsiteY305" fmla="*/ 5179121 h 6858000"/>
              <a:gd name="connsiteX306" fmla="*/ 4713577 w 7467600"/>
              <a:gd name="connsiteY306" fmla="*/ 5616803 h 6858000"/>
              <a:gd name="connsiteX307" fmla="*/ 3989559 w 7467600"/>
              <a:gd name="connsiteY307" fmla="*/ 6145945 h 6858000"/>
              <a:gd name="connsiteX308" fmla="*/ 3939824 w 7467600"/>
              <a:gd name="connsiteY308" fmla="*/ 6066900 h 6858000"/>
              <a:gd name="connsiteX309" fmla="*/ 4584537 w 7467600"/>
              <a:gd name="connsiteY309" fmla="*/ 5324826 h 6858000"/>
              <a:gd name="connsiteX310" fmla="*/ 5037105 w 7467600"/>
              <a:gd name="connsiteY310" fmla="*/ 5088765 h 6858000"/>
              <a:gd name="connsiteX311" fmla="*/ 5039930 w 7467600"/>
              <a:gd name="connsiteY311" fmla="*/ 5089585 h 6858000"/>
              <a:gd name="connsiteX312" fmla="*/ 5263764 w 7467600"/>
              <a:gd name="connsiteY312" fmla="*/ 4735525 h 6858000"/>
              <a:gd name="connsiteX313" fmla="*/ 4086300 w 7467600"/>
              <a:gd name="connsiteY313" fmla="*/ 4884599 h 6858000"/>
              <a:gd name="connsiteX314" fmla="*/ 4085485 w 7467600"/>
              <a:gd name="connsiteY314" fmla="*/ 4899070 h 6858000"/>
              <a:gd name="connsiteX315" fmla="*/ 3871915 w 7467600"/>
              <a:gd name="connsiteY315" fmla="*/ 5253645 h 6858000"/>
              <a:gd name="connsiteX316" fmla="*/ 3799374 w 7467600"/>
              <a:gd name="connsiteY316" fmla="*/ 5466127 h 6858000"/>
              <a:gd name="connsiteX317" fmla="*/ 3498850 w 7467600"/>
              <a:gd name="connsiteY317" fmla="*/ 6661888 h 6858000"/>
              <a:gd name="connsiteX318" fmla="*/ 3399216 w 7467600"/>
              <a:gd name="connsiteY318" fmla="*/ 6858000 h 6858000"/>
              <a:gd name="connsiteX319" fmla="*/ 3303688 w 7467600"/>
              <a:gd name="connsiteY319" fmla="*/ 6858000 h 6858000"/>
              <a:gd name="connsiteX320" fmla="*/ 3391774 w 7467600"/>
              <a:gd name="connsiteY320" fmla="*/ 6697181 h 6858000"/>
              <a:gd name="connsiteX321" fmla="*/ 3735540 w 7467600"/>
              <a:gd name="connsiteY321" fmla="*/ 5546923 h 6858000"/>
              <a:gd name="connsiteX322" fmla="*/ 3729438 w 7467600"/>
              <a:gd name="connsiteY322" fmla="*/ 5569058 h 6858000"/>
              <a:gd name="connsiteX323" fmla="*/ 3707782 w 7467600"/>
              <a:gd name="connsiteY323" fmla="*/ 5644908 h 6858000"/>
              <a:gd name="connsiteX324" fmla="*/ 3583827 w 7467600"/>
              <a:gd name="connsiteY324" fmla="*/ 6039215 h 6858000"/>
              <a:gd name="connsiteX325" fmla="*/ 3547861 w 7467600"/>
              <a:gd name="connsiteY325" fmla="*/ 6129609 h 6858000"/>
              <a:gd name="connsiteX326" fmla="*/ 3490905 w 7467600"/>
              <a:gd name="connsiteY326" fmla="*/ 6277660 h 6858000"/>
              <a:gd name="connsiteX327" fmla="*/ 3455859 w 7467600"/>
              <a:gd name="connsiteY327" fmla="*/ 6391301 h 6858000"/>
              <a:gd name="connsiteX328" fmla="*/ 3429112 w 7467600"/>
              <a:gd name="connsiteY328" fmla="*/ 6479469 h 6858000"/>
              <a:gd name="connsiteX329" fmla="*/ 3304862 w 7467600"/>
              <a:gd name="connsiteY329" fmla="*/ 6796476 h 6858000"/>
              <a:gd name="connsiteX330" fmla="*/ 3276071 w 7467600"/>
              <a:gd name="connsiteY330" fmla="*/ 6858000 h 6858000"/>
              <a:gd name="connsiteX331" fmla="*/ 3240805 w 7467600"/>
              <a:gd name="connsiteY331" fmla="*/ 6858000 h 6858000"/>
              <a:gd name="connsiteX332" fmla="*/ 3275917 w 7467600"/>
              <a:gd name="connsiteY332" fmla="*/ 6783192 h 6858000"/>
              <a:gd name="connsiteX333" fmla="*/ 3399358 w 7467600"/>
              <a:gd name="connsiteY333" fmla="*/ 6469011 h 6858000"/>
              <a:gd name="connsiteX334" fmla="*/ 3425650 w 7467600"/>
              <a:gd name="connsiteY334" fmla="*/ 6381333 h 6858000"/>
              <a:gd name="connsiteX335" fmla="*/ 3460661 w 7467600"/>
              <a:gd name="connsiteY335" fmla="*/ 6266763 h 6858000"/>
              <a:gd name="connsiteX336" fmla="*/ 3518021 w 7467600"/>
              <a:gd name="connsiteY336" fmla="*/ 6117298 h 6858000"/>
              <a:gd name="connsiteX337" fmla="*/ 3554035 w 7467600"/>
              <a:gd name="connsiteY337" fmla="*/ 6027832 h 6858000"/>
              <a:gd name="connsiteX338" fmla="*/ 3677174 w 7467600"/>
              <a:gd name="connsiteY338" fmla="*/ 5636351 h 6858000"/>
              <a:gd name="connsiteX339" fmla="*/ 3698819 w 7467600"/>
              <a:gd name="connsiteY339" fmla="*/ 5560503 h 6858000"/>
              <a:gd name="connsiteX340" fmla="*/ 3702094 w 7467600"/>
              <a:gd name="connsiteY340" fmla="*/ 5549194 h 6858000"/>
              <a:gd name="connsiteX341" fmla="*/ 3398355 w 7467600"/>
              <a:gd name="connsiteY341" fmla="*/ 6094603 h 6858000"/>
              <a:gd name="connsiteX342" fmla="*/ 3193941 w 7467600"/>
              <a:gd name="connsiteY342" fmla="*/ 6798775 h 6858000"/>
              <a:gd name="connsiteX343" fmla="*/ 3184140 w 7467600"/>
              <a:gd name="connsiteY343" fmla="*/ 6858000 h 6858000"/>
              <a:gd name="connsiteX344" fmla="*/ 3099978 w 7467600"/>
              <a:gd name="connsiteY344" fmla="*/ 6858000 h 6858000"/>
              <a:gd name="connsiteX345" fmla="*/ 3101556 w 7467600"/>
              <a:gd name="connsiteY345" fmla="*/ 6843337 h 6858000"/>
              <a:gd name="connsiteX346" fmla="*/ 3370162 w 7467600"/>
              <a:gd name="connsiteY346" fmla="*/ 5785550 h 6858000"/>
              <a:gd name="connsiteX347" fmla="*/ 3746477 w 7467600"/>
              <a:gd name="connsiteY347" fmla="*/ 5377889 h 6858000"/>
              <a:gd name="connsiteX348" fmla="*/ 3863399 w 7467600"/>
              <a:gd name="connsiteY348" fmla="*/ 5087257 h 6858000"/>
              <a:gd name="connsiteX349" fmla="*/ 3968712 w 7467600"/>
              <a:gd name="connsiteY349" fmla="*/ 4913989 h 6858000"/>
              <a:gd name="connsiteX350" fmla="*/ 2792390 w 7467600"/>
              <a:gd name="connsiteY350" fmla="*/ 5382974 h 6858000"/>
              <a:gd name="connsiteX351" fmla="*/ 2714982 w 7467600"/>
              <a:gd name="connsiteY351" fmla="*/ 5427051 h 6858000"/>
              <a:gd name="connsiteX352" fmla="*/ 2813361 w 7467600"/>
              <a:gd name="connsiteY352" fmla="*/ 6023912 h 6858000"/>
              <a:gd name="connsiteX353" fmla="*/ 2688430 w 7467600"/>
              <a:gd name="connsiteY353" fmla="*/ 6801564 h 6858000"/>
              <a:gd name="connsiteX354" fmla="*/ 2629626 w 7467600"/>
              <a:gd name="connsiteY354" fmla="*/ 6763394 h 6858000"/>
              <a:gd name="connsiteX355" fmla="*/ 2565328 w 7467600"/>
              <a:gd name="connsiteY355" fmla="*/ 5516399 h 6858000"/>
              <a:gd name="connsiteX356" fmla="*/ 1922999 w 7467600"/>
              <a:gd name="connsiteY356" fmla="*/ 5980343 h 6858000"/>
              <a:gd name="connsiteX357" fmla="*/ 1950261 w 7467600"/>
              <a:gd name="connsiteY357" fmla="*/ 6405858 h 6858000"/>
              <a:gd name="connsiteX358" fmla="*/ 2365554 w 7467600"/>
              <a:gd name="connsiteY358" fmla="*/ 6759107 h 6858000"/>
              <a:gd name="connsiteX359" fmla="*/ 2424142 w 7467600"/>
              <a:gd name="connsiteY359" fmla="*/ 6858000 h 6858000"/>
              <a:gd name="connsiteX360" fmla="*/ 2395994 w 7467600"/>
              <a:gd name="connsiteY360" fmla="*/ 6858000 h 6858000"/>
              <a:gd name="connsiteX361" fmla="*/ 2392863 w 7467600"/>
              <a:gd name="connsiteY361" fmla="*/ 6852964 h 6858000"/>
              <a:gd name="connsiteX362" fmla="*/ 2017589 w 7467600"/>
              <a:gd name="connsiteY362" fmla="*/ 6493982 h 6858000"/>
              <a:gd name="connsiteX363" fmla="*/ 2147336 w 7467600"/>
              <a:gd name="connsiteY363" fmla="*/ 6594052 h 6858000"/>
              <a:gd name="connsiteX364" fmla="*/ 2207047 w 7467600"/>
              <a:gd name="connsiteY364" fmla="*/ 6654540 h 6858000"/>
              <a:gd name="connsiteX365" fmla="*/ 2299106 w 7467600"/>
              <a:gd name="connsiteY365" fmla="*/ 6778931 h 6858000"/>
              <a:gd name="connsiteX366" fmla="*/ 2314430 w 7467600"/>
              <a:gd name="connsiteY366" fmla="*/ 6801144 h 6858000"/>
              <a:gd name="connsiteX367" fmla="*/ 2352406 w 7467600"/>
              <a:gd name="connsiteY367" fmla="*/ 6858000 h 6858000"/>
              <a:gd name="connsiteX368" fmla="*/ 2314492 w 7467600"/>
              <a:gd name="connsiteY368" fmla="*/ 6858000 h 6858000"/>
              <a:gd name="connsiteX369" fmla="*/ 2288095 w 7467600"/>
              <a:gd name="connsiteY369" fmla="*/ 6818030 h 6858000"/>
              <a:gd name="connsiteX370" fmla="*/ 2272768 w 7467600"/>
              <a:gd name="connsiteY370" fmla="*/ 6795822 h 6858000"/>
              <a:gd name="connsiteX371" fmla="*/ 2182715 w 7467600"/>
              <a:gd name="connsiteY371" fmla="*/ 6675071 h 6858000"/>
              <a:gd name="connsiteX372" fmla="*/ 2032061 w 7467600"/>
              <a:gd name="connsiteY372" fmla="*/ 6541380 h 6858000"/>
              <a:gd name="connsiteX373" fmla="*/ 2257220 w 7467600"/>
              <a:gd name="connsiteY373" fmla="*/ 6826257 h 6858000"/>
              <a:gd name="connsiteX374" fmla="*/ 2281324 w 7467600"/>
              <a:gd name="connsiteY374" fmla="*/ 6858000 h 6858000"/>
              <a:gd name="connsiteX375" fmla="*/ 2242860 w 7467600"/>
              <a:gd name="connsiteY375" fmla="*/ 6858000 h 6858000"/>
              <a:gd name="connsiteX376" fmla="*/ 2232818 w 7467600"/>
              <a:gd name="connsiteY376" fmla="*/ 6844926 h 6858000"/>
              <a:gd name="connsiteX377" fmla="*/ 1990172 w 7467600"/>
              <a:gd name="connsiteY377" fmla="*/ 6542121 h 6858000"/>
              <a:gd name="connsiteX378" fmla="*/ 2124090 w 7467600"/>
              <a:gd name="connsiteY378" fmla="*/ 6761017 h 6858000"/>
              <a:gd name="connsiteX379" fmla="*/ 2200380 w 7467600"/>
              <a:gd name="connsiteY379" fmla="*/ 6858000 h 6858000"/>
              <a:gd name="connsiteX380" fmla="*/ 2147507 w 7467600"/>
              <a:gd name="connsiteY380" fmla="*/ 6858000 h 6858000"/>
              <a:gd name="connsiteX381" fmla="*/ 2070668 w 7467600"/>
              <a:gd name="connsiteY381" fmla="*/ 6761520 h 6858000"/>
              <a:gd name="connsiteX382" fmla="*/ 1975142 w 7467600"/>
              <a:gd name="connsiteY382" fmla="*/ 6585570 h 6858000"/>
              <a:gd name="connsiteX383" fmla="*/ 2050035 w 7467600"/>
              <a:gd name="connsiteY383" fmla="*/ 6813345 h 6858000"/>
              <a:gd name="connsiteX384" fmla="*/ 2063025 w 7467600"/>
              <a:gd name="connsiteY384" fmla="*/ 6858000 h 6858000"/>
              <a:gd name="connsiteX385" fmla="*/ 2021675 w 7467600"/>
              <a:gd name="connsiteY385" fmla="*/ 6858000 h 6858000"/>
              <a:gd name="connsiteX386" fmla="*/ 2019308 w 7467600"/>
              <a:gd name="connsiteY386" fmla="*/ 6847118 h 6858000"/>
              <a:gd name="connsiteX387" fmla="*/ 1938835 w 7467600"/>
              <a:gd name="connsiteY387" fmla="*/ 6551160 h 6858000"/>
              <a:gd name="connsiteX388" fmla="*/ 1953230 w 7467600"/>
              <a:gd name="connsiteY388" fmla="*/ 6759699 h 6858000"/>
              <a:gd name="connsiteX389" fmla="*/ 1956763 w 7467600"/>
              <a:gd name="connsiteY389" fmla="*/ 6778191 h 6858000"/>
              <a:gd name="connsiteX390" fmla="*/ 1967925 w 7467600"/>
              <a:gd name="connsiteY390" fmla="*/ 6858000 h 6858000"/>
              <a:gd name="connsiteX391" fmla="*/ 1936622 w 7467600"/>
              <a:gd name="connsiteY391" fmla="*/ 6858000 h 6858000"/>
              <a:gd name="connsiteX392" fmla="*/ 1926261 w 7467600"/>
              <a:gd name="connsiteY392" fmla="*/ 6784064 h 6858000"/>
              <a:gd name="connsiteX393" fmla="*/ 1922724 w 7467600"/>
              <a:gd name="connsiteY393" fmla="*/ 6765577 h 6858000"/>
              <a:gd name="connsiteX394" fmla="*/ 1904650 w 7467600"/>
              <a:gd name="connsiteY394" fmla="*/ 6639616 h 6858000"/>
              <a:gd name="connsiteX395" fmla="*/ 1885273 w 7467600"/>
              <a:gd name="connsiteY395" fmla="*/ 6858000 h 6858000"/>
              <a:gd name="connsiteX396" fmla="*/ 1854363 w 7467600"/>
              <a:gd name="connsiteY396" fmla="*/ 6858000 h 6858000"/>
              <a:gd name="connsiteX397" fmla="*/ 1880391 w 7467600"/>
              <a:gd name="connsiteY397" fmla="*/ 6603796 h 6858000"/>
              <a:gd name="connsiteX398" fmla="*/ 1818273 w 7467600"/>
              <a:gd name="connsiteY398" fmla="*/ 6715729 h 6858000"/>
              <a:gd name="connsiteX399" fmla="*/ 1794691 w 7467600"/>
              <a:gd name="connsiteY399" fmla="*/ 6843239 h 6858000"/>
              <a:gd name="connsiteX400" fmla="*/ 1794914 w 7467600"/>
              <a:gd name="connsiteY400" fmla="*/ 6858000 h 6858000"/>
              <a:gd name="connsiteX401" fmla="*/ 1746128 w 7467600"/>
              <a:gd name="connsiteY401" fmla="*/ 6858000 h 6858000"/>
              <a:gd name="connsiteX402" fmla="*/ 1753934 w 7467600"/>
              <a:gd name="connsiteY402" fmla="*/ 6724796 h 6858000"/>
              <a:gd name="connsiteX403" fmla="*/ 1792053 w 7467600"/>
              <a:gd name="connsiteY403" fmla="*/ 6572396 h 6858000"/>
              <a:gd name="connsiteX404" fmla="*/ 1862248 w 7467600"/>
              <a:gd name="connsiteY404" fmla="*/ 6266397 h 6858000"/>
              <a:gd name="connsiteX405" fmla="*/ 1862250 w 7467600"/>
              <a:gd name="connsiteY405" fmla="*/ 6033531 h 6858000"/>
              <a:gd name="connsiteX406" fmla="*/ 1211999 w 7467600"/>
              <a:gd name="connsiteY406" fmla="*/ 6683610 h 6858000"/>
              <a:gd name="connsiteX407" fmla="*/ 1213266 w 7467600"/>
              <a:gd name="connsiteY407" fmla="*/ 6691947 h 6858000"/>
              <a:gd name="connsiteX408" fmla="*/ 1203370 w 7467600"/>
              <a:gd name="connsiteY408" fmla="*/ 6850676 h 6858000"/>
              <a:gd name="connsiteX409" fmla="*/ 1203671 w 7467600"/>
              <a:gd name="connsiteY409" fmla="*/ 6858000 h 6858000"/>
              <a:gd name="connsiteX410" fmla="*/ 1143180 w 7467600"/>
              <a:gd name="connsiteY410" fmla="*/ 6858000 h 6858000"/>
              <a:gd name="connsiteX411" fmla="*/ 1142176 w 7467600"/>
              <a:gd name="connsiteY411" fmla="*/ 6766045 h 6858000"/>
              <a:gd name="connsiteX412" fmla="*/ 1067484 w 7467600"/>
              <a:gd name="connsiteY412" fmla="*/ 6858000 h 6858000"/>
              <a:gd name="connsiteX413" fmla="*/ 953928 w 7467600"/>
              <a:gd name="connsiteY413" fmla="*/ 6858000 h 6858000"/>
              <a:gd name="connsiteX414" fmla="*/ 959715 w 7467600"/>
              <a:gd name="connsiteY414" fmla="*/ 6850185 h 6858000"/>
              <a:gd name="connsiteX415" fmla="*/ 1483788 w 7467600"/>
              <a:gd name="connsiteY415" fmla="*/ 6259174 h 6858000"/>
              <a:gd name="connsiteX416" fmla="*/ 1100671 w 7467600"/>
              <a:gd name="connsiteY416" fmla="*/ 6252137 h 6858000"/>
              <a:gd name="connsiteX417" fmla="*/ 1090144 w 7467600"/>
              <a:gd name="connsiteY417" fmla="*/ 6256748 h 6858000"/>
              <a:gd name="connsiteX418" fmla="*/ 1095872 w 7467600"/>
              <a:gd name="connsiteY418" fmla="*/ 6271892 h 6858000"/>
              <a:gd name="connsiteX419" fmla="*/ 262785 w 7467600"/>
              <a:gd name="connsiteY419" fmla="*/ 6845450 h 6858000"/>
              <a:gd name="connsiteX420" fmla="*/ 209968 w 7467600"/>
              <a:gd name="connsiteY420" fmla="*/ 6770713 h 6858000"/>
              <a:gd name="connsiteX421" fmla="*/ 873460 w 7467600"/>
              <a:gd name="connsiteY421" fmla="*/ 6253768 h 6858000"/>
              <a:gd name="connsiteX422" fmla="*/ 192686 w 7467600"/>
              <a:gd name="connsiteY422" fmla="*/ 5849257 h 6858000"/>
              <a:gd name="connsiteX423" fmla="*/ 4696 w 7467600"/>
              <a:gd name="connsiteY423" fmla="*/ 5697668 h 6858000"/>
              <a:gd name="connsiteX424" fmla="*/ 0 w 7467600"/>
              <a:gd name="connsiteY424" fmla="*/ 5689984 h 6858000"/>
              <a:gd name="connsiteX425" fmla="*/ 0 w 7467600"/>
              <a:gd name="connsiteY425" fmla="*/ 5513472 h 6858000"/>
              <a:gd name="connsiteX426" fmla="*/ 174101 w 7467600"/>
              <a:gd name="connsiteY426" fmla="*/ 5620277 h 6858000"/>
              <a:gd name="connsiteX427" fmla="*/ 891800 w 7467600"/>
              <a:gd name="connsiteY427" fmla="*/ 6036935 h 6858000"/>
              <a:gd name="connsiteX428" fmla="*/ 1072219 w 7467600"/>
              <a:gd name="connsiteY428" fmla="*/ 6169443 h 6858000"/>
              <a:gd name="connsiteX429" fmla="*/ 1074117 w 7467600"/>
              <a:gd name="connsiteY429" fmla="*/ 6170301 h 6858000"/>
              <a:gd name="connsiteX430" fmla="*/ 1083114 w 7467600"/>
              <a:gd name="connsiteY430" fmla="*/ 6174131 h 6858000"/>
              <a:gd name="connsiteX431" fmla="*/ 1543010 w 7467600"/>
              <a:gd name="connsiteY431" fmla="*/ 6191140 h 6858000"/>
              <a:gd name="connsiteX432" fmla="*/ 1551080 w 7467600"/>
              <a:gd name="connsiteY432" fmla="*/ 6195006 h 6858000"/>
              <a:gd name="connsiteX433" fmla="*/ 2345443 w 7467600"/>
              <a:gd name="connsiteY433" fmla="*/ 5549882 h 6858000"/>
              <a:gd name="connsiteX434" fmla="*/ 1721499 w 7467600"/>
              <a:gd name="connsiteY434" fmla="*/ 5599969 h 6858000"/>
              <a:gd name="connsiteX435" fmla="*/ 767716 w 7467600"/>
              <a:gd name="connsiteY435" fmla="*/ 5472768 h 6858000"/>
              <a:gd name="connsiteX436" fmla="*/ 722147 w 7467600"/>
              <a:gd name="connsiteY436" fmla="*/ 5393091 h 6858000"/>
              <a:gd name="connsiteX437" fmla="*/ 1485552 w 7467600"/>
              <a:gd name="connsiteY437" fmla="*/ 5313202 h 6858000"/>
              <a:gd name="connsiteX438" fmla="*/ 2143004 w 7467600"/>
              <a:gd name="connsiteY438" fmla="*/ 5402420 h 6858000"/>
              <a:gd name="connsiteX439" fmla="*/ 1933391 w 7467600"/>
              <a:gd name="connsiteY439" fmla="*/ 5156971 h 6858000"/>
              <a:gd name="connsiteX440" fmla="*/ 1827118 w 7467600"/>
              <a:gd name="connsiteY440" fmla="*/ 4968410 h 6858000"/>
              <a:gd name="connsiteX441" fmla="*/ 1837349 w 7467600"/>
              <a:gd name="connsiteY441" fmla="*/ 4956357 h 6858000"/>
              <a:gd name="connsiteX442" fmla="*/ 2162835 w 7467600"/>
              <a:gd name="connsiteY442" fmla="*/ 5187853 h 6858000"/>
              <a:gd name="connsiteX443" fmla="*/ 2257167 w 7467600"/>
              <a:gd name="connsiteY443" fmla="*/ 5462123 h 6858000"/>
              <a:gd name="connsiteX444" fmla="*/ 2261598 w 7467600"/>
              <a:gd name="connsiteY444" fmla="*/ 5467998 h 6858000"/>
              <a:gd name="connsiteX445" fmla="*/ 2437177 w 7467600"/>
              <a:gd name="connsiteY445" fmla="*/ 5479608 h 6858000"/>
              <a:gd name="connsiteX446" fmla="*/ 2445247 w 7467600"/>
              <a:gd name="connsiteY446" fmla="*/ 5483476 h 6858000"/>
              <a:gd name="connsiteX447" fmla="*/ 2743626 w 7467600"/>
              <a:gd name="connsiteY447" fmla="*/ 5304819 h 6858000"/>
              <a:gd name="connsiteX448" fmla="*/ 3048102 w 7467600"/>
              <a:gd name="connsiteY448" fmla="*/ 5150595 h 6858000"/>
              <a:gd name="connsiteX449" fmla="*/ 1799414 w 7467600"/>
              <a:gd name="connsiteY449" fmla="*/ 4694732 h 6858000"/>
              <a:gd name="connsiteX450" fmla="*/ 1771735 w 7467600"/>
              <a:gd name="connsiteY450" fmla="*/ 4619929 h 6858000"/>
              <a:gd name="connsiteX451" fmla="*/ 3104273 w 7467600"/>
              <a:gd name="connsiteY451" fmla="*/ 5076159 h 6858000"/>
              <a:gd name="connsiteX452" fmla="*/ 3113245 w 7467600"/>
              <a:gd name="connsiteY452" fmla="*/ 5090705 h 6858000"/>
              <a:gd name="connsiteX453" fmla="*/ 3126294 w 7467600"/>
              <a:gd name="connsiteY453" fmla="*/ 5114400 h 6858000"/>
              <a:gd name="connsiteX454" fmla="*/ 3937433 w 7467600"/>
              <a:gd name="connsiteY454" fmla="*/ 4830473 h 6858000"/>
              <a:gd name="connsiteX455" fmla="*/ 3590475 w 7467600"/>
              <a:gd name="connsiteY455" fmla="*/ 4597974 h 6858000"/>
              <a:gd name="connsiteX456" fmla="*/ 3100264 w 7467600"/>
              <a:gd name="connsiteY456" fmla="*/ 4579845 h 6858000"/>
              <a:gd name="connsiteX457" fmla="*/ 2183576 w 7467600"/>
              <a:gd name="connsiteY457" fmla="*/ 4227150 h 6858000"/>
              <a:gd name="connsiteX458" fmla="*/ 2151029 w 7467600"/>
              <a:gd name="connsiteY458" fmla="*/ 4146947 h 6858000"/>
              <a:gd name="connsiteX459" fmla="*/ 3563434 w 7467600"/>
              <a:gd name="connsiteY459" fmla="*/ 4469115 h 6858000"/>
              <a:gd name="connsiteX460" fmla="*/ 3177952 w 7467600"/>
              <a:gd name="connsiteY460" fmla="*/ 3657386 h 6858000"/>
              <a:gd name="connsiteX461" fmla="*/ 3189263 w 7467600"/>
              <a:gd name="connsiteY461" fmla="*/ 3625726 h 6858000"/>
              <a:gd name="connsiteX462" fmla="*/ 3560912 w 7467600"/>
              <a:gd name="connsiteY462" fmla="*/ 4079863 h 6858000"/>
              <a:gd name="connsiteX463" fmla="*/ 3626636 w 7467600"/>
              <a:gd name="connsiteY463" fmla="*/ 4512230 h 6858000"/>
              <a:gd name="connsiteX464" fmla="*/ 3653088 w 7467600"/>
              <a:gd name="connsiteY464" fmla="*/ 4521417 h 6858000"/>
              <a:gd name="connsiteX465" fmla="*/ 3988128 w 7467600"/>
              <a:gd name="connsiteY465" fmla="*/ 4817267 h 6858000"/>
              <a:gd name="connsiteX466" fmla="*/ 4830582 w 7467600"/>
              <a:gd name="connsiteY466" fmla="*/ 4676000 h 6858000"/>
              <a:gd name="connsiteX467" fmla="*/ 4830100 w 7467600"/>
              <a:gd name="connsiteY467" fmla="*/ 4675554 h 6858000"/>
              <a:gd name="connsiteX468" fmla="*/ 4036318 w 7467600"/>
              <a:gd name="connsiteY468" fmla="*/ 4147013 h 6858000"/>
              <a:gd name="connsiteX469" fmla="*/ 3432098 w 7467600"/>
              <a:gd name="connsiteY469" fmla="*/ 3537312 h 6858000"/>
              <a:gd name="connsiteX470" fmla="*/ 3446761 w 7467600"/>
              <a:gd name="connsiteY470" fmla="*/ 3461278 h 6858000"/>
              <a:gd name="connsiteX471" fmla="*/ 4419733 w 7467600"/>
              <a:gd name="connsiteY471" fmla="*/ 3963555 h 6858000"/>
              <a:gd name="connsiteX472" fmla="*/ 4781371 w 7467600"/>
              <a:gd name="connsiteY472" fmla="*/ 4458604 h 6858000"/>
              <a:gd name="connsiteX473" fmla="*/ 4780440 w 7467600"/>
              <a:gd name="connsiteY473" fmla="*/ 4470290 h 6858000"/>
              <a:gd name="connsiteX474" fmla="*/ 4898954 w 7467600"/>
              <a:gd name="connsiteY474" fmla="*/ 4662092 h 6858000"/>
              <a:gd name="connsiteX475" fmla="*/ 4900699 w 7467600"/>
              <a:gd name="connsiteY475" fmla="*/ 4670867 h 6858000"/>
              <a:gd name="connsiteX476" fmla="*/ 5714511 w 7467600"/>
              <a:gd name="connsiteY476" fmla="*/ 4663483 h 6858000"/>
              <a:gd name="connsiteX477" fmla="*/ 5464793 w 7467600"/>
              <a:gd name="connsiteY477" fmla="*/ 4393556 h 6858000"/>
              <a:gd name="connsiteX478" fmla="*/ 5461897 w 7467600"/>
              <a:gd name="connsiteY478" fmla="*/ 4390879 h 6858000"/>
              <a:gd name="connsiteX479" fmla="*/ 4294126 w 7467600"/>
              <a:gd name="connsiteY479" fmla="*/ 3303048 h 6858000"/>
              <a:gd name="connsiteX480" fmla="*/ 4305321 w 7467600"/>
              <a:gd name="connsiteY480" fmla="*/ 3256953 h 6858000"/>
              <a:gd name="connsiteX481" fmla="*/ 4949299 w 7467600"/>
              <a:gd name="connsiteY481" fmla="*/ 3766336 h 6858000"/>
              <a:gd name="connsiteX482" fmla="*/ 5291452 w 7467600"/>
              <a:gd name="connsiteY482" fmla="*/ 4076801 h 6858000"/>
              <a:gd name="connsiteX483" fmla="*/ 5434998 w 7467600"/>
              <a:gd name="connsiteY483" fmla="*/ 4254100 h 6858000"/>
              <a:gd name="connsiteX484" fmla="*/ 5351015 w 7467600"/>
              <a:gd name="connsiteY484" fmla="*/ 3760989 h 6858000"/>
              <a:gd name="connsiteX485" fmla="*/ 5413780 w 7467600"/>
              <a:gd name="connsiteY485" fmla="*/ 2966265 h 6858000"/>
              <a:gd name="connsiteX486" fmla="*/ 5425627 w 7467600"/>
              <a:gd name="connsiteY486" fmla="*/ 2954192 h 6858000"/>
              <a:gd name="connsiteX487" fmla="*/ 6604735 w 7467600"/>
              <a:gd name="connsiteY487" fmla="*/ 2041381 h 6858000"/>
              <a:gd name="connsiteX488" fmla="*/ 7204487 w 7467600"/>
              <a:gd name="connsiteY488" fmla="*/ 2742112 h 6858000"/>
              <a:gd name="connsiteX489" fmla="*/ 7131592 w 7467600"/>
              <a:gd name="connsiteY489" fmla="*/ 2672096 h 6858000"/>
              <a:gd name="connsiteX490" fmla="*/ 6996344 w 7467600"/>
              <a:gd name="connsiteY490" fmla="*/ 2518310 h 6858000"/>
              <a:gd name="connsiteX491" fmla="*/ 6735495 w 7467600"/>
              <a:gd name="connsiteY491" fmla="*/ 2196890 h 6858000"/>
              <a:gd name="connsiteX492" fmla="*/ 6721901 w 7467600"/>
              <a:gd name="connsiteY492" fmla="*/ 2179274 h 6858000"/>
              <a:gd name="connsiteX493" fmla="*/ 6604735 w 7467600"/>
              <a:gd name="connsiteY493" fmla="*/ 2041381 h 6858000"/>
              <a:gd name="connsiteX494" fmla="*/ 6591670 w 7467600"/>
              <a:gd name="connsiteY494" fmla="*/ 1988277 h 6858000"/>
              <a:gd name="connsiteX495" fmla="*/ 6747349 w 7467600"/>
              <a:gd name="connsiteY495" fmla="*/ 2160069 h 6858000"/>
              <a:gd name="connsiteX496" fmla="*/ 6760943 w 7467600"/>
              <a:gd name="connsiteY496" fmla="*/ 2177686 h 6858000"/>
              <a:gd name="connsiteX497" fmla="*/ 7021065 w 7467600"/>
              <a:gd name="connsiteY497" fmla="*/ 2498102 h 6858000"/>
              <a:gd name="connsiteX498" fmla="*/ 7155223 w 7467600"/>
              <a:gd name="connsiteY498" fmla="*/ 2650386 h 6858000"/>
              <a:gd name="connsiteX499" fmla="*/ 7203167 w 7467600"/>
              <a:gd name="connsiteY499" fmla="*/ 2697288 h 6858000"/>
              <a:gd name="connsiteX500" fmla="*/ 6937703 w 7467600"/>
              <a:gd name="connsiteY500" fmla="*/ 2321981 h 6858000"/>
              <a:gd name="connsiteX501" fmla="*/ 6591670 w 7467600"/>
              <a:gd name="connsiteY501" fmla="*/ 1988277 h 6858000"/>
              <a:gd name="connsiteX502" fmla="*/ 5798671 w 7467600"/>
              <a:gd name="connsiteY502" fmla="*/ 1981601 h 6858000"/>
              <a:gd name="connsiteX503" fmla="*/ 5754709 w 7467600"/>
              <a:gd name="connsiteY503" fmla="*/ 2071454 h 6858000"/>
              <a:gd name="connsiteX504" fmla="*/ 5763044 w 7467600"/>
              <a:gd name="connsiteY504" fmla="*/ 2842206 h 6858000"/>
              <a:gd name="connsiteX505" fmla="*/ 5764974 w 7467600"/>
              <a:gd name="connsiteY505" fmla="*/ 2799609 h 6858000"/>
              <a:gd name="connsiteX506" fmla="*/ 5767665 w 7467600"/>
              <a:gd name="connsiteY506" fmla="*/ 2666409 h 6858000"/>
              <a:gd name="connsiteX507" fmla="*/ 5763055 w 7467600"/>
              <a:gd name="connsiteY507" fmla="*/ 2579705 h 6858000"/>
              <a:gd name="connsiteX508" fmla="*/ 5758079 w 7467600"/>
              <a:gd name="connsiteY508" fmla="*/ 2492508 h 6858000"/>
              <a:gd name="connsiteX509" fmla="*/ 5779325 w 7467600"/>
              <a:gd name="connsiteY509" fmla="*/ 2197069 h 6858000"/>
              <a:gd name="connsiteX510" fmla="*/ 5798671 w 7467600"/>
              <a:gd name="connsiteY510" fmla="*/ 1981601 h 6858000"/>
              <a:gd name="connsiteX511" fmla="*/ 5829202 w 7467600"/>
              <a:gd name="connsiteY511" fmla="*/ 1971679 h 6858000"/>
              <a:gd name="connsiteX512" fmla="*/ 5809558 w 7467600"/>
              <a:gd name="connsiteY512" fmla="*/ 2198043 h 6858000"/>
              <a:gd name="connsiteX513" fmla="*/ 5788653 w 7467600"/>
              <a:gd name="connsiteY513" fmla="*/ 2489430 h 6858000"/>
              <a:gd name="connsiteX514" fmla="*/ 5793439 w 7467600"/>
              <a:gd name="connsiteY514" fmla="*/ 2575235 h 6858000"/>
              <a:gd name="connsiteX515" fmla="*/ 5796837 w 7467600"/>
              <a:gd name="connsiteY515" fmla="*/ 2637633 h 6858000"/>
              <a:gd name="connsiteX516" fmla="*/ 5818614 w 7467600"/>
              <a:gd name="connsiteY516" fmla="*/ 2473055 h 6858000"/>
              <a:gd name="connsiteX517" fmla="*/ 5829202 w 7467600"/>
              <a:gd name="connsiteY517" fmla="*/ 1971679 h 6858000"/>
              <a:gd name="connsiteX518" fmla="*/ 5911389 w 7467600"/>
              <a:gd name="connsiteY518" fmla="*/ 1898371 h 6858000"/>
              <a:gd name="connsiteX519" fmla="*/ 6237627 w 7467600"/>
              <a:gd name="connsiteY519" fmla="*/ 2231921 h 6858000"/>
              <a:gd name="connsiteX520" fmla="*/ 5911389 w 7467600"/>
              <a:gd name="connsiteY520" fmla="*/ 1898371 h 6858000"/>
              <a:gd name="connsiteX521" fmla="*/ 6944437 w 7467600"/>
              <a:gd name="connsiteY521" fmla="*/ 1575402 h 6858000"/>
              <a:gd name="connsiteX522" fmla="*/ 6304730 w 7467600"/>
              <a:gd name="connsiteY522" fmla="*/ 1766654 h 6858000"/>
              <a:gd name="connsiteX523" fmla="*/ 6944437 w 7467600"/>
              <a:gd name="connsiteY523" fmla="*/ 1575402 h 6858000"/>
              <a:gd name="connsiteX524" fmla="*/ 7019523 w 7467600"/>
              <a:gd name="connsiteY524" fmla="*/ 1519450 h 6858000"/>
              <a:gd name="connsiteX525" fmla="*/ 6298091 w 7467600"/>
              <a:gd name="connsiteY525" fmla="*/ 1737122 h 6858000"/>
              <a:gd name="connsiteX526" fmla="*/ 7019523 w 7467600"/>
              <a:gd name="connsiteY526" fmla="*/ 1519450 h 6858000"/>
              <a:gd name="connsiteX527" fmla="*/ 2399523 w 7467600"/>
              <a:gd name="connsiteY527" fmla="*/ 1428234 h 6858000"/>
              <a:gd name="connsiteX528" fmla="*/ 2224982 w 7467600"/>
              <a:gd name="connsiteY528" fmla="*/ 1826201 h 6858000"/>
              <a:gd name="connsiteX529" fmla="*/ 2096099 w 7467600"/>
              <a:gd name="connsiteY529" fmla="*/ 2345900 h 6858000"/>
              <a:gd name="connsiteX530" fmla="*/ 2283317 w 7467600"/>
              <a:gd name="connsiteY530" fmla="*/ 1796925 h 6858000"/>
              <a:gd name="connsiteX531" fmla="*/ 2399523 w 7467600"/>
              <a:gd name="connsiteY531" fmla="*/ 1428234 h 6858000"/>
              <a:gd name="connsiteX532" fmla="*/ 2448558 w 7467600"/>
              <a:gd name="connsiteY532" fmla="*/ 1373435 h 6858000"/>
              <a:gd name="connsiteX533" fmla="*/ 2312521 w 7467600"/>
              <a:gd name="connsiteY533" fmla="*/ 1806140 h 6858000"/>
              <a:gd name="connsiteX534" fmla="*/ 2127533 w 7467600"/>
              <a:gd name="connsiteY534" fmla="*/ 2348380 h 6858000"/>
              <a:gd name="connsiteX535" fmla="*/ 2358080 w 7467600"/>
              <a:gd name="connsiteY535" fmla="*/ 1866134 h 6858000"/>
              <a:gd name="connsiteX536" fmla="*/ 2407436 w 7467600"/>
              <a:gd name="connsiteY536" fmla="*/ 1651070 h 6858000"/>
              <a:gd name="connsiteX537" fmla="*/ 2448558 w 7467600"/>
              <a:gd name="connsiteY537" fmla="*/ 1373435 h 6858000"/>
              <a:gd name="connsiteX538" fmla="*/ 278707 w 7467600"/>
              <a:gd name="connsiteY538" fmla="*/ 1352270 h 6858000"/>
              <a:gd name="connsiteX539" fmla="*/ 321570 w 7467600"/>
              <a:gd name="connsiteY539" fmla="*/ 1861610 h 6858000"/>
              <a:gd name="connsiteX540" fmla="*/ 294281 w 7467600"/>
              <a:gd name="connsiteY540" fmla="*/ 1440658 h 6858000"/>
              <a:gd name="connsiteX541" fmla="*/ 278707 w 7467600"/>
              <a:gd name="connsiteY541" fmla="*/ 1352270 h 6858000"/>
              <a:gd name="connsiteX542" fmla="*/ 1423821 w 7467600"/>
              <a:gd name="connsiteY542" fmla="*/ 1351958 h 6858000"/>
              <a:gd name="connsiteX543" fmla="*/ 1638521 w 7467600"/>
              <a:gd name="connsiteY543" fmla="*/ 1908470 h 6858000"/>
              <a:gd name="connsiteX544" fmla="*/ 1754199 w 7467600"/>
              <a:gd name="connsiteY544" fmla="*/ 2149284 h 6858000"/>
              <a:gd name="connsiteX545" fmla="*/ 1908359 w 7467600"/>
              <a:gd name="connsiteY545" fmla="*/ 2364988 h 6858000"/>
              <a:gd name="connsiteX546" fmla="*/ 1647661 w 7467600"/>
              <a:gd name="connsiteY546" fmla="*/ 1825945 h 6858000"/>
              <a:gd name="connsiteX547" fmla="*/ 1423821 w 7467600"/>
              <a:gd name="connsiteY547" fmla="*/ 1351958 h 6858000"/>
              <a:gd name="connsiteX548" fmla="*/ 1431890 w 7467600"/>
              <a:gd name="connsiteY548" fmla="*/ 1306475 h 6858000"/>
              <a:gd name="connsiteX549" fmla="*/ 1507597 w 7467600"/>
              <a:gd name="connsiteY549" fmla="*/ 1446132 h 6858000"/>
              <a:gd name="connsiteX550" fmla="*/ 1674586 w 7467600"/>
              <a:gd name="connsiteY550" fmla="*/ 1813832 h 6858000"/>
              <a:gd name="connsiteX551" fmla="*/ 1815950 w 7467600"/>
              <a:gd name="connsiteY551" fmla="*/ 2128564 h 6858000"/>
              <a:gd name="connsiteX552" fmla="*/ 1984242 w 7467600"/>
              <a:gd name="connsiteY552" fmla="*/ 2430829 h 6858000"/>
              <a:gd name="connsiteX553" fmla="*/ 2014023 w 7467600"/>
              <a:gd name="connsiteY553" fmla="*/ 2450995 h 6858000"/>
              <a:gd name="connsiteX554" fmla="*/ 1747337 w 7467600"/>
              <a:gd name="connsiteY554" fmla="*/ 1855264 h 6858000"/>
              <a:gd name="connsiteX555" fmla="*/ 1533749 w 7467600"/>
              <a:gd name="connsiteY555" fmla="*/ 1478656 h 6858000"/>
              <a:gd name="connsiteX556" fmla="*/ 1431890 w 7467600"/>
              <a:gd name="connsiteY556" fmla="*/ 1306475 h 6858000"/>
              <a:gd name="connsiteX557" fmla="*/ 5052692 w 7467600"/>
              <a:gd name="connsiteY557" fmla="*/ 1292994 h 6858000"/>
              <a:gd name="connsiteX558" fmla="*/ 5200661 w 7467600"/>
              <a:gd name="connsiteY558" fmla="*/ 1635186 h 6858000"/>
              <a:gd name="connsiteX559" fmla="*/ 5297138 w 7467600"/>
              <a:gd name="connsiteY559" fmla="*/ 1906351 h 6858000"/>
              <a:gd name="connsiteX560" fmla="*/ 5052692 w 7467600"/>
              <a:gd name="connsiteY560" fmla="*/ 1292994 h 6858000"/>
              <a:gd name="connsiteX561" fmla="*/ 5009948 w 7467600"/>
              <a:gd name="connsiteY561" fmla="*/ 1273619 h 6858000"/>
              <a:gd name="connsiteX562" fmla="*/ 5121777 w 7467600"/>
              <a:gd name="connsiteY562" fmla="*/ 1654213 h 6858000"/>
              <a:gd name="connsiteX563" fmla="*/ 5293545 w 7467600"/>
              <a:gd name="connsiteY563" fmla="*/ 2072247 h 6858000"/>
              <a:gd name="connsiteX564" fmla="*/ 5294042 w 7467600"/>
              <a:gd name="connsiteY564" fmla="*/ 2065019 h 6858000"/>
              <a:gd name="connsiteX565" fmla="*/ 5171936 w 7467600"/>
              <a:gd name="connsiteY565" fmla="*/ 1647613 h 6858000"/>
              <a:gd name="connsiteX566" fmla="*/ 5009948 w 7467600"/>
              <a:gd name="connsiteY566" fmla="*/ 1273619 h 6858000"/>
              <a:gd name="connsiteX567" fmla="*/ 655236 w 7467600"/>
              <a:gd name="connsiteY567" fmla="*/ 1268632 h 6858000"/>
              <a:gd name="connsiteX568" fmla="*/ 839521 w 7467600"/>
              <a:gd name="connsiteY568" fmla="*/ 1685315 h 6858000"/>
              <a:gd name="connsiteX569" fmla="*/ 1109416 w 7467600"/>
              <a:gd name="connsiteY569" fmla="*/ 2061663 h 6858000"/>
              <a:gd name="connsiteX570" fmla="*/ 1298300 w 7467600"/>
              <a:gd name="connsiteY570" fmla="*/ 2247742 h 6858000"/>
              <a:gd name="connsiteX571" fmla="*/ 1125871 w 7467600"/>
              <a:gd name="connsiteY571" fmla="*/ 1989513 h 6858000"/>
              <a:gd name="connsiteX572" fmla="*/ 981574 w 7467600"/>
              <a:gd name="connsiteY572" fmla="*/ 1783157 h 6858000"/>
              <a:gd name="connsiteX573" fmla="*/ 922198 w 7467600"/>
              <a:gd name="connsiteY573" fmla="*/ 1677437 h 6858000"/>
              <a:gd name="connsiteX574" fmla="*/ 869293 w 7467600"/>
              <a:gd name="connsiteY574" fmla="*/ 1583214 h 6858000"/>
              <a:gd name="connsiteX575" fmla="*/ 751431 w 7467600"/>
              <a:gd name="connsiteY575" fmla="*/ 1405731 h 6858000"/>
              <a:gd name="connsiteX576" fmla="*/ 655236 w 7467600"/>
              <a:gd name="connsiteY576" fmla="*/ 1268632 h 6858000"/>
              <a:gd name="connsiteX577" fmla="*/ 6516292 w 7467600"/>
              <a:gd name="connsiteY577" fmla="*/ 1263064 h 6858000"/>
              <a:gd name="connsiteX578" fmla="*/ 5736320 w 7467600"/>
              <a:gd name="connsiteY578" fmla="*/ 1501803 h 6858000"/>
              <a:gd name="connsiteX579" fmla="*/ 6516292 w 7467600"/>
              <a:gd name="connsiteY579" fmla="*/ 1263064 h 6858000"/>
              <a:gd name="connsiteX580" fmla="*/ 291466 w 7467600"/>
              <a:gd name="connsiteY580" fmla="*/ 1250369 h 6858000"/>
              <a:gd name="connsiteX581" fmla="*/ 323180 w 7467600"/>
              <a:gd name="connsiteY581" fmla="*/ 1435283 h 6858000"/>
              <a:gd name="connsiteX582" fmla="*/ 349381 w 7467600"/>
              <a:gd name="connsiteY582" fmla="*/ 1875041 h 6858000"/>
              <a:gd name="connsiteX583" fmla="*/ 374363 w 7467600"/>
              <a:gd name="connsiteY583" fmla="*/ 1506494 h 6858000"/>
              <a:gd name="connsiteX584" fmla="*/ 302168 w 7467600"/>
              <a:gd name="connsiteY584" fmla="*/ 1274495 h 6858000"/>
              <a:gd name="connsiteX585" fmla="*/ 291466 w 7467600"/>
              <a:gd name="connsiteY585" fmla="*/ 1250369 h 6858000"/>
              <a:gd name="connsiteX586" fmla="*/ 678222 w 7467600"/>
              <a:gd name="connsiteY586" fmla="*/ 1248670 h 6858000"/>
              <a:gd name="connsiteX587" fmla="*/ 775536 w 7467600"/>
              <a:gd name="connsiteY587" fmla="*/ 1388015 h 6858000"/>
              <a:gd name="connsiteX588" fmla="*/ 894529 w 7467600"/>
              <a:gd name="connsiteY588" fmla="*/ 1567739 h 6858000"/>
              <a:gd name="connsiteX589" fmla="*/ 948000 w 7467600"/>
              <a:gd name="connsiteY589" fmla="*/ 1663088 h 6858000"/>
              <a:gd name="connsiteX590" fmla="*/ 1006812 w 7467600"/>
              <a:gd name="connsiteY590" fmla="*/ 1767683 h 6858000"/>
              <a:gd name="connsiteX591" fmla="*/ 1149133 w 7467600"/>
              <a:gd name="connsiteY591" fmla="*/ 1971513 h 6858000"/>
              <a:gd name="connsiteX592" fmla="*/ 1333952 w 7467600"/>
              <a:gd name="connsiteY592" fmla="*/ 2251620 h 6858000"/>
              <a:gd name="connsiteX593" fmla="*/ 1337329 w 7467600"/>
              <a:gd name="connsiteY593" fmla="*/ 2258350 h 6858000"/>
              <a:gd name="connsiteX594" fmla="*/ 1014726 w 7467600"/>
              <a:gd name="connsiteY594" fmla="*/ 1615556 h 6858000"/>
              <a:gd name="connsiteX595" fmla="*/ 678222 w 7467600"/>
              <a:gd name="connsiteY595" fmla="*/ 1248670 h 6858000"/>
              <a:gd name="connsiteX596" fmla="*/ 6691602 w 7467600"/>
              <a:gd name="connsiteY596" fmla="*/ 1140573 h 6858000"/>
              <a:gd name="connsiteX597" fmla="*/ 6571100 w 7467600"/>
              <a:gd name="connsiteY597" fmla="*/ 1183662 h 6858000"/>
              <a:gd name="connsiteX598" fmla="*/ 6241687 w 7467600"/>
              <a:gd name="connsiteY598" fmla="*/ 1257600 h 6858000"/>
              <a:gd name="connsiteX599" fmla="*/ 5693009 w 7467600"/>
              <a:gd name="connsiteY599" fmla="*/ 1478256 h 6858000"/>
              <a:gd name="connsiteX600" fmla="*/ 6548420 w 7467600"/>
              <a:gd name="connsiteY600" fmla="*/ 1214599 h 6858000"/>
              <a:gd name="connsiteX601" fmla="*/ 6605473 w 7467600"/>
              <a:gd name="connsiteY601" fmla="*/ 1184686 h 6858000"/>
              <a:gd name="connsiteX602" fmla="*/ 6691602 w 7467600"/>
              <a:gd name="connsiteY602" fmla="*/ 1140573 h 6858000"/>
              <a:gd name="connsiteX603" fmla="*/ 4002475 w 7467600"/>
              <a:gd name="connsiteY603" fmla="*/ 1037802 h 6858000"/>
              <a:gd name="connsiteX604" fmla="*/ 4000324 w 7467600"/>
              <a:gd name="connsiteY604" fmla="*/ 1039362 h 6858000"/>
              <a:gd name="connsiteX605" fmla="*/ 4002862 w 7467600"/>
              <a:gd name="connsiteY605" fmla="*/ 1042866 h 6858000"/>
              <a:gd name="connsiteX606" fmla="*/ 4002475 w 7467600"/>
              <a:gd name="connsiteY606" fmla="*/ 1037802 h 6858000"/>
              <a:gd name="connsiteX607" fmla="*/ 506322 w 7467600"/>
              <a:gd name="connsiteY607" fmla="*/ 1020997 h 6858000"/>
              <a:gd name="connsiteX608" fmla="*/ 533068 w 7467600"/>
              <a:gd name="connsiteY608" fmla="*/ 1029409 h 6858000"/>
              <a:gd name="connsiteX609" fmla="*/ 1232525 w 7467600"/>
              <a:gd name="connsiteY609" fmla="*/ 1804675 h 6858000"/>
              <a:gd name="connsiteX610" fmla="*/ 1388858 w 7467600"/>
              <a:gd name="connsiteY610" fmla="*/ 2368011 h 6858000"/>
              <a:gd name="connsiteX611" fmla="*/ 1384098 w 7467600"/>
              <a:gd name="connsiteY611" fmla="*/ 2378125 h 6858000"/>
              <a:gd name="connsiteX612" fmla="*/ 1425393 w 7467600"/>
              <a:gd name="connsiteY612" fmla="*/ 2589124 h 6858000"/>
              <a:gd name="connsiteX613" fmla="*/ 1424001 w 7467600"/>
              <a:gd name="connsiteY613" fmla="*/ 2597541 h 6858000"/>
              <a:gd name="connsiteX614" fmla="*/ 2152729 w 7467600"/>
              <a:gd name="connsiteY614" fmla="*/ 2864487 h 6858000"/>
              <a:gd name="connsiteX615" fmla="*/ 2020609 w 7467600"/>
              <a:gd name="connsiteY615" fmla="*/ 2539671 h 6858000"/>
              <a:gd name="connsiteX616" fmla="*/ 2018920 w 7467600"/>
              <a:gd name="connsiteY616" fmla="*/ 2536309 h 6858000"/>
              <a:gd name="connsiteX617" fmla="*/ 1342441 w 7467600"/>
              <a:gd name="connsiteY617" fmla="*/ 1173017 h 6858000"/>
              <a:gd name="connsiteX618" fmla="*/ 1367925 w 7467600"/>
              <a:gd name="connsiteY618" fmla="*/ 1135648 h 6858000"/>
              <a:gd name="connsiteX619" fmla="*/ 1771401 w 7467600"/>
              <a:gd name="connsiteY619" fmla="*/ 1806673 h 6858000"/>
              <a:gd name="connsiteX620" fmla="*/ 1972385 w 7467600"/>
              <a:gd name="connsiteY620" fmla="*/ 2198735 h 6858000"/>
              <a:gd name="connsiteX621" fmla="*/ 2040892 w 7467600"/>
              <a:gd name="connsiteY621" fmla="*/ 2405205 h 6858000"/>
              <a:gd name="connsiteX622" fmla="*/ 2131689 w 7467600"/>
              <a:gd name="connsiteY622" fmla="*/ 1936926 h 6858000"/>
              <a:gd name="connsiteX623" fmla="*/ 2454820 w 7467600"/>
              <a:gd name="connsiteY623" fmla="*/ 1248808 h 6858000"/>
              <a:gd name="connsiteX624" fmla="*/ 2492512 w 7467600"/>
              <a:gd name="connsiteY624" fmla="*/ 1302920 h 6858000"/>
              <a:gd name="connsiteX625" fmla="*/ 2081216 w 7467600"/>
              <a:gd name="connsiteY625" fmla="*/ 2527513 h 6858000"/>
              <a:gd name="connsiteX626" fmla="*/ 2081211 w 7467600"/>
              <a:gd name="connsiteY626" fmla="*/ 2528916 h 6858000"/>
              <a:gd name="connsiteX627" fmla="*/ 2199067 w 7467600"/>
              <a:gd name="connsiteY627" fmla="*/ 2884061 h 6858000"/>
              <a:gd name="connsiteX628" fmla="*/ 3192586 w 7467600"/>
              <a:gd name="connsiteY628" fmla="*/ 3411496 h 6858000"/>
              <a:gd name="connsiteX629" fmla="*/ 3182620 w 7467600"/>
              <a:gd name="connsiteY629" fmla="*/ 3483279 h 6858000"/>
              <a:gd name="connsiteX630" fmla="*/ 2435119 w 7467600"/>
              <a:gd name="connsiteY630" fmla="*/ 3080173 h 6858000"/>
              <a:gd name="connsiteX631" fmla="*/ 2410152 w 7467600"/>
              <a:gd name="connsiteY631" fmla="*/ 3063751 h 6858000"/>
              <a:gd name="connsiteX632" fmla="*/ 2408099 w 7467600"/>
              <a:gd name="connsiteY632" fmla="*/ 3064403 h 6858000"/>
              <a:gd name="connsiteX633" fmla="*/ 2407218 w 7467600"/>
              <a:gd name="connsiteY633" fmla="*/ 3070324 h 6858000"/>
              <a:gd name="connsiteX634" fmla="*/ 2380138 w 7467600"/>
              <a:gd name="connsiteY634" fmla="*/ 3099341 h 6858000"/>
              <a:gd name="connsiteX635" fmla="*/ 1765923 w 7467600"/>
              <a:gd name="connsiteY635" fmla="*/ 3581043 h 6858000"/>
              <a:gd name="connsiteX636" fmla="*/ 1702258 w 7467600"/>
              <a:gd name="connsiteY636" fmla="*/ 3612286 h 6858000"/>
              <a:gd name="connsiteX637" fmla="*/ 1538370 w 7467600"/>
              <a:gd name="connsiteY637" fmla="*/ 3811804 h 6858000"/>
              <a:gd name="connsiteX638" fmla="*/ 542867 w 7467600"/>
              <a:gd name="connsiteY638" fmla="*/ 4944092 h 6858000"/>
              <a:gd name="connsiteX639" fmla="*/ 515800 w 7467600"/>
              <a:gd name="connsiteY639" fmla="*/ 4862180 h 6858000"/>
              <a:gd name="connsiteX640" fmla="*/ 909145 w 7467600"/>
              <a:gd name="connsiteY640" fmla="*/ 4199225 h 6858000"/>
              <a:gd name="connsiteX641" fmla="*/ 1214067 w 7467600"/>
              <a:gd name="connsiteY641" fmla="*/ 3908561 h 6858000"/>
              <a:gd name="connsiteX642" fmla="*/ 640967 w 7467600"/>
              <a:gd name="connsiteY642" fmla="*/ 4105601 h 6858000"/>
              <a:gd name="connsiteX643" fmla="*/ 112563 w 7467600"/>
              <a:gd name="connsiteY643" fmla="*/ 4396952 h 6858000"/>
              <a:gd name="connsiteX644" fmla="*/ 0 w 7467600"/>
              <a:gd name="connsiteY644" fmla="*/ 4466006 h 6858000"/>
              <a:gd name="connsiteX645" fmla="*/ 0 w 7467600"/>
              <a:gd name="connsiteY645" fmla="*/ 4233763 h 6858000"/>
              <a:gd name="connsiteX646" fmla="*/ 36881 w 7467600"/>
              <a:gd name="connsiteY646" fmla="*/ 4200118 h 6858000"/>
              <a:gd name="connsiteX647" fmla="*/ 910534 w 7467600"/>
              <a:gd name="connsiteY647" fmla="*/ 3629753 h 6858000"/>
              <a:gd name="connsiteX648" fmla="*/ 1578717 w 7467600"/>
              <a:gd name="connsiteY648" fmla="*/ 3575982 h 6858000"/>
              <a:gd name="connsiteX649" fmla="*/ 2338780 w 7467600"/>
              <a:gd name="connsiteY649" fmla="*/ 3033725 h 6858000"/>
              <a:gd name="connsiteX650" fmla="*/ 1807991 w 7467600"/>
              <a:gd name="connsiteY650" fmla="*/ 2807184 h 6858000"/>
              <a:gd name="connsiteX651" fmla="*/ 1416358 w 7467600"/>
              <a:gd name="connsiteY651" fmla="*/ 3112571 h 6858000"/>
              <a:gd name="connsiteX652" fmla="*/ 939066 w 7467600"/>
              <a:gd name="connsiteY652" fmla="*/ 3378798 h 6858000"/>
              <a:gd name="connsiteX653" fmla="*/ 115099 w 7467600"/>
              <a:gd name="connsiteY653" fmla="*/ 3607650 h 6858000"/>
              <a:gd name="connsiteX654" fmla="*/ 97284 w 7467600"/>
              <a:gd name="connsiteY654" fmla="*/ 3520393 h 6858000"/>
              <a:gd name="connsiteX655" fmla="*/ 922050 w 7467600"/>
              <a:gd name="connsiteY655" fmla="*/ 3074867 h 6858000"/>
              <a:gd name="connsiteX656" fmla="*/ 1405265 w 7467600"/>
              <a:gd name="connsiteY656" fmla="*/ 3016319 h 6858000"/>
              <a:gd name="connsiteX657" fmla="*/ 1407512 w 7467600"/>
              <a:gd name="connsiteY657" fmla="*/ 3018001 h 6858000"/>
              <a:gd name="connsiteX658" fmla="*/ 1726266 w 7467600"/>
              <a:gd name="connsiteY658" fmla="*/ 2777274 h 6858000"/>
              <a:gd name="connsiteX659" fmla="*/ 625390 w 7467600"/>
              <a:gd name="connsiteY659" fmla="*/ 2514541 h 6858000"/>
              <a:gd name="connsiteX660" fmla="*/ 619799 w 7467600"/>
              <a:gd name="connsiteY660" fmla="*/ 2527180 h 6858000"/>
              <a:gd name="connsiteX661" fmla="*/ 310030 w 7467600"/>
              <a:gd name="connsiteY661" fmla="*/ 2771818 h 6858000"/>
              <a:gd name="connsiteX662" fmla="*/ 173877 w 7467600"/>
              <a:gd name="connsiteY662" fmla="*/ 2937056 h 6858000"/>
              <a:gd name="connsiteX663" fmla="*/ 77889 w 7467600"/>
              <a:gd name="connsiteY663" fmla="*/ 3138440 h 6858000"/>
              <a:gd name="connsiteX664" fmla="*/ 0 w 7467600"/>
              <a:gd name="connsiteY664" fmla="*/ 3271395 h 6858000"/>
              <a:gd name="connsiteX665" fmla="*/ 0 w 7467600"/>
              <a:gd name="connsiteY665" fmla="*/ 3153002 h 6858000"/>
              <a:gd name="connsiteX666" fmla="*/ 2386 w 7467600"/>
              <a:gd name="connsiteY666" fmla="*/ 3149203 h 6858000"/>
              <a:gd name="connsiteX667" fmla="*/ 89753 w 7467600"/>
              <a:gd name="connsiteY667" fmla="*/ 2987702 h 6858000"/>
              <a:gd name="connsiteX668" fmla="*/ 76869 w 7467600"/>
              <a:gd name="connsiteY668" fmla="*/ 3005404 h 6858000"/>
              <a:gd name="connsiteX669" fmla="*/ 32049 w 7467600"/>
              <a:gd name="connsiteY669" fmla="*/ 3065814 h 6858000"/>
              <a:gd name="connsiteX670" fmla="*/ 0 w 7467600"/>
              <a:gd name="connsiteY670" fmla="*/ 3108744 h 6858000"/>
              <a:gd name="connsiteX671" fmla="*/ 0 w 7467600"/>
              <a:gd name="connsiteY671" fmla="*/ 3058059 h 6858000"/>
              <a:gd name="connsiteX672" fmla="*/ 7610 w 7467600"/>
              <a:gd name="connsiteY672" fmla="*/ 3047889 h 6858000"/>
              <a:gd name="connsiteX673" fmla="*/ 52419 w 7467600"/>
              <a:gd name="connsiteY673" fmla="*/ 2987479 h 6858000"/>
              <a:gd name="connsiteX674" fmla="*/ 59142 w 7467600"/>
              <a:gd name="connsiteY674" fmla="*/ 2978488 h 6858000"/>
              <a:gd name="connsiteX675" fmla="*/ 0 w 7467600"/>
              <a:gd name="connsiteY675" fmla="*/ 3015334 h 6858000"/>
              <a:gd name="connsiteX676" fmla="*/ 0 w 7467600"/>
              <a:gd name="connsiteY676" fmla="*/ 2914286 h 6858000"/>
              <a:gd name="connsiteX677" fmla="*/ 36383 w 7467600"/>
              <a:gd name="connsiteY677" fmla="*/ 2901128 h 6858000"/>
              <a:gd name="connsiteX678" fmla="*/ 156329 w 7467600"/>
              <a:gd name="connsiteY678" fmla="*/ 2840533 h 6858000"/>
              <a:gd name="connsiteX679" fmla="*/ 358355 w 7467600"/>
              <a:gd name="connsiteY679" fmla="*/ 2620471 h 6858000"/>
              <a:gd name="connsiteX680" fmla="*/ 510577 w 7467600"/>
              <a:gd name="connsiteY680" fmla="*/ 2501244 h 6858000"/>
              <a:gd name="connsiteX681" fmla="*/ 211967 w 7467600"/>
              <a:gd name="connsiteY681" fmla="*/ 2479171 h 6858000"/>
              <a:gd name="connsiteX682" fmla="*/ 0 w 7467600"/>
              <a:gd name="connsiteY682" fmla="*/ 2476398 h 6858000"/>
              <a:gd name="connsiteX683" fmla="*/ 0 w 7467600"/>
              <a:gd name="connsiteY683" fmla="*/ 2389189 h 6858000"/>
              <a:gd name="connsiteX684" fmla="*/ 103062 w 7467600"/>
              <a:gd name="connsiteY684" fmla="*/ 2389518 h 6858000"/>
              <a:gd name="connsiteX685" fmla="*/ 510734 w 7467600"/>
              <a:gd name="connsiteY685" fmla="*/ 2416201 h 6858000"/>
              <a:gd name="connsiteX686" fmla="*/ 279257 w 7467600"/>
              <a:gd name="connsiteY686" fmla="*/ 2092102 h 6858000"/>
              <a:gd name="connsiteX687" fmla="*/ 65265 w 7467600"/>
              <a:gd name="connsiteY687" fmla="*/ 2006049 h 6858000"/>
              <a:gd name="connsiteX688" fmla="*/ 0 w 7467600"/>
              <a:gd name="connsiteY688" fmla="*/ 1982532 h 6858000"/>
              <a:gd name="connsiteX689" fmla="*/ 0 w 7467600"/>
              <a:gd name="connsiteY689" fmla="*/ 1912789 h 6858000"/>
              <a:gd name="connsiteX690" fmla="*/ 97460 w 7467600"/>
              <a:gd name="connsiteY690" fmla="*/ 1953725 h 6858000"/>
              <a:gd name="connsiteX691" fmla="*/ 221272 w 7467600"/>
              <a:gd name="connsiteY691" fmla="*/ 1980766 h 6858000"/>
              <a:gd name="connsiteX692" fmla="*/ 116765 w 7467600"/>
              <a:gd name="connsiteY692" fmla="*/ 1911033 h 6858000"/>
              <a:gd name="connsiteX693" fmla="*/ 16405 w 7467600"/>
              <a:gd name="connsiteY693" fmla="*/ 1803412 h 6858000"/>
              <a:gd name="connsiteX694" fmla="*/ 0 w 7467600"/>
              <a:gd name="connsiteY694" fmla="*/ 1784777 h 6858000"/>
              <a:gd name="connsiteX695" fmla="*/ 0 w 7467600"/>
              <a:gd name="connsiteY695" fmla="*/ 1740082 h 6858000"/>
              <a:gd name="connsiteX696" fmla="*/ 39394 w 7467600"/>
              <a:gd name="connsiteY696" fmla="*/ 1784856 h 6858000"/>
              <a:gd name="connsiteX697" fmla="*/ 135813 w 7467600"/>
              <a:gd name="connsiteY697" fmla="*/ 1888838 h 6858000"/>
              <a:gd name="connsiteX698" fmla="*/ 242575 w 7467600"/>
              <a:gd name="connsiteY698" fmla="*/ 1958841 h 6858000"/>
              <a:gd name="connsiteX699" fmla="*/ 82197 w 7467600"/>
              <a:gd name="connsiteY699" fmla="*/ 1754826 h 6858000"/>
              <a:gd name="connsiteX700" fmla="*/ 0 w 7467600"/>
              <a:gd name="connsiteY700" fmla="*/ 1679650 h 6858000"/>
              <a:gd name="connsiteX701" fmla="*/ 0 w 7467600"/>
              <a:gd name="connsiteY701" fmla="*/ 1602463 h 6858000"/>
              <a:gd name="connsiteX702" fmla="*/ 84689 w 7467600"/>
              <a:gd name="connsiteY702" fmla="*/ 1677442 h 6858000"/>
              <a:gd name="connsiteX703" fmla="*/ 298437 w 7467600"/>
              <a:gd name="connsiteY703" fmla="*/ 1968019 h 6858000"/>
              <a:gd name="connsiteX704" fmla="*/ 227269 w 7467600"/>
              <a:gd name="connsiteY704" fmla="*/ 1114064 h 6858000"/>
              <a:gd name="connsiteX705" fmla="*/ 248003 w 7467600"/>
              <a:gd name="connsiteY705" fmla="*/ 1089613 h 6858000"/>
              <a:gd name="connsiteX706" fmla="*/ 427020 w 7467600"/>
              <a:gd name="connsiteY706" fmla="*/ 1619803 h 6858000"/>
              <a:gd name="connsiteX707" fmla="*/ 340345 w 7467600"/>
              <a:gd name="connsiteY707" fmla="*/ 2027739 h 6858000"/>
              <a:gd name="connsiteX708" fmla="*/ 360865 w 7467600"/>
              <a:gd name="connsiteY708" fmla="*/ 2044827 h 6858000"/>
              <a:gd name="connsiteX709" fmla="*/ 560414 w 7467600"/>
              <a:gd name="connsiteY709" fmla="*/ 2421457 h 6858000"/>
              <a:gd name="connsiteX710" fmla="*/ 1359703 w 7467600"/>
              <a:gd name="connsiteY710" fmla="*/ 2578554 h 6858000"/>
              <a:gd name="connsiteX711" fmla="*/ 1359422 w 7467600"/>
              <a:gd name="connsiteY711" fmla="*/ 2577994 h 6858000"/>
              <a:gd name="connsiteX712" fmla="*/ 828701 w 7467600"/>
              <a:gd name="connsiteY712" fmla="*/ 1839520 h 6858000"/>
              <a:gd name="connsiteX713" fmla="*/ 494427 w 7467600"/>
              <a:gd name="connsiteY713" fmla="*/ 1092333 h 6858000"/>
              <a:gd name="connsiteX714" fmla="*/ 506322 w 7467600"/>
              <a:gd name="connsiteY714" fmla="*/ 1020997 h 6858000"/>
              <a:gd name="connsiteX715" fmla="*/ 4570198 w 7467600"/>
              <a:gd name="connsiteY715" fmla="*/ 978081 h 6858000"/>
              <a:gd name="connsiteX716" fmla="*/ 4523691 w 7467600"/>
              <a:gd name="connsiteY716" fmla="*/ 1127776 h 6858000"/>
              <a:gd name="connsiteX717" fmla="*/ 4509875 w 7467600"/>
              <a:gd name="connsiteY717" fmla="*/ 1167552 h 6858000"/>
              <a:gd name="connsiteX718" fmla="*/ 4478168 w 7467600"/>
              <a:gd name="connsiteY718" fmla="*/ 1260735 h 6858000"/>
              <a:gd name="connsiteX719" fmla="*/ 4409309 w 7467600"/>
              <a:gd name="connsiteY719" fmla="*/ 1666996 h 6858000"/>
              <a:gd name="connsiteX720" fmla="*/ 4370031 w 7467600"/>
              <a:gd name="connsiteY720" fmla="*/ 1955666 h 6858000"/>
              <a:gd name="connsiteX721" fmla="*/ 4570198 w 7467600"/>
              <a:gd name="connsiteY721" fmla="*/ 978081 h 6858000"/>
              <a:gd name="connsiteX722" fmla="*/ 4557898 w 7467600"/>
              <a:gd name="connsiteY722" fmla="*/ 900011 h 6858000"/>
              <a:gd name="connsiteX723" fmla="*/ 4344840 w 7467600"/>
              <a:gd name="connsiteY723" fmla="*/ 1922038 h 6858000"/>
              <a:gd name="connsiteX724" fmla="*/ 4378710 w 7467600"/>
              <a:gd name="connsiteY724" fmla="*/ 1665516 h 6858000"/>
              <a:gd name="connsiteX725" fmla="*/ 4448798 w 7467600"/>
              <a:gd name="connsiteY725" fmla="*/ 1253024 h 6858000"/>
              <a:gd name="connsiteX726" fmla="*/ 4480315 w 7467600"/>
              <a:gd name="connsiteY726" fmla="*/ 1158454 h 6858000"/>
              <a:gd name="connsiteX727" fmla="*/ 4494133 w 7467600"/>
              <a:gd name="connsiteY727" fmla="*/ 1118676 h 6858000"/>
              <a:gd name="connsiteX728" fmla="*/ 4557898 w 7467600"/>
              <a:gd name="connsiteY728" fmla="*/ 900011 h 6858000"/>
              <a:gd name="connsiteX729" fmla="*/ 5870151 w 7467600"/>
              <a:gd name="connsiteY729" fmla="*/ 898890 h 6858000"/>
              <a:gd name="connsiteX730" fmla="*/ 5861335 w 7467600"/>
              <a:gd name="connsiteY730" fmla="*/ 899177 h 6858000"/>
              <a:gd name="connsiteX731" fmla="*/ 5843702 w 7467600"/>
              <a:gd name="connsiteY731" fmla="*/ 899748 h 6858000"/>
              <a:gd name="connsiteX732" fmla="*/ 5651107 w 7467600"/>
              <a:gd name="connsiteY732" fmla="*/ 920306 h 6858000"/>
              <a:gd name="connsiteX733" fmla="*/ 5459407 w 7467600"/>
              <a:gd name="connsiteY733" fmla="*/ 940975 h 6858000"/>
              <a:gd name="connsiteX734" fmla="*/ 5374846 w 7467600"/>
              <a:gd name="connsiteY734" fmla="*/ 941988 h 6858000"/>
              <a:gd name="connsiteX735" fmla="*/ 5256105 w 7467600"/>
              <a:gd name="connsiteY735" fmla="*/ 945632 h 6858000"/>
              <a:gd name="connsiteX736" fmla="*/ 5107071 w 7467600"/>
              <a:gd name="connsiteY736" fmla="*/ 969720 h 6858000"/>
              <a:gd name="connsiteX737" fmla="*/ 4998681 w 7467600"/>
              <a:gd name="connsiteY737" fmla="*/ 988771 h 6858000"/>
              <a:gd name="connsiteX738" fmla="*/ 5870151 w 7467600"/>
              <a:gd name="connsiteY738" fmla="*/ 898890 h 6858000"/>
              <a:gd name="connsiteX739" fmla="*/ 5504425 w 7467600"/>
              <a:gd name="connsiteY739" fmla="*/ 848067 h 6858000"/>
              <a:gd name="connsiteX740" fmla="*/ 4968849 w 7467600"/>
              <a:gd name="connsiteY740" fmla="*/ 962318 h 6858000"/>
              <a:gd name="connsiteX741" fmla="*/ 5104039 w 7467600"/>
              <a:gd name="connsiteY741" fmla="*/ 940634 h 6858000"/>
              <a:gd name="connsiteX742" fmla="*/ 5256311 w 7467600"/>
              <a:gd name="connsiteY742" fmla="*/ 916490 h 6858000"/>
              <a:gd name="connsiteX743" fmla="*/ 5377381 w 7467600"/>
              <a:gd name="connsiteY743" fmla="*/ 912671 h 6858000"/>
              <a:gd name="connsiteX744" fmla="*/ 5460148 w 7467600"/>
              <a:gd name="connsiteY744" fmla="*/ 911442 h 6858000"/>
              <a:gd name="connsiteX745" fmla="*/ 5648971 w 7467600"/>
              <a:gd name="connsiteY745" fmla="*/ 891331 h 6858000"/>
              <a:gd name="connsiteX746" fmla="*/ 5844807 w 7467600"/>
              <a:gd name="connsiteY746" fmla="*/ 870718 h 6858000"/>
              <a:gd name="connsiteX747" fmla="*/ 5862975 w 7467600"/>
              <a:gd name="connsiteY747" fmla="*/ 869756 h 6858000"/>
              <a:gd name="connsiteX748" fmla="*/ 5920887 w 7467600"/>
              <a:gd name="connsiteY748" fmla="*/ 865929 h 6858000"/>
              <a:gd name="connsiteX749" fmla="*/ 5504425 w 7467600"/>
              <a:gd name="connsiteY749" fmla="*/ 848067 h 6858000"/>
              <a:gd name="connsiteX750" fmla="*/ 3607114 w 7467600"/>
              <a:gd name="connsiteY750" fmla="*/ 467441 h 6858000"/>
              <a:gd name="connsiteX751" fmla="*/ 3296242 w 7467600"/>
              <a:gd name="connsiteY751" fmla="*/ 807991 h 6858000"/>
              <a:gd name="connsiteX752" fmla="*/ 3174674 w 7467600"/>
              <a:gd name="connsiteY752" fmla="*/ 919759 h 6858000"/>
              <a:gd name="connsiteX753" fmla="*/ 3042978 w 7467600"/>
              <a:gd name="connsiteY753" fmla="*/ 1054894 h 6858000"/>
              <a:gd name="connsiteX754" fmla="*/ 2968914 w 7467600"/>
              <a:gd name="connsiteY754" fmla="*/ 1133756 h 6858000"/>
              <a:gd name="connsiteX755" fmla="*/ 3103823 w 7467600"/>
              <a:gd name="connsiteY755" fmla="*/ 1026814 h 6858000"/>
              <a:gd name="connsiteX756" fmla="*/ 3607114 w 7467600"/>
              <a:gd name="connsiteY756" fmla="*/ 467441 h 6858000"/>
              <a:gd name="connsiteX757" fmla="*/ 3744487 w 7467600"/>
              <a:gd name="connsiteY757" fmla="*/ 383136 h 6858000"/>
              <a:gd name="connsiteX758" fmla="*/ 3970213 w 7467600"/>
              <a:gd name="connsiteY758" fmla="*/ 995559 h 6858000"/>
              <a:gd name="connsiteX759" fmla="*/ 3744487 w 7467600"/>
              <a:gd name="connsiteY759" fmla="*/ 383136 h 6858000"/>
              <a:gd name="connsiteX760" fmla="*/ 3624562 w 7467600"/>
              <a:gd name="connsiteY760" fmla="*/ 367041 h 6858000"/>
              <a:gd name="connsiteX761" fmla="*/ 3489712 w 7467600"/>
              <a:gd name="connsiteY761" fmla="*/ 485386 h 6858000"/>
              <a:gd name="connsiteX762" fmla="*/ 3182994 w 7467600"/>
              <a:gd name="connsiteY762" fmla="*/ 828265 h 6858000"/>
              <a:gd name="connsiteX763" fmla="*/ 2892114 w 7467600"/>
              <a:gd name="connsiteY763" fmla="*/ 1172635 h 6858000"/>
              <a:gd name="connsiteX764" fmla="*/ 3021459 w 7467600"/>
              <a:gd name="connsiteY764" fmla="*/ 1035385 h 6858000"/>
              <a:gd name="connsiteX765" fmla="*/ 3153873 w 7467600"/>
              <a:gd name="connsiteY765" fmla="*/ 898971 h 6858000"/>
              <a:gd name="connsiteX766" fmla="*/ 3276511 w 7467600"/>
              <a:gd name="connsiteY766" fmla="*/ 786423 h 6858000"/>
              <a:gd name="connsiteX767" fmla="*/ 3584154 w 7467600"/>
              <a:gd name="connsiteY767" fmla="*/ 448218 h 6858000"/>
              <a:gd name="connsiteX768" fmla="*/ 3624562 w 7467600"/>
              <a:gd name="connsiteY768" fmla="*/ 367041 h 6858000"/>
              <a:gd name="connsiteX769" fmla="*/ 3766672 w 7467600"/>
              <a:gd name="connsiteY769" fmla="*/ 359429 h 6858000"/>
              <a:gd name="connsiteX770" fmla="*/ 3996338 w 7467600"/>
              <a:gd name="connsiteY770" fmla="*/ 968237 h 6858000"/>
              <a:gd name="connsiteX771" fmla="*/ 3766672 w 7467600"/>
              <a:gd name="connsiteY771" fmla="*/ 359429 h 6858000"/>
              <a:gd name="connsiteX772" fmla="*/ 5805386 w 7467600"/>
              <a:gd name="connsiteY772" fmla="*/ 239240 h 6858000"/>
              <a:gd name="connsiteX773" fmla="*/ 5736947 w 7467600"/>
              <a:gd name="connsiteY773" fmla="*/ 261367 h 6858000"/>
              <a:gd name="connsiteX774" fmla="*/ 5427012 w 7467600"/>
              <a:gd name="connsiteY774" fmla="*/ 311272 h 6858000"/>
              <a:gd name="connsiteX775" fmla="*/ 5147818 w 7467600"/>
              <a:gd name="connsiteY775" fmla="*/ 322112 h 6858000"/>
              <a:gd name="connsiteX776" fmla="*/ 5060854 w 7467600"/>
              <a:gd name="connsiteY776" fmla="*/ 311882 h 6858000"/>
              <a:gd name="connsiteX777" fmla="*/ 4945989 w 7467600"/>
              <a:gd name="connsiteY777" fmla="*/ 300516 h 6858000"/>
              <a:gd name="connsiteX778" fmla="*/ 5410479 w 7467600"/>
              <a:gd name="connsiteY778" fmla="*/ 348434 h 6858000"/>
              <a:gd name="connsiteX779" fmla="*/ 5805386 w 7467600"/>
              <a:gd name="connsiteY779" fmla="*/ 239240 h 6858000"/>
              <a:gd name="connsiteX780" fmla="*/ 5905192 w 7467600"/>
              <a:gd name="connsiteY780" fmla="*/ 163079 h 6858000"/>
              <a:gd name="connsiteX781" fmla="*/ 5865655 w 7467600"/>
              <a:gd name="connsiteY781" fmla="*/ 171901 h 6858000"/>
              <a:gd name="connsiteX782" fmla="*/ 5259740 w 7467600"/>
              <a:gd name="connsiteY782" fmla="*/ 257013 h 6858000"/>
              <a:gd name="connsiteX783" fmla="*/ 5208466 w 7467600"/>
              <a:gd name="connsiteY783" fmla="*/ 257550 h 6858000"/>
              <a:gd name="connsiteX784" fmla="*/ 4980204 w 7467600"/>
              <a:gd name="connsiteY784" fmla="*/ 271903 h 6858000"/>
              <a:gd name="connsiteX785" fmla="*/ 5068068 w 7467600"/>
              <a:gd name="connsiteY785" fmla="*/ 282244 h 6858000"/>
              <a:gd name="connsiteX786" fmla="*/ 5153231 w 7467600"/>
              <a:gd name="connsiteY786" fmla="*/ 292240 h 6858000"/>
              <a:gd name="connsiteX787" fmla="*/ 5426491 w 7467600"/>
              <a:gd name="connsiteY787" fmla="*/ 281128 h 6858000"/>
              <a:gd name="connsiteX788" fmla="*/ 5731212 w 7467600"/>
              <a:gd name="connsiteY788" fmla="*/ 231951 h 6858000"/>
              <a:gd name="connsiteX789" fmla="*/ 5905192 w 7467600"/>
              <a:gd name="connsiteY789" fmla="*/ 163079 h 6858000"/>
              <a:gd name="connsiteX790" fmla="*/ 5944437 w 7467600"/>
              <a:gd name="connsiteY790" fmla="*/ 113829 h 6858000"/>
              <a:gd name="connsiteX791" fmla="*/ 5825032 w 7467600"/>
              <a:gd name="connsiteY791" fmla="*/ 146405 h 6858000"/>
              <a:gd name="connsiteX792" fmla="*/ 4955599 w 7467600"/>
              <a:gd name="connsiteY792" fmla="*/ 247008 h 6858000"/>
              <a:gd name="connsiteX793" fmla="*/ 5210104 w 7467600"/>
              <a:gd name="connsiteY793" fmla="*/ 228123 h 6858000"/>
              <a:gd name="connsiteX794" fmla="*/ 5261015 w 7467600"/>
              <a:gd name="connsiteY794" fmla="*/ 227087 h 6858000"/>
              <a:gd name="connsiteX795" fmla="*/ 5861181 w 7467600"/>
              <a:gd name="connsiteY795" fmla="*/ 143093 h 6858000"/>
              <a:gd name="connsiteX796" fmla="*/ 5961252 w 7467600"/>
              <a:gd name="connsiteY796" fmla="*/ 114820 h 6858000"/>
              <a:gd name="connsiteX797" fmla="*/ 5944437 w 7467600"/>
              <a:gd name="connsiteY797" fmla="*/ 113829 h 6858000"/>
              <a:gd name="connsiteX798" fmla="*/ 3882765 w 7467600"/>
              <a:gd name="connsiteY798" fmla="*/ 0 h 6858000"/>
              <a:gd name="connsiteX799" fmla="*/ 3995099 w 7467600"/>
              <a:gd name="connsiteY799" fmla="*/ 0 h 6858000"/>
              <a:gd name="connsiteX800" fmla="*/ 4163818 w 7467600"/>
              <a:gd name="connsiteY800" fmla="*/ 234104 h 6858000"/>
              <a:gd name="connsiteX801" fmla="*/ 4172099 w 7467600"/>
              <a:gd name="connsiteY801" fmla="*/ 234207 h 6858000"/>
              <a:gd name="connsiteX802" fmla="*/ 4784282 w 7467600"/>
              <a:gd name="connsiteY802" fmla="*/ 276561 h 6858000"/>
              <a:gd name="connsiteX803" fmla="*/ 4801687 w 7467600"/>
              <a:gd name="connsiteY803" fmla="*/ 267764 h 6858000"/>
              <a:gd name="connsiteX804" fmla="*/ 6082788 w 7467600"/>
              <a:gd name="connsiteY804" fmla="*/ 64119 h 6858000"/>
              <a:gd name="connsiteX805" fmla="*/ 6099442 w 7467600"/>
              <a:gd name="connsiteY805" fmla="*/ 82568 h 6858000"/>
              <a:gd name="connsiteX806" fmla="*/ 4804137 w 7467600"/>
              <a:gd name="connsiteY806" fmla="*/ 320931 h 6858000"/>
              <a:gd name="connsiteX807" fmla="*/ 4227047 w 7467600"/>
              <a:gd name="connsiteY807" fmla="*/ 313415 h 6858000"/>
              <a:gd name="connsiteX808" fmla="*/ 4346041 w 7467600"/>
              <a:gd name="connsiteY808" fmla="*/ 456086 h 6858000"/>
              <a:gd name="connsiteX809" fmla="*/ 4870967 w 7467600"/>
              <a:gd name="connsiteY809" fmla="*/ 963061 h 6858000"/>
              <a:gd name="connsiteX810" fmla="*/ 4889647 w 7467600"/>
              <a:gd name="connsiteY810" fmla="*/ 957147 h 6858000"/>
              <a:gd name="connsiteX811" fmla="*/ 5422504 w 7467600"/>
              <a:gd name="connsiteY811" fmla="*/ 805191 h 6858000"/>
              <a:gd name="connsiteX812" fmla="*/ 6087656 w 7467600"/>
              <a:gd name="connsiteY812" fmla="*/ 826703 h 6858000"/>
              <a:gd name="connsiteX813" fmla="*/ 6058717 w 7467600"/>
              <a:gd name="connsiteY813" fmla="*/ 865992 h 6858000"/>
              <a:gd name="connsiteX814" fmla="*/ 4974153 w 7467600"/>
              <a:gd name="connsiteY814" fmla="*/ 1045456 h 6858000"/>
              <a:gd name="connsiteX815" fmla="*/ 5627835 w 7467600"/>
              <a:gd name="connsiteY815" fmla="*/ 1472077 h 6858000"/>
              <a:gd name="connsiteX816" fmla="*/ 5629817 w 7467600"/>
              <a:gd name="connsiteY816" fmla="*/ 1471412 h 6858000"/>
              <a:gd name="connsiteX817" fmla="*/ 5634124 w 7467600"/>
              <a:gd name="connsiteY817" fmla="*/ 1470572 h 6858000"/>
              <a:gd name="connsiteX818" fmla="*/ 5755832 w 7467600"/>
              <a:gd name="connsiteY818" fmla="*/ 1383886 h 6858000"/>
              <a:gd name="connsiteX819" fmla="*/ 6014186 w 7467600"/>
              <a:gd name="connsiteY819" fmla="*/ 1279799 h 6858000"/>
              <a:gd name="connsiteX820" fmla="*/ 6901619 w 7467600"/>
              <a:gd name="connsiteY820" fmla="*/ 1047874 h 6858000"/>
              <a:gd name="connsiteX821" fmla="*/ 6931566 w 7467600"/>
              <a:gd name="connsiteY821" fmla="*/ 1062034 h 6858000"/>
              <a:gd name="connsiteX822" fmla="*/ 5790982 w 7467600"/>
              <a:gd name="connsiteY822" fmla="*/ 1561380 h 6858000"/>
              <a:gd name="connsiteX823" fmla="*/ 6188971 w 7467600"/>
              <a:gd name="connsiteY823" fmla="*/ 1755168 h 6858000"/>
              <a:gd name="connsiteX824" fmla="*/ 6202446 w 7467600"/>
              <a:gd name="connsiteY824" fmla="*/ 1752268 h 6858000"/>
              <a:gd name="connsiteX825" fmla="*/ 7179560 w 7467600"/>
              <a:gd name="connsiteY825" fmla="*/ 1467551 h 6858000"/>
              <a:gd name="connsiteX826" fmla="*/ 7158730 w 7467600"/>
              <a:gd name="connsiteY826" fmla="*/ 1507835 h 6858000"/>
              <a:gd name="connsiteX827" fmla="*/ 6326959 w 7467600"/>
              <a:gd name="connsiteY827" fmla="*/ 1817686 h 6858000"/>
              <a:gd name="connsiteX828" fmla="*/ 6537433 w 7467600"/>
              <a:gd name="connsiteY828" fmla="*/ 1907790 h 6858000"/>
              <a:gd name="connsiteX829" fmla="*/ 6550221 w 7467600"/>
              <a:gd name="connsiteY829" fmla="*/ 1910729 h 6858000"/>
              <a:gd name="connsiteX830" fmla="*/ 6964438 w 7467600"/>
              <a:gd name="connsiteY830" fmla="*/ 2209505 h 6858000"/>
              <a:gd name="connsiteX831" fmla="*/ 7367862 w 7467600"/>
              <a:gd name="connsiteY831" fmla="*/ 2806833 h 6858000"/>
              <a:gd name="connsiteX832" fmla="*/ 7364329 w 7467600"/>
              <a:gd name="connsiteY832" fmla="*/ 2826907 h 6858000"/>
              <a:gd name="connsiteX833" fmla="*/ 7290545 w 7467600"/>
              <a:gd name="connsiteY833" fmla="*/ 2850663 h 6858000"/>
              <a:gd name="connsiteX834" fmla="*/ 6472036 w 7467600"/>
              <a:gd name="connsiteY834" fmla="*/ 1959003 h 6858000"/>
              <a:gd name="connsiteX835" fmla="*/ 5792897 w 7467600"/>
              <a:gd name="connsiteY835" fmla="*/ 1647747 h 6858000"/>
              <a:gd name="connsiteX836" fmla="*/ 5842751 w 7467600"/>
              <a:gd name="connsiteY836" fmla="*/ 1816112 h 6858000"/>
              <a:gd name="connsiteX837" fmla="*/ 5847424 w 7467600"/>
              <a:gd name="connsiteY837" fmla="*/ 1815776 h 6858000"/>
              <a:gd name="connsiteX838" fmla="*/ 6399821 w 7467600"/>
              <a:gd name="connsiteY838" fmla="*/ 2344799 h 6858000"/>
              <a:gd name="connsiteX839" fmla="*/ 6323232 w 7467600"/>
              <a:gd name="connsiteY839" fmla="*/ 2389634 h 6858000"/>
              <a:gd name="connsiteX840" fmla="*/ 5942958 w 7467600"/>
              <a:gd name="connsiteY840" fmla="*/ 2077708 h 6858000"/>
              <a:gd name="connsiteX841" fmla="*/ 5921559 w 7467600"/>
              <a:gd name="connsiteY841" fmla="*/ 2378596 h 6858000"/>
              <a:gd name="connsiteX842" fmla="*/ 5817651 w 7467600"/>
              <a:gd name="connsiteY842" fmla="*/ 3023919 h 6858000"/>
              <a:gd name="connsiteX843" fmla="*/ 5729634 w 7467600"/>
              <a:gd name="connsiteY843" fmla="*/ 3051849 h 6858000"/>
              <a:gd name="connsiteX844" fmla="*/ 5611018 w 7467600"/>
              <a:gd name="connsiteY844" fmla="*/ 2316769 h 6858000"/>
              <a:gd name="connsiteX845" fmla="*/ 5687608 w 7467600"/>
              <a:gd name="connsiteY845" fmla="*/ 2039972 h 6858000"/>
              <a:gd name="connsiteX846" fmla="*/ 5657554 w 7467600"/>
              <a:gd name="connsiteY846" fmla="*/ 1576445 h 6858000"/>
              <a:gd name="connsiteX847" fmla="*/ 5150475 w 7467600"/>
              <a:gd name="connsiteY847" fmla="*/ 1274012 h 6858000"/>
              <a:gd name="connsiteX848" fmla="*/ 5349142 w 7467600"/>
              <a:gd name="connsiteY848" fmla="*/ 2204405 h 6858000"/>
              <a:gd name="connsiteX849" fmla="*/ 5262214 w 7467600"/>
              <a:gd name="connsiteY849" fmla="*/ 2233836 h 6858000"/>
              <a:gd name="connsiteX850" fmla="*/ 4981539 w 7467600"/>
              <a:gd name="connsiteY850" fmla="*/ 1542201 h 6858000"/>
              <a:gd name="connsiteX851" fmla="*/ 4958461 w 7467600"/>
              <a:gd name="connsiteY851" fmla="*/ 1136957 h 6858000"/>
              <a:gd name="connsiteX852" fmla="*/ 4655015 w 7467600"/>
              <a:gd name="connsiteY852" fmla="*/ 891426 h 6858000"/>
              <a:gd name="connsiteX853" fmla="*/ 4348002 w 7467600"/>
              <a:gd name="connsiteY853" fmla="*/ 2205895 h 6858000"/>
              <a:gd name="connsiteX854" fmla="*/ 4262250 w 7467600"/>
              <a:gd name="connsiteY854" fmla="*/ 2219972 h 6858000"/>
              <a:gd name="connsiteX855" fmla="*/ 4550611 w 7467600"/>
              <a:gd name="connsiteY855" fmla="*/ 817540 h 6858000"/>
              <a:gd name="connsiteX856" fmla="*/ 4564418 w 7467600"/>
              <a:gd name="connsiteY856" fmla="*/ 808293 h 6858000"/>
              <a:gd name="connsiteX857" fmla="*/ 4266388 w 7467600"/>
              <a:gd name="connsiteY857" fmla="*/ 500083 h 6858000"/>
              <a:gd name="connsiteX858" fmla="*/ 4032842 w 7467600"/>
              <a:gd name="connsiteY858" fmla="*/ 211809 h 6858000"/>
              <a:gd name="connsiteX859" fmla="*/ 3882765 w 7467600"/>
              <a:gd name="connsiteY859" fmla="*/ 0 h 6858000"/>
              <a:gd name="connsiteX860" fmla="*/ 3721337 w 7467600"/>
              <a:gd name="connsiteY860" fmla="*/ 0 h 6858000"/>
              <a:gd name="connsiteX861" fmla="*/ 3797544 w 7467600"/>
              <a:gd name="connsiteY861" fmla="*/ 0 h 6858000"/>
              <a:gd name="connsiteX862" fmla="*/ 3775734 w 7467600"/>
              <a:gd name="connsiteY862" fmla="*/ 95131 h 6858000"/>
              <a:gd name="connsiteX863" fmla="*/ 3724807 w 7467600"/>
              <a:gd name="connsiteY863" fmla="*/ 272257 h 6858000"/>
              <a:gd name="connsiteX864" fmla="*/ 3726844 w 7467600"/>
              <a:gd name="connsiteY864" fmla="*/ 282988 h 6858000"/>
              <a:gd name="connsiteX865" fmla="*/ 3742664 w 7467600"/>
              <a:gd name="connsiteY865" fmla="*/ 279918 h 6858000"/>
              <a:gd name="connsiteX866" fmla="*/ 4103910 w 7467600"/>
              <a:gd name="connsiteY866" fmla="*/ 1161917 h 6858000"/>
              <a:gd name="connsiteX867" fmla="*/ 4020269 w 7467600"/>
              <a:gd name="connsiteY867" fmla="*/ 1200406 h 6858000"/>
              <a:gd name="connsiteX868" fmla="*/ 3674882 w 7467600"/>
              <a:gd name="connsiteY868" fmla="*/ 488524 h 6858000"/>
              <a:gd name="connsiteX869" fmla="*/ 3132682 w 7467600"/>
              <a:gd name="connsiteY869" fmla="*/ 1072284 h 6858000"/>
              <a:gd name="connsiteX870" fmla="*/ 2716346 w 7467600"/>
              <a:gd name="connsiteY870" fmla="*/ 1276376 h 6858000"/>
              <a:gd name="connsiteX871" fmla="*/ 2716772 w 7467600"/>
              <a:gd name="connsiteY871" fmla="*/ 1255462 h 6858000"/>
              <a:gd name="connsiteX872" fmla="*/ 3471096 w 7467600"/>
              <a:gd name="connsiteY872" fmla="*/ 437072 h 6858000"/>
              <a:gd name="connsiteX873" fmla="*/ 3639057 w 7467600"/>
              <a:gd name="connsiteY873" fmla="*/ 286334 h 6858000"/>
              <a:gd name="connsiteX874" fmla="*/ 3640309 w 7467600"/>
              <a:gd name="connsiteY874" fmla="*/ 284664 h 6858000"/>
              <a:gd name="connsiteX875" fmla="*/ 3646022 w 7467600"/>
              <a:gd name="connsiteY875" fmla="*/ 276711 h 6858000"/>
              <a:gd name="connsiteX876" fmla="*/ 3707943 w 7467600"/>
              <a:gd name="connsiteY876" fmla="*/ 65958 h 6858000"/>
              <a:gd name="connsiteX877" fmla="*/ 3721337 w 7467600"/>
              <a:gd name="connsiteY877" fmla="*/ 0 h 6858000"/>
              <a:gd name="connsiteX878" fmla="*/ 2867960 w 7467600"/>
              <a:gd name="connsiteY878" fmla="*/ 0 h 6858000"/>
              <a:gd name="connsiteX879" fmla="*/ 2926351 w 7467600"/>
              <a:gd name="connsiteY879" fmla="*/ 0 h 6858000"/>
              <a:gd name="connsiteX880" fmla="*/ 2902823 w 7467600"/>
              <a:gd name="connsiteY880" fmla="*/ 262929 h 6858000"/>
              <a:gd name="connsiteX881" fmla="*/ 2940663 w 7467600"/>
              <a:gd name="connsiteY881" fmla="*/ 140884 h 6858000"/>
              <a:gd name="connsiteX882" fmla="*/ 2947039 w 7467600"/>
              <a:gd name="connsiteY882" fmla="*/ 122524 h 6858000"/>
              <a:gd name="connsiteX883" fmla="*/ 2984316 w 7467600"/>
              <a:gd name="connsiteY883" fmla="*/ 0 h 6858000"/>
              <a:gd name="connsiteX884" fmla="*/ 3016114 w 7467600"/>
              <a:gd name="connsiteY884" fmla="*/ 0 h 6858000"/>
              <a:gd name="connsiteX885" fmla="*/ 2979949 w 7467600"/>
              <a:gd name="connsiteY885" fmla="*/ 119274 h 6858000"/>
              <a:gd name="connsiteX886" fmla="*/ 3023879 w 7467600"/>
              <a:gd name="connsiteY886" fmla="*/ 0 h 6858000"/>
              <a:gd name="connsiteX887" fmla="*/ 3105400 w 7467600"/>
              <a:gd name="connsiteY887" fmla="*/ 0 h 6858000"/>
              <a:gd name="connsiteX888" fmla="*/ 3094669 w 7467600"/>
              <a:gd name="connsiteY888" fmla="*/ 30308 h 6858000"/>
              <a:gd name="connsiteX889" fmla="*/ 2901945 w 7467600"/>
              <a:gd name="connsiteY889" fmla="*/ 466538 h 6858000"/>
              <a:gd name="connsiteX890" fmla="*/ 2815209 w 7467600"/>
              <a:gd name="connsiteY890" fmla="*/ 497361 h 6858000"/>
              <a:gd name="connsiteX891" fmla="*/ 2844845 w 7467600"/>
              <a:gd name="connsiteY891" fmla="*/ 127638 h 6858000"/>
              <a:gd name="connsiteX892" fmla="*/ 2867960 w 7467600"/>
              <a:gd name="connsiteY892" fmla="*/ 0 h 6858000"/>
              <a:gd name="connsiteX893" fmla="*/ 1057230 w 7467600"/>
              <a:gd name="connsiteY893" fmla="*/ 0 h 6858000"/>
              <a:gd name="connsiteX894" fmla="*/ 1111003 w 7467600"/>
              <a:gd name="connsiteY894" fmla="*/ 0 h 6858000"/>
              <a:gd name="connsiteX895" fmla="*/ 1125553 w 7467600"/>
              <a:gd name="connsiteY895" fmla="*/ 52588 h 6858000"/>
              <a:gd name="connsiteX896" fmla="*/ 1304276 w 7467600"/>
              <a:gd name="connsiteY896" fmla="*/ 476275 h 6858000"/>
              <a:gd name="connsiteX897" fmla="*/ 1492066 w 7467600"/>
              <a:gd name="connsiteY897" fmla="*/ 886333 h 6858000"/>
              <a:gd name="connsiteX898" fmla="*/ 1423698 w 7467600"/>
              <a:gd name="connsiteY898" fmla="*/ 710817 h 6858000"/>
              <a:gd name="connsiteX899" fmla="*/ 1357609 w 7467600"/>
              <a:gd name="connsiteY899" fmla="*/ 532892 h 6858000"/>
              <a:gd name="connsiteX900" fmla="*/ 1309550 w 7467600"/>
              <a:gd name="connsiteY900" fmla="*/ 374031 h 6858000"/>
              <a:gd name="connsiteX901" fmla="*/ 1193673 w 7467600"/>
              <a:gd name="connsiteY901" fmla="*/ 49533 h 6858000"/>
              <a:gd name="connsiteX902" fmla="*/ 1164391 w 7467600"/>
              <a:gd name="connsiteY902" fmla="*/ 0 h 6858000"/>
              <a:gd name="connsiteX903" fmla="*/ 1200666 w 7467600"/>
              <a:gd name="connsiteY903" fmla="*/ 0 h 6858000"/>
              <a:gd name="connsiteX904" fmla="*/ 1223408 w 7467600"/>
              <a:gd name="connsiteY904" fmla="*/ 38996 h 6858000"/>
              <a:gd name="connsiteX905" fmla="*/ 1339635 w 7467600"/>
              <a:gd name="connsiteY905" fmla="*/ 365517 h 6858000"/>
              <a:gd name="connsiteX906" fmla="*/ 1387469 w 7467600"/>
              <a:gd name="connsiteY906" fmla="*/ 523079 h 6858000"/>
              <a:gd name="connsiteX907" fmla="*/ 1452685 w 7467600"/>
              <a:gd name="connsiteY907" fmla="*/ 699806 h 6858000"/>
              <a:gd name="connsiteX908" fmla="*/ 1492092 w 7467600"/>
              <a:gd name="connsiteY908" fmla="*/ 800424 h 6858000"/>
              <a:gd name="connsiteX909" fmla="*/ 1455302 w 7467600"/>
              <a:gd name="connsiteY909" fmla="*/ 632913 h 6858000"/>
              <a:gd name="connsiteX910" fmla="*/ 1222336 w 7467600"/>
              <a:gd name="connsiteY910" fmla="*/ 9480 h 6858000"/>
              <a:gd name="connsiteX911" fmla="*/ 1214634 w 7467600"/>
              <a:gd name="connsiteY911" fmla="*/ 0 h 6858000"/>
              <a:gd name="connsiteX912" fmla="*/ 1289827 w 7467600"/>
              <a:gd name="connsiteY912" fmla="*/ 0 h 6858000"/>
              <a:gd name="connsiteX913" fmla="*/ 1321076 w 7467600"/>
              <a:gd name="connsiteY913" fmla="*/ 59722 h 6858000"/>
              <a:gd name="connsiteX914" fmla="*/ 1512579 w 7467600"/>
              <a:gd name="connsiteY914" fmla="*/ 626441 h 6858000"/>
              <a:gd name="connsiteX915" fmla="*/ 1506076 w 7467600"/>
              <a:gd name="connsiteY915" fmla="*/ 1089289 h 6858000"/>
              <a:gd name="connsiteX916" fmla="*/ 1486346 w 7467600"/>
              <a:gd name="connsiteY916" fmla="*/ 1079919 h 6858000"/>
              <a:gd name="connsiteX917" fmla="*/ 1070511 w 7467600"/>
              <a:gd name="connsiteY917" fmla="*/ 48609 h 6858000"/>
              <a:gd name="connsiteX918" fmla="*/ 1057230 w 7467600"/>
              <a:gd name="connsiteY918" fmla="*/ 0 h 6858000"/>
              <a:gd name="connsiteX919" fmla="*/ 43151 w 7467600"/>
              <a:gd name="connsiteY919" fmla="*/ 0 h 6858000"/>
              <a:gd name="connsiteX920" fmla="*/ 95283 w 7467600"/>
              <a:gd name="connsiteY920" fmla="*/ 0 h 6858000"/>
              <a:gd name="connsiteX921" fmla="*/ 300708 w 7467600"/>
              <a:gd name="connsiteY921" fmla="*/ 154571 h 6858000"/>
              <a:gd name="connsiteX922" fmla="*/ 530414 w 7467600"/>
              <a:gd name="connsiteY922" fmla="*/ 354673 h 6858000"/>
              <a:gd name="connsiteX923" fmla="*/ 333785 w 7467600"/>
              <a:gd name="connsiteY923" fmla="*/ 161564 h 6858000"/>
              <a:gd name="connsiteX924" fmla="*/ 147005 w 7467600"/>
              <a:gd name="connsiteY924" fmla="*/ 0 h 6858000"/>
              <a:gd name="connsiteX925" fmla="*/ 272509 w 7467600"/>
              <a:gd name="connsiteY925" fmla="*/ 0 h 6858000"/>
              <a:gd name="connsiteX926" fmla="*/ 326276 w 7467600"/>
              <a:gd name="connsiteY926" fmla="*/ 45847 h 6858000"/>
              <a:gd name="connsiteX927" fmla="*/ 823759 w 7467600"/>
              <a:gd name="connsiteY927" fmla="*/ 574145 h 6858000"/>
              <a:gd name="connsiteX928" fmla="*/ 811254 w 7467600"/>
              <a:gd name="connsiteY928" fmla="*/ 665546 h 6858000"/>
              <a:gd name="connsiteX929" fmla="*/ 154042 w 7467600"/>
              <a:gd name="connsiteY929" fmla="*/ 261522 h 6858000"/>
              <a:gd name="connsiteX930" fmla="*/ 13550 w 7467600"/>
              <a:gd name="connsiteY930" fmla="*/ 158423 h 6858000"/>
              <a:gd name="connsiteX931" fmla="*/ 0 w 7467600"/>
              <a:gd name="connsiteY931" fmla="*/ 146618 h 6858000"/>
              <a:gd name="connsiteX932" fmla="*/ 0 w 7467600"/>
              <a:gd name="connsiteY932" fmla="*/ 59161 h 6858000"/>
              <a:gd name="connsiteX933" fmla="*/ 45427 w 7467600"/>
              <a:gd name="connsiteY933" fmla="*/ 101078 h 6858000"/>
              <a:gd name="connsiteX934" fmla="*/ 630103 w 7467600"/>
              <a:gd name="connsiteY934" fmla="*/ 485885 h 6858000"/>
              <a:gd name="connsiteX935" fmla="*/ 532040 w 7467600"/>
              <a:gd name="connsiteY935" fmla="*/ 399359 h 6858000"/>
              <a:gd name="connsiteX936" fmla="*/ 517618 w 7467600"/>
              <a:gd name="connsiteY936" fmla="*/ 385726 h 6858000"/>
              <a:gd name="connsiteX937" fmla="*/ 285074 w 7467600"/>
              <a:gd name="connsiteY937" fmla="*/ 182755 h 6858000"/>
              <a:gd name="connsiteX938" fmla="*/ 43151 w 7467600"/>
              <a:gd name="connsiteY938" fmla="*/ 0 h 6858000"/>
              <a:gd name="connsiteX0" fmla="*/ 369702 w 7369701"/>
              <a:gd name="connsiteY0" fmla="*/ 6712169 h 6858000"/>
              <a:gd name="connsiteX1" fmla="*/ 366575 w 7369701"/>
              <a:gd name="connsiteY1" fmla="*/ 6715556 h 6858000"/>
              <a:gd name="connsiteX2" fmla="*/ 371637 w 7369701"/>
              <a:gd name="connsiteY2" fmla="*/ 6713954 h 6858000"/>
              <a:gd name="connsiteX3" fmla="*/ 369702 w 7369701"/>
              <a:gd name="connsiteY3" fmla="*/ 6712169 h 6858000"/>
              <a:gd name="connsiteX4" fmla="*/ 1019354 w 7369701"/>
              <a:gd name="connsiteY4" fmla="*/ 6315006 h 6858000"/>
              <a:gd name="connsiteX5" fmla="*/ 441046 w 7369701"/>
              <a:gd name="connsiteY5" fmla="*/ 6691153 h 6858000"/>
              <a:gd name="connsiteX6" fmla="*/ 1019354 w 7369701"/>
              <a:gd name="connsiteY6" fmla="*/ 6315006 h 6858000"/>
              <a:gd name="connsiteX7" fmla="*/ 991680 w 7369701"/>
              <a:gd name="connsiteY7" fmla="*/ 6298413 h 6858000"/>
              <a:gd name="connsiteX8" fmla="*/ 409060 w 7369701"/>
              <a:gd name="connsiteY8" fmla="*/ 6671470 h 6858000"/>
              <a:gd name="connsiteX9" fmla="*/ 991680 w 7369701"/>
              <a:gd name="connsiteY9" fmla="*/ 6298413 h 6858000"/>
              <a:gd name="connsiteX10" fmla="*/ 103333 w 7369701"/>
              <a:gd name="connsiteY10" fmla="*/ 5699602 h 6858000"/>
              <a:gd name="connsiteX11" fmla="*/ 233938 w 7369701"/>
              <a:gd name="connsiteY11" fmla="*/ 5809416 h 6858000"/>
              <a:gd name="connsiteX12" fmla="*/ 883580 w 7369701"/>
              <a:gd name="connsiteY12" fmla="*/ 6180710 h 6858000"/>
              <a:gd name="connsiteX13" fmla="*/ 487337 w 7369701"/>
              <a:gd name="connsiteY13" fmla="*/ 5950182 h 6858000"/>
              <a:gd name="connsiteX14" fmla="*/ 354051 w 7369701"/>
              <a:gd name="connsiteY14" fmla="*/ 5854912 h 6858000"/>
              <a:gd name="connsiteX15" fmla="*/ 195436 w 7369701"/>
              <a:gd name="connsiteY15" fmla="*/ 5755068 h 6858000"/>
              <a:gd name="connsiteX16" fmla="*/ 103333 w 7369701"/>
              <a:gd name="connsiteY16" fmla="*/ 5699602 h 6858000"/>
              <a:gd name="connsiteX17" fmla="*/ 5539432 w 7369701"/>
              <a:gd name="connsiteY17" fmla="*/ 5642928 h 6858000"/>
              <a:gd name="connsiteX18" fmla="*/ 5555462 w 7369701"/>
              <a:gd name="connsiteY18" fmla="*/ 5694454 h 6858000"/>
              <a:gd name="connsiteX19" fmla="*/ 5828270 w 7369701"/>
              <a:gd name="connsiteY19" fmla="*/ 6320663 h 6858000"/>
              <a:gd name="connsiteX20" fmla="*/ 5947416 w 7369701"/>
              <a:gd name="connsiteY20" fmla="*/ 6574846 h 6858000"/>
              <a:gd name="connsiteX21" fmla="*/ 5539432 w 7369701"/>
              <a:gd name="connsiteY21" fmla="*/ 5642928 h 6858000"/>
              <a:gd name="connsiteX22" fmla="*/ 51253 w 7369701"/>
              <a:gd name="connsiteY22" fmla="*/ 5631825 h 6858000"/>
              <a:gd name="connsiteX23" fmla="*/ 211622 w 7369701"/>
              <a:gd name="connsiteY23" fmla="*/ 5728803 h 6858000"/>
              <a:gd name="connsiteX24" fmla="*/ 371652 w 7369701"/>
              <a:gd name="connsiteY24" fmla="*/ 5829062 h 6858000"/>
              <a:gd name="connsiteX25" fmla="*/ 505903 w 7369701"/>
              <a:gd name="connsiteY25" fmla="*/ 5925221 h 6858000"/>
              <a:gd name="connsiteX26" fmla="*/ 899240 w 7369701"/>
              <a:gd name="connsiteY26" fmla="*/ 6153068 h 6858000"/>
              <a:gd name="connsiteX27" fmla="*/ 988114 w 7369701"/>
              <a:gd name="connsiteY27" fmla="*/ 6174204 h 6858000"/>
              <a:gd name="connsiteX28" fmla="*/ 845971 w 7369701"/>
              <a:gd name="connsiteY28" fmla="*/ 6067177 h 6858000"/>
              <a:gd name="connsiteX29" fmla="*/ 448057 w 7369701"/>
              <a:gd name="connsiteY29" fmla="*/ 5841376 h 6858000"/>
              <a:gd name="connsiteX30" fmla="*/ 51253 w 7369701"/>
              <a:gd name="connsiteY30" fmla="*/ 5631825 h 6858000"/>
              <a:gd name="connsiteX31" fmla="*/ 2606687 w 7369701"/>
              <a:gd name="connsiteY31" fmla="*/ 5630718 h 6858000"/>
              <a:gd name="connsiteX32" fmla="*/ 2645658 w 7369701"/>
              <a:gd name="connsiteY32" fmla="*/ 6640259 h 6858000"/>
              <a:gd name="connsiteX33" fmla="*/ 2606687 w 7369701"/>
              <a:gd name="connsiteY33" fmla="*/ 5630718 h 6858000"/>
              <a:gd name="connsiteX34" fmla="*/ 3642057 w 7369701"/>
              <a:gd name="connsiteY34" fmla="*/ 5573487 h 6858000"/>
              <a:gd name="connsiteX35" fmla="*/ 3632981 w 7369701"/>
              <a:gd name="connsiteY35" fmla="*/ 5579437 h 6858000"/>
              <a:gd name="connsiteX36" fmla="*/ 3382436 w 7369701"/>
              <a:gd name="connsiteY36" fmla="*/ 5952726 h 6858000"/>
              <a:gd name="connsiteX37" fmla="*/ 3191929 w 7369701"/>
              <a:gd name="connsiteY37" fmla="*/ 6662669 h 6858000"/>
              <a:gd name="connsiteX38" fmla="*/ 3369898 w 7369701"/>
              <a:gd name="connsiteY38" fmla="*/ 6081771 h 6858000"/>
              <a:gd name="connsiteX39" fmla="*/ 3642057 w 7369701"/>
              <a:gd name="connsiteY39" fmla="*/ 5573487 h 6858000"/>
              <a:gd name="connsiteX40" fmla="*/ 2650666 w 7369701"/>
              <a:gd name="connsiteY40" fmla="*/ 5530686 h 6858000"/>
              <a:gd name="connsiteX41" fmla="*/ 2650249 w 7369701"/>
              <a:gd name="connsiteY41" fmla="*/ 5532101 h 6858000"/>
              <a:gd name="connsiteX42" fmla="*/ 2663808 w 7369701"/>
              <a:gd name="connsiteY42" fmla="*/ 6535215 h 6858000"/>
              <a:gd name="connsiteX43" fmla="*/ 2665418 w 7369701"/>
              <a:gd name="connsiteY43" fmla="*/ 6132756 h 6858000"/>
              <a:gd name="connsiteX44" fmla="*/ 2650666 w 7369701"/>
              <a:gd name="connsiteY44" fmla="*/ 5530686 h 6858000"/>
              <a:gd name="connsiteX45" fmla="*/ 2680277 w 7369701"/>
              <a:gd name="connsiteY45" fmla="*/ 5479204 h 6858000"/>
              <a:gd name="connsiteX46" fmla="*/ 2678972 w 7369701"/>
              <a:gd name="connsiteY46" fmla="*/ 5481582 h 6858000"/>
              <a:gd name="connsiteX47" fmla="*/ 2696666 w 7369701"/>
              <a:gd name="connsiteY47" fmla="*/ 6133836 h 6858000"/>
              <a:gd name="connsiteX48" fmla="*/ 2695769 w 7369701"/>
              <a:gd name="connsiteY48" fmla="*/ 6390955 h 6858000"/>
              <a:gd name="connsiteX49" fmla="*/ 2739893 w 7369701"/>
              <a:gd name="connsiteY49" fmla="*/ 6108357 h 6858000"/>
              <a:gd name="connsiteX50" fmla="*/ 2680277 w 7369701"/>
              <a:gd name="connsiteY50" fmla="*/ 5479204 h 6858000"/>
              <a:gd name="connsiteX51" fmla="*/ 1132195 w 7369701"/>
              <a:gd name="connsiteY51" fmla="*/ 5467980 h 6858000"/>
              <a:gd name="connsiteX52" fmla="*/ 1679056 w 7369701"/>
              <a:gd name="connsiteY52" fmla="*/ 5516907 h 6858000"/>
              <a:gd name="connsiteX53" fmla="*/ 2128648 w 7369701"/>
              <a:gd name="connsiteY53" fmla="*/ 5474249 h 6858000"/>
              <a:gd name="connsiteX54" fmla="*/ 1825619 w 7369701"/>
              <a:gd name="connsiteY54" fmla="*/ 5478447 h 6858000"/>
              <a:gd name="connsiteX55" fmla="*/ 1737798 w 7369701"/>
              <a:gd name="connsiteY55" fmla="*/ 5483353 h 6858000"/>
              <a:gd name="connsiteX56" fmla="*/ 1132195 w 7369701"/>
              <a:gd name="connsiteY56" fmla="*/ 5467980 h 6858000"/>
              <a:gd name="connsiteX57" fmla="*/ 1456157 w 7369701"/>
              <a:gd name="connsiteY57" fmla="*/ 5371404 h 6858000"/>
              <a:gd name="connsiteX58" fmla="*/ 1244432 w 7369701"/>
              <a:gd name="connsiteY58" fmla="*/ 5385601 h 6858000"/>
              <a:gd name="connsiteX59" fmla="*/ 973990 w 7369701"/>
              <a:gd name="connsiteY59" fmla="*/ 5424940 h 6858000"/>
              <a:gd name="connsiteX60" fmla="*/ 1103809 w 7369701"/>
              <a:gd name="connsiteY60" fmla="*/ 5433720 h 6858000"/>
              <a:gd name="connsiteX61" fmla="*/ 1123454 w 7369701"/>
              <a:gd name="connsiteY61" fmla="*/ 5435727 h 6858000"/>
              <a:gd name="connsiteX62" fmla="*/ 1737017 w 7369701"/>
              <a:gd name="connsiteY62" fmla="*/ 5452183 h 6858000"/>
              <a:gd name="connsiteX63" fmla="*/ 1824397 w 7369701"/>
              <a:gd name="connsiteY63" fmla="*/ 5447757 h 6858000"/>
              <a:gd name="connsiteX64" fmla="*/ 2070059 w 7369701"/>
              <a:gd name="connsiteY64" fmla="*/ 5441660 h 6858000"/>
              <a:gd name="connsiteX65" fmla="*/ 1456157 w 7369701"/>
              <a:gd name="connsiteY65" fmla="*/ 5371404 h 6858000"/>
              <a:gd name="connsiteX66" fmla="*/ 4988186 w 7369701"/>
              <a:gd name="connsiteY66" fmla="*/ 5216467 h 6858000"/>
              <a:gd name="connsiteX67" fmla="*/ 4777334 w 7369701"/>
              <a:gd name="connsiteY67" fmla="*/ 5406072 h 6858000"/>
              <a:gd name="connsiteX68" fmla="*/ 4718341 w 7369701"/>
              <a:gd name="connsiteY68" fmla="*/ 5468043 h 6858000"/>
              <a:gd name="connsiteX69" fmla="*/ 4604655 w 7369701"/>
              <a:gd name="connsiteY69" fmla="*/ 5583434 h 6858000"/>
              <a:gd name="connsiteX70" fmla="*/ 4565074 w 7369701"/>
              <a:gd name="connsiteY70" fmla="*/ 5618550 h 6858000"/>
              <a:gd name="connsiteX71" fmla="*/ 4988186 w 7369701"/>
              <a:gd name="connsiteY71" fmla="*/ 5216467 h 6858000"/>
              <a:gd name="connsiteX72" fmla="*/ 4978032 w 7369701"/>
              <a:gd name="connsiteY72" fmla="*/ 5183809 h 6858000"/>
              <a:gd name="connsiteX73" fmla="*/ 4463413 w 7369701"/>
              <a:gd name="connsiteY73" fmla="*/ 5615162 h 6858000"/>
              <a:gd name="connsiteX74" fmla="*/ 4358134 w 7369701"/>
              <a:gd name="connsiteY74" fmla="*/ 5742791 h 6858000"/>
              <a:gd name="connsiteX75" fmla="*/ 4376219 w 7369701"/>
              <a:gd name="connsiteY75" fmla="*/ 5729027 h 6858000"/>
              <a:gd name="connsiteX76" fmla="*/ 4582340 w 7369701"/>
              <a:gd name="connsiteY76" fmla="*/ 5561037 h 6858000"/>
              <a:gd name="connsiteX77" fmla="*/ 4694684 w 7369701"/>
              <a:gd name="connsiteY77" fmla="*/ 5447098 h 6858000"/>
              <a:gd name="connsiteX78" fmla="*/ 4754123 w 7369701"/>
              <a:gd name="connsiteY78" fmla="*/ 5384643 h 6858000"/>
              <a:gd name="connsiteX79" fmla="*/ 4978032 w 7369701"/>
              <a:gd name="connsiteY79" fmla="*/ 5183809 h 6858000"/>
              <a:gd name="connsiteX80" fmla="*/ 1903353 w 7369701"/>
              <a:gd name="connsiteY80" fmla="*/ 5044827 h 6858000"/>
              <a:gd name="connsiteX81" fmla="*/ 1936931 w 7369701"/>
              <a:gd name="connsiteY81" fmla="*/ 5093954 h 6858000"/>
              <a:gd name="connsiteX82" fmla="*/ 2195868 w 7369701"/>
              <a:gd name="connsiteY82" fmla="*/ 5396574 h 6858000"/>
              <a:gd name="connsiteX83" fmla="*/ 2088852 w 7369701"/>
              <a:gd name="connsiteY83" fmla="*/ 5166123 h 6858000"/>
              <a:gd name="connsiteX84" fmla="*/ 1958241 w 7369701"/>
              <a:gd name="connsiteY84" fmla="*/ 5067955 h 6858000"/>
              <a:gd name="connsiteX85" fmla="*/ 1903353 w 7369701"/>
              <a:gd name="connsiteY85" fmla="*/ 5044827 h 6858000"/>
              <a:gd name="connsiteX86" fmla="*/ 1979378 w 7369701"/>
              <a:gd name="connsiteY86" fmla="*/ 4769504 h 6858000"/>
              <a:gd name="connsiteX87" fmla="*/ 2882120 w 7369701"/>
              <a:gd name="connsiteY87" fmla="*/ 5064547 h 6858000"/>
              <a:gd name="connsiteX88" fmla="*/ 2793103 w 7369701"/>
              <a:gd name="connsiteY88" fmla="*/ 5039699 h 6858000"/>
              <a:gd name="connsiteX89" fmla="*/ 2770041 w 7369701"/>
              <a:gd name="connsiteY89" fmla="*/ 5033634 h 6858000"/>
              <a:gd name="connsiteX90" fmla="*/ 1979378 w 7369701"/>
              <a:gd name="connsiteY90" fmla="*/ 4769504 h 6858000"/>
              <a:gd name="connsiteX91" fmla="*/ 1927410 w 7369701"/>
              <a:gd name="connsiteY91" fmla="*/ 4716164 h 6858000"/>
              <a:gd name="connsiteX92" fmla="*/ 1959587 w 7369701"/>
              <a:gd name="connsiteY92" fmla="*/ 4728849 h 6858000"/>
              <a:gd name="connsiteX93" fmla="*/ 2777707 w 7369701"/>
              <a:gd name="connsiteY93" fmla="*/ 5003991 h 6858000"/>
              <a:gd name="connsiteX94" fmla="*/ 2800768 w 7369701"/>
              <a:gd name="connsiteY94" fmla="*/ 5010056 h 6858000"/>
              <a:gd name="connsiteX95" fmla="*/ 2879408 w 7369701"/>
              <a:gd name="connsiteY95" fmla="*/ 5031590 h 6858000"/>
              <a:gd name="connsiteX96" fmla="*/ 2862295 w 7369701"/>
              <a:gd name="connsiteY96" fmla="*/ 5022958 h 6858000"/>
              <a:gd name="connsiteX97" fmla="*/ 2813343 w 7369701"/>
              <a:gd name="connsiteY97" fmla="*/ 4998369 h 6858000"/>
              <a:gd name="connsiteX98" fmla="*/ 2646245 w 7369701"/>
              <a:gd name="connsiteY98" fmla="*/ 4930999 h 6858000"/>
              <a:gd name="connsiteX99" fmla="*/ 1999243 w 7369701"/>
              <a:gd name="connsiteY99" fmla="*/ 4730524 h 6858000"/>
              <a:gd name="connsiteX100" fmla="*/ 1979527 w 7369701"/>
              <a:gd name="connsiteY100" fmla="*/ 4726651 h 6858000"/>
              <a:gd name="connsiteX101" fmla="*/ 1927410 w 7369701"/>
              <a:gd name="connsiteY101" fmla="*/ 4716164 h 6858000"/>
              <a:gd name="connsiteX102" fmla="*/ 1997014 w 7369701"/>
              <a:gd name="connsiteY102" fmla="*/ 4698007 h 6858000"/>
              <a:gd name="connsiteX103" fmla="*/ 2005458 w 7369701"/>
              <a:gd name="connsiteY103" fmla="*/ 4699540 h 6858000"/>
              <a:gd name="connsiteX104" fmla="*/ 2657186 w 7369701"/>
              <a:gd name="connsiteY104" fmla="*/ 4901687 h 6858000"/>
              <a:gd name="connsiteX105" fmla="*/ 2826662 w 7369701"/>
              <a:gd name="connsiteY105" fmla="*/ 4970362 h 6858000"/>
              <a:gd name="connsiteX106" fmla="*/ 2876100 w 7369701"/>
              <a:gd name="connsiteY106" fmla="*/ 4995397 h 6858000"/>
              <a:gd name="connsiteX107" fmla="*/ 3042600 w 7369701"/>
              <a:gd name="connsiteY107" fmla="*/ 5059532 h 6858000"/>
              <a:gd name="connsiteX108" fmla="*/ 1997014 w 7369701"/>
              <a:gd name="connsiteY108" fmla="*/ 4698007 h 6858000"/>
              <a:gd name="connsiteX109" fmla="*/ 2305292 w 7369701"/>
              <a:gd name="connsiteY109" fmla="*/ 4219492 h 6858000"/>
              <a:gd name="connsiteX110" fmla="*/ 3360922 w 7369701"/>
              <a:gd name="connsiteY110" fmla="*/ 4529373 h 6858000"/>
              <a:gd name="connsiteX111" fmla="*/ 3492420 w 7369701"/>
              <a:gd name="connsiteY111" fmla="*/ 4510145 h 6858000"/>
              <a:gd name="connsiteX112" fmla="*/ 3364086 w 7369701"/>
              <a:gd name="connsiteY112" fmla="*/ 4480340 h 6858000"/>
              <a:gd name="connsiteX113" fmla="*/ 3225818 w 7369701"/>
              <a:gd name="connsiteY113" fmla="*/ 4411822 h 6858000"/>
              <a:gd name="connsiteX114" fmla="*/ 3129696 w 7369701"/>
              <a:gd name="connsiteY114" fmla="*/ 4360704 h 6858000"/>
              <a:gd name="connsiteX115" fmla="*/ 2814545 w 7369701"/>
              <a:gd name="connsiteY115" fmla="*/ 4282955 h 6858000"/>
              <a:gd name="connsiteX116" fmla="*/ 2305292 w 7369701"/>
              <a:gd name="connsiteY116" fmla="*/ 4219492 h 6858000"/>
              <a:gd name="connsiteX117" fmla="*/ 2626982 w 7369701"/>
              <a:gd name="connsiteY117" fmla="*/ 4206450 h 6858000"/>
              <a:gd name="connsiteX118" fmla="*/ 2490617 w 7369701"/>
              <a:gd name="connsiteY118" fmla="*/ 4206951 h 6858000"/>
              <a:gd name="connsiteX119" fmla="*/ 2819869 w 7369701"/>
              <a:gd name="connsiteY119" fmla="*/ 4252936 h 6858000"/>
              <a:gd name="connsiteX120" fmla="*/ 3143018 w 7369701"/>
              <a:gd name="connsiteY120" fmla="*/ 4332698 h 6858000"/>
              <a:gd name="connsiteX121" fmla="*/ 3241520 w 7369701"/>
              <a:gd name="connsiteY121" fmla="*/ 4385112 h 6858000"/>
              <a:gd name="connsiteX122" fmla="*/ 3374575 w 7369701"/>
              <a:gd name="connsiteY122" fmla="*/ 4451517 h 6858000"/>
              <a:gd name="connsiteX123" fmla="*/ 3505221 w 7369701"/>
              <a:gd name="connsiteY123" fmla="*/ 4480757 h 6858000"/>
              <a:gd name="connsiteX124" fmla="*/ 2626982 w 7369701"/>
              <a:gd name="connsiteY124" fmla="*/ 4206450 h 6858000"/>
              <a:gd name="connsiteX125" fmla="*/ 1310106 w 7369701"/>
              <a:gd name="connsiteY125" fmla="*/ 3943217 h 6858000"/>
              <a:gd name="connsiteX126" fmla="*/ 854994 w 7369701"/>
              <a:gd name="connsiteY126" fmla="*/ 4399136 h 6858000"/>
              <a:gd name="connsiteX127" fmla="*/ 742462 w 7369701"/>
              <a:gd name="connsiteY127" fmla="*/ 4594648 h 6858000"/>
              <a:gd name="connsiteX128" fmla="*/ 820602 w 7369701"/>
              <a:gd name="connsiteY128" fmla="*/ 4485915 h 6858000"/>
              <a:gd name="connsiteX129" fmla="*/ 878295 w 7369701"/>
              <a:gd name="connsiteY129" fmla="*/ 4403594 h 6858000"/>
              <a:gd name="connsiteX130" fmla="*/ 1240607 w 7369701"/>
              <a:gd name="connsiteY130" fmla="*/ 4010401 h 6858000"/>
              <a:gd name="connsiteX131" fmla="*/ 1310106 w 7369701"/>
              <a:gd name="connsiteY131" fmla="*/ 3943217 h 6858000"/>
              <a:gd name="connsiteX132" fmla="*/ 1423113 w 7369701"/>
              <a:gd name="connsiteY132" fmla="*/ 3874565 h 6858000"/>
              <a:gd name="connsiteX133" fmla="*/ 1260565 w 7369701"/>
              <a:gd name="connsiteY133" fmla="*/ 4031982 h 6858000"/>
              <a:gd name="connsiteX134" fmla="*/ 901900 w 7369701"/>
              <a:gd name="connsiteY134" fmla="*/ 4421236 h 6858000"/>
              <a:gd name="connsiteX135" fmla="*/ 845044 w 7369701"/>
              <a:gd name="connsiteY135" fmla="*/ 4502436 h 6858000"/>
              <a:gd name="connsiteX136" fmla="*/ 685926 w 7369701"/>
              <a:gd name="connsiteY136" fmla="*/ 4703069 h 6858000"/>
              <a:gd name="connsiteX137" fmla="*/ 684248 w 7369701"/>
              <a:gd name="connsiteY137" fmla="*/ 4706721 h 6858000"/>
              <a:gd name="connsiteX138" fmla="*/ 1423113 w 7369701"/>
              <a:gd name="connsiteY138" fmla="*/ 3874565 h 6858000"/>
              <a:gd name="connsiteX139" fmla="*/ 3316479 w 7369701"/>
              <a:gd name="connsiteY139" fmla="*/ 3872136 h 6858000"/>
              <a:gd name="connsiteX140" fmla="*/ 3546806 w 7369701"/>
              <a:gd name="connsiteY140" fmla="*/ 4356139 h 6858000"/>
              <a:gd name="connsiteX141" fmla="*/ 3364433 w 7369701"/>
              <a:gd name="connsiteY141" fmla="*/ 3953121 h 6858000"/>
              <a:gd name="connsiteX142" fmla="*/ 3316479 w 7369701"/>
              <a:gd name="connsiteY142" fmla="*/ 3872136 h 6858000"/>
              <a:gd name="connsiteX143" fmla="*/ 3291335 w 7369701"/>
              <a:gd name="connsiteY143" fmla="*/ 3767420 h 6858000"/>
              <a:gd name="connsiteX144" fmla="*/ 3390805 w 7369701"/>
              <a:gd name="connsiteY144" fmla="*/ 3937163 h 6858000"/>
              <a:gd name="connsiteX145" fmla="*/ 3579062 w 7369701"/>
              <a:gd name="connsiteY145" fmla="*/ 4359040 h 6858000"/>
              <a:gd name="connsiteX146" fmla="*/ 3467355 w 7369701"/>
              <a:gd name="connsiteY146" fmla="*/ 3988130 h 6858000"/>
              <a:gd name="connsiteX147" fmla="*/ 3310753 w 7369701"/>
              <a:gd name="connsiteY147" fmla="*/ 3787140 h 6858000"/>
              <a:gd name="connsiteX148" fmla="*/ 3291335 w 7369701"/>
              <a:gd name="connsiteY148" fmla="*/ 3767420 h 6858000"/>
              <a:gd name="connsiteX149" fmla="*/ 1635889 w 7369701"/>
              <a:gd name="connsiteY149" fmla="*/ 3709494 h 6858000"/>
              <a:gd name="connsiteX150" fmla="*/ 1634800 w 7369701"/>
              <a:gd name="connsiteY150" fmla="*/ 3731111 h 6858000"/>
              <a:gd name="connsiteX151" fmla="*/ 1635889 w 7369701"/>
              <a:gd name="connsiteY151" fmla="*/ 3709494 h 6858000"/>
              <a:gd name="connsiteX152" fmla="*/ 1510397 w 7369701"/>
              <a:gd name="connsiteY152" fmla="*/ 3684705 h 6858000"/>
              <a:gd name="connsiteX153" fmla="*/ 1146550 w 7369701"/>
              <a:gd name="connsiteY153" fmla="*/ 3802012 h 6858000"/>
              <a:gd name="connsiteX154" fmla="*/ 698834 w 7369701"/>
              <a:gd name="connsiteY154" fmla="*/ 3952272 h 6858000"/>
              <a:gd name="connsiteX155" fmla="*/ 34256 w 7369701"/>
              <a:gd name="connsiteY155" fmla="*/ 4347603 h 6858000"/>
              <a:gd name="connsiteX156" fmla="*/ 527241 w 7369701"/>
              <a:gd name="connsiteY156" fmla="*/ 4065078 h 6858000"/>
              <a:gd name="connsiteX157" fmla="*/ 1510397 w 7369701"/>
              <a:gd name="connsiteY157" fmla="*/ 3684705 h 6858000"/>
              <a:gd name="connsiteX158" fmla="*/ 1313114 w 7369701"/>
              <a:gd name="connsiteY158" fmla="*/ 3655216 h 6858000"/>
              <a:gd name="connsiteX159" fmla="*/ 1109304 w 7369701"/>
              <a:gd name="connsiteY159" fmla="*/ 3669030 h 6858000"/>
              <a:gd name="connsiteX160" fmla="*/ 8129 w 7369701"/>
              <a:gd name="connsiteY160" fmla="*/ 4330519 h 6858000"/>
              <a:gd name="connsiteX161" fmla="*/ 687572 w 7369701"/>
              <a:gd name="connsiteY161" fmla="*/ 3925629 h 6858000"/>
              <a:gd name="connsiteX162" fmla="*/ 1138365 w 7369701"/>
              <a:gd name="connsiteY162" fmla="*/ 3774515 h 6858000"/>
              <a:gd name="connsiteX163" fmla="*/ 1505579 w 7369701"/>
              <a:gd name="connsiteY163" fmla="*/ 3655526 h 6858000"/>
              <a:gd name="connsiteX164" fmla="*/ 1313114 w 7369701"/>
              <a:gd name="connsiteY164" fmla="*/ 3655216 h 6858000"/>
              <a:gd name="connsiteX165" fmla="*/ 3655073 w 7369701"/>
              <a:gd name="connsiteY165" fmla="*/ 3650884 h 6858000"/>
              <a:gd name="connsiteX166" fmla="*/ 3989938 w 7369701"/>
              <a:gd name="connsiteY166" fmla="*/ 3991685 h 6858000"/>
              <a:gd name="connsiteX167" fmla="*/ 4393907 w 7369701"/>
              <a:gd name="connsiteY167" fmla="*/ 4261258 h 6858000"/>
              <a:gd name="connsiteX168" fmla="*/ 4648051 w 7369701"/>
              <a:gd name="connsiteY168" fmla="*/ 4374051 h 6858000"/>
              <a:gd name="connsiteX169" fmla="*/ 4383389 w 7369701"/>
              <a:gd name="connsiteY169" fmla="*/ 4184369 h 6858000"/>
              <a:gd name="connsiteX170" fmla="*/ 4165508 w 7369701"/>
              <a:gd name="connsiteY170" fmla="*/ 4035196 h 6858000"/>
              <a:gd name="connsiteX171" fmla="*/ 4068162 w 7369701"/>
              <a:gd name="connsiteY171" fmla="*/ 3953394 h 6858000"/>
              <a:gd name="connsiteX172" fmla="*/ 3981416 w 7369701"/>
              <a:gd name="connsiteY172" fmla="*/ 3880482 h 6858000"/>
              <a:gd name="connsiteX173" fmla="*/ 3800147 w 7369701"/>
              <a:gd name="connsiteY173" fmla="*/ 3749872 h 6858000"/>
              <a:gd name="connsiteX174" fmla="*/ 3655073 w 7369701"/>
              <a:gd name="connsiteY174" fmla="*/ 3650884 h 6858000"/>
              <a:gd name="connsiteX175" fmla="*/ 3670252 w 7369701"/>
              <a:gd name="connsiteY175" fmla="*/ 3622798 h 6858000"/>
              <a:gd name="connsiteX176" fmla="*/ 3817258 w 7369701"/>
              <a:gd name="connsiteY176" fmla="*/ 3723577 h 6858000"/>
              <a:gd name="connsiteX177" fmla="*/ 4000461 w 7369701"/>
              <a:gd name="connsiteY177" fmla="*/ 3855966 h 6858000"/>
              <a:gd name="connsiteX178" fmla="*/ 4088180 w 7369701"/>
              <a:gd name="connsiteY178" fmla="*/ 3929774 h 6858000"/>
              <a:gd name="connsiteX179" fmla="*/ 4184555 w 7369701"/>
              <a:gd name="connsiteY179" fmla="*/ 4010683 h 6858000"/>
              <a:gd name="connsiteX180" fmla="*/ 4399563 w 7369701"/>
              <a:gd name="connsiteY180" fmla="*/ 4158106 h 6858000"/>
              <a:gd name="connsiteX181" fmla="*/ 4684469 w 7369701"/>
              <a:gd name="connsiteY181" fmla="*/ 4364680 h 6858000"/>
              <a:gd name="connsiteX182" fmla="*/ 4690271 w 7369701"/>
              <a:gd name="connsiteY182" fmla="*/ 4370034 h 6858000"/>
              <a:gd name="connsiteX183" fmla="*/ 4136093 w 7369701"/>
              <a:gd name="connsiteY183" fmla="*/ 3858466 h 6858000"/>
              <a:gd name="connsiteX184" fmla="*/ 3670252 w 7369701"/>
              <a:gd name="connsiteY184" fmla="*/ 3622798 h 6858000"/>
              <a:gd name="connsiteX185" fmla="*/ 4440129 w 7369701"/>
              <a:gd name="connsiteY185" fmla="*/ 3448571 h 6858000"/>
              <a:gd name="connsiteX186" fmla="*/ 4856525 w 7369701"/>
              <a:gd name="connsiteY186" fmla="*/ 3915351 h 6858000"/>
              <a:gd name="connsiteX187" fmla="*/ 5059055 w 7369701"/>
              <a:gd name="connsiteY187" fmla="*/ 4108918 h 6858000"/>
              <a:gd name="connsiteX188" fmla="*/ 5290070 w 7369701"/>
              <a:gd name="connsiteY188" fmla="*/ 4263619 h 6858000"/>
              <a:gd name="connsiteX189" fmla="*/ 4834991 w 7369701"/>
              <a:gd name="connsiteY189" fmla="*/ 3830985 h 6858000"/>
              <a:gd name="connsiteX190" fmla="*/ 4440129 w 7369701"/>
              <a:gd name="connsiteY190" fmla="*/ 3448571 h 6858000"/>
              <a:gd name="connsiteX191" fmla="*/ 4441737 w 7369701"/>
              <a:gd name="connsiteY191" fmla="*/ 3399734 h 6858000"/>
              <a:gd name="connsiteX192" fmla="*/ 4431236 w 7369701"/>
              <a:gd name="connsiteY192" fmla="*/ 3400954 h 6858000"/>
              <a:gd name="connsiteX193" fmla="*/ 4557150 w 7369701"/>
              <a:gd name="connsiteY193" fmla="*/ 3510023 h 6858000"/>
              <a:gd name="connsiteX194" fmla="*/ 4856936 w 7369701"/>
              <a:gd name="connsiteY194" fmla="*/ 3809146 h 6858000"/>
              <a:gd name="connsiteX195" fmla="*/ 5111996 w 7369701"/>
              <a:gd name="connsiteY195" fmla="*/ 4065759 h 6858000"/>
              <a:gd name="connsiteX196" fmla="*/ 5388878 w 7369701"/>
              <a:gd name="connsiteY196" fmla="*/ 4300185 h 6858000"/>
              <a:gd name="connsiteX197" fmla="*/ 5425556 w 7369701"/>
              <a:gd name="connsiteY197" fmla="*/ 4308967 h 6858000"/>
              <a:gd name="connsiteX198" fmla="*/ 4943646 w 7369701"/>
              <a:gd name="connsiteY198" fmla="*/ 3822916 h 6858000"/>
              <a:gd name="connsiteX199" fmla="*/ 4594837 w 7369701"/>
              <a:gd name="connsiteY199" fmla="*/ 3532274 h 6858000"/>
              <a:gd name="connsiteX200" fmla="*/ 4441737 w 7369701"/>
              <a:gd name="connsiteY200" fmla="*/ 3399734 h 6858000"/>
              <a:gd name="connsiteX201" fmla="*/ 5425834 w 7369701"/>
              <a:gd name="connsiteY201" fmla="*/ 3162785 h 6858000"/>
              <a:gd name="connsiteX202" fmla="*/ 5401644 w 7369701"/>
              <a:gd name="connsiteY202" fmla="*/ 3617847 h 6858000"/>
              <a:gd name="connsiteX203" fmla="*/ 5467256 w 7369701"/>
              <a:gd name="connsiteY203" fmla="*/ 4175494 h 6858000"/>
              <a:gd name="connsiteX204" fmla="*/ 5448069 w 7369701"/>
              <a:gd name="connsiteY204" fmla="*/ 3567554 h 6858000"/>
              <a:gd name="connsiteX205" fmla="*/ 5425834 w 7369701"/>
              <a:gd name="connsiteY205" fmla="*/ 3162785 h 6858000"/>
              <a:gd name="connsiteX206" fmla="*/ 1318687 w 7369701"/>
              <a:gd name="connsiteY206" fmla="*/ 3113840 h 6858000"/>
              <a:gd name="connsiteX207" fmla="*/ 1066793 w 7369701"/>
              <a:gd name="connsiteY207" fmla="*/ 3212171 h 6858000"/>
              <a:gd name="connsiteX208" fmla="*/ 993319 w 7369701"/>
              <a:gd name="connsiteY208" fmla="*/ 3247648 h 6858000"/>
              <a:gd name="connsiteX209" fmla="*/ 853081 w 7369701"/>
              <a:gd name="connsiteY209" fmla="*/ 3312410 h 6858000"/>
              <a:gd name="connsiteX210" fmla="*/ 805957 w 7369701"/>
              <a:gd name="connsiteY210" fmla="*/ 3330443 h 6858000"/>
              <a:gd name="connsiteX211" fmla="*/ 1318687 w 7369701"/>
              <a:gd name="connsiteY211" fmla="*/ 3113840 h 6858000"/>
              <a:gd name="connsiteX212" fmla="*/ 5453702 w 7369701"/>
              <a:gd name="connsiteY212" fmla="*/ 3090882 h 6858000"/>
              <a:gd name="connsiteX213" fmla="*/ 5480135 w 7369701"/>
              <a:gd name="connsiteY213" fmla="*/ 3565802 h 6858000"/>
              <a:gd name="connsiteX214" fmla="*/ 5499023 w 7369701"/>
              <a:gd name="connsiteY214" fmla="*/ 4166310 h 6858000"/>
              <a:gd name="connsiteX215" fmla="*/ 5547022 w 7369701"/>
              <a:gd name="connsiteY215" fmla="*/ 3607838 h 6858000"/>
              <a:gd name="connsiteX216" fmla="*/ 5515964 w 7369701"/>
              <a:gd name="connsiteY216" fmla="*/ 3378541 h 6858000"/>
              <a:gd name="connsiteX217" fmla="*/ 5453702 w 7369701"/>
              <a:gd name="connsiteY217" fmla="*/ 3090882 h 6858000"/>
              <a:gd name="connsiteX218" fmla="*/ 1238695 w 7369701"/>
              <a:gd name="connsiteY218" fmla="*/ 3076820 h 6858000"/>
              <a:gd name="connsiteX219" fmla="*/ 716371 w 7369701"/>
              <a:gd name="connsiteY219" fmla="*/ 3293249 h 6858000"/>
              <a:gd name="connsiteX220" fmla="*/ 579522 w 7369701"/>
              <a:gd name="connsiteY220" fmla="*/ 3371759 h 6858000"/>
              <a:gd name="connsiteX221" fmla="*/ 600288 w 7369701"/>
              <a:gd name="connsiteY221" fmla="*/ 3365555 h 6858000"/>
              <a:gd name="connsiteX222" fmla="*/ 840692 w 7369701"/>
              <a:gd name="connsiteY222" fmla="*/ 3284921 h 6858000"/>
              <a:gd name="connsiteX223" fmla="*/ 979248 w 7369701"/>
              <a:gd name="connsiteY223" fmla="*/ 3221003 h 6858000"/>
              <a:gd name="connsiteX224" fmla="*/ 1053282 w 7369701"/>
              <a:gd name="connsiteY224" fmla="*/ 3185247 h 6858000"/>
              <a:gd name="connsiteX225" fmla="*/ 1320603 w 7369701"/>
              <a:gd name="connsiteY225" fmla="*/ 3081281 h 6858000"/>
              <a:gd name="connsiteX226" fmla="*/ 1238695 w 7369701"/>
              <a:gd name="connsiteY226" fmla="*/ 3076820 h 6858000"/>
              <a:gd name="connsiteX227" fmla="*/ 5425627 w 7369701"/>
              <a:gd name="connsiteY227" fmla="*/ 2954192 h 6858000"/>
              <a:gd name="connsiteX228" fmla="*/ 5470770 w 7369701"/>
              <a:gd name="connsiteY228" fmla="*/ 3005435 h 6858000"/>
              <a:gd name="connsiteX229" fmla="*/ 5519779 w 7369701"/>
              <a:gd name="connsiteY229" fmla="*/ 4359223 h 6858000"/>
              <a:gd name="connsiteX230" fmla="*/ 5520293 w 7369701"/>
              <a:gd name="connsiteY230" fmla="*/ 4360602 h 6858000"/>
              <a:gd name="connsiteX231" fmla="*/ 5767221 w 7369701"/>
              <a:gd name="connsiteY231" fmla="*/ 4665564 h 6858000"/>
              <a:gd name="connsiteX232" fmla="*/ 6937169 w 7369701"/>
              <a:gd name="connsiteY232" fmla="*/ 4815941 h 6858000"/>
              <a:gd name="connsiteX233" fmla="*/ 6953922 w 7369701"/>
              <a:gd name="connsiteY233" fmla="*/ 4890068 h 6858000"/>
              <a:gd name="connsiteX234" fmla="*/ 6071359 w 7369701"/>
              <a:gd name="connsiteY234" fmla="*/ 4770770 h 6858000"/>
              <a:gd name="connsiteX235" fmla="*/ 6038839 w 7369701"/>
              <a:gd name="connsiteY235" fmla="*/ 4764474 h 6858000"/>
              <a:gd name="connsiteX236" fmla="*/ 6038706 w 7369701"/>
              <a:gd name="connsiteY236" fmla="*/ 4763847 h 6858000"/>
              <a:gd name="connsiteX237" fmla="*/ 6037784 w 7369701"/>
              <a:gd name="connsiteY237" fmla="*/ 4764270 h 6858000"/>
              <a:gd name="connsiteX238" fmla="*/ 6038839 w 7369701"/>
              <a:gd name="connsiteY238" fmla="*/ 4764474 h 6858000"/>
              <a:gd name="connsiteX239" fmla="*/ 6040338 w 7369701"/>
              <a:gd name="connsiteY239" fmla="*/ 4771418 h 6858000"/>
              <a:gd name="connsiteX240" fmla="*/ 6024488 w 7369701"/>
              <a:gd name="connsiteY240" fmla="*/ 4809903 h 6858000"/>
              <a:gd name="connsiteX241" fmla="*/ 5599771 w 7369701"/>
              <a:gd name="connsiteY241" fmla="*/ 5509652 h 6858000"/>
              <a:gd name="connsiteX242" fmla="*/ 5548843 w 7369701"/>
              <a:gd name="connsiteY242" fmla="*/ 5563845 h 6858000"/>
              <a:gd name="connsiteX243" fmla="*/ 5940952 w 7369701"/>
              <a:gd name="connsiteY243" fmla="*/ 6250028 h 6858000"/>
              <a:gd name="connsiteX244" fmla="*/ 6043441 w 7369701"/>
              <a:gd name="connsiteY244" fmla="*/ 6665847 h 6858000"/>
              <a:gd name="connsiteX245" fmla="*/ 6093432 w 7369701"/>
              <a:gd name="connsiteY245" fmla="*/ 6858000 h 6858000"/>
              <a:gd name="connsiteX246" fmla="*/ 6034344 w 7369701"/>
              <a:gd name="connsiteY246" fmla="*/ 6858000 h 6858000"/>
              <a:gd name="connsiteX247" fmla="*/ 6026679 w 7369701"/>
              <a:gd name="connsiteY247" fmla="*/ 6836959 h 6858000"/>
              <a:gd name="connsiteX248" fmla="*/ 5800441 w 7369701"/>
              <a:gd name="connsiteY248" fmla="*/ 6335286 h 6858000"/>
              <a:gd name="connsiteX249" fmla="*/ 5526562 w 7369701"/>
              <a:gd name="connsiteY249" fmla="*/ 5705388 h 6858000"/>
              <a:gd name="connsiteX250" fmla="*/ 5519640 w 7369701"/>
              <a:gd name="connsiteY250" fmla="*/ 5683774 h 6858000"/>
              <a:gd name="connsiteX251" fmla="*/ 5844559 w 7369701"/>
              <a:gd name="connsiteY251" fmla="*/ 6553349 h 6858000"/>
              <a:gd name="connsiteX252" fmla="*/ 5975994 w 7369701"/>
              <a:gd name="connsiteY252" fmla="*/ 6858000 h 6858000"/>
              <a:gd name="connsiteX253" fmla="*/ 5898547 w 7369701"/>
              <a:gd name="connsiteY253" fmla="*/ 6858000 h 6858000"/>
              <a:gd name="connsiteX254" fmla="*/ 5682041 w 7369701"/>
              <a:gd name="connsiteY254" fmla="*/ 6355860 h 6858000"/>
              <a:gd name="connsiteX255" fmla="*/ 5461758 w 7369701"/>
              <a:gd name="connsiteY255" fmla="*/ 5820220 h 6858000"/>
              <a:gd name="connsiteX256" fmla="*/ 5237282 w 7369701"/>
              <a:gd name="connsiteY256" fmla="*/ 6579086 h 6858000"/>
              <a:gd name="connsiteX257" fmla="*/ 5115009 w 7369701"/>
              <a:gd name="connsiteY257" fmla="*/ 6858000 h 6858000"/>
              <a:gd name="connsiteX258" fmla="*/ 5028074 w 7369701"/>
              <a:gd name="connsiteY258" fmla="*/ 6858000 h 6858000"/>
              <a:gd name="connsiteX259" fmla="*/ 5079508 w 7369701"/>
              <a:gd name="connsiteY259" fmla="*/ 6749074 h 6858000"/>
              <a:gd name="connsiteX260" fmla="*/ 5371846 w 7369701"/>
              <a:gd name="connsiteY260" fmla="*/ 5924413 h 6858000"/>
              <a:gd name="connsiteX261" fmla="*/ 5270512 w 7369701"/>
              <a:gd name="connsiteY261" fmla="*/ 6138975 h 6858000"/>
              <a:gd name="connsiteX262" fmla="*/ 5062409 w 7369701"/>
              <a:gd name="connsiteY262" fmla="*/ 6653544 h 6858000"/>
              <a:gd name="connsiteX263" fmla="*/ 5036628 w 7369701"/>
              <a:gd name="connsiteY263" fmla="*/ 6754247 h 6858000"/>
              <a:gd name="connsiteX264" fmla="*/ 5009112 w 7369701"/>
              <a:gd name="connsiteY264" fmla="*/ 6858000 h 6858000"/>
              <a:gd name="connsiteX265" fmla="*/ 4976679 w 7369701"/>
              <a:gd name="connsiteY265" fmla="*/ 6858000 h 6858000"/>
              <a:gd name="connsiteX266" fmla="*/ 5006537 w 7369701"/>
              <a:gd name="connsiteY266" fmla="*/ 6747068 h 6858000"/>
              <a:gd name="connsiteX267" fmla="*/ 5032723 w 7369701"/>
              <a:gd name="connsiteY267" fmla="*/ 6644957 h 6858000"/>
              <a:gd name="connsiteX268" fmla="*/ 5242949 w 7369701"/>
              <a:gd name="connsiteY268" fmla="*/ 6125175 h 6858000"/>
              <a:gd name="connsiteX269" fmla="*/ 5286321 w 7369701"/>
              <a:gd name="connsiteY269" fmla="*/ 6033555 h 6858000"/>
              <a:gd name="connsiteX270" fmla="*/ 5008210 w 7369701"/>
              <a:gd name="connsiteY270" fmla="*/ 6649194 h 6858000"/>
              <a:gd name="connsiteX271" fmla="*/ 4986321 w 7369701"/>
              <a:gd name="connsiteY271" fmla="*/ 6765687 h 6858000"/>
              <a:gd name="connsiteX272" fmla="*/ 4973474 w 7369701"/>
              <a:gd name="connsiteY272" fmla="*/ 6858000 h 6858000"/>
              <a:gd name="connsiteX273" fmla="*/ 4907178 w 7369701"/>
              <a:gd name="connsiteY273" fmla="*/ 6858000 h 6858000"/>
              <a:gd name="connsiteX274" fmla="*/ 4910810 w 7369701"/>
              <a:gd name="connsiteY274" fmla="*/ 6829660 h 6858000"/>
              <a:gd name="connsiteX275" fmla="*/ 4987461 w 7369701"/>
              <a:gd name="connsiteY275" fmla="*/ 6432994 h 6858000"/>
              <a:gd name="connsiteX276" fmla="*/ 5179262 w 7369701"/>
              <a:gd name="connsiteY276" fmla="*/ 6035044 h 6858000"/>
              <a:gd name="connsiteX277" fmla="*/ 4689678 w 7369701"/>
              <a:gd name="connsiteY277" fmla="*/ 6440241 h 6858000"/>
              <a:gd name="connsiteX278" fmla="*/ 4477543 w 7369701"/>
              <a:gd name="connsiteY278" fmla="*/ 6674836 h 6858000"/>
              <a:gd name="connsiteX279" fmla="*/ 4329957 w 7369701"/>
              <a:gd name="connsiteY279" fmla="*/ 6858000 h 6858000"/>
              <a:gd name="connsiteX280" fmla="*/ 4218595 w 7369701"/>
              <a:gd name="connsiteY280" fmla="*/ 6858000 h 6858000"/>
              <a:gd name="connsiteX281" fmla="*/ 4368888 w 7369701"/>
              <a:gd name="connsiteY281" fmla="*/ 6668412 h 6858000"/>
              <a:gd name="connsiteX282" fmla="*/ 4563091 w 7369701"/>
              <a:gd name="connsiteY282" fmla="*/ 6442508 h 6858000"/>
              <a:gd name="connsiteX283" fmla="*/ 5387324 w 7369701"/>
              <a:gd name="connsiteY283" fmla="*/ 5705830 h 6858000"/>
              <a:gd name="connsiteX284" fmla="*/ 5073620 w 7369701"/>
              <a:gd name="connsiteY284" fmla="*/ 5955437 h 6858000"/>
              <a:gd name="connsiteX285" fmla="*/ 4689789 w 7369701"/>
              <a:gd name="connsiteY285" fmla="*/ 6268382 h 6858000"/>
              <a:gd name="connsiteX286" fmla="*/ 4418722 w 7369701"/>
              <a:gd name="connsiteY286" fmla="*/ 6570886 h 6858000"/>
              <a:gd name="connsiteX287" fmla="*/ 4214944 w 7369701"/>
              <a:gd name="connsiteY287" fmla="*/ 6858000 h 6858000"/>
              <a:gd name="connsiteX288" fmla="*/ 4177898 w 7369701"/>
              <a:gd name="connsiteY288" fmla="*/ 6858000 h 6858000"/>
              <a:gd name="connsiteX289" fmla="*/ 4391597 w 7369701"/>
              <a:gd name="connsiteY289" fmla="*/ 6556370 h 6858000"/>
              <a:gd name="connsiteX290" fmla="*/ 4668889 w 7369701"/>
              <a:gd name="connsiteY290" fmla="*/ 6246399 h 6858000"/>
              <a:gd name="connsiteX291" fmla="*/ 5055427 w 7369701"/>
              <a:gd name="connsiteY291" fmla="*/ 5931476 h 6858000"/>
              <a:gd name="connsiteX292" fmla="*/ 5371814 w 7369701"/>
              <a:gd name="connsiteY292" fmla="*/ 5678975 h 6858000"/>
              <a:gd name="connsiteX293" fmla="*/ 4987918 w 7369701"/>
              <a:gd name="connsiteY293" fmla="*/ 5838701 h 6858000"/>
              <a:gd name="connsiteX294" fmla="*/ 4317146 w 7369701"/>
              <a:gd name="connsiteY294" fmla="*/ 6587716 h 6858000"/>
              <a:gd name="connsiteX295" fmla="*/ 4171627 w 7369701"/>
              <a:gd name="connsiteY295" fmla="*/ 6858000 h 6858000"/>
              <a:gd name="connsiteX296" fmla="*/ 4081585 w 7369701"/>
              <a:gd name="connsiteY296" fmla="*/ 6858000 h 6858000"/>
              <a:gd name="connsiteX297" fmla="*/ 4238603 w 7369701"/>
              <a:gd name="connsiteY297" fmla="*/ 6559341 h 6858000"/>
              <a:gd name="connsiteX298" fmla="*/ 4778333 w 7369701"/>
              <a:gd name="connsiteY298" fmla="*/ 5873626 h 6858000"/>
              <a:gd name="connsiteX299" fmla="*/ 5414185 w 7369701"/>
              <a:gd name="connsiteY299" fmla="*/ 5573882 h 6858000"/>
              <a:gd name="connsiteX300" fmla="*/ 5959648 w 7369701"/>
              <a:gd name="connsiteY300" fmla="*/ 4760797 h 6858000"/>
              <a:gd name="connsiteX301" fmla="*/ 5355019 w 7369701"/>
              <a:gd name="connsiteY301" fmla="*/ 4734672 h 6858000"/>
              <a:gd name="connsiteX302" fmla="*/ 5083565 w 7369701"/>
              <a:gd name="connsiteY302" fmla="*/ 5179121 h 6858000"/>
              <a:gd name="connsiteX303" fmla="*/ 4713577 w 7369701"/>
              <a:gd name="connsiteY303" fmla="*/ 5616803 h 6858000"/>
              <a:gd name="connsiteX304" fmla="*/ 3989559 w 7369701"/>
              <a:gd name="connsiteY304" fmla="*/ 6145945 h 6858000"/>
              <a:gd name="connsiteX305" fmla="*/ 3939824 w 7369701"/>
              <a:gd name="connsiteY305" fmla="*/ 6066900 h 6858000"/>
              <a:gd name="connsiteX306" fmla="*/ 4584537 w 7369701"/>
              <a:gd name="connsiteY306" fmla="*/ 5324826 h 6858000"/>
              <a:gd name="connsiteX307" fmla="*/ 5037105 w 7369701"/>
              <a:gd name="connsiteY307" fmla="*/ 5088765 h 6858000"/>
              <a:gd name="connsiteX308" fmla="*/ 5039930 w 7369701"/>
              <a:gd name="connsiteY308" fmla="*/ 5089585 h 6858000"/>
              <a:gd name="connsiteX309" fmla="*/ 5263764 w 7369701"/>
              <a:gd name="connsiteY309" fmla="*/ 4735525 h 6858000"/>
              <a:gd name="connsiteX310" fmla="*/ 4086300 w 7369701"/>
              <a:gd name="connsiteY310" fmla="*/ 4884599 h 6858000"/>
              <a:gd name="connsiteX311" fmla="*/ 4085485 w 7369701"/>
              <a:gd name="connsiteY311" fmla="*/ 4899070 h 6858000"/>
              <a:gd name="connsiteX312" fmla="*/ 3871915 w 7369701"/>
              <a:gd name="connsiteY312" fmla="*/ 5253645 h 6858000"/>
              <a:gd name="connsiteX313" fmla="*/ 3799374 w 7369701"/>
              <a:gd name="connsiteY313" fmla="*/ 5466127 h 6858000"/>
              <a:gd name="connsiteX314" fmla="*/ 3498850 w 7369701"/>
              <a:gd name="connsiteY314" fmla="*/ 6661888 h 6858000"/>
              <a:gd name="connsiteX315" fmla="*/ 3399216 w 7369701"/>
              <a:gd name="connsiteY315" fmla="*/ 6858000 h 6858000"/>
              <a:gd name="connsiteX316" fmla="*/ 3303688 w 7369701"/>
              <a:gd name="connsiteY316" fmla="*/ 6858000 h 6858000"/>
              <a:gd name="connsiteX317" fmla="*/ 3391774 w 7369701"/>
              <a:gd name="connsiteY317" fmla="*/ 6697181 h 6858000"/>
              <a:gd name="connsiteX318" fmla="*/ 3735540 w 7369701"/>
              <a:gd name="connsiteY318" fmla="*/ 5546923 h 6858000"/>
              <a:gd name="connsiteX319" fmla="*/ 3729438 w 7369701"/>
              <a:gd name="connsiteY319" fmla="*/ 5569058 h 6858000"/>
              <a:gd name="connsiteX320" fmla="*/ 3707782 w 7369701"/>
              <a:gd name="connsiteY320" fmla="*/ 5644908 h 6858000"/>
              <a:gd name="connsiteX321" fmla="*/ 3583827 w 7369701"/>
              <a:gd name="connsiteY321" fmla="*/ 6039215 h 6858000"/>
              <a:gd name="connsiteX322" fmla="*/ 3547861 w 7369701"/>
              <a:gd name="connsiteY322" fmla="*/ 6129609 h 6858000"/>
              <a:gd name="connsiteX323" fmla="*/ 3490905 w 7369701"/>
              <a:gd name="connsiteY323" fmla="*/ 6277660 h 6858000"/>
              <a:gd name="connsiteX324" fmla="*/ 3455859 w 7369701"/>
              <a:gd name="connsiteY324" fmla="*/ 6391301 h 6858000"/>
              <a:gd name="connsiteX325" fmla="*/ 3429112 w 7369701"/>
              <a:gd name="connsiteY325" fmla="*/ 6479469 h 6858000"/>
              <a:gd name="connsiteX326" fmla="*/ 3304862 w 7369701"/>
              <a:gd name="connsiteY326" fmla="*/ 6796476 h 6858000"/>
              <a:gd name="connsiteX327" fmla="*/ 3276071 w 7369701"/>
              <a:gd name="connsiteY327" fmla="*/ 6858000 h 6858000"/>
              <a:gd name="connsiteX328" fmla="*/ 3240805 w 7369701"/>
              <a:gd name="connsiteY328" fmla="*/ 6858000 h 6858000"/>
              <a:gd name="connsiteX329" fmla="*/ 3275917 w 7369701"/>
              <a:gd name="connsiteY329" fmla="*/ 6783192 h 6858000"/>
              <a:gd name="connsiteX330" fmla="*/ 3399358 w 7369701"/>
              <a:gd name="connsiteY330" fmla="*/ 6469011 h 6858000"/>
              <a:gd name="connsiteX331" fmla="*/ 3425650 w 7369701"/>
              <a:gd name="connsiteY331" fmla="*/ 6381333 h 6858000"/>
              <a:gd name="connsiteX332" fmla="*/ 3460661 w 7369701"/>
              <a:gd name="connsiteY332" fmla="*/ 6266763 h 6858000"/>
              <a:gd name="connsiteX333" fmla="*/ 3518021 w 7369701"/>
              <a:gd name="connsiteY333" fmla="*/ 6117298 h 6858000"/>
              <a:gd name="connsiteX334" fmla="*/ 3554035 w 7369701"/>
              <a:gd name="connsiteY334" fmla="*/ 6027832 h 6858000"/>
              <a:gd name="connsiteX335" fmla="*/ 3677174 w 7369701"/>
              <a:gd name="connsiteY335" fmla="*/ 5636351 h 6858000"/>
              <a:gd name="connsiteX336" fmla="*/ 3698819 w 7369701"/>
              <a:gd name="connsiteY336" fmla="*/ 5560503 h 6858000"/>
              <a:gd name="connsiteX337" fmla="*/ 3702094 w 7369701"/>
              <a:gd name="connsiteY337" fmla="*/ 5549194 h 6858000"/>
              <a:gd name="connsiteX338" fmla="*/ 3398355 w 7369701"/>
              <a:gd name="connsiteY338" fmla="*/ 6094603 h 6858000"/>
              <a:gd name="connsiteX339" fmla="*/ 3193941 w 7369701"/>
              <a:gd name="connsiteY339" fmla="*/ 6798775 h 6858000"/>
              <a:gd name="connsiteX340" fmla="*/ 3184140 w 7369701"/>
              <a:gd name="connsiteY340" fmla="*/ 6858000 h 6858000"/>
              <a:gd name="connsiteX341" fmla="*/ 3099978 w 7369701"/>
              <a:gd name="connsiteY341" fmla="*/ 6858000 h 6858000"/>
              <a:gd name="connsiteX342" fmla="*/ 3101556 w 7369701"/>
              <a:gd name="connsiteY342" fmla="*/ 6843337 h 6858000"/>
              <a:gd name="connsiteX343" fmla="*/ 3370162 w 7369701"/>
              <a:gd name="connsiteY343" fmla="*/ 5785550 h 6858000"/>
              <a:gd name="connsiteX344" fmla="*/ 3746477 w 7369701"/>
              <a:gd name="connsiteY344" fmla="*/ 5377889 h 6858000"/>
              <a:gd name="connsiteX345" fmla="*/ 3863399 w 7369701"/>
              <a:gd name="connsiteY345" fmla="*/ 5087257 h 6858000"/>
              <a:gd name="connsiteX346" fmla="*/ 3968712 w 7369701"/>
              <a:gd name="connsiteY346" fmla="*/ 4913989 h 6858000"/>
              <a:gd name="connsiteX347" fmla="*/ 2792390 w 7369701"/>
              <a:gd name="connsiteY347" fmla="*/ 5382974 h 6858000"/>
              <a:gd name="connsiteX348" fmla="*/ 2714982 w 7369701"/>
              <a:gd name="connsiteY348" fmla="*/ 5427051 h 6858000"/>
              <a:gd name="connsiteX349" fmla="*/ 2813361 w 7369701"/>
              <a:gd name="connsiteY349" fmla="*/ 6023912 h 6858000"/>
              <a:gd name="connsiteX350" fmla="*/ 2688430 w 7369701"/>
              <a:gd name="connsiteY350" fmla="*/ 6801564 h 6858000"/>
              <a:gd name="connsiteX351" fmla="*/ 2629626 w 7369701"/>
              <a:gd name="connsiteY351" fmla="*/ 6763394 h 6858000"/>
              <a:gd name="connsiteX352" fmla="*/ 2565328 w 7369701"/>
              <a:gd name="connsiteY352" fmla="*/ 5516399 h 6858000"/>
              <a:gd name="connsiteX353" fmla="*/ 1922999 w 7369701"/>
              <a:gd name="connsiteY353" fmla="*/ 5980343 h 6858000"/>
              <a:gd name="connsiteX354" fmla="*/ 1950261 w 7369701"/>
              <a:gd name="connsiteY354" fmla="*/ 6405858 h 6858000"/>
              <a:gd name="connsiteX355" fmla="*/ 2365554 w 7369701"/>
              <a:gd name="connsiteY355" fmla="*/ 6759107 h 6858000"/>
              <a:gd name="connsiteX356" fmla="*/ 2424142 w 7369701"/>
              <a:gd name="connsiteY356" fmla="*/ 6858000 h 6858000"/>
              <a:gd name="connsiteX357" fmla="*/ 2395994 w 7369701"/>
              <a:gd name="connsiteY357" fmla="*/ 6858000 h 6858000"/>
              <a:gd name="connsiteX358" fmla="*/ 2392863 w 7369701"/>
              <a:gd name="connsiteY358" fmla="*/ 6852964 h 6858000"/>
              <a:gd name="connsiteX359" fmla="*/ 2017589 w 7369701"/>
              <a:gd name="connsiteY359" fmla="*/ 6493982 h 6858000"/>
              <a:gd name="connsiteX360" fmla="*/ 2147336 w 7369701"/>
              <a:gd name="connsiteY360" fmla="*/ 6594052 h 6858000"/>
              <a:gd name="connsiteX361" fmla="*/ 2207047 w 7369701"/>
              <a:gd name="connsiteY361" fmla="*/ 6654540 h 6858000"/>
              <a:gd name="connsiteX362" fmla="*/ 2299106 w 7369701"/>
              <a:gd name="connsiteY362" fmla="*/ 6778931 h 6858000"/>
              <a:gd name="connsiteX363" fmla="*/ 2314430 w 7369701"/>
              <a:gd name="connsiteY363" fmla="*/ 6801144 h 6858000"/>
              <a:gd name="connsiteX364" fmla="*/ 2352406 w 7369701"/>
              <a:gd name="connsiteY364" fmla="*/ 6858000 h 6858000"/>
              <a:gd name="connsiteX365" fmla="*/ 2314492 w 7369701"/>
              <a:gd name="connsiteY365" fmla="*/ 6858000 h 6858000"/>
              <a:gd name="connsiteX366" fmla="*/ 2288095 w 7369701"/>
              <a:gd name="connsiteY366" fmla="*/ 6818030 h 6858000"/>
              <a:gd name="connsiteX367" fmla="*/ 2272768 w 7369701"/>
              <a:gd name="connsiteY367" fmla="*/ 6795822 h 6858000"/>
              <a:gd name="connsiteX368" fmla="*/ 2182715 w 7369701"/>
              <a:gd name="connsiteY368" fmla="*/ 6675071 h 6858000"/>
              <a:gd name="connsiteX369" fmla="*/ 2032061 w 7369701"/>
              <a:gd name="connsiteY369" fmla="*/ 6541380 h 6858000"/>
              <a:gd name="connsiteX370" fmla="*/ 2257220 w 7369701"/>
              <a:gd name="connsiteY370" fmla="*/ 6826257 h 6858000"/>
              <a:gd name="connsiteX371" fmla="*/ 2281324 w 7369701"/>
              <a:gd name="connsiteY371" fmla="*/ 6858000 h 6858000"/>
              <a:gd name="connsiteX372" fmla="*/ 2242860 w 7369701"/>
              <a:gd name="connsiteY372" fmla="*/ 6858000 h 6858000"/>
              <a:gd name="connsiteX373" fmla="*/ 2232818 w 7369701"/>
              <a:gd name="connsiteY373" fmla="*/ 6844926 h 6858000"/>
              <a:gd name="connsiteX374" fmla="*/ 1990172 w 7369701"/>
              <a:gd name="connsiteY374" fmla="*/ 6542121 h 6858000"/>
              <a:gd name="connsiteX375" fmla="*/ 2124090 w 7369701"/>
              <a:gd name="connsiteY375" fmla="*/ 6761017 h 6858000"/>
              <a:gd name="connsiteX376" fmla="*/ 2200380 w 7369701"/>
              <a:gd name="connsiteY376" fmla="*/ 6858000 h 6858000"/>
              <a:gd name="connsiteX377" fmla="*/ 2147507 w 7369701"/>
              <a:gd name="connsiteY377" fmla="*/ 6858000 h 6858000"/>
              <a:gd name="connsiteX378" fmla="*/ 2070668 w 7369701"/>
              <a:gd name="connsiteY378" fmla="*/ 6761520 h 6858000"/>
              <a:gd name="connsiteX379" fmla="*/ 1975142 w 7369701"/>
              <a:gd name="connsiteY379" fmla="*/ 6585570 h 6858000"/>
              <a:gd name="connsiteX380" fmla="*/ 2050035 w 7369701"/>
              <a:gd name="connsiteY380" fmla="*/ 6813345 h 6858000"/>
              <a:gd name="connsiteX381" fmla="*/ 2063025 w 7369701"/>
              <a:gd name="connsiteY381" fmla="*/ 6858000 h 6858000"/>
              <a:gd name="connsiteX382" fmla="*/ 2021675 w 7369701"/>
              <a:gd name="connsiteY382" fmla="*/ 6858000 h 6858000"/>
              <a:gd name="connsiteX383" fmla="*/ 2019308 w 7369701"/>
              <a:gd name="connsiteY383" fmla="*/ 6847118 h 6858000"/>
              <a:gd name="connsiteX384" fmla="*/ 1938835 w 7369701"/>
              <a:gd name="connsiteY384" fmla="*/ 6551160 h 6858000"/>
              <a:gd name="connsiteX385" fmla="*/ 1953230 w 7369701"/>
              <a:gd name="connsiteY385" fmla="*/ 6759699 h 6858000"/>
              <a:gd name="connsiteX386" fmla="*/ 1956763 w 7369701"/>
              <a:gd name="connsiteY386" fmla="*/ 6778191 h 6858000"/>
              <a:gd name="connsiteX387" fmla="*/ 1967925 w 7369701"/>
              <a:gd name="connsiteY387" fmla="*/ 6858000 h 6858000"/>
              <a:gd name="connsiteX388" fmla="*/ 1936622 w 7369701"/>
              <a:gd name="connsiteY388" fmla="*/ 6858000 h 6858000"/>
              <a:gd name="connsiteX389" fmla="*/ 1926261 w 7369701"/>
              <a:gd name="connsiteY389" fmla="*/ 6784064 h 6858000"/>
              <a:gd name="connsiteX390" fmla="*/ 1922724 w 7369701"/>
              <a:gd name="connsiteY390" fmla="*/ 6765577 h 6858000"/>
              <a:gd name="connsiteX391" fmla="*/ 1904650 w 7369701"/>
              <a:gd name="connsiteY391" fmla="*/ 6639616 h 6858000"/>
              <a:gd name="connsiteX392" fmla="*/ 1885273 w 7369701"/>
              <a:gd name="connsiteY392" fmla="*/ 6858000 h 6858000"/>
              <a:gd name="connsiteX393" fmla="*/ 1854363 w 7369701"/>
              <a:gd name="connsiteY393" fmla="*/ 6858000 h 6858000"/>
              <a:gd name="connsiteX394" fmla="*/ 1880391 w 7369701"/>
              <a:gd name="connsiteY394" fmla="*/ 6603796 h 6858000"/>
              <a:gd name="connsiteX395" fmla="*/ 1818273 w 7369701"/>
              <a:gd name="connsiteY395" fmla="*/ 6715729 h 6858000"/>
              <a:gd name="connsiteX396" fmla="*/ 1794691 w 7369701"/>
              <a:gd name="connsiteY396" fmla="*/ 6843239 h 6858000"/>
              <a:gd name="connsiteX397" fmla="*/ 1794914 w 7369701"/>
              <a:gd name="connsiteY397" fmla="*/ 6858000 h 6858000"/>
              <a:gd name="connsiteX398" fmla="*/ 1746128 w 7369701"/>
              <a:gd name="connsiteY398" fmla="*/ 6858000 h 6858000"/>
              <a:gd name="connsiteX399" fmla="*/ 1753934 w 7369701"/>
              <a:gd name="connsiteY399" fmla="*/ 6724796 h 6858000"/>
              <a:gd name="connsiteX400" fmla="*/ 1792053 w 7369701"/>
              <a:gd name="connsiteY400" fmla="*/ 6572396 h 6858000"/>
              <a:gd name="connsiteX401" fmla="*/ 1862248 w 7369701"/>
              <a:gd name="connsiteY401" fmla="*/ 6266397 h 6858000"/>
              <a:gd name="connsiteX402" fmla="*/ 1862250 w 7369701"/>
              <a:gd name="connsiteY402" fmla="*/ 6033531 h 6858000"/>
              <a:gd name="connsiteX403" fmla="*/ 1211999 w 7369701"/>
              <a:gd name="connsiteY403" fmla="*/ 6683610 h 6858000"/>
              <a:gd name="connsiteX404" fmla="*/ 1213266 w 7369701"/>
              <a:gd name="connsiteY404" fmla="*/ 6691947 h 6858000"/>
              <a:gd name="connsiteX405" fmla="*/ 1203370 w 7369701"/>
              <a:gd name="connsiteY405" fmla="*/ 6850676 h 6858000"/>
              <a:gd name="connsiteX406" fmla="*/ 1203671 w 7369701"/>
              <a:gd name="connsiteY406" fmla="*/ 6858000 h 6858000"/>
              <a:gd name="connsiteX407" fmla="*/ 1143180 w 7369701"/>
              <a:gd name="connsiteY407" fmla="*/ 6858000 h 6858000"/>
              <a:gd name="connsiteX408" fmla="*/ 1142176 w 7369701"/>
              <a:gd name="connsiteY408" fmla="*/ 6766045 h 6858000"/>
              <a:gd name="connsiteX409" fmla="*/ 1067484 w 7369701"/>
              <a:gd name="connsiteY409" fmla="*/ 6858000 h 6858000"/>
              <a:gd name="connsiteX410" fmla="*/ 953928 w 7369701"/>
              <a:gd name="connsiteY410" fmla="*/ 6858000 h 6858000"/>
              <a:gd name="connsiteX411" fmla="*/ 959715 w 7369701"/>
              <a:gd name="connsiteY411" fmla="*/ 6850185 h 6858000"/>
              <a:gd name="connsiteX412" fmla="*/ 1483788 w 7369701"/>
              <a:gd name="connsiteY412" fmla="*/ 6259174 h 6858000"/>
              <a:gd name="connsiteX413" fmla="*/ 1100671 w 7369701"/>
              <a:gd name="connsiteY413" fmla="*/ 6252137 h 6858000"/>
              <a:gd name="connsiteX414" fmla="*/ 1090144 w 7369701"/>
              <a:gd name="connsiteY414" fmla="*/ 6256748 h 6858000"/>
              <a:gd name="connsiteX415" fmla="*/ 1095872 w 7369701"/>
              <a:gd name="connsiteY415" fmla="*/ 6271892 h 6858000"/>
              <a:gd name="connsiteX416" fmla="*/ 262785 w 7369701"/>
              <a:gd name="connsiteY416" fmla="*/ 6845450 h 6858000"/>
              <a:gd name="connsiteX417" fmla="*/ 209968 w 7369701"/>
              <a:gd name="connsiteY417" fmla="*/ 6770713 h 6858000"/>
              <a:gd name="connsiteX418" fmla="*/ 873460 w 7369701"/>
              <a:gd name="connsiteY418" fmla="*/ 6253768 h 6858000"/>
              <a:gd name="connsiteX419" fmla="*/ 192686 w 7369701"/>
              <a:gd name="connsiteY419" fmla="*/ 5849257 h 6858000"/>
              <a:gd name="connsiteX420" fmla="*/ 4696 w 7369701"/>
              <a:gd name="connsiteY420" fmla="*/ 5697668 h 6858000"/>
              <a:gd name="connsiteX421" fmla="*/ 0 w 7369701"/>
              <a:gd name="connsiteY421" fmla="*/ 5689984 h 6858000"/>
              <a:gd name="connsiteX422" fmla="*/ 0 w 7369701"/>
              <a:gd name="connsiteY422" fmla="*/ 5513472 h 6858000"/>
              <a:gd name="connsiteX423" fmla="*/ 174101 w 7369701"/>
              <a:gd name="connsiteY423" fmla="*/ 5620277 h 6858000"/>
              <a:gd name="connsiteX424" fmla="*/ 891800 w 7369701"/>
              <a:gd name="connsiteY424" fmla="*/ 6036935 h 6858000"/>
              <a:gd name="connsiteX425" fmla="*/ 1072219 w 7369701"/>
              <a:gd name="connsiteY425" fmla="*/ 6169443 h 6858000"/>
              <a:gd name="connsiteX426" fmla="*/ 1074117 w 7369701"/>
              <a:gd name="connsiteY426" fmla="*/ 6170301 h 6858000"/>
              <a:gd name="connsiteX427" fmla="*/ 1083114 w 7369701"/>
              <a:gd name="connsiteY427" fmla="*/ 6174131 h 6858000"/>
              <a:gd name="connsiteX428" fmla="*/ 1543010 w 7369701"/>
              <a:gd name="connsiteY428" fmla="*/ 6191140 h 6858000"/>
              <a:gd name="connsiteX429" fmla="*/ 1551080 w 7369701"/>
              <a:gd name="connsiteY429" fmla="*/ 6195006 h 6858000"/>
              <a:gd name="connsiteX430" fmla="*/ 2345443 w 7369701"/>
              <a:gd name="connsiteY430" fmla="*/ 5549882 h 6858000"/>
              <a:gd name="connsiteX431" fmla="*/ 1721499 w 7369701"/>
              <a:gd name="connsiteY431" fmla="*/ 5599969 h 6858000"/>
              <a:gd name="connsiteX432" fmla="*/ 767716 w 7369701"/>
              <a:gd name="connsiteY432" fmla="*/ 5472768 h 6858000"/>
              <a:gd name="connsiteX433" fmla="*/ 722147 w 7369701"/>
              <a:gd name="connsiteY433" fmla="*/ 5393091 h 6858000"/>
              <a:gd name="connsiteX434" fmla="*/ 1485552 w 7369701"/>
              <a:gd name="connsiteY434" fmla="*/ 5313202 h 6858000"/>
              <a:gd name="connsiteX435" fmla="*/ 2143004 w 7369701"/>
              <a:gd name="connsiteY435" fmla="*/ 5402420 h 6858000"/>
              <a:gd name="connsiteX436" fmla="*/ 1933391 w 7369701"/>
              <a:gd name="connsiteY436" fmla="*/ 5156971 h 6858000"/>
              <a:gd name="connsiteX437" fmla="*/ 1827118 w 7369701"/>
              <a:gd name="connsiteY437" fmla="*/ 4968410 h 6858000"/>
              <a:gd name="connsiteX438" fmla="*/ 1837349 w 7369701"/>
              <a:gd name="connsiteY438" fmla="*/ 4956357 h 6858000"/>
              <a:gd name="connsiteX439" fmla="*/ 2162835 w 7369701"/>
              <a:gd name="connsiteY439" fmla="*/ 5187853 h 6858000"/>
              <a:gd name="connsiteX440" fmla="*/ 2257167 w 7369701"/>
              <a:gd name="connsiteY440" fmla="*/ 5462123 h 6858000"/>
              <a:gd name="connsiteX441" fmla="*/ 2261598 w 7369701"/>
              <a:gd name="connsiteY441" fmla="*/ 5467998 h 6858000"/>
              <a:gd name="connsiteX442" fmla="*/ 2437177 w 7369701"/>
              <a:gd name="connsiteY442" fmla="*/ 5479608 h 6858000"/>
              <a:gd name="connsiteX443" fmla="*/ 2445247 w 7369701"/>
              <a:gd name="connsiteY443" fmla="*/ 5483476 h 6858000"/>
              <a:gd name="connsiteX444" fmla="*/ 2743626 w 7369701"/>
              <a:gd name="connsiteY444" fmla="*/ 5304819 h 6858000"/>
              <a:gd name="connsiteX445" fmla="*/ 3048102 w 7369701"/>
              <a:gd name="connsiteY445" fmla="*/ 5150595 h 6858000"/>
              <a:gd name="connsiteX446" fmla="*/ 1799414 w 7369701"/>
              <a:gd name="connsiteY446" fmla="*/ 4694732 h 6858000"/>
              <a:gd name="connsiteX447" fmla="*/ 1771735 w 7369701"/>
              <a:gd name="connsiteY447" fmla="*/ 4619929 h 6858000"/>
              <a:gd name="connsiteX448" fmla="*/ 3104273 w 7369701"/>
              <a:gd name="connsiteY448" fmla="*/ 5076159 h 6858000"/>
              <a:gd name="connsiteX449" fmla="*/ 3113245 w 7369701"/>
              <a:gd name="connsiteY449" fmla="*/ 5090705 h 6858000"/>
              <a:gd name="connsiteX450" fmla="*/ 3126294 w 7369701"/>
              <a:gd name="connsiteY450" fmla="*/ 5114400 h 6858000"/>
              <a:gd name="connsiteX451" fmla="*/ 3937433 w 7369701"/>
              <a:gd name="connsiteY451" fmla="*/ 4830473 h 6858000"/>
              <a:gd name="connsiteX452" fmla="*/ 3590475 w 7369701"/>
              <a:gd name="connsiteY452" fmla="*/ 4597974 h 6858000"/>
              <a:gd name="connsiteX453" fmla="*/ 3100264 w 7369701"/>
              <a:gd name="connsiteY453" fmla="*/ 4579845 h 6858000"/>
              <a:gd name="connsiteX454" fmla="*/ 2183576 w 7369701"/>
              <a:gd name="connsiteY454" fmla="*/ 4227150 h 6858000"/>
              <a:gd name="connsiteX455" fmla="*/ 2151029 w 7369701"/>
              <a:gd name="connsiteY455" fmla="*/ 4146947 h 6858000"/>
              <a:gd name="connsiteX456" fmla="*/ 3563434 w 7369701"/>
              <a:gd name="connsiteY456" fmla="*/ 4469115 h 6858000"/>
              <a:gd name="connsiteX457" fmla="*/ 3177952 w 7369701"/>
              <a:gd name="connsiteY457" fmla="*/ 3657386 h 6858000"/>
              <a:gd name="connsiteX458" fmla="*/ 3189263 w 7369701"/>
              <a:gd name="connsiteY458" fmla="*/ 3625726 h 6858000"/>
              <a:gd name="connsiteX459" fmla="*/ 3560912 w 7369701"/>
              <a:gd name="connsiteY459" fmla="*/ 4079863 h 6858000"/>
              <a:gd name="connsiteX460" fmla="*/ 3626636 w 7369701"/>
              <a:gd name="connsiteY460" fmla="*/ 4512230 h 6858000"/>
              <a:gd name="connsiteX461" fmla="*/ 3653088 w 7369701"/>
              <a:gd name="connsiteY461" fmla="*/ 4521417 h 6858000"/>
              <a:gd name="connsiteX462" fmla="*/ 3988128 w 7369701"/>
              <a:gd name="connsiteY462" fmla="*/ 4817267 h 6858000"/>
              <a:gd name="connsiteX463" fmla="*/ 4830582 w 7369701"/>
              <a:gd name="connsiteY463" fmla="*/ 4676000 h 6858000"/>
              <a:gd name="connsiteX464" fmla="*/ 4830100 w 7369701"/>
              <a:gd name="connsiteY464" fmla="*/ 4675554 h 6858000"/>
              <a:gd name="connsiteX465" fmla="*/ 4036318 w 7369701"/>
              <a:gd name="connsiteY465" fmla="*/ 4147013 h 6858000"/>
              <a:gd name="connsiteX466" fmla="*/ 3432098 w 7369701"/>
              <a:gd name="connsiteY466" fmla="*/ 3537312 h 6858000"/>
              <a:gd name="connsiteX467" fmla="*/ 3446761 w 7369701"/>
              <a:gd name="connsiteY467" fmla="*/ 3461278 h 6858000"/>
              <a:gd name="connsiteX468" fmla="*/ 4419733 w 7369701"/>
              <a:gd name="connsiteY468" fmla="*/ 3963555 h 6858000"/>
              <a:gd name="connsiteX469" fmla="*/ 4781371 w 7369701"/>
              <a:gd name="connsiteY469" fmla="*/ 4458604 h 6858000"/>
              <a:gd name="connsiteX470" fmla="*/ 4780440 w 7369701"/>
              <a:gd name="connsiteY470" fmla="*/ 4470290 h 6858000"/>
              <a:gd name="connsiteX471" fmla="*/ 4898954 w 7369701"/>
              <a:gd name="connsiteY471" fmla="*/ 4662092 h 6858000"/>
              <a:gd name="connsiteX472" fmla="*/ 4900699 w 7369701"/>
              <a:gd name="connsiteY472" fmla="*/ 4670867 h 6858000"/>
              <a:gd name="connsiteX473" fmla="*/ 5714511 w 7369701"/>
              <a:gd name="connsiteY473" fmla="*/ 4663483 h 6858000"/>
              <a:gd name="connsiteX474" fmla="*/ 5464793 w 7369701"/>
              <a:gd name="connsiteY474" fmla="*/ 4393556 h 6858000"/>
              <a:gd name="connsiteX475" fmla="*/ 5461897 w 7369701"/>
              <a:gd name="connsiteY475" fmla="*/ 4390879 h 6858000"/>
              <a:gd name="connsiteX476" fmla="*/ 4294126 w 7369701"/>
              <a:gd name="connsiteY476" fmla="*/ 3303048 h 6858000"/>
              <a:gd name="connsiteX477" fmla="*/ 4305321 w 7369701"/>
              <a:gd name="connsiteY477" fmla="*/ 3256953 h 6858000"/>
              <a:gd name="connsiteX478" fmla="*/ 4949299 w 7369701"/>
              <a:gd name="connsiteY478" fmla="*/ 3766336 h 6858000"/>
              <a:gd name="connsiteX479" fmla="*/ 5291452 w 7369701"/>
              <a:gd name="connsiteY479" fmla="*/ 4076801 h 6858000"/>
              <a:gd name="connsiteX480" fmla="*/ 5434998 w 7369701"/>
              <a:gd name="connsiteY480" fmla="*/ 4254100 h 6858000"/>
              <a:gd name="connsiteX481" fmla="*/ 5351015 w 7369701"/>
              <a:gd name="connsiteY481" fmla="*/ 3760989 h 6858000"/>
              <a:gd name="connsiteX482" fmla="*/ 5413780 w 7369701"/>
              <a:gd name="connsiteY482" fmla="*/ 2966265 h 6858000"/>
              <a:gd name="connsiteX483" fmla="*/ 5425627 w 7369701"/>
              <a:gd name="connsiteY483" fmla="*/ 2954192 h 6858000"/>
              <a:gd name="connsiteX484" fmla="*/ 6604735 w 7369701"/>
              <a:gd name="connsiteY484" fmla="*/ 2041381 h 6858000"/>
              <a:gd name="connsiteX485" fmla="*/ 7204487 w 7369701"/>
              <a:gd name="connsiteY485" fmla="*/ 2742112 h 6858000"/>
              <a:gd name="connsiteX486" fmla="*/ 7131592 w 7369701"/>
              <a:gd name="connsiteY486" fmla="*/ 2672096 h 6858000"/>
              <a:gd name="connsiteX487" fmla="*/ 6996344 w 7369701"/>
              <a:gd name="connsiteY487" fmla="*/ 2518310 h 6858000"/>
              <a:gd name="connsiteX488" fmla="*/ 6735495 w 7369701"/>
              <a:gd name="connsiteY488" fmla="*/ 2196890 h 6858000"/>
              <a:gd name="connsiteX489" fmla="*/ 6721901 w 7369701"/>
              <a:gd name="connsiteY489" fmla="*/ 2179274 h 6858000"/>
              <a:gd name="connsiteX490" fmla="*/ 6604735 w 7369701"/>
              <a:gd name="connsiteY490" fmla="*/ 2041381 h 6858000"/>
              <a:gd name="connsiteX491" fmla="*/ 6591670 w 7369701"/>
              <a:gd name="connsiteY491" fmla="*/ 1988277 h 6858000"/>
              <a:gd name="connsiteX492" fmla="*/ 6747349 w 7369701"/>
              <a:gd name="connsiteY492" fmla="*/ 2160069 h 6858000"/>
              <a:gd name="connsiteX493" fmla="*/ 6760943 w 7369701"/>
              <a:gd name="connsiteY493" fmla="*/ 2177686 h 6858000"/>
              <a:gd name="connsiteX494" fmla="*/ 7021065 w 7369701"/>
              <a:gd name="connsiteY494" fmla="*/ 2498102 h 6858000"/>
              <a:gd name="connsiteX495" fmla="*/ 7155223 w 7369701"/>
              <a:gd name="connsiteY495" fmla="*/ 2650386 h 6858000"/>
              <a:gd name="connsiteX496" fmla="*/ 7203167 w 7369701"/>
              <a:gd name="connsiteY496" fmla="*/ 2697288 h 6858000"/>
              <a:gd name="connsiteX497" fmla="*/ 6937703 w 7369701"/>
              <a:gd name="connsiteY497" fmla="*/ 2321981 h 6858000"/>
              <a:gd name="connsiteX498" fmla="*/ 6591670 w 7369701"/>
              <a:gd name="connsiteY498" fmla="*/ 1988277 h 6858000"/>
              <a:gd name="connsiteX499" fmla="*/ 5798671 w 7369701"/>
              <a:gd name="connsiteY499" fmla="*/ 1981601 h 6858000"/>
              <a:gd name="connsiteX500" fmla="*/ 5754709 w 7369701"/>
              <a:gd name="connsiteY500" fmla="*/ 2071454 h 6858000"/>
              <a:gd name="connsiteX501" fmla="*/ 5763044 w 7369701"/>
              <a:gd name="connsiteY501" fmla="*/ 2842206 h 6858000"/>
              <a:gd name="connsiteX502" fmla="*/ 5764974 w 7369701"/>
              <a:gd name="connsiteY502" fmla="*/ 2799609 h 6858000"/>
              <a:gd name="connsiteX503" fmla="*/ 5767665 w 7369701"/>
              <a:gd name="connsiteY503" fmla="*/ 2666409 h 6858000"/>
              <a:gd name="connsiteX504" fmla="*/ 5763055 w 7369701"/>
              <a:gd name="connsiteY504" fmla="*/ 2579705 h 6858000"/>
              <a:gd name="connsiteX505" fmla="*/ 5758079 w 7369701"/>
              <a:gd name="connsiteY505" fmla="*/ 2492508 h 6858000"/>
              <a:gd name="connsiteX506" fmla="*/ 5779325 w 7369701"/>
              <a:gd name="connsiteY506" fmla="*/ 2197069 h 6858000"/>
              <a:gd name="connsiteX507" fmla="*/ 5798671 w 7369701"/>
              <a:gd name="connsiteY507" fmla="*/ 1981601 h 6858000"/>
              <a:gd name="connsiteX508" fmla="*/ 5829202 w 7369701"/>
              <a:gd name="connsiteY508" fmla="*/ 1971679 h 6858000"/>
              <a:gd name="connsiteX509" fmla="*/ 5809558 w 7369701"/>
              <a:gd name="connsiteY509" fmla="*/ 2198043 h 6858000"/>
              <a:gd name="connsiteX510" fmla="*/ 5788653 w 7369701"/>
              <a:gd name="connsiteY510" fmla="*/ 2489430 h 6858000"/>
              <a:gd name="connsiteX511" fmla="*/ 5793439 w 7369701"/>
              <a:gd name="connsiteY511" fmla="*/ 2575235 h 6858000"/>
              <a:gd name="connsiteX512" fmla="*/ 5796837 w 7369701"/>
              <a:gd name="connsiteY512" fmla="*/ 2637633 h 6858000"/>
              <a:gd name="connsiteX513" fmla="*/ 5818614 w 7369701"/>
              <a:gd name="connsiteY513" fmla="*/ 2473055 h 6858000"/>
              <a:gd name="connsiteX514" fmla="*/ 5829202 w 7369701"/>
              <a:gd name="connsiteY514" fmla="*/ 1971679 h 6858000"/>
              <a:gd name="connsiteX515" fmla="*/ 5911389 w 7369701"/>
              <a:gd name="connsiteY515" fmla="*/ 1898371 h 6858000"/>
              <a:gd name="connsiteX516" fmla="*/ 6237627 w 7369701"/>
              <a:gd name="connsiteY516" fmla="*/ 2231921 h 6858000"/>
              <a:gd name="connsiteX517" fmla="*/ 5911389 w 7369701"/>
              <a:gd name="connsiteY517" fmla="*/ 1898371 h 6858000"/>
              <a:gd name="connsiteX518" fmla="*/ 6944437 w 7369701"/>
              <a:gd name="connsiteY518" fmla="*/ 1575402 h 6858000"/>
              <a:gd name="connsiteX519" fmla="*/ 6304730 w 7369701"/>
              <a:gd name="connsiteY519" fmla="*/ 1766654 h 6858000"/>
              <a:gd name="connsiteX520" fmla="*/ 6944437 w 7369701"/>
              <a:gd name="connsiteY520" fmla="*/ 1575402 h 6858000"/>
              <a:gd name="connsiteX521" fmla="*/ 7019523 w 7369701"/>
              <a:gd name="connsiteY521" fmla="*/ 1519450 h 6858000"/>
              <a:gd name="connsiteX522" fmla="*/ 6298091 w 7369701"/>
              <a:gd name="connsiteY522" fmla="*/ 1737122 h 6858000"/>
              <a:gd name="connsiteX523" fmla="*/ 7019523 w 7369701"/>
              <a:gd name="connsiteY523" fmla="*/ 1519450 h 6858000"/>
              <a:gd name="connsiteX524" fmla="*/ 2399523 w 7369701"/>
              <a:gd name="connsiteY524" fmla="*/ 1428234 h 6858000"/>
              <a:gd name="connsiteX525" fmla="*/ 2224982 w 7369701"/>
              <a:gd name="connsiteY525" fmla="*/ 1826201 h 6858000"/>
              <a:gd name="connsiteX526" fmla="*/ 2096099 w 7369701"/>
              <a:gd name="connsiteY526" fmla="*/ 2345900 h 6858000"/>
              <a:gd name="connsiteX527" fmla="*/ 2283317 w 7369701"/>
              <a:gd name="connsiteY527" fmla="*/ 1796925 h 6858000"/>
              <a:gd name="connsiteX528" fmla="*/ 2399523 w 7369701"/>
              <a:gd name="connsiteY528" fmla="*/ 1428234 h 6858000"/>
              <a:gd name="connsiteX529" fmla="*/ 2448558 w 7369701"/>
              <a:gd name="connsiteY529" fmla="*/ 1373435 h 6858000"/>
              <a:gd name="connsiteX530" fmla="*/ 2312521 w 7369701"/>
              <a:gd name="connsiteY530" fmla="*/ 1806140 h 6858000"/>
              <a:gd name="connsiteX531" fmla="*/ 2127533 w 7369701"/>
              <a:gd name="connsiteY531" fmla="*/ 2348380 h 6858000"/>
              <a:gd name="connsiteX532" fmla="*/ 2358080 w 7369701"/>
              <a:gd name="connsiteY532" fmla="*/ 1866134 h 6858000"/>
              <a:gd name="connsiteX533" fmla="*/ 2407436 w 7369701"/>
              <a:gd name="connsiteY533" fmla="*/ 1651070 h 6858000"/>
              <a:gd name="connsiteX534" fmla="*/ 2448558 w 7369701"/>
              <a:gd name="connsiteY534" fmla="*/ 1373435 h 6858000"/>
              <a:gd name="connsiteX535" fmla="*/ 278707 w 7369701"/>
              <a:gd name="connsiteY535" fmla="*/ 1352270 h 6858000"/>
              <a:gd name="connsiteX536" fmla="*/ 321570 w 7369701"/>
              <a:gd name="connsiteY536" fmla="*/ 1861610 h 6858000"/>
              <a:gd name="connsiteX537" fmla="*/ 294281 w 7369701"/>
              <a:gd name="connsiteY537" fmla="*/ 1440658 h 6858000"/>
              <a:gd name="connsiteX538" fmla="*/ 278707 w 7369701"/>
              <a:gd name="connsiteY538" fmla="*/ 1352270 h 6858000"/>
              <a:gd name="connsiteX539" fmla="*/ 1423821 w 7369701"/>
              <a:gd name="connsiteY539" fmla="*/ 1351958 h 6858000"/>
              <a:gd name="connsiteX540" fmla="*/ 1638521 w 7369701"/>
              <a:gd name="connsiteY540" fmla="*/ 1908470 h 6858000"/>
              <a:gd name="connsiteX541" fmla="*/ 1754199 w 7369701"/>
              <a:gd name="connsiteY541" fmla="*/ 2149284 h 6858000"/>
              <a:gd name="connsiteX542" fmla="*/ 1908359 w 7369701"/>
              <a:gd name="connsiteY542" fmla="*/ 2364988 h 6858000"/>
              <a:gd name="connsiteX543" fmla="*/ 1647661 w 7369701"/>
              <a:gd name="connsiteY543" fmla="*/ 1825945 h 6858000"/>
              <a:gd name="connsiteX544" fmla="*/ 1423821 w 7369701"/>
              <a:gd name="connsiteY544" fmla="*/ 1351958 h 6858000"/>
              <a:gd name="connsiteX545" fmla="*/ 1431890 w 7369701"/>
              <a:gd name="connsiteY545" fmla="*/ 1306475 h 6858000"/>
              <a:gd name="connsiteX546" fmla="*/ 1507597 w 7369701"/>
              <a:gd name="connsiteY546" fmla="*/ 1446132 h 6858000"/>
              <a:gd name="connsiteX547" fmla="*/ 1674586 w 7369701"/>
              <a:gd name="connsiteY547" fmla="*/ 1813832 h 6858000"/>
              <a:gd name="connsiteX548" fmla="*/ 1815950 w 7369701"/>
              <a:gd name="connsiteY548" fmla="*/ 2128564 h 6858000"/>
              <a:gd name="connsiteX549" fmla="*/ 1984242 w 7369701"/>
              <a:gd name="connsiteY549" fmla="*/ 2430829 h 6858000"/>
              <a:gd name="connsiteX550" fmla="*/ 2014023 w 7369701"/>
              <a:gd name="connsiteY550" fmla="*/ 2450995 h 6858000"/>
              <a:gd name="connsiteX551" fmla="*/ 1747337 w 7369701"/>
              <a:gd name="connsiteY551" fmla="*/ 1855264 h 6858000"/>
              <a:gd name="connsiteX552" fmla="*/ 1533749 w 7369701"/>
              <a:gd name="connsiteY552" fmla="*/ 1478656 h 6858000"/>
              <a:gd name="connsiteX553" fmla="*/ 1431890 w 7369701"/>
              <a:gd name="connsiteY553" fmla="*/ 1306475 h 6858000"/>
              <a:gd name="connsiteX554" fmla="*/ 5052692 w 7369701"/>
              <a:gd name="connsiteY554" fmla="*/ 1292994 h 6858000"/>
              <a:gd name="connsiteX555" fmla="*/ 5200661 w 7369701"/>
              <a:gd name="connsiteY555" fmla="*/ 1635186 h 6858000"/>
              <a:gd name="connsiteX556" fmla="*/ 5297138 w 7369701"/>
              <a:gd name="connsiteY556" fmla="*/ 1906351 h 6858000"/>
              <a:gd name="connsiteX557" fmla="*/ 5052692 w 7369701"/>
              <a:gd name="connsiteY557" fmla="*/ 1292994 h 6858000"/>
              <a:gd name="connsiteX558" fmla="*/ 5009948 w 7369701"/>
              <a:gd name="connsiteY558" fmla="*/ 1273619 h 6858000"/>
              <a:gd name="connsiteX559" fmla="*/ 5121777 w 7369701"/>
              <a:gd name="connsiteY559" fmla="*/ 1654213 h 6858000"/>
              <a:gd name="connsiteX560" fmla="*/ 5293545 w 7369701"/>
              <a:gd name="connsiteY560" fmla="*/ 2072247 h 6858000"/>
              <a:gd name="connsiteX561" fmla="*/ 5294042 w 7369701"/>
              <a:gd name="connsiteY561" fmla="*/ 2065019 h 6858000"/>
              <a:gd name="connsiteX562" fmla="*/ 5171936 w 7369701"/>
              <a:gd name="connsiteY562" fmla="*/ 1647613 h 6858000"/>
              <a:gd name="connsiteX563" fmla="*/ 5009948 w 7369701"/>
              <a:gd name="connsiteY563" fmla="*/ 1273619 h 6858000"/>
              <a:gd name="connsiteX564" fmla="*/ 655236 w 7369701"/>
              <a:gd name="connsiteY564" fmla="*/ 1268632 h 6858000"/>
              <a:gd name="connsiteX565" fmla="*/ 839521 w 7369701"/>
              <a:gd name="connsiteY565" fmla="*/ 1685315 h 6858000"/>
              <a:gd name="connsiteX566" fmla="*/ 1109416 w 7369701"/>
              <a:gd name="connsiteY566" fmla="*/ 2061663 h 6858000"/>
              <a:gd name="connsiteX567" fmla="*/ 1298300 w 7369701"/>
              <a:gd name="connsiteY567" fmla="*/ 2247742 h 6858000"/>
              <a:gd name="connsiteX568" fmla="*/ 1125871 w 7369701"/>
              <a:gd name="connsiteY568" fmla="*/ 1989513 h 6858000"/>
              <a:gd name="connsiteX569" fmla="*/ 981574 w 7369701"/>
              <a:gd name="connsiteY569" fmla="*/ 1783157 h 6858000"/>
              <a:gd name="connsiteX570" fmla="*/ 922198 w 7369701"/>
              <a:gd name="connsiteY570" fmla="*/ 1677437 h 6858000"/>
              <a:gd name="connsiteX571" fmla="*/ 869293 w 7369701"/>
              <a:gd name="connsiteY571" fmla="*/ 1583214 h 6858000"/>
              <a:gd name="connsiteX572" fmla="*/ 751431 w 7369701"/>
              <a:gd name="connsiteY572" fmla="*/ 1405731 h 6858000"/>
              <a:gd name="connsiteX573" fmla="*/ 655236 w 7369701"/>
              <a:gd name="connsiteY573" fmla="*/ 1268632 h 6858000"/>
              <a:gd name="connsiteX574" fmla="*/ 6516292 w 7369701"/>
              <a:gd name="connsiteY574" fmla="*/ 1263064 h 6858000"/>
              <a:gd name="connsiteX575" fmla="*/ 5736320 w 7369701"/>
              <a:gd name="connsiteY575" fmla="*/ 1501803 h 6858000"/>
              <a:gd name="connsiteX576" fmla="*/ 6516292 w 7369701"/>
              <a:gd name="connsiteY576" fmla="*/ 1263064 h 6858000"/>
              <a:gd name="connsiteX577" fmla="*/ 291466 w 7369701"/>
              <a:gd name="connsiteY577" fmla="*/ 1250369 h 6858000"/>
              <a:gd name="connsiteX578" fmla="*/ 323180 w 7369701"/>
              <a:gd name="connsiteY578" fmla="*/ 1435283 h 6858000"/>
              <a:gd name="connsiteX579" fmla="*/ 349381 w 7369701"/>
              <a:gd name="connsiteY579" fmla="*/ 1875041 h 6858000"/>
              <a:gd name="connsiteX580" fmla="*/ 374363 w 7369701"/>
              <a:gd name="connsiteY580" fmla="*/ 1506494 h 6858000"/>
              <a:gd name="connsiteX581" fmla="*/ 302168 w 7369701"/>
              <a:gd name="connsiteY581" fmla="*/ 1274495 h 6858000"/>
              <a:gd name="connsiteX582" fmla="*/ 291466 w 7369701"/>
              <a:gd name="connsiteY582" fmla="*/ 1250369 h 6858000"/>
              <a:gd name="connsiteX583" fmla="*/ 678222 w 7369701"/>
              <a:gd name="connsiteY583" fmla="*/ 1248670 h 6858000"/>
              <a:gd name="connsiteX584" fmla="*/ 775536 w 7369701"/>
              <a:gd name="connsiteY584" fmla="*/ 1388015 h 6858000"/>
              <a:gd name="connsiteX585" fmla="*/ 894529 w 7369701"/>
              <a:gd name="connsiteY585" fmla="*/ 1567739 h 6858000"/>
              <a:gd name="connsiteX586" fmla="*/ 948000 w 7369701"/>
              <a:gd name="connsiteY586" fmla="*/ 1663088 h 6858000"/>
              <a:gd name="connsiteX587" fmla="*/ 1006812 w 7369701"/>
              <a:gd name="connsiteY587" fmla="*/ 1767683 h 6858000"/>
              <a:gd name="connsiteX588" fmla="*/ 1149133 w 7369701"/>
              <a:gd name="connsiteY588" fmla="*/ 1971513 h 6858000"/>
              <a:gd name="connsiteX589" fmla="*/ 1333952 w 7369701"/>
              <a:gd name="connsiteY589" fmla="*/ 2251620 h 6858000"/>
              <a:gd name="connsiteX590" fmla="*/ 1337329 w 7369701"/>
              <a:gd name="connsiteY590" fmla="*/ 2258350 h 6858000"/>
              <a:gd name="connsiteX591" fmla="*/ 1014726 w 7369701"/>
              <a:gd name="connsiteY591" fmla="*/ 1615556 h 6858000"/>
              <a:gd name="connsiteX592" fmla="*/ 678222 w 7369701"/>
              <a:gd name="connsiteY592" fmla="*/ 1248670 h 6858000"/>
              <a:gd name="connsiteX593" fmla="*/ 6691602 w 7369701"/>
              <a:gd name="connsiteY593" fmla="*/ 1140573 h 6858000"/>
              <a:gd name="connsiteX594" fmla="*/ 6571100 w 7369701"/>
              <a:gd name="connsiteY594" fmla="*/ 1183662 h 6858000"/>
              <a:gd name="connsiteX595" fmla="*/ 6241687 w 7369701"/>
              <a:gd name="connsiteY595" fmla="*/ 1257600 h 6858000"/>
              <a:gd name="connsiteX596" fmla="*/ 5693009 w 7369701"/>
              <a:gd name="connsiteY596" fmla="*/ 1478256 h 6858000"/>
              <a:gd name="connsiteX597" fmla="*/ 6548420 w 7369701"/>
              <a:gd name="connsiteY597" fmla="*/ 1214599 h 6858000"/>
              <a:gd name="connsiteX598" fmla="*/ 6605473 w 7369701"/>
              <a:gd name="connsiteY598" fmla="*/ 1184686 h 6858000"/>
              <a:gd name="connsiteX599" fmla="*/ 6691602 w 7369701"/>
              <a:gd name="connsiteY599" fmla="*/ 1140573 h 6858000"/>
              <a:gd name="connsiteX600" fmla="*/ 4002475 w 7369701"/>
              <a:gd name="connsiteY600" fmla="*/ 1037802 h 6858000"/>
              <a:gd name="connsiteX601" fmla="*/ 4000324 w 7369701"/>
              <a:gd name="connsiteY601" fmla="*/ 1039362 h 6858000"/>
              <a:gd name="connsiteX602" fmla="*/ 4002862 w 7369701"/>
              <a:gd name="connsiteY602" fmla="*/ 1042866 h 6858000"/>
              <a:gd name="connsiteX603" fmla="*/ 4002475 w 7369701"/>
              <a:gd name="connsiteY603" fmla="*/ 1037802 h 6858000"/>
              <a:gd name="connsiteX604" fmla="*/ 506322 w 7369701"/>
              <a:gd name="connsiteY604" fmla="*/ 1020997 h 6858000"/>
              <a:gd name="connsiteX605" fmla="*/ 533068 w 7369701"/>
              <a:gd name="connsiteY605" fmla="*/ 1029409 h 6858000"/>
              <a:gd name="connsiteX606" fmla="*/ 1232525 w 7369701"/>
              <a:gd name="connsiteY606" fmla="*/ 1804675 h 6858000"/>
              <a:gd name="connsiteX607" fmla="*/ 1388858 w 7369701"/>
              <a:gd name="connsiteY607" fmla="*/ 2368011 h 6858000"/>
              <a:gd name="connsiteX608" fmla="*/ 1384098 w 7369701"/>
              <a:gd name="connsiteY608" fmla="*/ 2378125 h 6858000"/>
              <a:gd name="connsiteX609" fmla="*/ 1425393 w 7369701"/>
              <a:gd name="connsiteY609" fmla="*/ 2589124 h 6858000"/>
              <a:gd name="connsiteX610" fmla="*/ 1424001 w 7369701"/>
              <a:gd name="connsiteY610" fmla="*/ 2597541 h 6858000"/>
              <a:gd name="connsiteX611" fmla="*/ 2152729 w 7369701"/>
              <a:gd name="connsiteY611" fmla="*/ 2864487 h 6858000"/>
              <a:gd name="connsiteX612" fmla="*/ 2020609 w 7369701"/>
              <a:gd name="connsiteY612" fmla="*/ 2539671 h 6858000"/>
              <a:gd name="connsiteX613" fmla="*/ 2018920 w 7369701"/>
              <a:gd name="connsiteY613" fmla="*/ 2536309 h 6858000"/>
              <a:gd name="connsiteX614" fmla="*/ 1342441 w 7369701"/>
              <a:gd name="connsiteY614" fmla="*/ 1173017 h 6858000"/>
              <a:gd name="connsiteX615" fmla="*/ 1367925 w 7369701"/>
              <a:gd name="connsiteY615" fmla="*/ 1135648 h 6858000"/>
              <a:gd name="connsiteX616" fmla="*/ 1771401 w 7369701"/>
              <a:gd name="connsiteY616" fmla="*/ 1806673 h 6858000"/>
              <a:gd name="connsiteX617" fmla="*/ 1972385 w 7369701"/>
              <a:gd name="connsiteY617" fmla="*/ 2198735 h 6858000"/>
              <a:gd name="connsiteX618" fmla="*/ 2040892 w 7369701"/>
              <a:gd name="connsiteY618" fmla="*/ 2405205 h 6858000"/>
              <a:gd name="connsiteX619" fmla="*/ 2131689 w 7369701"/>
              <a:gd name="connsiteY619" fmla="*/ 1936926 h 6858000"/>
              <a:gd name="connsiteX620" fmla="*/ 2454820 w 7369701"/>
              <a:gd name="connsiteY620" fmla="*/ 1248808 h 6858000"/>
              <a:gd name="connsiteX621" fmla="*/ 2492512 w 7369701"/>
              <a:gd name="connsiteY621" fmla="*/ 1302920 h 6858000"/>
              <a:gd name="connsiteX622" fmla="*/ 2081216 w 7369701"/>
              <a:gd name="connsiteY622" fmla="*/ 2527513 h 6858000"/>
              <a:gd name="connsiteX623" fmla="*/ 2081211 w 7369701"/>
              <a:gd name="connsiteY623" fmla="*/ 2528916 h 6858000"/>
              <a:gd name="connsiteX624" fmla="*/ 2199067 w 7369701"/>
              <a:gd name="connsiteY624" fmla="*/ 2884061 h 6858000"/>
              <a:gd name="connsiteX625" fmla="*/ 3192586 w 7369701"/>
              <a:gd name="connsiteY625" fmla="*/ 3411496 h 6858000"/>
              <a:gd name="connsiteX626" fmla="*/ 3182620 w 7369701"/>
              <a:gd name="connsiteY626" fmla="*/ 3483279 h 6858000"/>
              <a:gd name="connsiteX627" fmla="*/ 2435119 w 7369701"/>
              <a:gd name="connsiteY627" fmla="*/ 3080173 h 6858000"/>
              <a:gd name="connsiteX628" fmla="*/ 2410152 w 7369701"/>
              <a:gd name="connsiteY628" fmla="*/ 3063751 h 6858000"/>
              <a:gd name="connsiteX629" fmla="*/ 2408099 w 7369701"/>
              <a:gd name="connsiteY629" fmla="*/ 3064403 h 6858000"/>
              <a:gd name="connsiteX630" fmla="*/ 2407218 w 7369701"/>
              <a:gd name="connsiteY630" fmla="*/ 3070324 h 6858000"/>
              <a:gd name="connsiteX631" fmla="*/ 2380138 w 7369701"/>
              <a:gd name="connsiteY631" fmla="*/ 3099341 h 6858000"/>
              <a:gd name="connsiteX632" fmla="*/ 1765923 w 7369701"/>
              <a:gd name="connsiteY632" fmla="*/ 3581043 h 6858000"/>
              <a:gd name="connsiteX633" fmla="*/ 1702258 w 7369701"/>
              <a:gd name="connsiteY633" fmla="*/ 3612286 h 6858000"/>
              <a:gd name="connsiteX634" fmla="*/ 1538370 w 7369701"/>
              <a:gd name="connsiteY634" fmla="*/ 3811804 h 6858000"/>
              <a:gd name="connsiteX635" fmla="*/ 542867 w 7369701"/>
              <a:gd name="connsiteY635" fmla="*/ 4944092 h 6858000"/>
              <a:gd name="connsiteX636" fmla="*/ 515800 w 7369701"/>
              <a:gd name="connsiteY636" fmla="*/ 4862180 h 6858000"/>
              <a:gd name="connsiteX637" fmla="*/ 909145 w 7369701"/>
              <a:gd name="connsiteY637" fmla="*/ 4199225 h 6858000"/>
              <a:gd name="connsiteX638" fmla="*/ 1214067 w 7369701"/>
              <a:gd name="connsiteY638" fmla="*/ 3908561 h 6858000"/>
              <a:gd name="connsiteX639" fmla="*/ 640967 w 7369701"/>
              <a:gd name="connsiteY639" fmla="*/ 4105601 h 6858000"/>
              <a:gd name="connsiteX640" fmla="*/ 112563 w 7369701"/>
              <a:gd name="connsiteY640" fmla="*/ 4396952 h 6858000"/>
              <a:gd name="connsiteX641" fmla="*/ 0 w 7369701"/>
              <a:gd name="connsiteY641" fmla="*/ 4466006 h 6858000"/>
              <a:gd name="connsiteX642" fmla="*/ 0 w 7369701"/>
              <a:gd name="connsiteY642" fmla="*/ 4233763 h 6858000"/>
              <a:gd name="connsiteX643" fmla="*/ 36881 w 7369701"/>
              <a:gd name="connsiteY643" fmla="*/ 4200118 h 6858000"/>
              <a:gd name="connsiteX644" fmla="*/ 910534 w 7369701"/>
              <a:gd name="connsiteY644" fmla="*/ 3629753 h 6858000"/>
              <a:gd name="connsiteX645" fmla="*/ 1578717 w 7369701"/>
              <a:gd name="connsiteY645" fmla="*/ 3575982 h 6858000"/>
              <a:gd name="connsiteX646" fmla="*/ 2338780 w 7369701"/>
              <a:gd name="connsiteY646" fmla="*/ 3033725 h 6858000"/>
              <a:gd name="connsiteX647" fmla="*/ 1807991 w 7369701"/>
              <a:gd name="connsiteY647" fmla="*/ 2807184 h 6858000"/>
              <a:gd name="connsiteX648" fmla="*/ 1416358 w 7369701"/>
              <a:gd name="connsiteY648" fmla="*/ 3112571 h 6858000"/>
              <a:gd name="connsiteX649" fmla="*/ 939066 w 7369701"/>
              <a:gd name="connsiteY649" fmla="*/ 3378798 h 6858000"/>
              <a:gd name="connsiteX650" fmla="*/ 115099 w 7369701"/>
              <a:gd name="connsiteY650" fmla="*/ 3607650 h 6858000"/>
              <a:gd name="connsiteX651" fmla="*/ 97284 w 7369701"/>
              <a:gd name="connsiteY651" fmla="*/ 3520393 h 6858000"/>
              <a:gd name="connsiteX652" fmla="*/ 922050 w 7369701"/>
              <a:gd name="connsiteY652" fmla="*/ 3074867 h 6858000"/>
              <a:gd name="connsiteX653" fmla="*/ 1405265 w 7369701"/>
              <a:gd name="connsiteY653" fmla="*/ 3016319 h 6858000"/>
              <a:gd name="connsiteX654" fmla="*/ 1407512 w 7369701"/>
              <a:gd name="connsiteY654" fmla="*/ 3018001 h 6858000"/>
              <a:gd name="connsiteX655" fmla="*/ 1726266 w 7369701"/>
              <a:gd name="connsiteY655" fmla="*/ 2777274 h 6858000"/>
              <a:gd name="connsiteX656" fmla="*/ 625390 w 7369701"/>
              <a:gd name="connsiteY656" fmla="*/ 2514541 h 6858000"/>
              <a:gd name="connsiteX657" fmla="*/ 619799 w 7369701"/>
              <a:gd name="connsiteY657" fmla="*/ 2527180 h 6858000"/>
              <a:gd name="connsiteX658" fmla="*/ 310030 w 7369701"/>
              <a:gd name="connsiteY658" fmla="*/ 2771818 h 6858000"/>
              <a:gd name="connsiteX659" fmla="*/ 173877 w 7369701"/>
              <a:gd name="connsiteY659" fmla="*/ 2937056 h 6858000"/>
              <a:gd name="connsiteX660" fmla="*/ 77889 w 7369701"/>
              <a:gd name="connsiteY660" fmla="*/ 3138440 h 6858000"/>
              <a:gd name="connsiteX661" fmla="*/ 0 w 7369701"/>
              <a:gd name="connsiteY661" fmla="*/ 3271395 h 6858000"/>
              <a:gd name="connsiteX662" fmla="*/ 0 w 7369701"/>
              <a:gd name="connsiteY662" fmla="*/ 3153002 h 6858000"/>
              <a:gd name="connsiteX663" fmla="*/ 2386 w 7369701"/>
              <a:gd name="connsiteY663" fmla="*/ 3149203 h 6858000"/>
              <a:gd name="connsiteX664" fmla="*/ 89753 w 7369701"/>
              <a:gd name="connsiteY664" fmla="*/ 2987702 h 6858000"/>
              <a:gd name="connsiteX665" fmla="*/ 76869 w 7369701"/>
              <a:gd name="connsiteY665" fmla="*/ 3005404 h 6858000"/>
              <a:gd name="connsiteX666" fmla="*/ 32049 w 7369701"/>
              <a:gd name="connsiteY666" fmla="*/ 3065814 h 6858000"/>
              <a:gd name="connsiteX667" fmla="*/ 0 w 7369701"/>
              <a:gd name="connsiteY667" fmla="*/ 3108744 h 6858000"/>
              <a:gd name="connsiteX668" fmla="*/ 0 w 7369701"/>
              <a:gd name="connsiteY668" fmla="*/ 3058059 h 6858000"/>
              <a:gd name="connsiteX669" fmla="*/ 7610 w 7369701"/>
              <a:gd name="connsiteY669" fmla="*/ 3047889 h 6858000"/>
              <a:gd name="connsiteX670" fmla="*/ 52419 w 7369701"/>
              <a:gd name="connsiteY670" fmla="*/ 2987479 h 6858000"/>
              <a:gd name="connsiteX671" fmla="*/ 59142 w 7369701"/>
              <a:gd name="connsiteY671" fmla="*/ 2978488 h 6858000"/>
              <a:gd name="connsiteX672" fmla="*/ 0 w 7369701"/>
              <a:gd name="connsiteY672" fmla="*/ 3015334 h 6858000"/>
              <a:gd name="connsiteX673" fmla="*/ 0 w 7369701"/>
              <a:gd name="connsiteY673" fmla="*/ 2914286 h 6858000"/>
              <a:gd name="connsiteX674" fmla="*/ 36383 w 7369701"/>
              <a:gd name="connsiteY674" fmla="*/ 2901128 h 6858000"/>
              <a:gd name="connsiteX675" fmla="*/ 156329 w 7369701"/>
              <a:gd name="connsiteY675" fmla="*/ 2840533 h 6858000"/>
              <a:gd name="connsiteX676" fmla="*/ 358355 w 7369701"/>
              <a:gd name="connsiteY676" fmla="*/ 2620471 h 6858000"/>
              <a:gd name="connsiteX677" fmla="*/ 510577 w 7369701"/>
              <a:gd name="connsiteY677" fmla="*/ 2501244 h 6858000"/>
              <a:gd name="connsiteX678" fmla="*/ 211967 w 7369701"/>
              <a:gd name="connsiteY678" fmla="*/ 2479171 h 6858000"/>
              <a:gd name="connsiteX679" fmla="*/ 0 w 7369701"/>
              <a:gd name="connsiteY679" fmla="*/ 2476398 h 6858000"/>
              <a:gd name="connsiteX680" fmla="*/ 0 w 7369701"/>
              <a:gd name="connsiteY680" fmla="*/ 2389189 h 6858000"/>
              <a:gd name="connsiteX681" fmla="*/ 103062 w 7369701"/>
              <a:gd name="connsiteY681" fmla="*/ 2389518 h 6858000"/>
              <a:gd name="connsiteX682" fmla="*/ 510734 w 7369701"/>
              <a:gd name="connsiteY682" fmla="*/ 2416201 h 6858000"/>
              <a:gd name="connsiteX683" fmla="*/ 279257 w 7369701"/>
              <a:gd name="connsiteY683" fmla="*/ 2092102 h 6858000"/>
              <a:gd name="connsiteX684" fmla="*/ 65265 w 7369701"/>
              <a:gd name="connsiteY684" fmla="*/ 2006049 h 6858000"/>
              <a:gd name="connsiteX685" fmla="*/ 0 w 7369701"/>
              <a:gd name="connsiteY685" fmla="*/ 1982532 h 6858000"/>
              <a:gd name="connsiteX686" fmla="*/ 0 w 7369701"/>
              <a:gd name="connsiteY686" fmla="*/ 1912789 h 6858000"/>
              <a:gd name="connsiteX687" fmla="*/ 97460 w 7369701"/>
              <a:gd name="connsiteY687" fmla="*/ 1953725 h 6858000"/>
              <a:gd name="connsiteX688" fmla="*/ 221272 w 7369701"/>
              <a:gd name="connsiteY688" fmla="*/ 1980766 h 6858000"/>
              <a:gd name="connsiteX689" fmla="*/ 116765 w 7369701"/>
              <a:gd name="connsiteY689" fmla="*/ 1911033 h 6858000"/>
              <a:gd name="connsiteX690" fmla="*/ 16405 w 7369701"/>
              <a:gd name="connsiteY690" fmla="*/ 1803412 h 6858000"/>
              <a:gd name="connsiteX691" fmla="*/ 0 w 7369701"/>
              <a:gd name="connsiteY691" fmla="*/ 1784777 h 6858000"/>
              <a:gd name="connsiteX692" fmla="*/ 0 w 7369701"/>
              <a:gd name="connsiteY692" fmla="*/ 1740082 h 6858000"/>
              <a:gd name="connsiteX693" fmla="*/ 39394 w 7369701"/>
              <a:gd name="connsiteY693" fmla="*/ 1784856 h 6858000"/>
              <a:gd name="connsiteX694" fmla="*/ 135813 w 7369701"/>
              <a:gd name="connsiteY694" fmla="*/ 1888838 h 6858000"/>
              <a:gd name="connsiteX695" fmla="*/ 242575 w 7369701"/>
              <a:gd name="connsiteY695" fmla="*/ 1958841 h 6858000"/>
              <a:gd name="connsiteX696" fmla="*/ 82197 w 7369701"/>
              <a:gd name="connsiteY696" fmla="*/ 1754826 h 6858000"/>
              <a:gd name="connsiteX697" fmla="*/ 0 w 7369701"/>
              <a:gd name="connsiteY697" fmla="*/ 1679650 h 6858000"/>
              <a:gd name="connsiteX698" fmla="*/ 0 w 7369701"/>
              <a:gd name="connsiteY698" fmla="*/ 1602463 h 6858000"/>
              <a:gd name="connsiteX699" fmla="*/ 84689 w 7369701"/>
              <a:gd name="connsiteY699" fmla="*/ 1677442 h 6858000"/>
              <a:gd name="connsiteX700" fmla="*/ 298437 w 7369701"/>
              <a:gd name="connsiteY700" fmla="*/ 1968019 h 6858000"/>
              <a:gd name="connsiteX701" fmla="*/ 227269 w 7369701"/>
              <a:gd name="connsiteY701" fmla="*/ 1114064 h 6858000"/>
              <a:gd name="connsiteX702" fmla="*/ 248003 w 7369701"/>
              <a:gd name="connsiteY702" fmla="*/ 1089613 h 6858000"/>
              <a:gd name="connsiteX703" fmla="*/ 427020 w 7369701"/>
              <a:gd name="connsiteY703" fmla="*/ 1619803 h 6858000"/>
              <a:gd name="connsiteX704" fmla="*/ 340345 w 7369701"/>
              <a:gd name="connsiteY704" fmla="*/ 2027739 h 6858000"/>
              <a:gd name="connsiteX705" fmla="*/ 360865 w 7369701"/>
              <a:gd name="connsiteY705" fmla="*/ 2044827 h 6858000"/>
              <a:gd name="connsiteX706" fmla="*/ 560414 w 7369701"/>
              <a:gd name="connsiteY706" fmla="*/ 2421457 h 6858000"/>
              <a:gd name="connsiteX707" fmla="*/ 1359703 w 7369701"/>
              <a:gd name="connsiteY707" fmla="*/ 2578554 h 6858000"/>
              <a:gd name="connsiteX708" fmla="*/ 1359422 w 7369701"/>
              <a:gd name="connsiteY708" fmla="*/ 2577994 h 6858000"/>
              <a:gd name="connsiteX709" fmla="*/ 828701 w 7369701"/>
              <a:gd name="connsiteY709" fmla="*/ 1839520 h 6858000"/>
              <a:gd name="connsiteX710" fmla="*/ 494427 w 7369701"/>
              <a:gd name="connsiteY710" fmla="*/ 1092333 h 6858000"/>
              <a:gd name="connsiteX711" fmla="*/ 506322 w 7369701"/>
              <a:gd name="connsiteY711" fmla="*/ 1020997 h 6858000"/>
              <a:gd name="connsiteX712" fmla="*/ 4570198 w 7369701"/>
              <a:gd name="connsiteY712" fmla="*/ 978081 h 6858000"/>
              <a:gd name="connsiteX713" fmla="*/ 4523691 w 7369701"/>
              <a:gd name="connsiteY713" fmla="*/ 1127776 h 6858000"/>
              <a:gd name="connsiteX714" fmla="*/ 4509875 w 7369701"/>
              <a:gd name="connsiteY714" fmla="*/ 1167552 h 6858000"/>
              <a:gd name="connsiteX715" fmla="*/ 4478168 w 7369701"/>
              <a:gd name="connsiteY715" fmla="*/ 1260735 h 6858000"/>
              <a:gd name="connsiteX716" fmla="*/ 4409309 w 7369701"/>
              <a:gd name="connsiteY716" fmla="*/ 1666996 h 6858000"/>
              <a:gd name="connsiteX717" fmla="*/ 4370031 w 7369701"/>
              <a:gd name="connsiteY717" fmla="*/ 1955666 h 6858000"/>
              <a:gd name="connsiteX718" fmla="*/ 4570198 w 7369701"/>
              <a:gd name="connsiteY718" fmla="*/ 978081 h 6858000"/>
              <a:gd name="connsiteX719" fmla="*/ 4557898 w 7369701"/>
              <a:gd name="connsiteY719" fmla="*/ 900011 h 6858000"/>
              <a:gd name="connsiteX720" fmla="*/ 4344840 w 7369701"/>
              <a:gd name="connsiteY720" fmla="*/ 1922038 h 6858000"/>
              <a:gd name="connsiteX721" fmla="*/ 4378710 w 7369701"/>
              <a:gd name="connsiteY721" fmla="*/ 1665516 h 6858000"/>
              <a:gd name="connsiteX722" fmla="*/ 4448798 w 7369701"/>
              <a:gd name="connsiteY722" fmla="*/ 1253024 h 6858000"/>
              <a:gd name="connsiteX723" fmla="*/ 4480315 w 7369701"/>
              <a:gd name="connsiteY723" fmla="*/ 1158454 h 6858000"/>
              <a:gd name="connsiteX724" fmla="*/ 4494133 w 7369701"/>
              <a:gd name="connsiteY724" fmla="*/ 1118676 h 6858000"/>
              <a:gd name="connsiteX725" fmla="*/ 4557898 w 7369701"/>
              <a:gd name="connsiteY725" fmla="*/ 900011 h 6858000"/>
              <a:gd name="connsiteX726" fmla="*/ 5870151 w 7369701"/>
              <a:gd name="connsiteY726" fmla="*/ 898890 h 6858000"/>
              <a:gd name="connsiteX727" fmla="*/ 5861335 w 7369701"/>
              <a:gd name="connsiteY727" fmla="*/ 899177 h 6858000"/>
              <a:gd name="connsiteX728" fmla="*/ 5843702 w 7369701"/>
              <a:gd name="connsiteY728" fmla="*/ 899748 h 6858000"/>
              <a:gd name="connsiteX729" fmla="*/ 5651107 w 7369701"/>
              <a:gd name="connsiteY729" fmla="*/ 920306 h 6858000"/>
              <a:gd name="connsiteX730" fmla="*/ 5459407 w 7369701"/>
              <a:gd name="connsiteY730" fmla="*/ 940975 h 6858000"/>
              <a:gd name="connsiteX731" fmla="*/ 5374846 w 7369701"/>
              <a:gd name="connsiteY731" fmla="*/ 941988 h 6858000"/>
              <a:gd name="connsiteX732" fmla="*/ 5256105 w 7369701"/>
              <a:gd name="connsiteY732" fmla="*/ 945632 h 6858000"/>
              <a:gd name="connsiteX733" fmla="*/ 5107071 w 7369701"/>
              <a:gd name="connsiteY733" fmla="*/ 969720 h 6858000"/>
              <a:gd name="connsiteX734" fmla="*/ 4998681 w 7369701"/>
              <a:gd name="connsiteY734" fmla="*/ 988771 h 6858000"/>
              <a:gd name="connsiteX735" fmla="*/ 5870151 w 7369701"/>
              <a:gd name="connsiteY735" fmla="*/ 898890 h 6858000"/>
              <a:gd name="connsiteX736" fmla="*/ 5504425 w 7369701"/>
              <a:gd name="connsiteY736" fmla="*/ 848067 h 6858000"/>
              <a:gd name="connsiteX737" fmla="*/ 4968849 w 7369701"/>
              <a:gd name="connsiteY737" fmla="*/ 962318 h 6858000"/>
              <a:gd name="connsiteX738" fmla="*/ 5104039 w 7369701"/>
              <a:gd name="connsiteY738" fmla="*/ 940634 h 6858000"/>
              <a:gd name="connsiteX739" fmla="*/ 5256311 w 7369701"/>
              <a:gd name="connsiteY739" fmla="*/ 916490 h 6858000"/>
              <a:gd name="connsiteX740" fmla="*/ 5377381 w 7369701"/>
              <a:gd name="connsiteY740" fmla="*/ 912671 h 6858000"/>
              <a:gd name="connsiteX741" fmla="*/ 5460148 w 7369701"/>
              <a:gd name="connsiteY741" fmla="*/ 911442 h 6858000"/>
              <a:gd name="connsiteX742" fmla="*/ 5648971 w 7369701"/>
              <a:gd name="connsiteY742" fmla="*/ 891331 h 6858000"/>
              <a:gd name="connsiteX743" fmla="*/ 5844807 w 7369701"/>
              <a:gd name="connsiteY743" fmla="*/ 870718 h 6858000"/>
              <a:gd name="connsiteX744" fmla="*/ 5862975 w 7369701"/>
              <a:gd name="connsiteY744" fmla="*/ 869756 h 6858000"/>
              <a:gd name="connsiteX745" fmla="*/ 5920887 w 7369701"/>
              <a:gd name="connsiteY745" fmla="*/ 865929 h 6858000"/>
              <a:gd name="connsiteX746" fmla="*/ 5504425 w 7369701"/>
              <a:gd name="connsiteY746" fmla="*/ 848067 h 6858000"/>
              <a:gd name="connsiteX747" fmla="*/ 3607114 w 7369701"/>
              <a:gd name="connsiteY747" fmla="*/ 467441 h 6858000"/>
              <a:gd name="connsiteX748" fmla="*/ 3296242 w 7369701"/>
              <a:gd name="connsiteY748" fmla="*/ 807991 h 6858000"/>
              <a:gd name="connsiteX749" fmla="*/ 3174674 w 7369701"/>
              <a:gd name="connsiteY749" fmla="*/ 919759 h 6858000"/>
              <a:gd name="connsiteX750" fmla="*/ 3042978 w 7369701"/>
              <a:gd name="connsiteY750" fmla="*/ 1054894 h 6858000"/>
              <a:gd name="connsiteX751" fmla="*/ 2968914 w 7369701"/>
              <a:gd name="connsiteY751" fmla="*/ 1133756 h 6858000"/>
              <a:gd name="connsiteX752" fmla="*/ 3103823 w 7369701"/>
              <a:gd name="connsiteY752" fmla="*/ 1026814 h 6858000"/>
              <a:gd name="connsiteX753" fmla="*/ 3607114 w 7369701"/>
              <a:gd name="connsiteY753" fmla="*/ 467441 h 6858000"/>
              <a:gd name="connsiteX754" fmla="*/ 3744487 w 7369701"/>
              <a:gd name="connsiteY754" fmla="*/ 383136 h 6858000"/>
              <a:gd name="connsiteX755" fmla="*/ 3970213 w 7369701"/>
              <a:gd name="connsiteY755" fmla="*/ 995559 h 6858000"/>
              <a:gd name="connsiteX756" fmla="*/ 3744487 w 7369701"/>
              <a:gd name="connsiteY756" fmla="*/ 383136 h 6858000"/>
              <a:gd name="connsiteX757" fmla="*/ 3624562 w 7369701"/>
              <a:gd name="connsiteY757" fmla="*/ 367041 h 6858000"/>
              <a:gd name="connsiteX758" fmla="*/ 3489712 w 7369701"/>
              <a:gd name="connsiteY758" fmla="*/ 485386 h 6858000"/>
              <a:gd name="connsiteX759" fmla="*/ 3182994 w 7369701"/>
              <a:gd name="connsiteY759" fmla="*/ 828265 h 6858000"/>
              <a:gd name="connsiteX760" fmla="*/ 2892114 w 7369701"/>
              <a:gd name="connsiteY760" fmla="*/ 1172635 h 6858000"/>
              <a:gd name="connsiteX761" fmla="*/ 3021459 w 7369701"/>
              <a:gd name="connsiteY761" fmla="*/ 1035385 h 6858000"/>
              <a:gd name="connsiteX762" fmla="*/ 3153873 w 7369701"/>
              <a:gd name="connsiteY762" fmla="*/ 898971 h 6858000"/>
              <a:gd name="connsiteX763" fmla="*/ 3276511 w 7369701"/>
              <a:gd name="connsiteY763" fmla="*/ 786423 h 6858000"/>
              <a:gd name="connsiteX764" fmla="*/ 3584154 w 7369701"/>
              <a:gd name="connsiteY764" fmla="*/ 448218 h 6858000"/>
              <a:gd name="connsiteX765" fmla="*/ 3624562 w 7369701"/>
              <a:gd name="connsiteY765" fmla="*/ 367041 h 6858000"/>
              <a:gd name="connsiteX766" fmla="*/ 3766672 w 7369701"/>
              <a:gd name="connsiteY766" fmla="*/ 359429 h 6858000"/>
              <a:gd name="connsiteX767" fmla="*/ 3996338 w 7369701"/>
              <a:gd name="connsiteY767" fmla="*/ 968237 h 6858000"/>
              <a:gd name="connsiteX768" fmla="*/ 3766672 w 7369701"/>
              <a:gd name="connsiteY768" fmla="*/ 359429 h 6858000"/>
              <a:gd name="connsiteX769" fmla="*/ 5805386 w 7369701"/>
              <a:gd name="connsiteY769" fmla="*/ 239240 h 6858000"/>
              <a:gd name="connsiteX770" fmla="*/ 5736947 w 7369701"/>
              <a:gd name="connsiteY770" fmla="*/ 261367 h 6858000"/>
              <a:gd name="connsiteX771" fmla="*/ 5427012 w 7369701"/>
              <a:gd name="connsiteY771" fmla="*/ 311272 h 6858000"/>
              <a:gd name="connsiteX772" fmla="*/ 5147818 w 7369701"/>
              <a:gd name="connsiteY772" fmla="*/ 322112 h 6858000"/>
              <a:gd name="connsiteX773" fmla="*/ 5060854 w 7369701"/>
              <a:gd name="connsiteY773" fmla="*/ 311882 h 6858000"/>
              <a:gd name="connsiteX774" fmla="*/ 4945989 w 7369701"/>
              <a:gd name="connsiteY774" fmla="*/ 300516 h 6858000"/>
              <a:gd name="connsiteX775" fmla="*/ 5410479 w 7369701"/>
              <a:gd name="connsiteY775" fmla="*/ 348434 h 6858000"/>
              <a:gd name="connsiteX776" fmla="*/ 5805386 w 7369701"/>
              <a:gd name="connsiteY776" fmla="*/ 239240 h 6858000"/>
              <a:gd name="connsiteX777" fmla="*/ 5905192 w 7369701"/>
              <a:gd name="connsiteY777" fmla="*/ 163079 h 6858000"/>
              <a:gd name="connsiteX778" fmla="*/ 5865655 w 7369701"/>
              <a:gd name="connsiteY778" fmla="*/ 171901 h 6858000"/>
              <a:gd name="connsiteX779" fmla="*/ 5259740 w 7369701"/>
              <a:gd name="connsiteY779" fmla="*/ 257013 h 6858000"/>
              <a:gd name="connsiteX780" fmla="*/ 5208466 w 7369701"/>
              <a:gd name="connsiteY780" fmla="*/ 257550 h 6858000"/>
              <a:gd name="connsiteX781" fmla="*/ 4980204 w 7369701"/>
              <a:gd name="connsiteY781" fmla="*/ 271903 h 6858000"/>
              <a:gd name="connsiteX782" fmla="*/ 5068068 w 7369701"/>
              <a:gd name="connsiteY782" fmla="*/ 282244 h 6858000"/>
              <a:gd name="connsiteX783" fmla="*/ 5153231 w 7369701"/>
              <a:gd name="connsiteY783" fmla="*/ 292240 h 6858000"/>
              <a:gd name="connsiteX784" fmla="*/ 5426491 w 7369701"/>
              <a:gd name="connsiteY784" fmla="*/ 281128 h 6858000"/>
              <a:gd name="connsiteX785" fmla="*/ 5731212 w 7369701"/>
              <a:gd name="connsiteY785" fmla="*/ 231951 h 6858000"/>
              <a:gd name="connsiteX786" fmla="*/ 5905192 w 7369701"/>
              <a:gd name="connsiteY786" fmla="*/ 163079 h 6858000"/>
              <a:gd name="connsiteX787" fmla="*/ 5944437 w 7369701"/>
              <a:gd name="connsiteY787" fmla="*/ 113829 h 6858000"/>
              <a:gd name="connsiteX788" fmla="*/ 5825032 w 7369701"/>
              <a:gd name="connsiteY788" fmla="*/ 146405 h 6858000"/>
              <a:gd name="connsiteX789" fmla="*/ 4955599 w 7369701"/>
              <a:gd name="connsiteY789" fmla="*/ 247008 h 6858000"/>
              <a:gd name="connsiteX790" fmla="*/ 5210104 w 7369701"/>
              <a:gd name="connsiteY790" fmla="*/ 228123 h 6858000"/>
              <a:gd name="connsiteX791" fmla="*/ 5261015 w 7369701"/>
              <a:gd name="connsiteY791" fmla="*/ 227087 h 6858000"/>
              <a:gd name="connsiteX792" fmla="*/ 5861181 w 7369701"/>
              <a:gd name="connsiteY792" fmla="*/ 143093 h 6858000"/>
              <a:gd name="connsiteX793" fmla="*/ 5961252 w 7369701"/>
              <a:gd name="connsiteY793" fmla="*/ 114820 h 6858000"/>
              <a:gd name="connsiteX794" fmla="*/ 5944437 w 7369701"/>
              <a:gd name="connsiteY794" fmla="*/ 113829 h 6858000"/>
              <a:gd name="connsiteX795" fmla="*/ 3882765 w 7369701"/>
              <a:gd name="connsiteY795" fmla="*/ 0 h 6858000"/>
              <a:gd name="connsiteX796" fmla="*/ 3995099 w 7369701"/>
              <a:gd name="connsiteY796" fmla="*/ 0 h 6858000"/>
              <a:gd name="connsiteX797" fmla="*/ 4163818 w 7369701"/>
              <a:gd name="connsiteY797" fmla="*/ 234104 h 6858000"/>
              <a:gd name="connsiteX798" fmla="*/ 4172099 w 7369701"/>
              <a:gd name="connsiteY798" fmla="*/ 234207 h 6858000"/>
              <a:gd name="connsiteX799" fmla="*/ 4784282 w 7369701"/>
              <a:gd name="connsiteY799" fmla="*/ 276561 h 6858000"/>
              <a:gd name="connsiteX800" fmla="*/ 4801687 w 7369701"/>
              <a:gd name="connsiteY800" fmla="*/ 267764 h 6858000"/>
              <a:gd name="connsiteX801" fmla="*/ 6082788 w 7369701"/>
              <a:gd name="connsiteY801" fmla="*/ 64119 h 6858000"/>
              <a:gd name="connsiteX802" fmla="*/ 6099442 w 7369701"/>
              <a:gd name="connsiteY802" fmla="*/ 82568 h 6858000"/>
              <a:gd name="connsiteX803" fmla="*/ 4804137 w 7369701"/>
              <a:gd name="connsiteY803" fmla="*/ 320931 h 6858000"/>
              <a:gd name="connsiteX804" fmla="*/ 4227047 w 7369701"/>
              <a:gd name="connsiteY804" fmla="*/ 313415 h 6858000"/>
              <a:gd name="connsiteX805" fmla="*/ 4346041 w 7369701"/>
              <a:gd name="connsiteY805" fmla="*/ 456086 h 6858000"/>
              <a:gd name="connsiteX806" fmla="*/ 4870967 w 7369701"/>
              <a:gd name="connsiteY806" fmla="*/ 963061 h 6858000"/>
              <a:gd name="connsiteX807" fmla="*/ 4889647 w 7369701"/>
              <a:gd name="connsiteY807" fmla="*/ 957147 h 6858000"/>
              <a:gd name="connsiteX808" fmla="*/ 5422504 w 7369701"/>
              <a:gd name="connsiteY808" fmla="*/ 805191 h 6858000"/>
              <a:gd name="connsiteX809" fmla="*/ 6087656 w 7369701"/>
              <a:gd name="connsiteY809" fmla="*/ 826703 h 6858000"/>
              <a:gd name="connsiteX810" fmla="*/ 6058717 w 7369701"/>
              <a:gd name="connsiteY810" fmla="*/ 865992 h 6858000"/>
              <a:gd name="connsiteX811" fmla="*/ 4974153 w 7369701"/>
              <a:gd name="connsiteY811" fmla="*/ 1045456 h 6858000"/>
              <a:gd name="connsiteX812" fmla="*/ 5627835 w 7369701"/>
              <a:gd name="connsiteY812" fmla="*/ 1472077 h 6858000"/>
              <a:gd name="connsiteX813" fmla="*/ 5629817 w 7369701"/>
              <a:gd name="connsiteY813" fmla="*/ 1471412 h 6858000"/>
              <a:gd name="connsiteX814" fmla="*/ 5634124 w 7369701"/>
              <a:gd name="connsiteY814" fmla="*/ 1470572 h 6858000"/>
              <a:gd name="connsiteX815" fmla="*/ 5755832 w 7369701"/>
              <a:gd name="connsiteY815" fmla="*/ 1383886 h 6858000"/>
              <a:gd name="connsiteX816" fmla="*/ 6014186 w 7369701"/>
              <a:gd name="connsiteY816" fmla="*/ 1279799 h 6858000"/>
              <a:gd name="connsiteX817" fmla="*/ 6901619 w 7369701"/>
              <a:gd name="connsiteY817" fmla="*/ 1047874 h 6858000"/>
              <a:gd name="connsiteX818" fmla="*/ 6931566 w 7369701"/>
              <a:gd name="connsiteY818" fmla="*/ 1062034 h 6858000"/>
              <a:gd name="connsiteX819" fmla="*/ 5790982 w 7369701"/>
              <a:gd name="connsiteY819" fmla="*/ 1561380 h 6858000"/>
              <a:gd name="connsiteX820" fmla="*/ 6188971 w 7369701"/>
              <a:gd name="connsiteY820" fmla="*/ 1755168 h 6858000"/>
              <a:gd name="connsiteX821" fmla="*/ 6202446 w 7369701"/>
              <a:gd name="connsiteY821" fmla="*/ 1752268 h 6858000"/>
              <a:gd name="connsiteX822" fmla="*/ 7179560 w 7369701"/>
              <a:gd name="connsiteY822" fmla="*/ 1467551 h 6858000"/>
              <a:gd name="connsiteX823" fmla="*/ 7158730 w 7369701"/>
              <a:gd name="connsiteY823" fmla="*/ 1507835 h 6858000"/>
              <a:gd name="connsiteX824" fmla="*/ 6326959 w 7369701"/>
              <a:gd name="connsiteY824" fmla="*/ 1817686 h 6858000"/>
              <a:gd name="connsiteX825" fmla="*/ 6537433 w 7369701"/>
              <a:gd name="connsiteY825" fmla="*/ 1907790 h 6858000"/>
              <a:gd name="connsiteX826" fmla="*/ 6550221 w 7369701"/>
              <a:gd name="connsiteY826" fmla="*/ 1910729 h 6858000"/>
              <a:gd name="connsiteX827" fmla="*/ 6964438 w 7369701"/>
              <a:gd name="connsiteY827" fmla="*/ 2209505 h 6858000"/>
              <a:gd name="connsiteX828" fmla="*/ 7367862 w 7369701"/>
              <a:gd name="connsiteY828" fmla="*/ 2806833 h 6858000"/>
              <a:gd name="connsiteX829" fmla="*/ 7364329 w 7369701"/>
              <a:gd name="connsiteY829" fmla="*/ 2826907 h 6858000"/>
              <a:gd name="connsiteX830" fmla="*/ 7290545 w 7369701"/>
              <a:gd name="connsiteY830" fmla="*/ 2850663 h 6858000"/>
              <a:gd name="connsiteX831" fmla="*/ 6472036 w 7369701"/>
              <a:gd name="connsiteY831" fmla="*/ 1959003 h 6858000"/>
              <a:gd name="connsiteX832" fmla="*/ 5792897 w 7369701"/>
              <a:gd name="connsiteY832" fmla="*/ 1647747 h 6858000"/>
              <a:gd name="connsiteX833" fmla="*/ 5842751 w 7369701"/>
              <a:gd name="connsiteY833" fmla="*/ 1816112 h 6858000"/>
              <a:gd name="connsiteX834" fmla="*/ 5847424 w 7369701"/>
              <a:gd name="connsiteY834" fmla="*/ 1815776 h 6858000"/>
              <a:gd name="connsiteX835" fmla="*/ 6399821 w 7369701"/>
              <a:gd name="connsiteY835" fmla="*/ 2344799 h 6858000"/>
              <a:gd name="connsiteX836" fmla="*/ 6323232 w 7369701"/>
              <a:gd name="connsiteY836" fmla="*/ 2389634 h 6858000"/>
              <a:gd name="connsiteX837" fmla="*/ 5942958 w 7369701"/>
              <a:gd name="connsiteY837" fmla="*/ 2077708 h 6858000"/>
              <a:gd name="connsiteX838" fmla="*/ 5921559 w 7369701"/>
              <a:gd name="connsiteY838" fmla="*/ 2378596 h 6858000"/>
              <a:gd name="connsiteX839" fmla="*/ 5817651 w 7369701"/>
              <a:gd name="connsiteY839" fmla="*/ 3023919 h 6858000"/>
              <a:gd name="connsiteX840" fmla="*/ 5729634 w 7369701"/>
              <a:gd name="connsiteY840" fmla="*/ 3051849 h 6858000"/>
              <a:gd name="connsiteX841" fmla="*/ 5611018 w 7369701"/>
              <a:gd name="connsiteY841" fmla="*/ 2316769 h 6858000"/>
              <a:gd name="connsiteX842" fmla="*/ 5687608 w 7369701"/>
              <a:gd name="connsiteY842" fmla="*/ 2039972 h 6858000"/>
              <a:gd name="connsiteX843" fmla="*/ 5657554 w 7369701"/>
              <a:gd name="connsiteY843" fmla="*/ 1576445 h 6858000"/>
              <a:gd name="connsiteX844" fmla="*/ 5150475 w 7369701"/>
              <a:gd name="connsiteY844" fmla="*/ 1274012 h 6858000"/>
              <a:gd name="connsiteX845" fmla="*/ 5349142 w 7369701"/>
              <a:gd name="connsiteY845" fmla="*/ 2204405 h 6858000"/>
              <a:gd name="connsiteX846" fmla="*/ 5262214 w 7369701"/>
              <a:gd name="connsiteY846" fmla="*/ 2233836 h 6858000"/>
              <a:gd name="connsiteX847" fmla="*/ 4981539 w 7369701"/>
              <a:gd name="connsiteY847" fmla="*/ 1542201 h 6858000"/>
              <a:gd name="connsiteX848" fmla="*/ 4958461 w 7369701"/>
              <a:gd name="connsiteY848" fmla="*/ 1136957 h 6858000"/>
              <a:gd name="connsiteX849" fmla="*/ 4655015 w 7369701"/>
              <a:gd name="connsiteY849" fmla="*/ 891426 h 6858000"/>
              <a:gd name="connsiteX850" fmla="*/ 4348002 w 7369701"/>
              <a:gd name="connsiteY850" fmla="*/ 2205895 h 6858000"/>
              <a:gd name="connsiteX851" fmla="*/ 4262250 w 7369701"/>
              <a:gd name="connsiteY851" fmla="*/ 2219972 h 6858000"/>
              <a:gd name="connsiteX852" fmla="*/ 4550611 w 7369701"/>
              <a:gd name="connsiteY852" fmla="*/ 817540 h 6858000"/>
              <a:gd name="connsiteX853" fmla="*/ 4564418 w 7369701"/>
              <a:gd name="connsiteY853" fmla="*/ 808293 h 6858000"/>
              <a:gd name="connsiteX854" fmla="*/ 4266388 w 7369701"/>
              <a:gd name="connsiteY854" fmla="*/ 500083 h 6858000"/>
              <a:gd name="connsiteX855" fmla="*/ 4032842 w 7369701"/>
              <a:gd name="connsiteY855" fmla="*/ 211809 h 6858000"/>
              <a:gd name="connsiteX856" fmla="*/ 3882765 w 7369701"/>
              <a:gd name="connsiteY856" fmla="*/ 0 h 6858000"/>
              <a:gd name="connsiteX857" fmla="*/ 3721337 w 7369701"/>
              <a:gd name="connsiteY857" fmla="*/ 0 h 6858000"/>
              <a:gd name="connsiteX858" fmla="*/ 3797544 w 7369701"/>
              <a:gd name="connsiteY858" fmla="*/ 0 h 6858000"/>
              <a:gd name="connsiteX859" fmla="*/ 3775734 w 7369701"/>
              <a:gd name="connsiteY859" fmla="*/ 95131 h 6858000"/>
              <a:gd name="connsiteX860" fmla="*/ 3724807 w 7369701"/>
              <a:gd name="connsiteY860" fmla="*/ 272257 h 6858000"/>
              <a:gd name="connsiteX861" fmla="*/ 3726844 w 7369701"/>
              <a:gd name="connsiteY861" fmla="*/ 282988 h 6858000"/>
              <a:gd name="connsiteX862" fmla="*/ 3742664 w 7369701"/>
              <a:gd name="connsiteY862" fmla="*/ 279918 h 6858000"/>
              <a:gd name="connsiteX863" fmla="*/ 4103910 w 7369701"/>
              <a:gd name="connsiteY863" fmla="*/ 1161917 h 6858000"/>
              <a:gd name="connsiteX864" fmla="*/ 4020269 w 7369701"/>
              <a:gd name="connsiteY864" fmla="*/ 1200406 h 6858000"/>
              <a:gd name="connsiteX865" fmla="*/ 3674882 w 7369701"/>
              <a:gd name="connsiteY865" fmla="*/ 488524 h 6858000"/>
              <a:gd name="connsiteX866" fmla="*/ 3132682 w 7369701"/>
              <a:gd name="connsiteY866" fmla="*/ 1072284 h 6858000"/>
              <a:gd name="connsiteX867" fmla="*/ 2716346 w 7369701"/>
              <a:gd name="connsiteY867" fmla="*/ 1276376 h 6858000"/>
              <a:gd name="connsiteX868" fmla="*/ 2716772 w 7369701"/>
              <a:gd name="connsiteY868" fmla="*/ 1255462 h 6858000"/>
              <a:gd name="connsiteX869" fmla="*/ 3471096 w 7369701"/>
              <a:gd name="connsiteY869" fmla="*/ 437072 h 6858000"/>
              <a:gd name="connsiteX870" fmla="*/ 3639057 w 7369701"/>
              <a:gd name="connsiteY870" fmla="*/ 286334 h 6858000"/>
              <a:gd name="connsiteX871" fmla="*/ 3640309 w 7369701"/>
              <a:gd name="connsiteY871" fmla="*/ 284664 h 6858000"/>
              <a:gd name="connsiteX872" fmla="*/ 3646022 w 7369701"/>
              <a:gd name="connsiteY872" fmla="*/ 276711 h 6858000"/>
              <a:gd name="connsiteX873" fmla="*/ 3707943 w 7369701"/>
              <a:gd name="connsiteY873" fmla="*/ 65958 h 6858000"/>
              <a:gd name="connsiteX874" fmla="*/ 3721337 w 7369701"/>
              <a:gd name="connsiteY874" fmla="*/ 0 h 6858000"/>
              <a:gd name="connsiteX875" fmla="*/ 2867960 w 7369701"/>
              <a:gd name="connsiteY875" fmla="*/ 0 h 6858000"/>
              <a:gd name="connsiteX876" fmla="*/ 2926351 w 7369701"/>
              <a:gd name="connsiteY876" fmla="*/ 0 h 6858000"/>
              <a:gd name="connsiteX877" fmla="*/ 2902823 w 7369701"/>
              <a:gd name="connsiteY877" fmla="*/ 262929 h 6858000"/>
              <a:gd name="connsiteX878" fmla="*/ 2940663 w 7369701"/>
              <a:gd name="connsiteY878" fmla="*/ 140884 h 6858000"/>
              <a:gd name="connsiteX879" fmla="*/ 2947039 w 7369701"/>
              <a:gd name="connsiteY879" fmla="*/ 122524 h 6858000"/>
              <a:gd name="connsiteX880" fmla="*/ 2984316 w 7369701"/>
              <a:gd name="connsiteY880" fmla="*/ 0 h 6858000"/>
              <a:gd name="connsiteX881" fmla="*/ 3016114 w 7369701"/>
              <a:gd name="connsiteY881" fmla="*/ 0 h 6858000"/>
              <a:gd name="connsiteX882" fmla="*/ 2979949 w 7369701"/>
              <a:gd name="connsiteY882" fmla="*/ 119274 h 6858000"/>
              <a:gd name="connsiteX883" fmla="*/ 3023879 w 7369701"/>
              <a:gd name="connsiteY883" fmla="*/ 0 h 6858000"/>
              <a:gd name="connsiteX884" fmla="*/ 3105400 w 7369701"/>
              <a:gd name="connsiteY884" fmla="*/ 0 h 6858000"/>
              <a:gd name="connsiteX885" fmla="*/ 3094669 w 7369701"/>
              <a:gd name="connsiteY885" fmla="*/ 30308 h 6858000"/>
              <a:gd name="connsiteX886" fmla="*/ 2901945 w 7369701"/>
              <a:gd name="connsiteY886" fmla="*/ 466538 h 6858000"/>
              <a:gd name="connsiteX887" fmla="*/ 2815209 w 7369701"/>
              <a:gd name="connsiteY887" fmla="*/ 497361 h 6858000"/>
              <a:gd name="connsiteX888" fmla="*/ 2844845 w 7369701"/>
              <a:gd name="connsiteY888" fmla="*/ 127638 h 6858000"/>
              <a:gd name="connsiteX889" fmla="*/ 2867960 w 7369701"/>
              <a:gd name="connsiteY889" fmla="*/ 0 h 6858000"/>
              <a:gd name="connsiteX890" fmla="*/ 1057230 w 7369701"/>
              <a:gd name="connsiteY890" fmla="*/ 0 h 6858000"/>
              <a:gd name="connsiteX891" fmla="*/ 1111003 w 7369701"/>
              <a:gd name="connsiteY891" fmla="*/ 0 h 6858000"/>
              <a:gd name="connsiteX892" fmla="*/ 1125553 w 7369701"/>
              <a:gd name="connsiteY892" fmla="*/ 52588 h 6858000"/>
              <a:gd name="connsiteX893" fmla="*/ 1304276 w 7369701"/>
              <a:gd name="connsiteY893" fmla="*/ 476275 h 6858000"/>
              <a:gd name="connsiteX894" fmla="*/ 1492066 w 7369701"/>
              <a:gd name="connsiteY894" fmla="*/ 886333 h 6858000"/>
              <a:gd name="connsiteX895" fmla="*/ 1423698 w 7369701"/>
              <a:gd name="connsiteY895" fmla="*/ 710817 h 6858000"/>
              <a:gd name="connsiteX896" fmla="*/ 1357609 w 7369701"/>
              <a:gd name="connsiteY896" fmla="*/ 532892 h 6858000"/>
              <a:gd name="connsiteX897" fmla="*/ 1309550 w 7369701"/>
              <a:gd name="connsiteY897" fmla="*/ 374031 h 6858000"/>
              <a:gd name="connsiteX898" fmla="*/ 1193673 w 7369701"/>
              <a:gd name="connsiteY898" fmla="*/ 49533 h 6858000"/>
              <a:gd name="connsiteX899" fmla="*/ 1164391 w 7369701"/>
              <a:gd name="connsiteY899" fmla="*/ 0 h 6858000"/>
              <a:gd name="connsiteX900" fmla="*/ 1200666 w 7369701"/>
              <a:gd name="connsiteY900" fmla="*/ 0 h 6858000"/>
              <a:gd name="connsiteX901" fmla="*/ 1223408 w 7369701"/>
              <a:gd name="connsiteY901" fmla="*/ 38996 h 6858000"/>
              <a:gd name="connsiteX902" fmla="*/ 1339635 w 7369701"/>
              <a:gd name="connsiteY902" fmla="*/ 365517 h 6858000"/>
              <a:gd name="connsiteX903" fmla="*/ 1387469 w 7369701"/>
              <a:gd name="connsiteY903" fmla="*/ 523079 h 6858000"/>
              <a:gd name="connsiteX904" fmla="*/ 1452685 w 7369701"/>
              <a:gd name="connsiteY904" fmla="*/ 699806 h 6858000"/>
              <a:gd name="connsiteX905" fmla="*/ 1492092 w 7369701"/>
              <a:gd name="connsiteY905" fmla="*/ 800424 h 6858000"/>
              <a:gd name="connsiteX906" fmla="*/ 1455302 w 7369701"/>
              <a:gd name="connsiteY906" fmla="*/ 632913 h 6858000"/>
              <a:gd name="connsiteX907" fmla="*/ 1222336 w 7369701"/>
              <a:gd name="connsiteY907" fmla="*/ 9480 h 6858000"/>
              <a:gd name="connsiteX908" fmla="*/ 1214634 w 7369701"/>
              <a:gd name="connsiteY908" fmla="*/ 0 h 6858000"/>
              <a:gd name="connsiteX909" fmla="*/ 1289827 w 7369701"/>
              <a:gd name="connsiteY909" fmla="*/ 0 h 6858000"/>
              <a:gd name="connsiteX910" fmla="*/ 1321076 w 7369701"/>
              <a:gd name="connsiteY910" fmla="*/ 59722 h 6858000"/>
              <a:gd name="connsiteX911" fmla="*/ 1512579 w 7369701"/>
              <a:gd name="connsiteY911" fmla="*/ 626441 h 6858000"/>
              <a:gd name="connsiteX912" fmla="*/ 1506076 w 7369701"/>
              <a:gd name="connsiteY912" fmla="*/ 1089289 h 6858000"/>
              <a:gd name="connsiteX913" fmla="*/ 1486346 w 7369701"/>
              <a:gd name="connsiteY913" fmla="*/ 1079919 h 6858000"/>
              <a:gd name="connsiteX914" fmla="*/ 1070511 w 7369701"/>
              <a:gd name="connsiteY914" fmla="*/ 48609 h 6858000"/>
              <a:gd name="connsiteX915" fmla="*/ 1057230 w 7369701"/>
              <a:gd name="connsiteY915" fmla="*/ 0 h 6858000"/>
              <a:gd name="connsiteX916" fmla="*/ 43151 w 7369701"/>
              <a:gd name="connsiteY916" fmla="*/ 0 h 6858000"/>
              <a:gd name="connsiteX917" fmla="*/ 95283 w 7369701"/>
              <a:gd name="connsiteY917" fmla="*/ 0 h 6858000"/>
              <a:gd name="connsiteX918" fmla="*/ 300708 w 7369701"/>
              <a:gd name="connsiteY918" fmla="*/ 154571 h 6858000"/>
              <a:gd name="connsiteX919" fmla="*/ 530414 w 7369701"/>
              <a:gd name="connsiteY919" fmla="*/ 354673 h 6858000"/>
              <a:gd name="connsiteX920" fmla="*/ 333785 w 7369701"/>
              <a:gd name="connsiteY920" fmla="*/ 161564 h 6858000"/>
              <a:gd name="connsiteX921" fmla="*/ 147005 w 7369701"/>
              <a:gd name="connsiteY921" fmla="*/ 0 h 6858000"/>
              <a:gd name="connsiteX922" fmla="*/ 272509 w 7369701"/>
              <a:gd name="connsiteY922" fmla="*/ 0 h 6858000"/>
              <a:gd name="connsiteX923" fmla="*/ 326276 w 7369701"/>
              <a:gd name="connsiteY923" fmla="*/ 45847 h 6858000"/>
              <a:gd name="connsiteX924" fmla="*/ 823759 w 7369701"/>
              <a:gd name="connsiteY924" fmla="*/ 574145 h 6858000"/>
              <a:gd name="connsiteX925" fmla="*/ 811254 w 7369701"/>
              <a:gd name="connsiteY925" fmla="*/ 665546 h 6858000"/>
              <a:gd name="connsiteX926" fmla="*/ 154042 w 7369701"/>
              <a:gd name="connsiteY926" fmla="*/ 261522 h 6858000"/>
              <a:gd name="connsiteX927" fmla="*/ 13550 w 7369701"/>
              <a:gd name="connsiteY927" fmla="*/ 158423 h 6858000"/>
              <a:gd name="connsiteX928" fmla="*/ 0 w 7369701"/>
              <a:gd name="connsiteY928" fmla="*/ 146618 h 6858000"/>
              <a:gd name="connsiteX929" fmla="*/ 0 w 7369701"/>
              <a:gd name="connsiteY929" fmla="*/ 59161 h 6858000"/>
              <a:gd name="connsiteX930" fmla="*/ 45427 w 7369701"/>
              <a:gd name="connsiteY930" fmla="*/ 101078 h 6858000"/>
              <a:gd name="connsiteX931" fmla="*/ 630103 w 7369701"/>
              <a:gd name="connsiteY931" fmla="*/ 485885 h 6858000"/>
              <a:gd name="connsiteX932" fmla="*/ 532040 w 7369701"/>
              <a:gd name="connsiteY932" fmla="*/ 399359 h 6858000"/>
              <a:gd name="connsiteX933" fmla="*/ 517618 w 7369701"/>
              <a:gd name="connsiteY933" fmla="*/ 385726 h 6858000"/>
              <a:gd name="connsiteX934" fmla="*/ 285074 w 7369701"/>
              <a:gd name="connsiteY934" fmla="*/ 182755 h 6858000"/>
              <a:gd name="connsiteX935" fmla="*/ 43151 w 7369701"/>
              <a:gd name="connsiteY9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Lst>
            <a:rect l="l" t="t" r="r" b="b"/>
            <a:pathLst>
              <a:path w="7369701" h="6858000">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13" name="Rectangle 112">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2900" y="742950"/>
            <a:ext cx="8458200" cy="36576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8" name="Google Shape;98;p20"/>
          <p:cNvSpPr txBox="1">
            <a:spLocks noGrp="1"/>
          </p:cNvSpPr>
          <p:nvPr>
            <p:ph type="title"/>
          </p:nvPr>
        </p:nvSpPr>
        <p:spPr>
          <a:xfrm>
            <a:off x="857250" y="776811"/>
            <a:ext cx="2686050" cy="912114"/>
          </a:xfrm>
          <a:prstGeom prst="rect">
            <a:avLst/>
          </a:prstGeom>
        </p:spPr>
        <p:txBody>
          <a:bodyPr spcFirstLastPara="1" vert="horz" lIns="91440" tIns="45720" rIns="91440" bIns="45720" rtlCol="0" anchor="t" anchorCtr="0">
            <a:normAutofit/>
          </a:bodyPr>
          <a:lstStyle/>
          <a:p>
            <a:pPr marL="0" lvl="0" indent="0" defTabSz="914400">
              <a:spcBef>
                <a:spcPct val="0"/>
              </a:spcBef>
              <a:spcAft>
                <a:spcPts val="0"/>
              </a:spcAft>
            </a:pPr>
            <a:r>
              <a:rPr lang="en-US" sz="2800" kern="1200" dirty="0">
                <a:solidFill>
                  <a:schemeClr val="tx1"/>
                </a:solidFill>
                <a:latin typeface="+mj-lt"/>
                <a:ea typeface="+mj-ea"/>
                <a:cs typeface="+mj-cs"/>
                <a:sym typeface="Times New Roman"/>
              </a:rPr>
              <a:t>                    RESULTS </a:t>
            </a:r>
          </a:p>
        </p:txBody>
      </p:sp>
      <p:sp>
        <p:nvSpPr>
          <p:cNvPr id="99" name="Google Shape;99;p20"/>
          <p:cNvSpPr txBox="1">
            <a:spLocks noGrp="1"/>
          </p:cNvSpPr>
          <p:nvPr>
            <p:ph type="body" idx="1"/>
          </p:nvPr>
        </p:nvSpPr>
        <p:spPr>
          <a:xfrm>
            <a:off x="857250" y="2128163"/>
            <a:ext cx="2686050" cy="1314449"/>
          </a:xfrm>
          <a:prstGeom prst="rect">
            <a:avLst/>
          </a:prstGeom>
        </p:spPr>
        <p:txBody>
          <a:bodyPr spcFirstLastPara="1" vert="horz" lIns="91440" tIns="45720" rIns="91440" bIns="45720" rtlCol="0" anchorCtr="0">
            <a:normAutofit fontScale="85000" lnSpcReduction="20000"/>
          </a:bodyPr>
          <a:lstStyle/>
          <a:p>
            <a:pPr marL="457200" lvl="0" indent="-228600" algn="just" defTabSz="914400">
              <a:spcBef>
                <a:spcPts val="0"/>
              </a:spcBef>
              <a:spcAft>
                <a:spcPts val="0"/>
              </a:spcAft>
              <a:buSzPts val="1800"/>
              <a:buFont typeface="Arial" panose="020B0604020202020204" pitchFamily="34" charset="0"/>
              <a:buChar char="•"/>
            </a:pPr>
            <a:r>
              <a:rPr lang="en-US" dirty="0"/>
              <a:t>Below image shows the final output of the project and shows how the style has been transferred to the content image.</a:t>
            </a:r>
          </a:p>
        </p:txBody>
      </p:sp>
      <p:pic>
        <p:nvPicPr>
          <p:cNvPr id="100" name="Google Shape;100;p20"/>
          <p:cNvPicPr preferRelativeResize="0"/>
          <p:nvPr/>
        </p:nvPicPr>
        <p:blipFill>
          <a:blip r:embed="rId3"/>
          <a:stretch>
            <a:fillRect/>
          </a:stretch>
        </p:blipFill>
        <p:spPr>
          <a:xfrm>
            <a:off x="4057651" y="1688925"/>
            <a:ext cx="4229099" cy="1765649"/>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4"/>
        <p:cNvGrpSpPr/>
        <p:nvPr/>
      </p:nvGrpSpPr>
      <p:grpSpPr>
        <a:xfrm>
          <a:off x="0" y="0"/>
          <a:ext cx="0" cy="0"/>
          <a:chOff x="0" y="0"/>
          <a:chExt cx="0" cy="0"/>
        </a:xfrm>
      </p:grpSpPr>
      <p:sp useBgFill="1">
        <p:nvSpPr>
          <p:cNvPr id="111" name="Rectangle 110">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reeform: Shape 112">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51435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Google Shape;105;p21"/>
          <p:cNvSpPr txBox="1">
            <a:spLocks noGrp="1"/>
          </p:cNvSpPr>
          <p:nvPr>
            <p:ph type="title"/>
          </p:nvPr>
        </p:nvSpPr>
        <p:spPr>
          <a:xfrm>
            <a:off x="515125" y="865179"/>
            <a:ext cx="2400300" cy="3345872"/>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100" kern="1200">
                <a:solidFill>
                  <a:srgbClr val="FFFFFF"/>
                </a:solidFill>
                <a:latin typeface="+mj-lt"/>
                <a:ea typeface="+mj-ea"/>
                <a:cs typeface="+mj-cs"/>
                <a:sym typeface="Times New Roman"/>
              </a:rPr>
              <a:t>               CONCLUSION</a:t>
            </a:r>
          </a:p>
        </p:txBody>
      </p:sp>
      <p:sp>
        <p:nvSpPr>
          <p:cNvPr id="115" name="Arc 11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1841609"/>
            <a:ext cx="3062575" cy="3062575"/>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6" name="Google Shape;106;p21"/>
          <p:cNvSpPr txBox="1">
            <a:spLocks noGrp="1"/>
          </p:cNvSpPr>
          <p:nvPr>
            <p:ph type="body" idx="1"/>
          </p:nvPr>
        </p:nvSpPr>
        <p:spPr>
          <a:xfrm>
            <a:off x="3428264" y="1060196"/>
            <a:ext cx="5179868" cy="4189214"/>
          </a:xfrm>
          <a:prstGeom prst="rect">
            <a:avLst/>
          </a:prstGeom>
        </p:spPr>
        <p:txBody>
          <a:bodyPr spcFirstLastPara="1" vert="horz" lIns="91440" tIns="45720" rIns="91440" bIns="45720" rtlCol="0" anchor="ctr" anchorCtr="0">
            <a:normAutofit/>
          </a:bodyPr>
          <a:lstStyle/>
          <a:p>
            <a:pPr marL="457200" lvl="0" indent="-228600" defTabSz="914400">
              <a:spcBef>
                <a:spcPts val="0"/>
              </a:spcBef>
              <a:spcAft>
                <a:spcPts val="0"/>
              </a:spcAft>
              <a:buSzPts val="1800"/>
              <a:buFont typeface="Arial" panose="020B0604020202020204" pitchFamily="34" charset="0"/>
              <a:buChar char="•"/>
            </a:pPr>
            <a:r>
              <a:rPr lang="en-US" dirty="0">
                <a:sym typeface="Times New Roman"/>
              </a:rPr>
              <a:t>This project has a lot of scope and applications in the real world artificial intelligence industry. In this project, we explore the concept of style transfer and how it works. We can already see its applications in our day-day activities such as our phone photos filters, Snapchat filters and other similar activities.</a:t>
            </a:r>
          </a:p>
          <a:p>
            <a:pPr marL="457200" lvl="0" indent="-228600" defTabSz="914400">
              <a:spcBef>
                <a:spcPts val="0"/>
              </a:spcBef>
              <a:spcAft>
                <a:spcPts val="0"/>
              </a:spcAft>
              <a:buSzPts val="1800"/>
              <a:buFont typeface="Arial" panose="020B0604020202020204" pitchFamily="34" charset="0"/>
              <a:buChar char="•"/>
            </a:pPr>
            <a:r>
              <a:rPr lang="en-US" dirty="0">
                <a:sym typeface="Times New Roman"/>
              </a:rPr>
              <a:t>There is something particularly attractive about neural style transfer due to its ability to generate new picture patterns based on the original images. To do this, it could be necessary to promote proper CNN factorizations</a:t>
            </a:r>
          </a:p>
          <a:p>
            <a:pPr marL="457200" lvl="0" indent="-228600" defTabSz="914400">
              <a:spcBef>
                <a:spcPts val="1200"/>
              </a:spcBef>
              <a:spcAft>
                <a:spcPts val="0"/>
              </a:spcAft>
              <a:buFont typeface="Arial" panose="020B0604020202020204" pitchFamily="34" charset="0"/>
              <a:buChar char="•"/>
            </a:pPr>
            <a:endParaRPr lang="en-US" dirty="0">
              <a:sym typeface="Times New Roman"/>
            </a:endParaRPr>
          </a:p>
          <a:p>
            <a:pPr marL="457200" lvl="0" indent="-228600" defTabSz="914400">
              <a:spcBef>
                <a:spcPts val="1200"/>
              </a:spcBef>
              <a:spcAft>
                <a:spcPts val="1200"/>
              </a:spcAft>
              <a:buFont typeface="Arial" panose="020B0604020202020204" pitchFamily="34" charset="0"/>
              <a:buChar char="•"/>
            </a:pPr>
            <a:endParaRPr lang="en-US" dirty="0">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0"/>
        <p:cNvGrpSpPr/>
        <p:nvPr/>
      </p:nvGrpSpPr>
      <p:grpSpPr>
        <a:xfrm>
          <a:off x="0" y="0"/>
          <a:ext cx="0" cy="0"/>
          <a:chOff x="0" y="0"/>
          <a:chExt cx="0" cy="0"/>
        </a:xfrm>
      </p:grpSpPr>
      <p:sp>
        <p:nvSpPr>
          <p:cNvPr id="118" name="Rectangle 11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Freeform: Shape 11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Rectangle 12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reeform: Shape 12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8" name="Isosceles Triangle 12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3" name="Google Shape;113;p22"/>
          <p:cNvPicPr preferRelativeResize="0"/>
          <p:nvPr/>
        </p:nvPicPr>
        <p:blipFill>
          <a:blip r:embed="rId3"/>
          <a:stretch>
            <a:fillRect/>
          </a:stretch>
        </p:blipFill>
        <p:spPr>
          <a:xfrm>
            <a:off x="592668" y="482600"/>
            <a:ext cx="7958663" cy="4178299"/>
          </a:xfrm>
          <a:prstGeom prst="rect">
            <a:avLst/>
          </a:prstGeom>
          <a:noFill/>
          <a:ln>
            <a:noFill/>
          </a:ln>
        </p:spPr>
      </p:pic>
      <p:sp>
        <p:nvSpPr>
          <p:cNvPr id="130" name="Isosceles Triangle 12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TotalTime>
  <Words>742</Words>
  <Application>Microsoft Macintosh PowerPoint</Application>
  <PresentationFormat>On-screen Show (16:9)</PresentationFormat>
  <Paragraphs>35</Paragraphs>
  <Slides>9</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Century Schoolbook</vt:lpstr>
      <vt:lpstr>Calibri Light</vt:lpstr>
      <vt:lpstr>Arial</vt:lpstr>
      <vt:lpstr>Times New Roman</vt:lpstr>
      <vt:lpstr>Calibri</vt:lpstr>
      <vt:lpstr>Economica</vt:lpstr>
      <vt:lpstr>Office Theme</vt:lpstr>
      <vt:lpstr>Neural Style Transfer using Convolutional Neural Networks</vt:lpstr>
      <vt:lpstr> ABSTRACT</vt:lpstr>
      <vt:lpstr>                            DATASET</vt:lpstr>
      <vt:lpstr>           Proposed Methodology</vt:lpstr>
      <vt:lpstr>VGG-19</vt:lpstr>
      <vt:lpstr>Methodology</vt:lpstr>
      <vt:lpstr>                    RESULTS </vt:lpstr>
      <vt:lpstr>               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Style Transfer using Convolutional Neural Networks</dc:title>
  <cp:lastModifiedBy>Surampudi, Sai Kaushik</cp:lastModifiedBy>
  <cp:revision>2</cp:revision>
  <dcterms:modified xsi:type="dcterms:W3CDTF">2022-12-03T16:41:41Z</dcterms:modified>
</cp:coreProperties>
</file>